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theme/theme2.xml" ContentType="application/vnd.openxmlformats-officedocument.theme+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theme/themeOverride1.xml" ContentType="application/vnd.openxmlformats-officedocument.themeOverr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 id="2147483677" r:id="rId2"/>
    <p:sldMasterId id="2147483691" r:id="rId3"/>
  </p:sldMasterIdLst>
  <p:notesMasterIdLst>
    <p:notesMasterId r:id="rId19"/>
  </p:notesMasterIdLst>
  <p:sldIdLst>
    <p:sldId id="276" r:id="rId4"/>
    <p:sldId id="269" r:id="rId5"/>
    <p:sldId id="277" r:id="rId6"/>
    <p:sldId id="293" r:id="rId7"/>
    <p:sldId id="294" r:id="rId8"/>
    <p:sldId id="295" r:id="rId9"/>
    <p:sldId id="296" r:id="rId10"/>
    <p:sldId id="297" r:id="rId11"/>
    <p:sldId id="298" r:id="rId12"/>
    <p:sldId id="299" r:id="rId13"/>
    <p:sldId id="300" r:id="rId14"/>
    <p:sldId id="286" r:id="rId15"/>
    <p:sldId id="291" r:id="rId16"/>
    <p:sldId id="292" r:id="rId17"/>
    <p:sldId id="290" r:id="rId18"/>
  </p:sldIdLst>
  <p:sldSz cx="12188825" cy="6858000"/>
  <p:notesSz cx="6797675" cy="9926638"/>
  <p:defaultTextStyle>
    <a:defPPr>
      <a:defRPr lang="en-US"/>
    </a:defPPr>
    <a:lvl1pPr marL="0" algn="l" defTabSz="1218987" rtl="0" eaLnBrk="1" latinLnBrk="0" hangingPunct="1">
      <a:defRPr sz="2400" kern="1200">
        <a:solidFill>
          <a:schemeClr val="tx1"/>
        </a:solidFill>
        <a:latin typeface="+mn-lt"/>
        <a:ea typeface="+mn-ea"/>
        <a:cs typeface="+mn-cs"/>
      </a:defRPr>
    </a:lvl1pPr>
    <a:lvl2pPr marL="609493" algn="l" defTabSz="1218987" rtl="0" eaLnBrk="1" latinLnBrk="0" hangingPunct="1">
      <a:defRPr sz="2400" kern="1200">
        <a:solidFill>
          <a:schemeClr val="tx1"/>
        </a:solidFill>
        <a:latin typeface="+mn-lt"/>
        <a:ea typeface="+mn-ea"/>
        <a:cs typeface="+mn-cs"/>
      </a:defRPr>
    </a:lvl2pPr>
    <a:lvl3pPr marL="1218987" algn="l" defTabSz="1218987" rtl="0" eaLnBrk="1" latinLnBrk="0" hangingPunct="1">
      <a:defRPr sz="2400" kern="1200">
        <a:solidFill>
          <a:schemeClr val="tx1"/>
        </a:solidFill>
        <a:latin typeface="+mn-lt"/>
        <a:ea typeface="+mn-ea"/>
        <a:cs typeface="+mn-cs"/>
      </a:defRPr>
    </a:lvl3pPr>
    <a:lvl4pPr marL="1828480" algn="l" defTabSz="1218987" rtl="0" eaLnBrk="1" latinLnBrk="0" hangingPunct="1">
      <a:defRPr sz="2400" kern="1200">
        <a:solidFill>
          <a:schemeClr val="tx1"/>
        </a:solidFill>
        <a:latin typeface="+mn-lt"/>
        <a:ea typeface="+mn-ea"/>
        <a:cs typeface="+mn-cs"/>
      </a:defRPr>
    </a:lvl4pPr>
    <a:lvl5pPr marL="2437973" algn="l" defTabSz="1218987" rtl="0" eaLnBrk="1" latinLnBrk="0" hangingPunct="1">
      <a:defRPr sz="2400" kern="1200">
        <a:solidFill>
          <a:schemeClr val="tx1"/>
        </a:solidFill>
        <a:latin typeface="+mn-lt"/>
        <a:ea typeface="+mn-ea"/>
        <a:cs typeface="+mn-cs"/>
      </a:defRPr>
    </a:lvl5pPr>
    <a:lvl6pPr marL="3047467" algn="l" defTabSz="1218987" rtl="0" eaLnBrk="1" latinLnBrk="0" hangingPunct="1">
      <a:defRPr sz="2400" kern="1200">
        <a:solidFill>
          <a:schemeClr val="tx1"/>
        </a:solidFill>
        <a:latin typeface="+mn-lt"/>
        <a:ea typeface="+mn-ea"/>
        <a:cs typeface="+mn-cs"/>
      </a:defRPr>
    </a:lvl6pPr>
    <a:lvl7pPr marL="3656960" algn="l" defTabSz="1218987" rtl="0" eaLnBrk="1" latinLnBrk="0" hangingPunct="1">
      <a:defRPr sz="2400" kern="1200">
        <a:solidFill>
          <a:schemeClr val="tx1"/>
        </a:solidFill>
        <a:latin typeface="+mn-lt"/>
        <a:ea typeface="+mn-ea"/>
        <a:cs typeface="+mn-cs"/>
      </a:defRPr>
    </a:lvl7pPr>
    <a:lvl8pPr marL="4266453" algn="l" defTabSz="1218987" rtl="0" eaLnBrk="1" latinLnBrk="0" hangingPunct="1">
      <a:defRPr sz="2400" kern="1200">
        <a:solidFill>
          <a:schemeClr val="tx1"/>
        </a:solidFill>
        <a:latin typeface="+mn-lt"/>
        <a:ea typeface="+mn-ea"/>
        <a:cs typeface="+mn-cs"/>
      </a:defRPr>
    </a:lvl8pPr>
    <a:lvl9pPr marL="4875947" algn="l" defTabSz="1218987" rtl="0" eaLnBrk="1" latinLnBrk="0" hangingPunct="1">
      <a:defRPr sz="24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39">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2AC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4" d="100"/>
          <a:sy n="64" d="100"/>
        </p:scale>
        <p:origin x="728" y="44"/>
      </p:cViewPr>
      <p:guideLst>
        <p:guide orient="horz" pos="2160"/>
        <p:guide pos="3839"/>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slide" Target="slides/slide10.xml"/><Relationship Id="rId18" Type="http://schemas.openxmlformats.org/officeDocument/2006/relationships/slide" Target="slides/slide15.xml"/><Relationship Id="rId3" Type="http://schemas.openxmlformats.org/officeDocument/2006/relationships/slideMaster" Target="slideMasters/slideMaster3.xml"/><Relationship Id="rId21" Type="http://schemas.openxmlformats.org/officeDocument/2006/relationships/viewProps" Target="viewProps.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 Type="http://schemas.openxmlformats.org/officeDocument/2006/relationships/slideMaster" Target="slideMasters/slideMaster2.xml"/><Relationship Id="rId16" Type="http://schemas.openxmlformats.org/officeDocument/2006/relationships/slide" Target="slides/slide13.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5" Type="http://schemas.openxmlformats.org/officeDocument/2006/relationships/slide" Target="slides/slide2.xml"/><Relationship Id="rId15" Type="http://schemas.openxmlformats.org/officeDocument/2006/relationships/slide" Target="slides/slide12.xml"/><Relationship Id="rId23" Type="http://schemas.openxmlformats.org/officeDocument/2006/relationships/tableStyles" Target="tableStyles.xml"/><Relationship Id="rId10" Type="http://schemas.openxmlformats.org/officeDocument/2006/relationships/slide" Target="slides/slide7.xml"/><Relationship Id="rId19" Type="http://schemas.openxmlformats.org/officeDocument/2006/relationships/notesMaster" Target="notesMasters/notesMaster1.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50443" y="0"/>
            <a:ext cx="2945659" cy="496332"/>
          </a:xfrm>
          <a:prstGeom prst="rect">
            <a:avLst/>
          </a:prstGeom>
        </p:spPr>
        <p:txBody>
          <a:bodyPr vert="horz" lIns="91440" tIns="45720" rIns="91440" bIns="45720" rtlCol="0"/>
          <a:lstStyle>
            <a:lvl1pPr algn="r">
              <a:defRPr sz="1200"/>
            </a:lvl1pPr>
          </a:lstStyle>
          <a:p>
            <a:fld id="{7AB488F7-1FAC-40D2-BB7E-BA3CE28D8950}" type="datetimeFigureOut">
              <a:rPr lang="en-US" smtClean="0"/>
              <a:pPr/>
              <a:t>08/01/2019</a:t>
            </a:fld>
            <a:endParaRPr lang="en-US"/>
          </a:p>
        </p:txBody>
      </p:sp>
      <p:sp>
        <p:nvSpPr>
          <p:cNvPr id="4" name="Slide Image Placeholder 3"/>
          <p:cNvSpPr>
            <a:spLocks noGrp="1" noRot="1" noChangeAspect="1"/>
          </p:cNvSpPr>
          <p:nvPr>
            <p:ph type="sldImg" idx="2"/>
          </p:nvPr>
        </p:nvSpPr>
        <p:spPr>
          <a:xfrm>
            <a:off x="92075" y="744538"/>
            <a:ext cx="6613525" cy="3722687"/>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79768" y="4715153"/>
            <a:ext cx="5438140" cy="4466987"/>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9428583"/>
            <a:ext cx="2945659" cy="496332"/>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50443" y="9428583"/>
            <a:ext cx="2945659" cy="496332"/>
          </a:xfrm>
          <a:prstGeom prst="rect">
            <a:avLst/>
          </a:prstGeom>
        </p:spPr>
        <p:txBody>
          <a:bodyPr vert="horz" lIns="91440" tIns="45720" rIns="91440" bIns="45720" rtlCol="0" anchor="b"/>
          <a:lstStyle>
            <a:lvl1pPr algn="r">
              <a:defRPr sz="1200"/>
            </a:lvl1pPr>
          </a:lstStyle>
          <a:p>
            <a:fld id="{CA2D21D1-52E2-420B-B491-CFF6D7BB79FB}" type="slidenum">
              <a:rPr lang="en-US" smtClean="0"/>
              <a:pPr/>
              <a:t>‹#›</a:t>
            </a:fld>
            <a:endParaRPr lang="en-US"/>
          </a:p>
        </p:txBody>
      </p:sp>
    </p:spTree>
    <p:extLst>
      <p:ext uri="{BB962C8B-B14F-4D97-AF65-F5344CB8AC3E}">
        <p14:creationId xmlns:p14="http://schemas.microsoft.com/office/powerpoint/2010/main" val="2239478695"/>
      </p:ext>
    </p:extLst>
  </p:cSld>
  <p:clrMap bg1="lt1" tx1="dk1" bg2="lt2" tx2="dk2" accent1="accent1" accent2="accent2" accent3="accent3" accent4="accent4" accent5="accent5" accent6="accent6" hlink="hlink" folHlink="folHlink"/>
  <p:notesStyle>
    <a:lvl1pPr marL="0" algn="l" defTabSz="1218987" rtl="0" eaLnBrk="1" latinLnBrk="0" hangingPunct="1">
      <a:defRPr sz="1600" kern="1200">
        <a:solidFill>
          <a:schemeClr val="tx1"/>
        </a:solidFill>
        <a:latin typeface="+mn-lt"/>
        <a:ea typeface="+mn-ea"/>
        <a:cs typeface="+mn-cs"/>
      </a:defRPr>
    </a:lvl1pPr>
    <a:lvl2pPr marL="609493" algn="l" defTabSz="1218987" rtl="0" eaLnBrk="1" latinLnBrk="0" hangingPunct="1">
      <a:defRPr sz="1600" kern="1200">
        <a:solidFill>
          <a:schemeClr val="tx1"/>
        </a:solidFill>
        <a:latin typeface="+mn-lt"/>
        <a:ea typeface="+mn-ea"/>
        <a:cs typeface="+mn-cs"/>
      </a:defRPr>
    </a:lvl2pPr>
    <a:lvl3pPr marL="1218987" algn="l" defTabSz="1218987" rtl="0" eaLnBrk="1" latinLnBrk="0" hangingPunct="1">
      <a:defRPr sz="1600" kern="1200">
        <a:solidFill>
          <a:schemeClr val="tx1"/>
        </a:solidFill>
        <a:latin typeface="+mn-lt"/>
        <a:ea typeface="+mn-ea"/>
        <a:cs typeface="+mn-cs"/>
      </a:defRPr>
    </a:lvl3pPr>
    <a:lvl4pPr marL="1828480" algn="l" defTabSz="1218987" rtl="0" eaLnBrk="1" latinLnBrk="0" hangingPunct="1">
      <a:defRPr sz="1600" kern="1200">
        <a:solidFill>
          <a:schemeClr val="tx1"/>
        </a:solidFill>
        <a:latin typeface="+mn-lt"/>
        <a:ea typeface="+mn-ea"/>
        <a:cs typeface="+mn-cs"/>
      </a:defRPr>
    </a:lvl4pPr>
    <a:lvl5pPr marL="2437973" algn="l" defTabSz="1218987" rtl="0" eaLnBrk="1" latinLnBrk="0" hangingPunct="1">
      <a:defRPr sz="1600" kern="1200">
        <a:solidFill>
          <a:schemeClr val="tx1"/>
        </a:solidFill>
        <a:latin typeface="+mn-lt"/>
        <a:ea typeface="+mn-ea"/>
        <a:cs typeface="+mn-cs"/>
      </a:defRPr>
    </a:lvl5pPr>
    <a:lvl6pPr marL="3047467" algn="l" defTabSz="1218987" rtl="0" eaLnBrk="1" latinLnBrk="0" hangingPunct="1">
      <a:defRPr sz="1600" kern="1200">
        <a:solidFill>
          <a:schemeClr val="tx1"/>
        </a:solidFill>
        <a:latin typeface="+mn-lt"/>
        <a:ea typeface="+mn-ea"/>
        <a:cs typeface="+mn-cs"/>
      </a:defRPr>
    </a:lvl6pPr>
    <a:lvl7pPr marL="3656960" algn="l" defTabSz="1218987" rtl="0" eaLnBrk="1" latinLnBrk="0" hangingPunct="1">
      <a:defRPr sz="1600" kern="1200">
        <a:solidFill>
          <a:schemeClr val="tx1"/>
        </a:solidFill>
        <a:latin typeface="+mn-lt"/>
        <a:ea typeface="+mn-ea"/>
        <a:cs typeface="+mn-cs"/>
      </a:defRPr>
    </a:lvl7pPr>
    <a:lvl8pPr marL="4266453" algn="l" defTabSz="1218987" rtl="0" eaLnBrk="1" latinLnBrk="0" hangingPunct="1">
      <a:defRPr sz="1600" kern="1200">
        <a:solidFill>
          <a:schemeClr val="tx1"/>
        </a:solidFill>
        <a:latin typeface="+mn-lt"/>
        <a:ea typeface="+mn-ea"/>
        <a:cs typeface="+mn-cs"/>
      </a:defRPr>
    </a:lvl8pPr>
    <a:lvl9pPr marL="4875947" algn="l" defTabSz="1218987" rtl="0" eaLnBrk="1" latinLnBrk="0" hangingPunct="1">
      <a:defRPr sz="16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Key audit findings</a:t>
            </a:r>
          </a:p>
          <a:p>
            <a:r>
              <a:rPr lang="en-US" dirty="0"/>
              <a:t>Lessons learned</a:t>
            </a:r>
          </a:p>
          <a:p>
            <a:r>
              <a:rPr lang="en-US" dirty="0"/>
              <a:t>Actions taken by UNEP</a:t>
            </a:r>
          </a:p>
          <a:p>
            <a:r>
              <a:rPr lang="en-US" dirty="0"/>
              <a:t>Next Steps</a:t>
            </a:r>
          </a:p>
          <a:p>
            <a:endParaRPr lang="en-US" dirty="0"/>
          </a:p>
        </p:txBody>
      </p:sp>
      <p:sp>
        <p:nvSpPr>
          <p:cNvPr id="4" name="Slide Number Placeholder 3"/>
          <p:cNvSpPr>
            <a:spLocks noGrp="1"/>
          </p:cNvSpPr>
          <p:nvPr>
            <p:ph type="sldNum" sz="quarter" idx="10"/>
          </p:nvPr>
        </p:nvSpPr>
        <p:spPr/>
        <p:txBody>
          <a:bodyPr/>
          <a:lstStyle/>
          <a:p>
            <a:fld id="{CA2D21D1-52E2-420B-B491-CFF6D7BB79FB}" type="slidenum">
              <a:rPr lang="en-US" smtClean="0"/>
              <a:pPr/>
              <a:t>2</a:t>
            </a:fld>
            <a:endParaRPr lang="en-US"/>
          </a:p>
        </p:txBody>
      </p:sp>
    </p:spTree>
    <p:extLst>
      <p:ext uri="{BB962C8B-B14F-4D97-AF65-F5344CB8AC3E}">
        <p14:creationId xmlns:p14="http://schemas.microsoft.com/office/powerpoint/2010/main" val="85973993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457200" indent="-457200">
              <a:buFont typeface="+mj-lt"/>
              <a:buAutoNum type="arabicPeriod"/>
            </a:pPr>
            <a:r>
              <a:rPr lang="en-US" dirty="0"/>
              <a:t>The Office of the Internal Oversight Services (OIOS) conducted an audit of official travel at the United Nations Environment Programme</a:t>
            </a:r>
          </a:p>
          <a:p>
            <a:pPr marL="457200" indent="-457200">
              <a:buFont typeface="+mj-lt"/>
              <a:buAutoNum type="arabicPeriod"/>
            </a:pPr>
            <a:r>
              <a:rPr lang="en-US" dirty="0"/>
              <a:t>The audit covered the period from 1</a:t>
            </a:r>
            <a:r>
              <a:rPr lang="en-US" baseline="30000" dirty="0"/>
              <a:t>st</a:t>
            </a:r>
            <a:r>
              <a:rPr lang="en-US" dirty="0"/>
              <a:t> January 2016 to 31</a:t>
            </a:r>
            <a:r>
              <a:rPr lang="en-US" baseline="30000" dirty="0"/>
              <a:t>st</a:t>
            </a:r>
            <a:r>
              <a:rPr lang="en-US" dirty="0"/>
              <a:t> March 2018Actions taken by UNEP</a:t>
            </a:r>
          </a:p>
          <a:p>
            <a:pPr marL="457200" indent="-457200">
              <a:buFont typeface="+mj-lt"/>
              <a:buAutoNum type="arabicPeriod"/>
            </a:pPr>
            <a:r>
              <a:rPr lang="en-US" dirty="0"/>
              <a:t>The audit showed that there is a critical need for UNEP to enhance accountability and transparency in the management utilization of travel funds</a:t>
            </a:r>
          </a:p>
          <a:p>
            <a:endParaRPr lang="en-US" dirty="0"/>
          </a:p>
        </p:txBody>
      </p:sp>
      <p:sp>
        <p:nvSpPr>
          <p:cNvPr id="4" name="Slide Number Placeholder 3"/>
          <p:cNvSpPr>
            <a:spLocks noGrp="1"/>
          </p:cNvSpPr>
          <p:nvPr>
            <p:ph type="sldNum" sz="quarter" idx="10"/>
          </p:nvPr>
        </p:nvSpPr>
        <p:spPr/>
        <p:txBody>
          <a:bodyPr/>
          <a:lstStyle/>
          <a:p>
            <a:fld id="{CA2D21D1-52E2-420B-B491-CFF6D7BB79FB}" type="slidenum">
              <a:rPr lang="en-US" smtClean="0"/>
              <a:pPr/>
              <a:t>3</a:t>
            </a:fld>
            <a:endParaRPr lang="en-US"/>
          </a:p>
        </p:txBody>
      </p:sp>
    </p:spTree>
    <p:extLst>
      <p:ext uri="{BB962C8B-B14F-4D97-AF65-F5344CB8AC3E}">
        <p14:creationId xmlns:p14="http://schemas.microsoft.com/office/powerpoint/2010/main" val="264321243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fontScale="92500" lnSpcReduction="20000"/>
          </a:bodyPr>
          <a:lstStyle/>
          <a:p>
            <a:pPr marL="457200" lvl="0" indent="-457200">
              <a:buFont typeface="+mj-lt"/>
              <a:buAutoNum type="arabicPeriod"/>
            </a:pPr>
            <a:r>
              <a:rPr lang="en-US" dirty="0"/>
              <a:t>UN Environment programme has accepted all recommendations</a:t>
            </a:r>
          </a:p>
          <a:p>
            <a:pPr marL="457200" lvl="0" indent="-457200">
              <a:buFont typeface="+mj-lt"/>
              <a:buAutoNum type="arabicPeriod"/>
            </a:pPr>
            <a:r>
              <a:rPr lang="en-US" dirty="0"/>
              <a:t>and has begun immediate implementation across all the areas highlighted in the report</a:t>
            </a:r>
          </a:p>
          <a:p>
            <a:pPr marL="0" indent="0">
              <a:buNone/>
            </a:pPr>
            <a:r>
              <a:rPr lang="en-US" dirty="0"/>
              <a:t>We wish to thank the Department of OIOS, our partners UNON and other stakeholders who continue to support us through the implementation process. We are pleased to report that in the indicated areas, priority actions have been identified that address findings of the report.</a:t>
            </a:r>
          </a:p>
          <a:p>
            <a:pPr marL="0" indent="0">
              <a:buNone/>
            </a:pPr>
            <a:r>
              <a:rPr lang="en-US" dirty="0"/>
              <a:t>They are:</a:t>
            </a:r>
          </a:p>
          <a:p>
            <a:pPr marL="514350" lvl="0" indent="-514350">
              <a:buFont typeface="+mj-lt"/>
              <a:buAutoNum type="romanLcPeriod"/>
            </a:pPr>
            <a:r>
              <a:rPr lang="en-US" dirty="0"/>
              <a:t>Clear + consistent articulation from the leadership on respect of UN rules + regulations.</a:t>
            </a:r>
          </a:p>
          <a:p>
            <a:pPr marL="514350" lvl="0" indent="-514350">
              <a:buFont typeface="+mj-lt"/>
              <a:buAutoNum type="romanLcPeriod"/>
            </a:pPr>
            <a:r>
              <a:rPr lang="en-US" dirty="0"/>
              <a:t>Issuance of strengthened travel guidelines. Theses address comprehensively issues that were identified as weak such as mission planning and monitoring of travel deviations.</a:t>
            </a:r>
          </a:p>
          <a:p>
            <a:pPr marL="514350" lvl="0" indent="-514350">
              <a:buFont typeface="+mj-lt"/>
              <a:buAutoNum type="romanLcPeriod"/>
            </a:pPr>
            <a:r>
              <a:rPr lang="en-US" dirty="0"/>
              <a:t>Intensified efforts to account + recover old outstanding travel advances and in depth review of individual travel plans and linkages to other staff policies.</a:t>
            </a:r>
          </a:p>
          <a:p>
            <a:pPr marL="514350" lvl="0" indent="-514350">
              <a:buFont typeface="+mj-lt"/>
              <a:buAutoNum type="romanLcPeriod"/>
            </a:pPr>
            <a:r>
              <a:rPr lang="en-US" dirty="0"/>
              <a:t>Strengthened focus and attention on the use of travel and its link to expected outcomes in relevant programmes of work.</a:t>
            </a:r>
          </a:p>
          <a:p>
            <a:pPr marL="514350" lvl="0" indent="-514350">
              <a:buFont typeface="+mj-lt"/>
              <a:buAutoNum type="romanLcPeriod"/>
            </a:pPr>
            <a:r>
              <a:rPr lang="en-US" dirty="0"/>
              <a:t>Standardization of reporting templates, comprehended with work process atomization, second level verification, reporting + training.</a:t>
            </a:r>
          </a:p>
          <a:p>
            <a:endParaRPr lang="en-US" dirty="0"/>
          </a:p>
        </p:txBody>
      </p:sp>
      <p:sp>
        <p:nvSpPr>
          <p:cNvPr id="4" name="Slide Number Placeholder 3"/>
          <p:cNvSpPr>
            <a:spLocks noGrp="1"/>
          </p:cNvSpPr>
          <p:nvPr>
            <p:ph type="sldNum" sz="quarter" idx="10"/>
          </p:nvPr>
        </p:nvSpPr>
        <p:spPr/>
        <p:txBody>
          <a:bodyPr/>
          <a:lstStyle/>
          <a:p>
            <a:pPr marL="0" marR="0" lvl="0" indent="0" algn="r" defTabSz="1218987" rtl="0" eaLnBrk="1" fontAlgn="auto" latinLnBrk="0" hangingPunct="1">
              <a:lnSpc>
                <a:spcPct val="100000"/>
              </a:lnSpc>
              <a:spcBef>
                <a:spcPts val="0"/>
              </a:spcBef>
              <a:spcAft>
                <a:spcPts val="0"/>
              </a:spcAft>
              <a:buClrTx/>
              <a:buSzTx/>
              <a:buFontTx/>
              <a:buNone/>
              <a:tabLst/>
              <a:defRPr/>
            </a:pPr>
            <a:fld id="{CA2D21D1-52E2-420B-B491-CFF6D7BB79FB}"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1218987" rtl="0" eaLnBrk="1" fontAlgn="auto" latinLnBrk="0" hangingPunct="1">
                <a:lnSpc>
                  <a:spcPct val="100000"/>
                </a:lnSpc>
                <a:spcBef>
                  <a:spcPts val="0"/>
                </a:spcBef>
                <a:spcAft>
                  <a:spcPts val="0"/>
                </a:spcAft>
                <a:buClrTx/>
                <a:buSzTx/>
                <a:buFontTx/>
                <a:buNone/>
                <a:tabLst/>
                <a:defRPr/>
              </a:pPr>
              <a:t>12</a:t>
            </a:fld>
            <a:endParaRPr kumimoji="0" lang="en-US" sz="1200" b="0" i="0" u="none" strike="noStrike" kern="1200" cap="none" spc="0" normalizeH="0" baseline="0" noProof="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85893724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0"/>
            <a:r>
              <a:rPr lang="en-US" dirty="0"/>
              <a:t>The Audit provided an opportunity for the organization to have a renewed commitment to effective management mechanisms and processes.</a:t>
            </a:r>
          </a:p>
          <a:p>
            <a:pPr lvl="0"/>
            <a:r>
              <a:rPr lang="en-US" dirty="0"/>
              <a:t>The previous approach to travel management was largely post-facto and consequently had varied levels of compliance. This has now been addressed through guidelines which offers preventive + detective controls.</a:t>
            </a:r>
          </a:p>
          <a:p>
            <a:r>
              <a:rPr lang="en-US" dirty="0"/>
              <a:t>There was a gap in senior leader’s visibility on travel, Not only of direct report but more widely across teams. Adhering to the spirit of the new delegated authorities issued; clarity has been provided on accountabilities and the monitoring mechanisms which will be placed at the disposal of senior leaders to support them.</a:t>
            </a:r>
          </a:p>
          <a:p>
            <a:endParaRPr lang="en-US" dirty="0"/>
          </a:p>
        </p:txBody>
      </p:sp>
      <p:sp>
        <p:nvSpPr>
          <p:cNvPr id="4" name="Slide Number Placeholder 3"/>
          <p:cNvSpPr>
            <a:spLocks noGrp="1"/>
          </p:cNvSpPr>
          <p:nvPr>
            <p:ph type="sldNum" sz="quarter" idx="10"/>
          </p:nvPr>
        </p:nvSpPr>
        <p:spPr/>
        <p:txBody>
          <a:bodyPr/>
          <a:lstStyle/>
          <a:p>
            <a:fld id="{CA2D21D1-52E2-420B-B491-CFF6D7BB79FB}" type="slidenum">
              <a:rPr lang="en-US" smtClean="0"/>
              <a:pPr/>
              <a:t>13</a:t>
            </a:fld>
            <a:endParaRPr lang="en-US"/>
          </a:p>
        </p:txBody>
      </p:sp>
    </p:spTree>
    <p:extLst>
      <p:ext uri="{BB962C8B-B14F-4D97-AF65-F5344CB8AC3E}">
        <p14:creationId xmlns:p14="http://schemas.microsoft.com/office/powerpoint/2010/main" val="179867915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0"/>
            <a:r>
              <a:rPr lang="en-US" dirty="0"/>
              <a:t>Thank OIOS, our partners UNON and other stakeholders who continue to support us.</a:t>
            </a:r>
          </a:p>
          <a:p>
            <a:pPr lvl="0"/>
            <a:r>
              <a:rPr lang="en-US" dirty="0"/>
              <a:t>Refresher training of key staff in the travel process will be on-going particularly on</a:t>
            </a:r>
          </a:p>
          <a:p>
            <a:pPr marL="514350" lvl="0" indent="-514350">
              <a:buFont typeface="+mj-lt"/>
              <a:buAutoNum type="romanLcPeriod"/>
            </a:pPr>
            <a:r>
              <a:rPr lang="en-US" dirty="0"/>
              <a:t>Behavior to model in travel planning</a:t>
            </a:r>
          </a:p>
          <a:p>
            <a:pPr marL="514350" lvl="0" indent="-514350">
              <a:buFont typeface="+mj-lt"/>
              <a:buAutoNum type="romanLcPeriod"/>
            </a:pPr>
            <a:r>
              <a:rPr lang="en-US" dirty="0"/>
              <a:t>Use of templates</a:t>
            </a:r>
          </a:p>
          <a:p>
            <a:pPr lvl="0"/>
            <a:r>
              <a:rPr lang="en-US" dirty="0"/>
              <a:t>Updates on steps taken in implementation with the supporting document evidence is updated + shared.</a:t>
            </a:r>
          </a:p>
          <a:p>
            <a:pPr lvl="0"/>
            <a:r>
              <a:rPr lang="en-US" dirty="0"/>
              <a:t>Of particular note, please to report 80% of outstanding advances cited have been settled and further actions are on-going.</a:t>
            </a:r>
          </a:p>
          <a:p>
            <a:endParaRPr lang="en-US" dirty="0"/>
          </a:p>
        </p:txBody>
      </p:sp>
      <p:sp>
        <p:nvSpPr>
          <p:cNvPr id="4" name="Slide Number Placeholder 3"/>
          <p:cNvSpPr>
            <a:spLocks noGrp="1"/>
          </p:cNvSpPr>
          <p:nvPr>
            <p:ph type="sldNum" sz="quarter" idx="10"/>
          </p:nvPr>
        </p:nvSpPr>
        <p:spPr/>
        <p:txBody>
          <a:bodyPr/>
          <a:lstStyle/>
          <a:p>
            <a:fld id="{CA2D21D1-52E2-420B-B491-CFF6D7BB79FB}" type="slidenum">
              <a:rPr lang="en-US" smtClean="0"/>
              <a:pPr/>
              <a:t>14</a:t>
            </a:fld>
            <a:endParaRPr lang="en-US"/>
          </a:p>
        </p:txBody>
      </p:sp>
    </p:spTree>
    <p:extLst>
      <p:ext uri="{BB962C8B-B14F-4D97-AF65-F5344CB8AC3E}">
        <p14:creationId xmlns:p14="http://schemas.microsoft.com/office/powerpoint/2010/main" val="179412380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1_Title Slide">
    <p:spTree>
      <p:nvGrpSpPr>
        <p:cNvPr id="1" name=""/>
        <p:cNvGrpSpPr/>
        <p:nvPr/>
      </p:nvGrpSpPr>
      <p:grpSpPr>
        <a:xfrm>
          <a:off x="0" y="0"/>
          <a:ext cx="0" cy="0"/>
          <a:chOff x="0" y="0"/>
          <a:chExt cx="0" cy="0"/>
        </a:xfrm>
      </p:grpSpPr>
      <p:sp>
        <p:nvSpPr>
          <p:cNvPr id="7" name="Rectangle 6"/>
          <p:cNvSpPr/>
          <p:nvPr/>
        </p:nvSpPr>
        <p:spPr>
          <a:xfrm>
            <a:off x="0" y="3886200"/>
            <a:ext cx="12188825" cy="2971800"/>
          </a:xfrm>
          <a:prstGeom prst="rect">
            <a:avLst/>
          </a:prstGeom>
          <a:gradFill flip="none" rotWithShape="1">
            <a:gsLst>
              <a:gs pos="100000">
                <a:schemeClr val="bg1">
                  <a:lumMod val="65000"/>
                  <a:alpha val="53000"/>
                </a:schemeClr>
              </a:gs>
              <a:gs pos="0">
                <a:schemeClr val="bg1">
                  <a:lumMod val="95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lIns="91436" tIns="45719" rIns="91436" bIns="45719" rtlCol="0" anchor="ctr"/>
          <a:lstStyle/>
          <a:p>
            <a:pPr algn="ctr"/>
            <a:endParaRPr lang="en-US">
              <a:solidFill>
                <a:prstClr val="white"/>
              </a:solidFill>
            </a:endParaRPr>
          </a:p>
        </p:txBody>
      </p:sp>
      <p:sp>
        <p:nvSpPr>
          <p:cNvPr id="2" name="Title 1"/>
          <p:cNvSpPr>
            <a:spLocks noGrp="1"/>
          </p:cNvSpPr>
          <p:nvPr>
            <p:ph type="ctrTitle"/>
          </p:nvPr>
        </p:nvSpPr>
        <p:spPr>
          <a:xfrm>
            <a:off x="914162" y="3887117"/>
            <a:ext cx="10360501" cy="610820"/>
          </a:xfrm>
        </p:spPr>
        <p:txBody>
          <a:bodyPr/>
          <a:lstStyle>
            <a:lvl1pPr algn="ctr">
              <a:defRPr lang="en-US" sz="4000" kern="1200" smtClean="0">
                <a:solidFill>
                  <a:schemeClr val="tx1">
                    <a:lumMod val="75000"/>
                    <a:lumOff val="25000"/>
                  </a:schemeClr>
                </a:solidFill>
                <a:latin typeface="+mj-lt"/>
                <a:ea typeface="+mj-ea"/>
                <a:cs typeface="+mj-cs"/>
              </a:defRPr>
            </a:lvl1pPr>
          </a:lstStyle>
          <a:p>
            <a:r>
              <a:rPr lang="en-US"/>
              <a:t>Click to edit Master title style</a:t>
            </a:r>
          </a:p>
        </p:txBody>
      </p:sp>
      <p:sp>
        <p:nvSpPr>
          <p:cNvPr id="3" name="Subtitle 2"/>
          <p:cNvSpPr>
            <a:spLocks noGrp="1"/>
          </p:cNvSpPr>
          <p:nvPr>
            <p:ph type="subTitle" idx="1"/>
          </p:nvPr>
        </p:nvSpPr>
        <p:spPr>
          <a:xfrm>
            <a:off x="1828324" y="4399020"/>
            <a:ext cx="8532178" cy="764440"/>
          </a:xfrm>
        </p:spPr>
        <p:txBody>
          <a:bodyPr>
            <a:normAutofit/>
          </a:bodyPr>
          <a:lstStyle>
            <a:lvl1pPr marL="0" indent="0" algn="ctr">
              <a:buNone/>
              <a:defRPr lang="en-US" sz="2400" kern="1200" smtClean="0">
                <a:solidFill>
                  <a:schemeClr val="tx1">
                    <a:lumMod val="65000"/>
                    <a:lumOff val="35000"/>
                  </a:schemeClr>
                </a:solidFill>
                <a:latin typeface="+mj-lt"/>
                <a:ea typeface="+mj-ea"/>
                <a:cs typeface="+mj-cs"/>
              </a:defRPr>
            </a:lvl1pPr>
            <a:lvl2pPr marL="609468" indent="0" algn="ctr">
              <a:buNone/>
              <a:defRPr>
                <a:solidFill>
                  <a:schemeClr val="tx1">
                    <a:tint val="75000"/>
                  </a:schemeClr>
                </a:solidFill>
              </a:defRPr>
            </a:lvl2pPr>
            <a:lvl3pPr marL="1218936" indent="0" algn="ctr">
              <a:buNone/>
              <a:defRPr>
                <a:solidFill>
                  <a:schemeClr val="tx1">
                    <a:tint val="75000"/>
                  </a:schemeClr>
                </a:solidFill>
              </a:defRPr>
            </a:lvl3pPr>
            <a:lvl4pPr marL="1828404" indent="0" algn="ctr">
              <a:buNone/>
              <a:defRPr>
                <a:solidFill>
                  <a:schemeClr val="tx1">
                    <a:tint val="75000"/>
                  </a:schemeClr>
                </a:solidFill>
              </a:defRPr>
            </a:lvl4pPr>
            <a:lvl5pPr marL="2437872" indent="0" algn="ctr">
              <a:buNone/>
              <a:defRPr>
                <a:solidFill>
                  <a:schemeClr val="tx1">
                    <a:tint val="75000"/>
                  </a:schemeClr>
                </a:solidFill>
              </a:defRPr>
            </a:lvl5pPr>
            <a:lvl6pPr marL="3047340" indent="0" algn="ctr">
              <a:buNone/>
              <a:defRPr>
                <a:solidFill>
                  <a:schemeClr val="tx1">
                    <a:tint val="75000"/>
                  </a:schemeClr>
                </a:solidFill>
              </a:defRPr>
            </a:lvl6pPr>
            <a:lvl7pPr marL="3656808" indent="0" algn="ctr">
              <a:buNone/>
              <a:defRPr>
                <a:solidFill>
                  <a:schemeClr val="tx1">
                    <a:tint val="75000"/>
                  </a:schemeClr>
                </a:solidFill>
              </a:defRPr>
            </a:lvl7pPr>
            <a:lvl8pPr marL="4266275" indent="0" algn="ctr">
              <a:buNone/>
              <a:defRPr>
                <a:solidFill>
                  <a:schemeClr val="tx1">
                    <a:tint val="75000"/>
                  </a:schemeClr>
                </a:solidFill>
              </a:defRPr>
            </a:lvl8pPr>
            <a:lvl9pPr marL="4875744"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9578D6DB-6798-42D2-B9AD-FC6F1C72FC30}"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5EDE275-BE14-4364-AEA2-5F5667C0FD49}" type="slidenum">
              <a:rPr lang="en-US" smtClean="0"/>
              <a:pPr/>
              <a:t>‹#›</a:t>
            </a:fld>
            <a:endParaRPr lang="en-US"/>
          </a:p>
        </p:txBody>
      </p:sp>
    </p:spTree>
    <p:extLst>
      <p:ext uri="{BB962C8B-B14F-4D97-AF65-F5344CB8AC3E}">
        <p14:creationId xmlns:p14="http://schemas.microsoft.com/office/powerpoint/2010/main" val="1741541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443" y="273049"/>
            <a:ext cx="4010039" cy="1162051"/>
          </a:xfrm>
        </p:spPr>
        <p:txBody>
          <a:bodyPr anchor="b"/>
          <a:lstStyle>
            <a:lvl1pPr algn="l">
              <a:defRPr sz="2700" b="1"/>
            </a:lvl1pPr>
          </a:lstStyle>
          <a:p>
            <a:r>
              <a:rPr lang="en-US"/>
              <a:t>Click to edit Master title style</a:t>
            </a:r>
          </a:p>
        </p:txBody>
      </p:sp>
      <p:sp>
        <p:nvSpPr>
          <p:cNvPr id="3" name="Content Placeholder 2"/>
          <p:cNvSpPr>
            <a:spLocks noGrp="1"/>
          </p:cNvSpPr>
          <p:nvPr>
            <p:ph idx="1"/>
          </p:nvPr>
        </p:nvSpPr>
        <p:spPr>
          <a:xfrm>
            <a:off x="4765492" y="273052"/>
            <a:ext cx="6813892" cy="5853113"/>
          </a:xfrm>
        </p:spPr>
        <p:txBody>
          <a:bodyPr/>
          <a:lstStyle>
            <a:lvl1pPr>
              <a:defRPr sz="4300"/>
            </a:lvl1pPr>
            <a:lvl2pPr>
              <a:defRPr sz="3700"/>
            </a:lvl2pPr>
            <a:lvl3pPr>
              <a:defRPr sz="3200"/>
            </a:lvl3pPr>
            <a:lvl4pPr>
              <a:defRPr sz="2700"/>
            </a:lvl4pPr>
            <a:lvl5pPr>
              <a:defRPr sz="2700"/>
            </a:lvl5pPr>
            <a:lvl6pPr>
              <a:defRPr sz="2700"/>
            </a:lvl6pPr>
            <a:lvl7pPr>
              <a:defRPr sz="2700"/>
            </a:lvl7pPr>
            <a:lvl8pPr>
              <a:defRPr sz="2700"/>
            </a:lvl8pPr>
            <a:lvl9pPr>
              <a:defRPr sz="27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443" y="1435102"/>
            <a:ext cx="4010039" cy="4691063"/>
          </a:xfrm>
        </p:spPr>
        <p:txBody>
          <a:bodyPr/>
          <a:lstStyle>
            <a:lvl1pPr marL="0" indent="0">
              <a:buNone/>
              <a:defRPr sz="1900"/>
            </a:lvl1pPr>
            <a:lvl2pPr marL="609493" indent="0">
              <a:buNone/>
              <a:defRPr sz="1600"/>
            </a:lvl2pPr>
            <a:lvl3pPr marL="1218987" indent="0">
              <a:buNone/>
              <a:defRPr sz="1300"/>
            </a:lvl3pPr>
            <a:lvl4pPr marL="1828480" indent="0">
              <a:buNone/>
              <a:defRPr sz="1200"/>
            </a:lvl4pPr>
            <a:lvl5pPr marL="2437973" indent="0">
              <a:buNone/>
              <a:defRPr sz="1200"/>
            </a:lvl5pPr>
            <a:lvl6pPr marL="3047467" indent="0">
              <a:buNone/>
              <a:defRPr sz="1200"/>
            </a:lvl6pPr>
            <a:lvl7pPr marL="3656960" indent="0">
              <a:buNone/>
              <a:defRPr sz="1200"/>
            </a:lvl7pPr>
            <a:lvl8pPr marL="4266453" indent="0">
              <a:buNone/>
              <a:defRPr sz="1200"/>
            </a:lvl8pPr>
            <a:lvl9pPr marL="4875947" indent="0">
              <a:buNone/>
              <a:defRPr sz="1200"/>
            </a:lvl9pPr>
          </a:lstStyle>
          <a:p>
            <a:pPr lvl="0"/>
            <a:r>
              <a:rPr lang="en-US"/>
              <a:t>Click to edit Master text styles</a:t>
            </a:r>
          </a:p>
        </p:txBody>
      </p:sp>
      <p:sp>
        <p:nvSpPr>
          <p:cNvPr id="5" name="Date Placeholder 4"/>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11290817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095" y="4800600"/>
            <a:ext cx="7313295" cy="566739"/>
          </a:xfrm>
        </p:spPr>
        <p:txBody>
          <a:bodyPr anchor="b"/>
          <a:lstStyle>
            <a:lvl1pPr algn="l">
              <a:defRPr sz="2700" b="1"/>
            </a:lvl1pPr>
          </a:lstStyle>
          <a:p>
            <a:r>
              <a:rPr lang="en-US"/>
              <a:t>Click to edit Master title style</a:t>
            </a:r>
          </a:p>
        </p:txBody>
      </p:sp>
      <p:sp>
        <p:nvSpPr>
          <p:cNvPr id="3" name="Picture Placeholder 2"/>
          <p:cNvSpPr>
            <a:spLocks noGrp="1"/>
          </p:cNvSpPr>
          <p:nvPr>
            <p:ph type="pic" idx="1"/>
          </p:nvPr>
        </p:nvSpPr>
        <p:spPr>
          <a:xfrm>
            <a:off x="2389095" y="612775"/>
            <a:ext cx="7313295" cy="4114800"/>
          </a:xfrm>
        </p:spPr>
        <p:txBody>
          <a:bodyPr/>
          <a:lstStyle>
            <a:lvl1pPr marL="0" indent="0">
              <a:buNone/>
              <a:defRPr sz="4300"/>
            </a:lvl1pPr>
            <a:lvl2pPr marL="609493" indent="0">
              <a:buNone/>
              <a:defRPr sz="3700"/>
            </a:lvl2pPr>
            <a:lvl3pPr marL="1218987" indent="0">
              <a:buNone/>
              <a:defRPr sz="3200"/>
            </a:lvl3pPr>
            <a:lvl4pPr marL="1828480" indent="0">
              <a:buNone/>
              <a:defRPr sz="2700"/>
            </a:lvl4pPr>
            <a:lvl5pPr marL="2437973" indent="0">
              <a:buNone/>
              <a:defRPr sz="2700"/>
            </a:lvl5pPr>
            <a:lvl6pPr marL="3047467" indent="0">
              <a:buNone/>
              <a:defRPr sz="2700"/>
            </a:lvl6pPr>
            <a:lvl7pPr marL="3656960" indent="0">
              <a:buNone/>
              <a:defRPr sz="2700"/>
            </a:lvl7pPr>
            <a:lvl8pPr marL="4266453" indent="0">
              <a:buNone/>
              <a:defRPr sz="2700"/>
            </a:lvl8pPr>
            <a:lvl9pPr marL="4875947" indent="0">
              <a:buNone/>
              <a:defRPr sz="2700"/>
            </a:lvl9pPr>
          </a:lstStyle>
          <a:p>
            <a:endParaRPr lang="en-US"/>
          </a:p>
        </p:txBody>
      </p:sp>
      <p:sp>
        <p:nvSpPr>
          <p:cNvPr id="4" name="Text Placeholder 3"/>
          <p:cNvSpPr>
            <a:spLocks noGrp="1"/>
          </p:cNvSpPr>
          <p:nvPr>
            <p:ph type="body" sz="half" idx="2"/>
          </p:nvPr>
        </p:nvSpPr>
        <p:spPr>
          <a:xfrm>
            <a:off x="2389095" y="5367338"/>
            <a:ext cx="7313295" cy="804863"/>
          </a:xfrm>
        </p:spPr>
        <p:txBody>
          <a:bodyPr/>
          <a:lstStyle>
            <a:lvl1pPr marL="0" indent="0">
              <a:buNone/>
              <a:defRPr sz="1900"/>
            </a:lvl1pPr>
            <a:lvl2pPr marL="609493" indent="0">
              <a:buNone/>
              <a:defRPr sz="1600"/>
            </a:lvl2pPr>
            <a:lvl3pPr marL="1218987" indent="0">
              <a:buNone/>
              <a:defRPr sz="1300"/>
            </a:lvl3pPr>
            <a:lvl4pPr marL="1828480" indent="0">
              <a:buNone/>
              <a:defRPr sz="1200"/>
            </a:lvl4pPr>
            <a:lvl5pPr marL="2437973" indent="0">
              <a:buNone/>
              <a:defRPr sz="1200"/>
            </a:lvl5pPr>
            <a:lvl6pPr marL="3047467" indent="0">
              <a:buNone/>
              <a:defRPr sz="1200"/>
            </a:lvl6pPr>
            <a:lvl7pPr marL="3656960" indent="0">
              <a:buNone/>
              <a:defRPr sz="1200"/>
            </a:lvl7pPr>
            <a:lvl8pPr marL="4266453" indent="0">
              <a:buNone/>
              <a:defRPr sz="1200"/>
            </a:lvl8pPr>
            <a:lvl9pPr marL="4875947" indent="0">
              <a:buNone/>
              <a:defRPr sz="1200"/>
            </a:lvl9pPr>
          </a:lstStyle>
          <a:p>
            <a:pPr lvl="0"/>
            <a:r>
              <a:rPr lang="en-US"/>
              <a:t>Click to edit Master text styles</a:t>
            </a:r>
          </a:p>
        </p:txBody>
      </p:sp>
      <p:sp>
        <p:nvSpPr>
          <p:cNvPr id="5" name="Date Placeholder 4"/>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75381427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98415806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6898" y="274639"/>
            <a:ext cx="2742486"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09441" y="274639"/>
            <a:ext cx="802431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53502233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1_Title Slide">
    <p:spTree>
      <p:nvGrpSpPr>
        <p:cNvPr id="1" name=""/>
        <p:cNvGrpSpPr/>
        <p:nvPr/>
      </p:nvGrpSpPr>
      <p:grpSpPr>
        <a:xfrm>
          <a:off x="0" y="0"/>
          <a:ext cx="0" cy="0"/>
          <a:chOff x="0" y="0"/>
          <a:chExt cx="0" cy="0"/>
        </a:xfrm>
      </p:grpSpPr>
      <p:sp>
        <p:nvSpPr>
          <p:cNvPr id="7" name="Rectangle 6"/>
          <p:cNvSpPr/>
          <p:nvPr/>
        </p:nvSpPr>
        <p:spPr>
          <a:xfrm>
            <a:off x="0" y="3886200"/>
            <a:ext cx="12188825" cy="2971800"/>
          </a:xfrm>
          <a:prstGeom prst="rect">
            <a:avLst/>
          </a:prstGeom>
          <a:gradFill flip="none" rotWithShape="1">
            <a:gsLst>
              <a:gs pos="100000">
                <a:schemeClr val="bg1">
                  <a:lumMod val="65000"/>
                  <a:alpha val="53000"/>
                </a:schemeClr>
              </a:gs>
              <a:gs pos="0">
                <a:schemeClr val="bg1">
                  <a:lumMod val="95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lIns="91436" tIns="45719" rIns="91436" bIns="45719" rtlCol="0" anchor="ctr"/>
          <a:lstStyle/>
          <a:p>
            <a:pPr algn="ctr"/>
            <a:endParaRPr lang="en-US">
              <a:solidFill>
                <a:prstClr val="white"/>
              </a:solidFill>
            </a:endParaRPr>
          </a:p>
        </p:txBody>
      </p:sp>
      <p:sp>
        <p:nvSpPr>
          <p:cNvPr id="2" name="Title 1"/>
          <p:cNvSpPr>
            <a:spLocks noGrp="1"/>
          </p:cNvSpPr>
          <p:nvPr>
            <p:ph type="ctrTitle"/>
          </p:nvPr>
        </p:nvSpPr>
        <p:spPr>
          <a:xfrm>
            <a:off x="914162" y="3887117"/>
            <a:ext cx="10360501" cy="610820"/>
          </a:xfrm>
        </p:spPr>
        <p:txBody>
          <a:bodyPr/>
          <a:lstStyle>
            <a:lvl1pPr algn="ctr">
              <a:defRPr lang="en-US" sz="4000" kern="1200" smtClean="0">
                <a:solidFill>
                  <a:schemeClr val="tx1">
                    <a:lumMod val="75000"/>
                    <a:lumOff val="25000"/>
                  </a:schemeClr>
                </a:solidFill>
                <a:latin typeface="+mj-lt"/>
                <a:ea typeface="+mj-ea"/>
                <a:cs typeface="+mj-cs"/>
              </a:defRPr>
            </a:lvl1pPr>
          </a:lstStyle>
          <a:p>
            <a:r>
              <a:rPr lang="en-US"/>
              <a:t>Click to edit Master title style</a:t>
            </a:r>
          </a:p>
        </p:txBody>
      </p:sp>
      <p:sp>
        <p:nvSpPr>
          <p:cNvPr id="3" name="Subtitle 2"/>
          <p:cNvSpPr>
            <a:spLocks noGrp="1"/>
          </p:cNvSpPr>
          <p:nvPr>
            <p:ph type="subTitle" idx="1"/>
          </p:nvPr>
        </p:nvSpPr>
        <p:spPr>
          <a:xfrm>
            <a:off x="1828324" y="4399020"/>
            <a:ext cx="8532178" cy="764440"/>
          </a:xfrm>
        </p:spPr>
        <p:txBody>
          <a:bodyPr>
            <a:normAutofit/>
          </a:bodyPr>
          <a:lstStyle>
            <a:lvl1pPr marL="0" indent="0" algn="ctr">
              <a:buNone/>
              <a:defRPr lang="en-US" sz="2400" kern="1200" smtClean="0">
                <a:solidFill>
                  <a:schemeClr val="tx1">
                    <a:lumMod val="65000"/>
                    <a:lumOff val="35000"/>
                  </a:schemeClr>
                </a:solidFill>
                <a:latin typeface="+mj-lt"/>
                <a:ea typeface="+mj-ea"/>
                <a:cs typeface="+mj-cs"/>
              </a:defRPr>
            </a:lvl1pPr>
            <a:lvl2pPr marL="609468" indent="0" algn="ctr">
              <a:buNone/>
              <a:defRPr>
                <a:solidFill>
                  <a:schemeClr val="tx1">
                    <a:tint val="75000"/>
                  </a:schemeClr>
                </a:solidFill>
              </a:defRPr>
            </a:lvl2pPr>
            <a:lvl3pPr marL="1218936" indent="0" algn="ctr">
              <a:buNone/>
              <a:defRPr>
                <a:solidFill>
                  <a:schemeClr val="tx1">
                    <a:tint val="75000"/>
                  </a:schemeClr>
                </a:solidFill>
              </a:defRPr>
            </a:lvl3pPr>
            <a:lvl4pPr marL="1828404" indent="0" algn="ctr">
              <a:buNone/>
              <a:defRPr>
                <a:solidFill>
                  <a:schemeClr val="tx1">
                    <a:tint val="75000"/>
                  </a:schemeClr>
                </a:solidFill>
              </a:defRPr>
            </a:lvl4pPr>
            <a:lvl5pPr marL="2437872" indent="0" algn="ctr">
              <a:buNone/>
              <a:defRPr>
                <a:solidFill>
                  <a:schemeClr val="tx1">
                    <a:tint val="75000"/>
                  </a:schemeClr>
                </a:solidFill>
              </a:defRPr>
            </a:lvl5pPr>
            <a:lvl6pPr marL="3047340" indent="0" algn="ctr">
              <a:buNone/>
              <a:defRPr>
                <a:solidFill>
                  <a:schemeClr val="tx1">
                    <a:tint val="75000"/>
                  </a:schemeClr>
                </a:solidFill>
              </a:defRPr>
            </a:lvl6pPr>
            <a:lvl7pPr marL="3656808" indent="0" algn="ctr">
              <a:buNone/>
              <a:defRPr>
                <a:solidFill>
                  <a:schemeClr val="tx1">
                    <a:tint val="75000"/>
                  </a:schemeClr>
                </a:solidFill>
              </a:defRPr>
            </a:lvl7pPr>
            <a:lvl8pPr marL="4266275" indent="0" algn="ctr">
              <a:buNone/>
              <a:defRPr>
                <a:solidFill>
                  <a:schemeClr val="tx1">
                    <a:tint val="75000"/>
                  </a:schemeClr>
                </a:solidFill>
              </a:defRPr>
            </a:lvl8pPr>
            <a:lvl9pPr marL="4875744"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9578D6DB-6798-42D2-B9AD-FC6F1C72FC30}"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5EDE275-BE14-4364-AEA2-5F5667C0FD49}" type="slidenum">
              <a:rPr lang="en-US" smtClean="0"/>
              <a:pPr/>
              <a:t>‹#›</a:t>
            </a:fld>
            <a:endParaRPr lang="en-US"/>
          </a:p>
        </p:txBody>
      </p:sp>
    </p:spTree>
    <p:extLst>
      <p:ext uri="{BB962C8B-B14F-4D97-AF65-F5344CB8AC3E}">
        <p14:creationId xmlns:p14="http://schemas.microsoft.com/office/powerpoint/2010/main" val="9963831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162" y="2130426"/>
            <a:ext cx="10360501" cy="1470025"/>
          </a:xfrm>
        </p:spPr>
        <p:txBody>
          <a:bodyPr/>
          <a:lstStyle/>
          <a:p>
            <a:r>
              <a:rPr lang="en-US"/>
              <a:t>Click to edit Master title style</a:t>
            </a:r>
          </a:p>
        </p:txBody>
      </p:sp>
      <p:sp>
        <p:nvSpPr>
          <p:cNvPr id="3" name="Subtitle 2"/>
          <p:cNvSpPr>
            <a:spLocks noGrp="1"/>
          </p:cNvSpPr>
          <p:nvPr>
            <p:ph type="subTitle" idx="1"/>
          </p:nvPr>
        </p:nvSpPr>
        <p:spPr>
          <a:xfrm>
            <a:off x="1828324" y="3886200"/>
            <a:ext cx="8532178" cy="1752600"/>
          </a:xfrm>
        </p:spPr>
        <p:txBody>
          <a:bodyPr/>
          <a:lstStyle>
            <a:lvl1pPr marL="0" indent="0" algn="ctr">
              <a:buNone/>
              <a:defRPr>
                <a:solidFill>
                  <a:schemeClr val="tx1">
                    <a:tint val="75000"/>
                  </a:schemeClr>
                </a:solidFill>
              </a:defRPr>
            </a:lvl1pPr>
            <a:lvl2pPr marL="609493" indent="0" algn="ctr">
              <a:buNone/>
              <a:defRPr>
                <a:solidFill>
                  <a:schemeClr val="tx1">
                    <a:tint val="75000"/>
                  </a:schemeClr>
                </a:solidFill>
              </a:defRPr>
            </a:lvl2pPr>
            <a:lvl3pPr marL="1218987" indent="0" algn="ctr">
              <a:buNone/>
              <a:defRPr>
                <a:solidFill>
                  <a:schemeClr val="tx1">
                    <a:tint val="75000"/>
                  </a:schemeClr>
                </a:solidFill>
              </a:defRPr>
            </a:lvl3pPr>
            <a:lvl4pPr marL="1828480" indent="0" algn="ctr">
              <a:buNone/>
              <a:defRPr>
                <a:solidFill>
                  <a:schemeClr val="tx1">
                    <a:tint val="75000"/>
                  </a:schemeClr>
                </a:solidFill>
              </a:defRPr>
            </a:lvl4pPr>
            <a:lvl5pPr marL="2437973" indent="0" algn="ctr">
              <a:buNone/>
              <a:defRPr>
                <a:solidFill>
                  <a:schemeClr val="tx1">
                    <a:tint val="75000"/>
                  </a:schemeClr>
                </a:solidFill>
              </a:defRPr>
            </a:lvl5pPr>
            <a:lvl6pPr marL="3047467" indent="0" algn="ctr">
              <a:buNone/>
              <a:defRPr>
                <a:solidFill>
                  <a:schemeClr val="tx1">
                    <a:tint val="75000"/>
                  </a:schemeClr>
                </a:solidFill>
              </a:defRPr>
            </a:lvl6pPr>
            <a:lvl7pPr marL="3656960" indent="0" algn="ctr">
              <a:buNone/>
              <a:defRPr>
                <a:solidFill>
                  <a:schemeClr val="tx1">
                    <a:tint val="75000"/>
                  </a:schemeClr>
                </a:solidFill>
              </a:defRPr>
            </a:lvl7pPr>
            <a:lvl8pPr marL="4266453" indent="0" algn="ctr">
              <a:buNone/>
              <a:defRPr>
                <a:solidFill>
                  <a:schemeClr val="tx1">
                    <a:tint val="75000"/>
                  </a:schemeClr>
                </a:solidFill>
              </a:defRPr>
            </a:lvl8pPr>
            <a:lvl9pPr marL="4875947"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68428885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195861755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2833" y="4406901"/>
            <a:ext cx="10360501" cy="1362075"/>
          </a:xfrm>
        </p:spPr>
        <p:txBody>
          <a:bodyPr anchor="t"/>
          <a:lstStyle>
            <a:lvl1pPr algn="l">
              <a:defRPr sz="5300" b="1" cap="all"/>
            </a:lvl1pPr>
          </a:lstStyle>
          <a:p>
            <a:r>
              <a:rPr lang="en-US"/>
              <a:t>Click to edit Master title style</a:t>
            </a:r>
          </a:p>
        </p:txBody>
      </p:sp>
      <p:sp>
        <p:nvSpPr>
          <p:cNvPr id="3" name="Text Placeholder 2"/>
          <p:cNvSpPr>
            <a:spLocks noGrp="1"/>
          </p:cNvSpPr>
          <p:nvPr>
            <p:ph type="body" idx="1"/>
          </p:nvPr>
        </p:nvSpPr>
        <p:spPr>
          <a:xfrm>
            <a:off x="962833" y="2906713"/>
            <a:ext cx="10360501" cy="1500187"/>
          </a:xfrm>
        </p:spPr>
        <p:txBody>
          <a:bodyPr anchor="b"/>
          <a:lstStyle>
            <a:lvl1pPr marL="0" indent="0">
              <a:buNone/>
              <a:defRPr sz="2700">
                <a:solidFill>
                  <a:schemeClr val="tx1">
                    <a:tint val="75000"/>
                  </a:schemeClr>
                </a:solidFill>
              </a:defRPr>
            </a:lvl1pPr>
            <a:lvl2pPr marL="609493" indent="0">
              <a:buNone/>
              <a:defRPr sz="2400">
                <a:solidFill>
                  <a:schemeClr val="tx1">
                    <a:tint val="75000"/>
                  </a:schemeClr>
                </a:solidFill>
              </a:defRPr>
            </a:lvl2pPr>
            <a:lvl3pPr marL="1218987" indent="0">
              <a:buNone/>
              <a:defRPr sz="2100">
                <a:solidFill>
                  <a:schemeClr val="tx1">
                    <a:tint val="75000"/>
                  </a:schemeClr>
                </a:solidFill>
              </a:defRPr>
            </a:lvl3pPr>
            <a:lvl4pPr marL="1828480" indent="0">
              <a:buNone/>
              <a:defRPr sz="1900">
                <a:solidFill>
                  <a:schemeClr val="tx1">
                    <a:tint val="75000"/>
                  </a:schemeClr>
                </a:solidFill>
              </a:defRPr>
            </a:lvl4pPr>
            <a:lvl5pPr marL="2437973" indent="0">
              <a:buNone/>
              <a:defRPr sz="1900">
                <a:solidFill>
                  <a:schemeClr val="tx1">
                    <a:tint val="75000"/>
                  </a:schemeClr>
                </a:solidFill>
              </a:defRPr>
            </a:lvl5pPr>
            <a:lvl6pPr marL="3047467" indent="0">
              <a:buNone/>
              <a:defRPr sz="1900">
                <a:solidFill>
                  <a:schemeClr val="tx1">
                    <a:tint val="75000"/>
                  </a:schemeClr>
                </a:solidFill>
              </a:defRPr>
            </a:lvl6pPr>
            <a:lvl7pPr marL="3656960" indent="0">
              <a:buNone/>
              <a:defRPr sz="1900">
                <a:solidFill>
                  <a:schemeClr val="tx1">
                    <a:tint val="75000"/>
                  </a:schemeClr>
                </a:solidFill>
              </a:defRPr>
            </a:lvl7pPr>
            <a:lvl8pPr marL="4266453" indent="0">
              <a:buNone/>
              <a:defRPr sz="1900">
                <a:solidFill>
                  <a:schemeClr val="tx1">
                    <a:tint val="75000"/>
                  </a:schemeClr>
                </a:solidFill>
              </a:defRPr>
            </a:lvl8pPr>
            <a:lvl9pPr marL="4875947" indent="0">
              <a:buNone/>
              <a:defRPr sz="19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44818179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09441" y="1600201"/>
            <a:ext cx="5383398" cy="4525963"/>
          </a:xfrm>
        </p:spPr>
        <p:txBody>
          <a:bodyPr/>
          <a:lstStyle>
            <a:lvl1pPr>
              <a:defRPr sz="3700"/>
            </a:lvl1pPr>
            <a:lvl2pPr>
              <a:defRPr sz="3200"/>
            </a:lvl2pPr>
            <a:lvl3pPr>
              <a:defRPr sz="2700"/>
            </a:lvl3pPr>
            <a:lvl4pPr>
              <a:defRPr sz="2400"/>
            </a:lvl4pPr>
            <a:lvl5pPr>
              <a:defRPr sz="2400"/>
            </a:lvl5pPr>
            <a:lvl6pPr>
              <a:defRPr sz="2400"/>
            </a:lvl6pPr>
            <a:lvl7pPr>
              <a:defRPr sz="2400"/>
            </a:lvl7pPr>
            <a:lvl8pPr>
              <a:defRPr sz="2400"/>
            </a:lvl8pPr>
            <a:lvl9pPr>
              <a:defRPr sz="2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5986" y="1600201"/>
            <a:ext cx="5383398" cy="4525963"/>
          </a:xfrm>
        </p:spPr>
        <p:txBody>
          <a:bodyPr/>
          <a:lstStyle>
            <a:lvl1pPr>
              <a:defRPr sz="3700"/>
            </a:lvl1pPr>
            <a:lvl2pPr>
              <a:defRPr sz="3200"/>
            </a:lvl2pPr>
            <a:lvl3pPr>
              <a:defRPr sz="2700"/>
            </a:lvl3pPr>
            <a:lvl4pPr>
              <a:defRPr sz="2400"/>
            </a:lvl4pPr>
            <a:lvl5pPr>
              <a:defRPr sz="2400"/>
            </a:lvl5pPr>
            <a:lvl6pPr>
              <a:defRPr sz="2400"/>
            </a:lvl6pPr>
            <a:lvl7pPr>
              <a:defRPr sz="2400"/>
            </a:lvl7pPr>
            <a:lvl8pPr>
              <a:defRPr sz="2400"/>
            </a:lvl8pPr>
            <a:lvl9pPr>
              <a:defRPr sz="2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85181554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441" y="1535113"/>
            <a:ext cx="5385514" cy="639763"/>
          </a:xfrm>
        </p:spPr>
        <p:txBody>
          <a:bodyPr anchor="b"/>
          <a:lstStyle>
            <a:lvl1pPr marL="0" indent="0">
              <a:buNone/>
              <a:defRPr sz="3200" b="1"/>
            </a:lvl1pPr>
            <a:lvl2pPr marL="609493" indent="0">
              <a:buNone/>
              <a:defRPr sz="2700" b="1"/>
            </a:lvl2pPr>
            <a:lvl3pPr marL="1218987" indent="0">
              <a:buNone/>
              <a:defRPr sz="2400" b="1"/>
            </a:lvl3pPr>
            <a:lvl4pPr marL="1828480" indent="0">
              <a:buNone/>
              <a:defRPr sz="2100" b="1"/>
            </a:lvl4pPr>
            <a:lvl5pPr marL="2437973" indent="0">
              <a:buNone/>
              <a:defRPr sz="2100" b="1"/>
            </a:lvl5pPr>
            <a:lvl6pPr marL="3047467" indent="0">
              <a:buNone/>
              <a:defRPr sz="2100" b="1"/>
            </a:lvl6pPr>
            <a:lvl7pPr marL="3656960" indent="0">
              <a:buNone/>
              <a:defRPr sz="2100" b="1"/>
            </a:lvl7pPr>
            <a:lvl8pPr marL="4266453" indent="0">
              <a:buNone/>
              <a:defRPr sz="2100" b="1"/>
            </a:lvl8pPr>
            <a:lvl9pPr marL="4875947" indent="0">
              <a:buNone/>
              <a:defRPr sz="2100" b="1"/>
            </a:lvl9pPr>
          </a:lstStyle>
          <a:p>
            <a:pPr lvl="0"/>
            <a:r>
              <a:rPr lang="en-US"/>
              <a:t>Click to edit Master text styles</a:t>
            </a:r>
          </a:p>
        </p:txBody>
      </p:sp>
      <p:sp>
        <p:nvSpPr>
          <p:cNvPr id="4" name="Content Placeholder 3"/>
          <p:cNvSpPr>
            <a:spLocks noGrp="1"/>
          </p:cNvSpPr>
          <p:nvPr>
            <p:ph sz="half" idx="2"/>
          </p:nvPr>
        </p:nvSpPr>
        <p:spPr>
          <a:xfrm>
            <a:off x="609441" y="2174875"/>
            <a:ext cx="5385514" cy="3951288"/>
          </a:xfrm>
        </p:spPr>
        <p:txBody>
          <a:bodyPr/>
          <a:lstStyle>
            <a:lvl1pPr>
              <a:defRPr sz="3200"/>
            </a:lvl1pPr>
            <a:lvl2pPr>
              <a:defRPr sz="2700"/>
            </a:lvl2pPr>
            <a:lvl3pPr>
              <a:defRPr sz="2400"/>
            </a:lvl3pPr>
            <a:lvl4pPr>
              <a:defRPr sz="2100"/>
            </a:lvl4pPr>
            <a:lvl5pPr>
              <a:defRPr sz="2100"/>
            </a:lvl5pPr>
            <a:lvl6pPr>
              <a:defRPr sz="2100"/>
            </a:lvl6pPr>
            <a:lvl7pPr>
              <a:defRPr sz="2100"/>
            </a:lvl7pPr>
            <a:lvl8pPr>
              <a:defRPr sz="2100"/>
            </a:lvl8pPr>
            <a:lvl9pPr>
              <a:defRPr sz="21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1756" y="1535113"/>
            <a:ext cx="5387630" cy="639763"/>
          </a:xfrm>
        </p:spPr>
        <p:txBody>
          <a:bodyPr anchor="b"/>
          <a:lstStyle>
            <a:lvl1pPr marL="0" indent="0">
              <a:buNone/>
              <a:defRPr sz="3200" b="1"/>
            </a:lvl1pPr>
            <a:lvl2pPr marL="609493" indent="0">
              <a:buNone/>
              <a:defRPr sz="2700" b="1"/>
            </a:lvl2pPr>
            <a:lvl3pPr marL="1218987" indent="0">
              <a:buNone/>
              <a:defRPr sz="2400" b="1"/>
            </a:lvl3pPr>
            <a:lvl4pPr marL="1828480" indent="0">
              <a:buNone/>
              <a:defRPr sz="2100" b="1"/>
            </a:lvl4pPr>
            <a:lvl5pPr marL="2437973" indent="0">
              <a:buNone/>
              <a:defRPr sz="2100" b="1"/>
            </a:lvl5pPr>
            <a:lvl6pPr marL="3047467" indent="0">
              <a:buNone/>
              <a:defRPr sz="2100" b="1"/>
            </a:lvl6pPr>
            <a:lvl7pPr marL="3656960" indent="0">
              <a:buNone/>
              <a:defRPr sz="2100" b="1"/>
            </a:lvl7pPr>
            <a:lvl8pPr marL="4266453" indent="0">
              <a:buNone/>
              <a:defRPr sz="2100" b="1"/>
            </a:lvl8pPr>
            <a:lvl9pPr marL="4875947" indent="0">
              <a:buNone/>
              <a:defRPr sz="2100" b="1"/>
            </a:lvl9pPr>
          </a:lstStyle>
          <a:p>
            <a:pPr lvl="0"/>
            <a:r>
              <a:rPr lang="en-US"/>
              <a:t>Click to edit Master text styles</a:t>
            </a:r>
          </a:p>
        </p:txBody>
      </p:sp>
      <p:sp>
        <p:nvSpPr>
          <p:cNvPr id="6" name="Content Placeholder 5"/>
          <p:cNvSpPr>
            <a:spLocks noGrp="1"/>
          </p:cNvSpPr>
          <p:nvPr>
            <p:ph sz="quarter" idx="4"/>
          </p:nvPr>
        </p:nvSpPr>
        <p:spPr>
          <a:xfrm>
            <a:off x="6191756" y="2174875"/>
            <a:ext cx="5387630" cy="3951288"/>
          </a:xfrm>
        </p:spPr>
        <p:txBody>
          <a:bodyPr/>
          <a:lstStyle>
            <a:lvl1pPr>
              <a:defRPr sz="3200"/>
            </a:lvl1pPr>
            <a:lvl2pPr>
              <a:defRPr sz="2700"/>
            </a:lvl2pPr>
            <a:lvl3pPr>
              <a:defRPr sz="2400"/>
            </a:lvl3pPr>
            <a:lvl4pPr>
              <a:defRPr sz="2100"/>
            </a:lvl4pPr>
            <a:lvl5pPr>
              <a:defRPr sz="2100"/>
            </a:lvl5pPr>
            <a:lvl6pPr>
              <a:defRPr sz="2100"/>
            </a:lvl6pPr>
            <a:lvl7pPr>
              <a:defRPr sz="2100"/>
            </a:lvl7pPr>
            <a:lvl8pPr>
              <a:defRPr sz="2100"/>
            </a:lvl8pPr>
            <a:lvl9pPr>
              <a:defRPr sz="21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4179391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162" y="2130426"/>
            <a:ext cx="10360501" cy="1470025"/>
          </a:xfrm>
        </p:spPr>
        <p:txBody>
          <a:bodyPr/>
          <a:lstStyle/>
          <a:p>
            <a:r>
              <a:rPr lang="en-US"/>
              <a:t>Click to edit Master title style</a:t>
            </a:r>
          </a:p>
        </p:txBody>
      </p:sp>
      <p:sp>
        <p:nvSpPr>
          <p:cNvPr id="3" name="Subtitle 2"/>
          <p:cNvSpPr>
            <a:spLocks noGrp="1"/>
          </p:cNvSpPr>
          <p:nvPr>
            <p:ph type="subTitle" idx="1"/>
          </p:nvPr>
        </p:nvSpPr>
        <p:spPr>
          <a:xfrm>
            <a:off x="1828324" y="3886200"/>
            <a:ext cx="8532178" cy="1752600"/>
          </a:xfrm>
        </p:spPr>
        <p:txBody>
          <a:bodyPr/>
          <a:lstStyle>
            <a:lvl1pPr marL="0" indent="0" algn="ctr">
              <a:buNone/>
              <a:defRPr>
                <a:solidFill>
                  <a:schemeClr val="tx1">
                    <a:tint val="75000"/>
                  </a:schemeClr>
                </a:solidFill>
              </a:defRPr>
            </a:lvl1pPr>
            <a:lvl2pPr marL="609493" indent="0" algn="ctr">
              <a:buNone/>
              <a:defRPr>
                <a:solidFill>
                  <a:schemeClr val="tx1">
                    <a:tint val="75000"/>
                  </a:schemeClr>
                </a:solidFill>
              </a:defRPr>
            </a:lvl2pPr>
            <a:lvl3pPr marL="1218987" indent="0" algn="ctr">
              <a:buNone/>
              <a:defRPr>
                <a:solidFill>
                  <a:schemeClr val="tx1">
                    <a:tint val="75000"/>
                  </a:schemeClr>
                </a:solidFill>
              </a:defRPr>
            </a:lvl3pPr>
            <a:lvl4pPr marL="1828480" indent="0" algn="ctr">
              <a:buNone/>
              <a:defRPr>
                <a:solidFill>
                  <a:schemeClr val="tx1">
                    <a:tint val="75000"/>
                  </a:schemeClr>
                </a:solidFill>
              </a:defRPr>
            </a:lvl4pPr>
            <a:lvl5pPr marL="2437973" indent="0" algn="ctr">
              <a:buNone/>
              <a:defRPr>
                <a:solidFill>
                  <a:schemeClr val="tx1">
                    <a:tint val="75000"/>
                  </a:schemeClr>
                </a:solidFill>
              </a:defRPr>
            </a:lvl5pPr>
            <a:lvl6pPr marL="3047467" indent="0" algn="ctr">
              <a:buNone/>
              <a:defRPr>
                <a:solidFill>
                  <a:schemeClr val="tx1">
                    <a:tint val="75000"/>
                  </a:schemeClr>
                </a:solidFill>
              </a:defRPr>
            </a:lvl6pPr>
            <a:lvl7pPr marL="3656960" indent="0" algn="ctr">
              <a:buNone/>
              <a:defRPr>
                <a:solidFill>
                  <a:schemeClr val="tx1">
                    <a:tint val="75000"/>
                  </a:schemeClr>
                </a:solidFill>
              </a:defRPr>
            </a:lvl7pPr>
            <a:lvl8pPr marL="4266453" indent="0" algn="ctr">
              <a:buNone/>
              <a:defRPr>
                <a:solidFill>
                  <a:schemeClr val="tx1">
                    <a:tint val="75000"/>
                  </a:schemeClr>
                </a:solidFill>
              </a:defRPr>
            </a:lvl8pPr>
            <a:lvl9pPr marL="4875947"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95771847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defRPr sz="3600"/>
            </a:lvl1pPr>
          </a:lstStyle>
          <a:p>
            <a:r>
              <a:rPr lang="en-US"/>
              <a:t>Click to edit Master title style</a:t>
            </a:r>
          </a:p>
        </p:txBody>
      </p:sp>
      <p:sp>
        <p:nvSpPr>
          <p:cNvPr id="3" name="Date Placeholder 2"/>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278146071"/>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152496842"/>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443" y="273049"/>
            <a:ext cx="4010039" cy="1162051"/>
          </a:xfrm>
        </p:spPr>
        <p:txBody>
          <a:bodyPr anchor="b"/>
          <a:lstStyle>
            <a:lvl1pPr algn="l">
              <a:defRPr sz="2700" b="1"/>
            </a:lvl1pPr>
          </a:lstStyle>
          <a:p>
            <a:r>
              <a:rPr lang="en-US"/>
              <a:t>Click to edit Master title style</a:t>
            </a:r>
          </a:p>
        </p:txBody>
      </p:sp>
      <p:sp>
        <p:nvSpPr>
          <p:cNvPr id="3" name="Content Placeholder 2"/>
          <p:cNvSpPr>
            <a:spLocks noGrp="1"/>
          </p:cNvSpPr>
          <p:nvPr>
            <p:ph idx="1"/>
          </p:nvPr>
        </p:nvSpPr>
        <p:spPr>
          <a:xfrm>
            <a:off x="4765492" y="273052"/>
            <a:ext cx="6813892" cy="5853113"/>
          </a:xfrm>
        </p:spPr>
        <p:txBody>
          <a:bodyPr/>
          <a:lstStyle>
            <a:lvl1pPr>
              <a:defRPr sz="4300"/>
            </a:lvl1pPr>
            <a:lvl2pPr>
              <a:defRPr sz="3700"/>
            </a:lvl2pPr>
            <a:lvl3pPr>
              <a:defRPr sz="3200"/>
            </a:lvl3pPr>
            <a:lvl4pPr>
              <a:defRPr sz="2700"/>
            </a:lvl4pPr>
            <a:lvl5pPr>
              <a:defRPr sz="2700"/>
            </a:lvl5pPr>
            <a:lvl6pPr>
              <a:defRPr sz="2700"/>
            </a:lvl6pPr>
            <a:lvl7pPr>
              <a:defRPr sz="2700"/>
            </a:lvl7pPr>
            <a:lvl8pPr>
              <a:defRPr sz="2700"/>
            </a:lvl8pPr>
            <a:lvl9pPr>
              <a:defRPr sz="27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443" y="1435102"/>
            <a:ext cx="4010039" cy="4691063"/>
          </a:xfrm>
        </p:spPr>
        <p:txBody>
          <a:bodyPr/>
          <a:lstStyle>
            <a:lvl1pPr marL="0" indent="0">
              <a:buNone/>
              <a:defRPr sz="1900"/>
            </a:lvl1pPr>
            <a:lvl2pPr marL="609493" indent="0">
              <a:buNone/>
              <a:defRPr sz="1600"/>
            </a:lvl2pPr>
            <a:lvl3pPr marL="1218987" indent="0">
              <a:buNone/>
              <a:defRPr sz="1300"/>
            </a:lvl3pPr>
            <a:lvl4pPr marL="1828480" indent="0">
              <a:buNone/>
              <a:defRPr sz="1200"/>
            </a:lvl4pPr>
            <a:lvl5pPr marL="2437973" indent="0">
              <a:buNone/>
              <a:defRPr sz="1200"/>
            </a:lvl5pPr>
            <a:lvl6pPr marL="3047467" indent="0">
              <a:buNone/>
              <a:defRPr sz="1200"/>
            </a:lvl6pPr>
            <a:lvl7pPr marL="3656960" indent="0">
              <a:buNone/>
              <a:defRPr sz="1200"/>
            </a:lvl7pPr>
            <a:lvl8pPr marL="4266453" indent="0">
              <a:buNone/>
              <a:defRPr sz="1200"/>
            </a:lvl8pPr>
            <a:lvl9pPr marL="4875947" indent="0">
              <a:buNone/>
              <a:defRPr sz="1200"/>
            </a:lvl9pPr>
          </a:lstStyle>
          <a:p>
            <a:pPr lvl="0"/>
            <a:r>
              <a:rPr lang="en-US"/>
              <a:t>Click to edit Master text styles</a:t>
            </a:r>
          </a:p>
        </p:txBody>
      </p:sp>
      <p:sp>
        <p:nvSpPr>
          <p:cNvPr id="5" name="Date Placeholder 4"/>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31217311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095" y="4800600"/>
            <a:ext cx="7313295" cy="566739"/>
          </a:xfrm>
        </p:spPr>
        <p:txBody>
          <a:bodyPr anchor="b"/>
          <a:lstStyle>
            <a:lvl1pPr algn="l">
              <a:defRPr sz="2700" b="1"/>
            </a:lvl1pPr>
          </a:lstStyle>
          <a:p>
            <a:r>
              <a:rPr lang="en-US"/>
              <a:t>Click to edit Master title style</a:t>
            </a:r>
          </a:p>
        </p:txBody>
      </p:sp>
      <p:sp>
        <p:nvSpPr>
          <p:cNvPr id="3" name="Picture Placeholder 2"/>
          <p:cNvSpPr>
            <a:spLocks noGrp="1"/>
          </p:cNvSpPr>
          <p:nvPr>
            <p:ph type="pic" idx="1"/>
          </p:nvPr>
        </p:nvSpPr>
        <p:spPr>
          <a:xfrm>
            <a:off x="2389095" y="612775"/>
            <a:ext cx="7313295" cy="4114800"/>
          </a:xfrm>
        </p:spPr>
        <p:txBody>
          <a:bodyPr/>
          <a:lstStyle>
            <a:lvl1pPr marL="0" indent="0">
              <a:buNone/>
              <a:defRPr sz="4300"/>
            </a:lvl1pPr>
            <a:lvl2pPr marL="609493" indent="0">
              <a:buNone/>
              <a:defRPr sz="3700"/>
            </a:lvl2pPr>
            <a:lvl3pPr marL="1218987" indent="0">
              <a:buNone/>
              <a:defRPr sz="3200"/>
            </a:lvl3pPr>
            <a:lvl4pPr marL="1828480" indent="0">
              <a:buNone/>
              <a:defRPr sz="2700"/>
            </a:lvl4pPr>
            <a:lvl5pPr marL="2437973" indent="0">
              <a:buNone/>
              <a:defRPr sz="2700"/>
            </a:lvl5pPr>
            <a:lvl6pPr marL="3047467" indent="0">
              <a:buNone/>
              <a:defRPr sz="2700"/>
            </a:lvl6pPr>
            <a:lvl7pPr marL="3656960" indent="0">
              <a:buNone/>
              <a:defRPr sz="2700"/>
            </a:lvl7pPr>
            <a:lvl8pPr marL="4266453" indent="0">
              <a:buNone/>
              <a:defRPr sz="2700"/>
            </a:lvl8pPr>
            <a:lvl9pPr marL="4875947" indent="0">
              <a:buNone/>
              <a:defRPr sz="2700"/>
            </a:lvl9pPr>
          </a:lstStyle>
          <a:p>
            <a:endParaRPr lang="en-US"/>
          </a:p>
        </p:txBody>
      </p:sp>
      <p:sp>
        <p:nvSpPr>
          <p:cNvPr id="4" name="Text Placeholder 3"/>
          <p:cNvSpPr>
            <a:spLocks noGrp="1"/>
          </p:cNvSpPr>
          <p:nvPr>
            <p:ph type="body" sz="half" idx="2"/>
          </p:nvPr>
        </p:nvSpPr>
        <p:spPr>
          <a:xfrm>
            <a:off x="2389095" y="5367338"/>
            <a:ext cx="7313295" cy="804863"/>
          </a:xfrm>
        </p:spPr>
        <p:txBody>
          <a:bodyPr/>
          <a:lstStyle>
            <a:lvl1pPr marL="0" indent="0">
              <a:buNone/>
              <a:defRPr sz="1900"/>
            </a:lvl1pPr>
            <a:lvl2pPr marL="609493" indent="0">
              <a:buNone/>
              <a:defRPr sz="1600"/>
            </a:lvl2pPr>
            <a:lvl3pPr marL="1218987" indent="0">
              <a:buNone/>
              <a:defRPr sz="1300"/>
            </a:lvl3pPr>
            <a:lvl4pPr marL="1828480" indent="0">
              <a:buNone/>
              <a:defRPr sz="1200"/>
            </a:lvl4pPr>
            <a:lvl5pPr marL="2437973" indent="0">
              <a:buNone/>
              <a:defRPr sz="1200"/>
            </a:lvl5pPr>
            <a:lvl6pPr marL="3047467" indent="0">
              <a:buNone/>
              <a:defRPr sz="1200"/>
            </a:lvl6pPr>
            <a:lvl7pPr marL="3656960" indent="0">
              <a:buNone/>
              <a:defRPr sz="1200"/>
            </a:lvl7pPr>
            <a:lvl8pPr marL="4266453" indent="0">
              <a:buNone/>
              <a:defRPr sz="1200"/>
            </a:lvl8pPr>
            <a:lvl9pPr marL="4875947" indent="0">
              <a:buNone/>
              <a:defRPr sz="1200"/>
            </a:lvl9pPr>
          </a:lstStyle>
          <a:p>
            <a:pPr lvl="0"/>
            <a:r>
              <a:rPr lang="en-US"/>
              <a:t>Click to edit Master text styles</a:t>
            </a:r>
          </a:p>
        </p:txBody>
      </p:sp>
      <p:sp>
        <p:nvSpPr>
          <p:cNvPr id="5" name="Date Placeholder 4"/>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326714641"/>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918806014"/>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6898" y="274639"/>
            <a:ext cx="2742486"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09441" y="274639"/>
            <a:ext cx="802431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735803890"/>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userDrawn="1">
  <p:cSld name="slidemodel2">
    <p:bg>
      <p:bgPr>
        <a:gradFill flip="none" rotWithShape="1">
          <a:gsLst>
            <a:gs pos="55000">
              <a:srgbClr val="1181AE"/>
            </a:gs>
            <a:gs pos="0">
              <a:srgbClr val="1181AE"/>
            </a:gs>
            <a:gs pos="100000">
              <a:srgbClr val="095474"/>
            </a:gs>
          </a:gsLst>
          <a:path path="circle">
            <a:fillToRect l="50000" t="50000" r="50000" b="50000"/>
          </a:path>
          <a:tileRect/>
        </a:gradFill>
        <a:effectLst/>
      </p:bgPr>
    </p:bg>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3217834" y="2870633"/>
            <a:ext cx="5930678" cy="711081"/>
          </a:xfrm>
        </p:spPr>
        <p:txBody>
          <a:bodyPr>
            <a:normAutofit/>
          </a:bodyPr>
          <a:lstStyle>
            <a:lvl1pPr algn="ctr">
              <a:defRPr sz="3600" b="0">
                <a:solidFill>
                  <a:schemeClr val="bg1"/>
                </a:solidFill>
                <a:effectLst>
                  <a:outerShdw blurRad="38100" dist="38100" dir="2700000" algn="tl">
                    <a:srgbClr val="000000">
                      <a:alpha val="43137"/>
                    </a:srgbClr>
                  </a:outerShdw>
                </a:effectLst>
                <a:latin typeface="+mj-lt"/>
                <a:ea typeface="Open Sans" pitchFamily="34" charset="0"/>
                <a:cs typeface="Open Sans" pitchFamily="34" charset="0"/>
              </a:defRPr>
            </a:lvl1pPr>
          </a:lstStyle>
          <a:p>
            <a:r>
              <a:rPr lang="en-US"/>
              <a:t>SlideModel.com</a:t>
            </a:r>
          </a:p>
        </p:txBody>
      </p:sp>
      <p:sp>
        <p:nvSpPr>
          <p:cNvPr id="3" name="Date Placeholder 2"/>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4125374451"/>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itle" preserve="1">
  <p:cSld name="1_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162" y="3887117"/>
            <a:ext cx="10360501" cy="610820"/>
          </a:xfrm>
        </p:spPr>
        <p:txBody>
          <a:bodyPr/>
          <a:lstStyle>
            <a:lvl1pPr algn="ctr">
              <a:defRPr lang="en-US" sz="4000" kern="1200" smtClean="0">
                <a:solidFill>
                  <a:schemeClr val="tx1">
                    <a:lumMod val="75000"/>
                    <a:lumOff val="25000"/>
                  </a:schemeClr>
                </a:solidFill>
                <a:latin typeface="+mj-lt"/>
                <a:ea typeface="+mj-ea"/>
                <a:cs typeface="+mj-cs"/>
              </a:defRPr>
            </a:lvl1pPr>
          </a:lstStyle>
          <a:p>
            <a:r>
              <a:rPr lang="en-US"/>
              <a:t>Click to edit Master title style</a:t>
            </a:r>
          </a:p>
        </p:txBody>
      </p:sp>
      <p:sp>
        <p:nvSpPr>
          <p:cNvPr id="3" name="Subtitle 2"/>
          <p:cNvSpPr>
            <a:spLocks noGrp="1"/>
          </p:cNvSpPr>
          <p:nvPr>
            <p:ph type="subTitle" idx="1"/>
          </p:nvPr>
        </p:nvSpPr>
        <p:spPr>
          <a:xfrm>
            <a:off x="1828324" y="4399020"/>
            <a:ext cx="8532178" cy="764440"/>
          </a:xfrm>
        </p:spPr>
        <p:txBody>
          <a:bodyPr>
            <a:normAutofit/>
          </a:bodyPr>
          <a:lstStyle>
            <a:lvl1pPr marL="0" indent="0" algn="ctr">
              <a:buNone/>
              <a:defRPr lang="en-US" sz="2400" kern="1200" smtClean="0">
                <a:solidFill>
                  <a:schemeClr val="tx1">
                    <a:lumMod val="65000"/>
                    <a:lumOff val="35000"/>
                  </a:schemeClr>
                </a:solidFill>
                <a:latin typeface="+mj-lt"/>
                <a:ea typeface="+mj-ea"/>
                <a:cs typeface="+mj-cs"/>
              </a:defRPr>
            </a:lvl1pPr>
            <a:lvl2pPr marL="609468" indent="0" algn="ctr">
              <a:buNone/>
              <a:defRPr>
                <a:solidFill>
                  <a:schemeClr val="tx1">
                    <a:tint val="75000"/>
                  </a:schemeClr>
                </a:solidFill>
              </a:defRPr>
            </a:lvl2pPr>
            <a:lvl3pPr marL="1218936" indent="0" algn="ctr">
              <a:buNone/>
              <a:defRPr>
                <a:solidFill>
                  <a:schemeClr val="tx1">
                    <a:tint val="75000"/>
                  </a:schemeClr>
                </a:solidFill>
              </a:defRPr>
            </a:lvl3pPr>
            <a:lvl4pPr marL="1828404" indent="0" algn="ctr">
              <a:buNone/>
              <a:defRPr>
                <a:solidFill>
                  <a:schemeClr val="tx1">
                    <a:tint val="75000"/>
                  </a:schemeClr>
                </a:solidFill>
              </a:defRPr>
            </a:lvl4pPr>
            <a:lvl5pPr marL="2437872" indent="0" algn="ctr">
              <a:buNone/>
              <a:defRPr>
                <a:solidFill>
                  <a:schemeClr val="tx1">
                    <a:tint val="75000"/>
                  </a:schemeClr>
                </a:solidFill>
              </a:defRPr>
            </a:lvl5pPr>
            <a:lvl6pPr marL="3047340" indent="0" algn="ctr">
              <a:buNone/>
              <a:defRPr>
                <a:solidFill>
                  <a:schemeClr val="tx1">
                    <a:tint val="75000"/>
                  </a:schemeClr>
                </a:solidFill>
              </a:defRPr>
            </a:lvl6pPr>
            <a:lvl7pPr marL="3656808" indent="0" algn="ctr">
              <a:buNone/>
              <a:defRPr>
                <a:solidFill>
                  <a:schemeClr val="tx1">
                    <a:tint val="75000"/>
                  </a:schemeClr>
                </a:solidFill>
              </a:defRPr>
            </a:lvl7pPr>
            <a:lvl8pPr marL="4266275" indent="0" algn="ctr">
              <a:buNone/>
              <a:defRPr>
                <a:solidFill>
                  <a:schemeClr val="tx1">
                    <a:tint val="75000"/>
                  </a:schemeClr>
                </a:solidFill>
              </a:defRPr>
            </a:lvl8pPr>
            <a:lvl9pPr marL="4875744"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9578D6DB-6798-42D2-B9AD-FC6F1C72FC30}"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5EDE275-BE14-4364-AEA2-5F5667C0FD49}" type="slidenum">
              <a:rPr lang="en-US" smtClean="0"/>
              <a:pPr/>
              <a:t>‹#›</a:t>
            </a:fld>
            <a:endParaRPr lang="en-US"/>
          </a:p>
        </p:txBody>
      </p:sp>
    </p:spTree>
    <p:extLst>
      <p:ext uri="{BB962C8B-B14F-4D97-AF65-F5344CB8AC3E}">
        <p14:creationId xmlns:p14="http://schemas.microsoft.com/office/powerpoint/2010/main" val="4234037681"/>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162" y="2130426"/>
            <a:ext cx="10360501" cy="1470025"/>
          </a:xfrm>
        </p:spPr>
        <p:txBody>
          <a:bodyPr/>
          <a:lstStyle/>
          <a:p>
            <a:r>
              <a:rPr lang="en-US"/>
              <a:t>Click to edit Master title style</a:t>
            </a:r>
          </a:p>
        </p:txBody>
      </p:sp>
      <p:sp>
        <p:nvSpPr>
          <p:cNvPr id="3" name="Subtitle 2"/>
          <p:cNvSpPr>
            <a:spLocks noGrp="1"/>
          </p:cNvSpPr>
          <p:nvPr>
            <p:ph type="subTitle" idx="1"/>
          </p:nvPr>
        </p:nvSpPr>
        <p:spPr>
          <a:xfrm>
            <a:off x="1828324" y="3886200"/>
            <a:ext cx="8532178" cy="1752600"/>
          </a:xfrm>
        </p:spPr>
        <p:txBody>
          <a:bodyPr/>
          <a:lstStyle>
            <a:lvl1pPr marL="0" indent="0" algn="ctr">
              <a:buNone/>
              <a:defRPr>
                <a:solidFill>
                  <a:schemeClr val="tx1">
                    <a:tint val="75000"/>
                  </a:schemeClr>
                </a:solidFill>
              </a:defRPr>
            </a:lvl1pPr>
            <a:lvl2pPr marL="609493" indent="0" algn="ctr">
              <a:buNone/>
              <a:defRPr>
                <a:solidFill>
                  <a:schemeClr val="tx1">
                    <a:tint val="75000"/>
                  </a:schemeClr>
                </a:solidFill>
              </a:defRPr>
            </a:lvl2pPr>
            <a:lvl3pPr marL="1218987" indent="0" algn="ctr">
              <a:buNone/>
              <a:defRPr>
                <a:solidFill>
                  <a:schemeClr val="tx1">
                    <a:tint val="75000"/>
                  </a:schemeClr>
                </a:solidFill>
              </a:defRPr>
            </a:lvl3pPr>
            <a:lvl4pPr marL="1828480" indent="0" algn="ctr">
              <a:buNone/>
              <a:defRPr>
                <a:solidFill>
                  <a:schemeClr val="tx1">
                    <a:tint val="75000"/>
                  </a:schemeClr>
                </a:solidFill>
              </a:defRPr>
            </a:lvl4pPr>
            <a:lvl5pPr marL="2437973" indent="0" algn="ctr">
              <a:buNone/>
              <a:defRPr>
                <a:solidFill>
                  <a:schemeClr val="tx1">
                    <a:tint val="75000"/>
                  </a:schemeClr>
                </a:solidFill>
              </a:defRPr>
            </a:lvl5pPr>
            <a:lvl6pPr marL="3047467" indent="0" algn="ctr">
              <a:buNone/>
              <a:defRPr>
                <a:solidFill>
                  <a:schemeClr val="tx1">
                    <a:tint val="75000"/>
                  </a:schemeClr>
                </a:solidFill>
              </a:defRPr>
            </a:lvl6pPr>
            <a:lvl7pPr marL="3656960" indent="0" algn="ctr">
              <a:buNone/>
              <a:defRPr>
                <a:solidFill>
                  <a:schemeClr val="tx1">
                    <a:tint val="75000"/>
                  </a:schemeClr>
                </a:solidFill>
              </a:defRPr>
            </a:lvl7pPr>
            <a:lvl8pPr marL="4266453" indent="0" algn="ctr">
              <a:buNone/>
              <a:defRPr>
                <a:solidFill>
                  <a:schemeClr val="tx1">
                    <a:tint val="75000"/>
                  </a:schemeClr>
                </a:solidFill>
              </a:defRPr>
            </a:lvl8pPr>
            <a:lvl9pPr marL="4875947"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237332960"/>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4993598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51923658"/>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2833" y="4406901"/>
            <a:ext cx="10360501" cy="1362075"/>
          </a:xfrm>
        </p:spPr>
        <p:txBody>
          <a:bodyPr anchor="t"/>
          <a:lstStyle>
            <a:lvl1pPr algn="l">
              <a:defRPr sz="5300" b="1" cap="all"/>
            </a:lvl1pPr>
          </a:lstStyle>
          <a:p>
            <a:r>
              <a:rPr lang="en-US"/>
              <a:t>Click to edit Master title style</a:t>
            </a:r>
          </a:p>
        </p:txBody>
      </p:sp>
      <p:sp>
        <p:nvSpPr>
          <p:cNvPr id="3" name="Text Placeholder 2"/>
          <p:cNvSpPr>
            <a:spLocks noGrp="1"/>
          </p:cNvSpPr>
          <p:nvPr>
            <p:ph type="body" idx="1"/>
          </p:nvPr>
        </p:nvSpPr>
        <p:spPr>
          <a:xfrm>
            <a:off x="962833" y="2906713"/>
            <a:ext cx="10360501" cy="1500187"/>
          </a:xfrm>
        </p:spPr>
        <p:txBody>
          <a:bodyPr anchor="b"/>
          <a:lstStyle>
            <a:lvl1pPr marL="0" indent="0">
              <a:buNone/>
              <a:defRPr sz="2700">
                <a:solidFill>
                  <a:schemeClr val="tx1">
                    <a:tint val="75000"/>
                  </a:schemeClr>
                </a:solidFill>
              </a:defRPr>
            </a:lvl1pPr>
            <a:lvl2pPr marL="609493" indent="0">
              <a:buNone/>
              <a:defRPr sz="2400">
                <a:solidFill>
                  <a:schemeClr val="tx1">
                    <a:tint val="75000"/>
                  </a:schemeClr>
                </a:solidFill>
              </a:defRPr>
            </a:lvl2pPr>
            <a:lvl3pPr marL="1218987" indent="0">
              <a:buNone/>
              <a:defRPr sz="2100">
                <a:solidFill>
                  <a:schemeClr val="tx1">
                    <a:tint val="75000"/>
                  </a:schemeClr>
                </a:solidFill>
              </a:defRPr>
            </a:lvl3pPr>
            <a:lvl4pPr marL="1828480" indent="0">
              <a:buNone/>
              <a:defRPr sz="1900">
                <a:solidFill>
                  <a:schemeClr val="tx1">
                    <a:tint val="75000"/>
                  </a:schemeClr>
                </a:solidFill>
              </a:defRPr>
            </a:lvl4pPr>
            <a:lvl5pPr marL="2437973" indent="0">
              <a:buNone/>
              <a:defRPr sz="1900">
                <a:solidFill>
                  <a:schemeClr val="tx1">
                    <a:tint val="75000"/>
                  </a:schemeClr>
                </a:solidFill>
              </a:defRPr>
            </a:lvl5pPr>
            <a:lvl6pPr marL="3047467" indent="0">
              <a:buNone/>
              <a:defRPr sz="1900">
                <a:solidFill>
                  <a:schemeClr val="tx1">
                    <a:tint val="75000"/>
                  </a:schemeClr>
                </a:solidFill>
              </a:defRPr>
            </a:lvl6pPr>
            <a:lvl7pPr marL="3656960" indent="0">
              <a:buNone/>
              <a:defRPr sz="1900">
                <a:solidFill>
                  <a:schemeClr val="tx1">
                    <a:tint val="75000"/>
                  </a:schemeClr>
                </a:solidFill>
              </a:defRPr>
            </a:lvl7pPr>
            <a:lvl8pPr marL="4266453" indent="0">
              <a:buNone/>
              <a:defRPr sz="1900">
                <a:solidFill>
                  <a:schemeClr val="tx1">
                    <a:tint val="75000"/>
                  </a:schemeClr>
                </a:solidFill>
              </a:defRPr>
            </a:lvl8pPr>
            <a:lvl9pPr marL="4875947" indent="0">
              <a:buNone/>
              <a:defRPr sz="19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1478317239"/>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09441" y="1600201"/>
            <a:ext cx="5383398" cy="4525963"/>
          </a:xfrm>
        </p:spPr>
        <p:txBody>
          <a:bodyPr/>
          <a:lstStyle>
            <a:lvl1pPr>
              <a:defRPr sz="3700"/>
            </a:lvl1pPr>
            <a:lvl2pPr>
              <a:defRPr sz="3200"/>
            </a:lvl2pPr>
            <a:lvl3pPr>
              <a:defRPr sz="2700"/>
            </a:lvl3pPr>
            <a:lvl4pPr>
              <a:defRPr sz="2400"/>
            </a:lvl4pPr>
            <a:lvl5pPr>
              <a:defRPr sz="2400"/>
            </a:lvl5pPr>
            <a:lvl6pPr>
              <a:defRPr sz="2400"/>
            </a:lvl6pPr>
            <a:lvl7pPr>
              <a:defRPr sz="2400"/>
            </a:lvl7pPr>
            <a:lvl8pPr>
              <a:defRPr sz="2400"/>
            </a:lvl8pPr>
            <a:lvl9pPr>
              <a:defRPr sz="2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5986" y="1600201"/>
            <a:ext cx="5383398" cy="4525963"/>
          </a:xfrm>
        </p:spPr>
        <p:txBody>
          <a:bodyPr/>
          <a:lstStyle>
            <a:lvl1pPr>
              <a:defRPr sz="3700"/>
            </a:lvl1pPr>
            <a:lvl2pPr>
              <a:defRPr sz="3200"/>
            </a:lvl2pPr>
            <a:lvl3pPr>
              <a:defRPr sz="2700"/>
            </a:lvl3pPr>
            <a:lvl4pPr>
              <a:defRPr sz="2400"/>
            </a:lvl4pPr>
            <a:lvl5pPr>
              <a:defRPr sz="2400"/>
            </a:lvl5pPr>
            <a:lvl6pPr>
              <a:defRPr sz="2400"/>
            </a:lvl6pPr>
            <a:lvl7pPr>
              <a:defRPr sz="2400"/>
            </a:lvl7pPr>
            <a:lvl8pPr>
              <a:defRPr sz="2400"/>
            </a:lvl8pPr>
            <a:lvl9pPr>
              <a:defRPr sz="2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096294869"/>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441" y="1535113"/>
            <a:ext cx="5385514" cy="639763"/>
          </a:xfrm>
        </p:spPr>
        <p:txBody>
          <a:bodyPr anchor="b"/>
          <a:lstStyle>
            <a:lvl1pPr marL="0" indent="0">
              <a:buNone/>
              <a:defRPr sz="3200" b="1"/>
            </a:lvl1pPr>
            <a:lvl2pPr marL="609493" indent="0">
              <a:buNone/>
              <a:defRPr sz="2700" b="1"/>
            </a:lvl2pPr>
            <a:lvl3pPr marL="1218987" indent="0">
              <a:buNone/>
              <a:defRPr sz="2400" b="1"/>
            </a:lvl3pPr>
            <a:lvl4pPr marL="1828480" indent="0">
              <a:buNone/>
              <a:defRPr sz="2100" b="1"/>
            </a:lvl4pPr>
            <a:lvl5pPr marL="2437973" indent="0">
              <a:buNone/>
              <a:defRPr sz="2100" b="1"/>
            </a:lvl5pPr>
            <a:lvl6pPr marL="3047467" indent="0">
              <a:buNone/>
              <a:defRPr sz="2100" b="1"/>
            </a:lvl6pPr>
            <a:lvl7pPr marL="3656960" indent="0">
              <a:buNone/>
              <a:defRPr sz="2100" b="1"/>
            </a:lvl7pPr>
            <a:lvl8pPr marL="4266453" indent="0">
              <a:buNone/>
              <a:defRPr sz="2100" b="1"/>
            </a:lvl8pPr>
            <a:lvl9pPr marL="4875947" indent="0">
              <a:buNone/>
              <a:defRPr sz="2100" b="1"/>
            </a:lvl9pPr>
          </a:lstStyle>
          <a:p>
            <a:pPr lvl="0"/>
            <a:r>
              <a:rPr lang="en-US"/>
              <a:t>Click to edit Master text styles</a:t>
            </a:r>
          </a:p>
        </p:txBody>
      </p:sp>
      <p:sp>
        <p:nvSpPr>
          <p:cNvPr id="4" name="Content Placeholder 3"/>
          <p:cNvSpPr>
            <a:spLocks noGrp="1"/>
          </p:cNvSpPr>
          <p:nvPr>
            <p:ph sz="half" idx="2"/>
          </p:nvPr>
        </p:nvSpPr>
        <p:spPr>
          <a:xfrm>
            <a:off x="609441" y="2174875"/>
            <a:ext cx="5385514" cy="3951288"/>
          </a:xfrm>
        </p:spPr>
        <p:txBody>
          <a:bodyPr/>
          <a:lstStyle>
            <a:lvl1pPr>
              <a:defRPr sz="3200"/>
            </a:lvl1pPr>
            <a:lvl2pPr>
              <a:defRPr sz="2700"/>
            </a:lvl2pPr>
            <a:lvl3pPr>
              <a:defRPr sz="2400"/>
            </a:lvl3pPr>
            <a:lvl4pPr>
              <a:defRPr sz="2100"/>
            </a:lvl4pPr>
            <a:lvl5pPr>
              <a:defRPr sz="2100"/>
            </a:lvl5pPr>
            <a:lvl6pPr>
              <a:defRPr sz="2100"/>
            </a:lvl6pPr>
            <a:lvl7pPr>
              <a:defRPr sz="2100"/>
            </a:lvl7pPr>
            <a:lvl8pPr>
              <a:defRPr sz="2100"/>
            </a:lvl8pPr>
            <a:lvl9pPr>
              <a:defRPr sz="21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1756" y="1535113"/>
            <a:ext cx="5387630" cy="639763"/>
          </a:xfrm>
        </p:spPr>
        <p:txBody>
          <a:bodyPr anchor="b"/>
          <a:lstStyle>
            <a:lvl1pPr marL="0" indent="0">
              <a:buNone/>
              <a:defRPr sz="3200" b="1"/>
            </a:lvl1pPr>
            <a:lvl2pPr marL="609493" indent="0">
              <a:buNone/>
              <a:defRPr sz="2700" b="1"/>
            </a:lvl2pPr>
            <a:lvl3pPr marL="1218987" indent="0">
              <a:buNone/>
              <a:defRPr sz="2400" b="1"/>
            </a:lvl3pPr>
            <a:lvl4pPr marL="1828480" indent="0">
              <a:buNone/>
              <a:defRPr sz="2100" b="1"/>
            </a:lvl4pPr>
            <a:lvl5pPr marL="2437973" indent="0">
              <a:buNone/>
              <a:defRPr sz="2100" b="1"/>
            </a:lvl5pPr>
            <a:lvl6pPr marL="3047467" indent="0">
              <a:buNone/>
              <a:defRPr sz="2100" b="1"/>
            </a:lvl6pPr>
            <a:lvl7pPr marL="3656960" indent="0">
              <a:buNone/>
              <a:defRPr sz="2100" b="1"/>
            </a:lvl7pPr>
            <a:lvl8pPr marL="4266453" indent="0">
              <a:buNone/>
              <a:defRPr sz="2100" b="1"/>
            </a:lvl8pPr>
            <a:lvl9pPr marL="4875947" indent="0">
              <a:buNone/>
              <a:defRPr sz="2100" b="1"/>
            </a:lvl9pPr>
          </a:lstStyle>
          <a:p>
            <a:pPr lvl="0"/>
            <a:r>
              <a:rPr lang="en-US"/>
              <a:t>Click to edit Master text styles</a:t>
            </a:r>
          </a:p>
        </p:txBody>
      </p:sp>
      <p:sp>
        <p:nvSpPr>
          <p:cNvPr id="6" name="Content Placeholder 5"/>
          <p:cNvSpPr>
            <a:spLocks noGrp="1"/>
          </p:cNvSpPr>
          <p:nvPr>
            <p:ph sz="quarter" idx="4"/>
          </p:nvPr>
        </p:nvSpPr>
        <p:spPr>
          <a:xfrm>
            <a:off x="6191756" y="2174875"/>
            <a:ext cx="5387630" cy="3951288"/>
          </a:xfrm>
        </p:spPr>
        <p:txBody>
          <a:bodyPr/>
          <a:lstStyle>
            <a:lvl1pPr>
              <a:defRPr sz="3200"/>
            </a:lvl1pPr>
            <a:lvl2pPr>
              <a:defRPr sz="2700"/>
            </a:lvl2pPr>
            <a:lvl3pPr>
              <a:defRPr sz="2400"/>
            </a:lvl3pPr>
            <a:lvl4pPr>
              <a:defRPr sz="2100"/>
            </a:lvl4pPr>
            <a:lvl5pPr>
              <a:defRPr sz="2100"/>
            </a:lvl5pPr>
            <a:lvl6pPr>
              <a:defRPr sz="2100"/>
            </a:lvl6pPr>
            <a:lvl7pPr>
              <a:defRPr sz="2100"/>
            </a:lvl7pPr>
            <a:lvl8pPr>
              <a:defRPr sz="2100"/>
            </a:lvl8pPr>
            <a:lvl9pPr>
              <a:defRPr sz="21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658105224"/>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defRPr sz="3600"/>
            </a:lvl1pPr>
          </a:lstStyle>
          <a:p>
            <a:r>
              <a:rPr lang="en-US"/>
              <a:t>Click to edit Master title style</a:t>
            </a:r>
          </a:p>
        </p:txBody>
      </p:sp>
      <p:sp>
        <p:nvSpPr>
          <p:cNvPr id="3" name="Date Placeholder 2"/>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766074787"/>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titleOnly" preserve="1">
  <p:cSld name="1_Title Only">
    <p:bg>
      <p:bgPr>
        <a:solidFill>
          <a:schemeClr val="tx1">
            <a:lumMod val="85000"/>
            <a:lumOff val="15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defRPr sz="3600"/>
            </a:lvl1pPr>
          </a:lstStyle>
          <a:p>
            <a:r>
              <a:rPr lang="en-US"/>
              <a:t>Click to edit Master title style</a:t>
            </a:r>
          </a:p>
        </p:txBody>
      </p:sp>
      <p:sp>
        <p:nvSpPr>
          <p:cNvPr id="3" name="Date Placeholder 2"/>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1421890823"/>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6E69268-9C8B-4EBF-A9EE-DC5DC2D48DC3}" type="slidenum">
              <a:rPr lang="en-US" smtClean="0"/>
              <a:pPr/>
              <a:t>‹#›</a:t>
            </a:fld>
            <a:endParaRPr lang="en-US"/>
          </a:p>
        </p:txBody>
      </p:sp>
      <p:sp>
        <p:nvSpPr>
          <p:cNvPr id="10" name="Rectangle 40">
            <a:extLst>
              <a:ext uri="{FF2B5EF4-FFF2-40B4-BE49-F238E27FC236}">
                <a16:creationId xmlns:a16="http://schemas.microsoft.com/office/drawing/2014/main" id="{479FEA33-027A-466E-8FD9-7FF29572A5DE}"/>
              </a:ext>
            </a:extLst>
          </p:cNvPr>
          <p:cNvSpPr/>
          <p:nvPr userDrawn="1"/>
        </p:nvSpPr>
        <p:spPr>
          <a:xfrm>
            <a:off x="11506845" y="0"/>
            <a:ext cx="681980" cy="681980"/>
          </a:xfrm>
          <a:custGeom>
            <a:avLst/>
            <a:gdLst>
              <a:gd name="connsiteX0" fmla="*/ 0 w 2205981"/>
              <a:gd name="connsiteY0" fmla="*/ 0 h 2205981"/>
              <a:gd name="connsiteX1" fmla="*/ 2205981 w 2205981"/>
              <a:gd name="connsiteY1" fmla="*/ 0 h 2205981"/>
              <a:gd name="connsiteX2" fmla="*/ 2205981 w 2205981"/>
              <a:gd name="connsiteY2" fmla="*/ 2205981 h 2205981"/>
              <a:gd name="connsiteX3" fmla="*/ 0 w 2205981"/>
              <a:gd name="connsiteY3" fmla="*/ 2205981 h 2205981"/>
              <a:gd name="connsiteX4" fmla="*/ 0 w 2205981"/>
              <a:gd name="connsiteY4" fmla="*/ 0 h 2205981"/>
              <a:gd name="connsiteX0" fmla="*/ 0 w 2205981"/>
              <a:gd name="connsiteY0" fmla="*/ 0 h 2205981"/>
              <a:gd name="connsiteX1" fmla="*/ 2205981 w 2205981"/>
              <a:gd name="connsiteY1" fmla="*/ 0 h 2205981"/>
              <a:gd name="connsiteX2" fmla="*/ 2205981 w 2205981"/>
              <a:gd name="connsiteY2" fmla="*/ 2205981 h 2205981"/>
              <a:gd name="connsiteX3" fmla="*/ 0 w 2205981"/>
              <a:gd name="connsiteY3" fmla="*/ 0 h 2205981"/>
            </a:gdLst>
            <a:ahLst/>
            <a:cxnLst>
              <a:cxn ang="0">
                <a:pos x="connsiteX0" y="connsiteY0"/>
              </a:cxn>
              <a:cxn ang="0">
                <a:pos x="connsiteX1" y="connsiteY1"/>
              </a:cxn>
              <a:cxn ang="0">
                <a:pos x="connsiteX2" y="connsiteY2"/>
              </a:cxn>
              <a:cxn ang="0">
                <a:pos x="connsiteX3" y="connsiteY3"/>
              </a:cxn>
            </a:cxnLst>
            <a:rect l="l" t="t" r="r" b="b"/>
            <a:pathLst>
              <a:path w="2205981" h="2205981">
                <a:moveTo>
                  <a:pt x="0" y="0"/>
                </a:moveTo>
                <a:lnTo>
                  <a:pt x="2205981" y="0"/>
                </a:lnTo>
                <a:lnTo>
                  <a:pt x="2205981" y="2205981"/>
                </a:lnTo>
                <a:lnTo>
                  <a:pt x="0" y="0"/>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Tree>
    <p:extLst>
      <p:ext uri="{BB962C8B-B14F-4D97-AF65-F5344CB8AC3E}">
        <p14:creationId xmlns:p14="http://schemas.microsoft.com/office/powerpoint/2010/main" val="3148918184"/>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1_Blank">
    <p:bg>
      <p:bgPr>
        <a:solidFill>
          <a:schemeClr val="accent1">
            <a:lumMod val="75000"/>
            <a:lumOff val="25000"/>
          </a:schemeClr>
        </a:solidFill>
        <a:effectLst/>
      </p:bgPr>
    </p:b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6E69268-9C8B-4EBF-A9EE-DC5DC2D48DC3}" type="slidenum">
              <a:rPr lang="en-US" smtClean="0"/>
              <a:pPr/>
              <a:t>‹#›</a:t>
            </a:fld>
            <a:endParaRPr lang="en-US"/>
          </a:p>
        </p:txBody>
      </p:sp>
      <p:sp>
        <p:nvSpPr>
          <p:cNvPr id="10" name="Rectangle 40">
            <a:extLst>
              <a:ext uri="{FF2B5EF4-FFF2-40B4-BE49-F238E27FC236}">
                <a16:creationId xmlns:a16="http://schemas.microsoft.com/office/drawing/2014/main" id="{479FEA33-027A-466E-8FD9-7FF29572A5DE}"/>
              </a:ext>
            </a:extLst>
          </p:cNvPr>
          <p:cNvSpPr/>
          <p:nvPr userDrawn="1"/>
        </p:nvSpPr>
        <p:spPr>
          <a:xfrm>
            <a:off x="11506845" y="0"/>
            <a:ext cx="681980" cy="681980"/>
          </a:xfrm>
          <a:custGeom>
            <a:avLst/>
            <a:gdLst>
              <a:gd name="connsiteX0" fmla="*/ 0 w 2205981"/>
              <a:gd name="connsiteY0" fmla="*/ 0 h 2205981"/>
              <a:gd name="connsiteX1" fmla="*/ 2205981 w 2205981"/>
              <a:gd name="connsiteY1" fmla="*/ 0 h 2205981"/>
              <a:gd name="connsiteX2" fmla="*/ 2205981 w 2205981"/>
              <a:gd name="connsiteY2" fmla="*/ 2205981 h 2205981"/>
              <a:gd name="connsiteX3" fmla="*/ 0 w 2205981"/>
              <a:gd name="connsiteY3" fmla="*/ 2205981 h 2205981"/>
              <a:gd name="connsiteX4" fmla="*/ 0 w 2205981"/>
              <a:gd name="connsiteY4" fmla="*/ 0 h 2205981"/>
              <a:gd name="connsiteX0" fmla="*/ 0 w 2205981"/>
              <a:gd name="connsiteY0" fmla="*/ 0 h 2205981"/>
              <a:gd name="connsiteX1" fmla="*/ 2205981 w 2205981"/>
              <a:gd name="connsiteY1" fmla="*/ 0 h 2205981"/>
              <a:gd name="connsiteX2" fmla="*/ 2205981 w 2205981"/>
              <a:gd name="connsiteY2" fmla="*/ 2205981 h 2205981"/>
              <a:gd name="connsiteX3" fmla="*/ 0 w 2205981"/>
              <a:gd name="connsiteY3" fmla="*/ 0 h 2205981"/>
            </a:gdLst>
            <a:ahLst/>
            <a:cxnLst>
              <a:cxn ang="0">
                <a:pos x="connsiteX0" y="connsiteY0"/>
              </a:cxn>
              <a:cxn ang="0">
                <a:pos x="connsiteX1" y="connsiteY1"/>
              </a:cxn>
              <a:cxn ang="0">
                <a:pos x="connsiteX2" y="connsiteY2"/>
              </a:cxn>
              <a:cxn ang="0">
                <a:pos x="connsiteX3" y="connsiteY3"/>
              </a:cxn>
            </a:cxnLst>
            <a:rect l="l" t="t" r="r" b="b"/>
            <a:pathLst>
              <a:path w="2205981" h="2205981">
                <a:moveTo>
                  <a:pt x="0" y="0"/>
                </a:moveTo>
                <a:lnTo>
                  <a:pt x="2205981" y="0"/>
                </a:lnTo>
                <a:lnTo>
                  <a:pt x="2205981" y="2205981"/>
                </a:lnTo>
                <a:lnTo>
                  <a:pt x="0" y="0"/>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Tree>
    <p:extLst>
      <p:ext uri="{BB962C8B-B14F-4D97-AF65-F5344CB8AC3E}">
        <p14:creationId xmlns:p14="http://schemas.microsoft.com/office/powerpoint/2010/main" val="2737172455"/>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2_Blank">
    <p:bg>
      <p:bgPr>
        <a:solidFill>
          <a:schemeClr val="tx1">
            <a:lumMod val="75000"/>
            <a:lumOff val="25000"/>
          </a:schemeClr>
        </a:solidFill>
        <a:effectLst/>
      </p:bgPr>
    </p:b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6E69268-9C8B-4EBF-A9EE-DC5DC2D48DC3}" type="slidenum">
              <a:rPr lang="en-US" smtClean="0"/>
              <a:pPr/>
              <a:t>‹#›</a:t>
            </a:fld>
            <a:endParaRPr lang="en-US"/>
          </a:p>
        </p:txBody>
      </p:sp>
      <p:sp>
        <p:nvSpPr>
          <p:cNvPr id="10" name="Rectangle 40">
            <a:extLst>
              <a:ext uri="{FF2B5EF4-FFF2-40B4-BE49-F238E27FC236}">
                <a16:creationId xmlns:a16="http://schemas.microsoft.com/office/drawing/2014/main" id="{479FEA33-027A-466E-8FD9-7FF29572A5DE}"/>
              </a:ext>
            </a:extLst>
          </p:cNvPr>
          <p:cNvSpPr/>
          <p:nvPr userDrawn="1"/>
        </p:nvSpPr>
        <p:spPr>
          <a:xfrm>
            <a:off x="11506845" y="0"/>
            <a:ext cx="681980" cy="681980"/>
          </a:xfrm>
          <a:custGeom>
            <a:avLst/>
            <a:gdLst>
              <a:gd name="connsiteX0" fmla="*/ 0 w 2205981"/>
              <a:gd name="connsiteY0" fmla="*/ 0 h 2205981"/>
              <a:gd name="connsiteX1" fmla="*/ 2205981 w 2205981"/>
              <a:gd name="connsiteY1" fmla="*/ 0 h 2205981"/>
              <a:gd name="connsiteX2" fmla="*/ 2205981 w 2205981"/>
              <a:gd name="connsiteY2" fmla="*/ 2205981 h 2205981"/>
              <a:gd name="connsiteX3" fmla="*/ 0 w 2205981"/>
              <a:gd name="connsiteY3" fmla="*/ 2205981 h 2205981"/>
              <a:gd name="connsiteX4" fmla="*/ 0 w 2205981"/>
              <a:gd name="connsiteY4" fmla="*/ 0 h 2205981"/>
              <a:gd name="connsiteX0" fmla="*/ 0 w 2205981"/>
              <a:gd name="connsiteY0" fmla="*/ 0 h 2205981"/>
              <a:gd name="connsiteX1" fmla="*/ 2205981 w 2205981"/>
              <a:gd name="connsiteY1" fmla="*/ 0 h 2205981"/>
              <a:gd name="connsiteX2" fmla="*/ 2205981 w 2205981"/>
              <a:gd name="connsiteY2" fmla="*/ 2205981 h 2205981"/>
              <a:gd name="connsiteX3" fmla="*/ 0 w 2205981"/>
              <a:gd name="connsiteY3" fmla="*/ 0 h 2205981"/>
            </a:gdLst>
            <a:ahLst/>
            <a:cxnLst>
              <a:cxn ang="0">
                <a:pos x="connsiteX0" y="connsiteY0"/>
              </a:cxn>
              <a:cxn ang="0">
                <a:pos x="connsiteX1" y="connsiteY1"/>
              </a:cxn>
              <a:cxn ang="0">
                <a:pos x="connsiteX2" y="connsiteY2"/>
              </a:cxn>
              <a:cxn ang="0">
                <a:pos x="connsiteX3" y="connsiteY3"/>
              </a:cxn>
            </a:cxnLst>
            <a:rect l="l" t="t" r="r" b="b"/>
            <a:pathLst>
              <a:path w="2205981" h="2205981">
                <a:moveTo>
                  <a:pt x="0" y="0"/>
                </a:moveTo>
                <a:lnTo>
                  <a:pt x="2205981" y="0"/>
                </a:lnTo>
                <a:lnTo>
                  <a:pt x="2205981" y="2205981"/>
                </a:lnTo>
                <a:lnTo>
                  <a:pt x="0" y="0"/>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5" name="Rectangle 4">
            <a:extLst>
              <a:ext uri="{FF2B5EF4-FFF2-40B4-BE49-F238E27FC236}">
                <a16:creationId xmlns:a16="http://schemas.microsoft.com/office/drawing/2014/main" id="{91BC25DB-8903-4A2C-AF0C-C96E478BCBC9}"/>
              </a:ext>
            </a:extLst>
          </p:cNvPr>
          <p:cNvSpPr/>
          <p:nvPr userDrawn="1"/>
        </p:nvSpPr>
        <p:spPr>
          <a:xfrm>
            <a:off x="0" y="0"/>
            <a:ext cx="580638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757195822"/>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443" y="273049"/>
            <a:ext cx="4010039" cy="1162051"/>
          </a:xfrm>
        </p:spPr>
        <p:txBody>
          <a:bodyPr anchor="b"/>
          <a:lstStyle>
            <a:lvl1pPr algn="l">
              <a:defRPr sz="2700" b="1"/>
            </a:lvl1pPr>
          </a:lstStyle>
          <a:p>
            <a:r>
              <a:rPr lang="en-US"/>
              <a:t>Click to edit Master title style</a:t>
            </a:r>
          </a:p>
        </p:txBody>
      </p:sp>
      <p:sp>
        <p:nvSpPr>
          <p:cNvPr id="3" name="Content Placeholder 2"/>
          <p:cNvSpPr>
            <a:spLocks noGrp="1"/>
          </p:cNvSpPr>
          <p:nvPr>
            <p:ph idx="1"/>
          </p:nvPr>
        </p:nvSpPr>
        <p:spPr>
          <a:xfrm>
            <a:off x="4765492" y="273052"/>
            <a:ext cx="6813892" cy="5853113"/>
          </a:xfrm>
        </p:spPr>
        <p:txBody>
          <a:bodyPr/>
          <a:lstStyle>
            <a:lvl1pPr>
              <a:defRPr sz="4300"/>
            </a:lvl1pPr>
            <a:lvl2pPr>
              <a:defRPr sz="3700"/>
            </a:lvl2pPr>
            <a:lvl3pPr>
              <a:defRPr sz="3200"/>
            </a:lvl3pPr>
            <a:lvl4pPr>
              <a:defRPr sz="2700"/>
            </a:lvl4pPr>
            <a:lvl5pPr>
              <a:defRPr sz="2700"/>
            </a:lvl5pPr>
            <a:lvl6pPr>
              <a:defRPr sz="2700"/>
            </a:lvl6pPr>
            <a:lvl7pPr>
              <a:defRPr sz="2700"/>
            </a:lvl7pPr>
            <a:lvl8pPr>
              <a:defRPr sz="2700"/>
            </a:lvl8pPr>
            <a:lvl9pPr>
              <a:defRPr sz="27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443" y="1435102"/>
            <a:ext cx="4010039" cy="4691063"/>
          </a:xfrm>
        </p:spPr>
        <p:txBody>
          <a:bodyPr/>
          <a:lstStyle>
            <a:lvl1pPr marL="0" indent="0">
              <a:buNone/>
              <a:defRPr sz="1900"/>
            </a:lvl1pPr>
            <a:lvl2pPr marL="609493" indent="0">
              <a:buNone/>
              <a:defRPr sz="1600"/>
            </a:lvl2pPr>
            <a:lvl3pPr marL="1218987" indent="0">
              <a:buNone/>
              <a:defRPr sz="1300"/>
            </a:lvl3pPr>
            <a:lvl4pPr marL="1828480" indent="0">
              <a:buNone/>
              <a:defRPr sz="1200"/>
            </a:lvl4pPr>
            <a:lvl5pPr marL="2437973" indent="0">
              <a:buNone/>
              <a:defRPr sz="1200"/>
            </a:lvl5pPr>
            <a:lvl6pPr marL="3047467" indent="0">
              <a:buNone/>
              <a:defRPr sz="1200"/>
            </a:lvl6pPr>
            <a:lvl7pPr marL="3656960" indent="0">
              <a:buNone/>
              <a:defRPr sz="1200"/>
            </a:lvl7pPr>
            <a:lvl8pPr marL="4266453" indent="0">
              <a:buNone/>
              <a:defRPr sz="1200"/>
            </a:lvl8pPr>
            <a:lvl9pPr marL="4875947" indent="0">
              <a:buNone/>
              <a:defRPr sz="1200"/>
            </a:lvl9pPr>
          </a:lstStyle>
          <a:p>
            <a:pPr lvl="0"/>
            <a:r>
              <a:rPr lang="en-US"/>
              <a:t>Click to edit Master text styles</a:t>
            </a:r>
          </a:p>
        </p:txBody>
      </p:sp>
      <p:sp>
        <p:nvSpPr>
          <p:cNvPr id="5" name="Date Placeholder 4"/>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4130588644"/>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095" y="4800600"/>
            <a:ext cx="7313295" cy="566739"/>
          </a:xfrm>
        </p:spPr>
        <p:txBody>
          <a:bodyPr anchor="b"/>
          <a:lstStyle>
            <a:lvl1pPr algn="l">
              <a:defRPr sz="2700" b="1"/>
            </a:lvl1pPr>
          </a:lstStyle>
          <a:p>
            <a:r>
              <a:rPr lang="en-US"/>
              <a:t>Click to edit Master title style</a:t>
            </a:r>
          </a:p>
        </p:txBody>
      </p:sp>
      <p:sp>
        <p:nvSpPr>
          <p:cNvPr id="3" name="Picture Placeholder 2"/>
          <p:cNvSpPr>
            <a:spLocks noGrp="1"/>
          </p:cNvSpPr>
          <p:nvPr>
            <p:ph type="pic" idx="1"/>
          </p:nvPr>
        </p:nvSpPr>
        <p:spPr>
          <a:xfrm>
            <a:off x="2389095" y="612775"/>
            <a:ext cx="7313295" cy="4114800"/>
          </a:xfrm>
        </p:spPr>
        <p:txBody>
          <a:bodyPr/>
          <a:lstStyle>
            <a:lvl1pPr marL="0" indent="0">
              <a:buNone/>
              <a:defRPr sz="4300"/>
            </a:lvl1pPr>
            <a:lvl2pPr marL="609493" indent="0">
              <a:buNone/>
              <a:defRPr sz="3700"/>
            </a:lvl2pPr>
            <a:lvl3pPr marL="1218987" indent="0">
              <a:buNone/>
              <a:defRPr sz="3200"/>
            </a:lvl3pPr>
            <a:lvl4pPr marL="1828480" indent="0">
              <a:buNone/>
              <a:defRPr sz="2700"/>
            </a:lvl4pPr>
            <a:lvl5pPr marL="2437973" indent="0">
              <a:buNone/>
              <a:defRPr sz="2700"/>
            </a:lvl5pPr>
            <a:lvl6pPr marL="3047467" indent="0">
              <a:buNone/>
              <a:defRPr sz="2700"/>
            </a:lvl6pPr>
            <a:lvl7pPr marL="3656960" indent="0">
              <a:buNone/>
              <a:defRPr sz="2700"/>
            </a:lvl7pPr>
            <a:lvl8pPr marL="4266453" indent="0">
              <a:buNone/>
              <a:defRPr sz="2700"/>
            </a:lvl8pPr>
            <a:lvl9pPr marL="4875947" indent="0">
              <a:buNone/>
              <a:defRPr sz="2700"/>
            </a:lvl9pPr>
          </a:lstStyle>
          <a:p>
            <a:endParaRPr lang="en-US"/>
          </a:p>
        </p:txBody>
      </p:sp>
      <p:sp>
        <p:nvSpPr>
          <p:cNvPr id="4" name="Text Placeholder 3"/>
          <p:cNvSpPr>
            <a:spLocks noGrp="1"/>
          </p:cNvSpPr>
          <p:nvPr>
            <p:ph type="body" sz="half" idx="2"/>
          </p:nvPr>
        </p:nvSpPr>
        <p:spPr>
          <a:xfrm>
            <a:off x="2389095" y="5367338"/>
            <a:ext cx="7313295" cy="804863"/>
          </a:xfrm>
        </p:spPr>
        <p:txBody>
          <a:bodyPr/>
          <a:lstStyle>
            <a:lvl1pPr marL="0" indent="0">
              <a:buNone/>
              <a:defRPr sz="1900"/>
            </a:lvl1pPr>
            <a:lvl2pPr marL="609493" indent="0">
              <a:buNone/>
              <a:defRPr sz="1600"/>
            </a:lvl2pPr>
            <a:lvl3pPr marL="1218987" indent="0">
              <a:buNone/>
              <a:defRPr sz="1300"/>
            </a:lvl3pPr>
            <a:lvl4pPr marL="1828480" indent="0">
              <a:buNone/>
              <a:defRPr sz="1200"/>
            </a:lvl4pPr>
            <a:lvl5pPr marL="2437973" indent="0">
              <a:buNone/>
              <a:defRPr sz="1200"/>
            </a:lvl5pPr>
            <a:lvl6pPr marL="3047467" indent="0">
              <a:buNone/>
              <a:defRPr sz="1200"/>
            </a:lvl6pPr>
            <a:lvl7pPr marL="3656960" indent="0">
              <a:buNone/>
              <a:defRPr sz="1200"/>
            </a:lvl7pPr>
            <a:lvl8pPr marL="4266453" indent="0">
              <a:buNone/>
              <a:defRPr sz="1200"/>
            </a:lvl8pPr>
            <a:lvl9pPr marL="4875947" indent="0">
              <a:buNone/>
              <a:defRPr sz="1200"/>
            </a:lvl9pPr>
          </a:lstStyle>
          <a:p>
            <a:pPr lvl="0"/>
            <a:r>
              <a:rPr lang="en-US"/>
              <a:t>Click to edit Master text styles</a:t>
            </a:r>
          </a:p>
        </p:txBody>
      </p:sp>
      <p:sp>
        <p:nvSpPr>
          <p:cNvPr id="5" name="Date Placeholder 4"/>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9101943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2833" y="4406901"/>
            <a:ext cx="10360501" cy="1362075"/>
          </a:xfrm>
        </p:spPr>
        <p:txBody>
          <a:bodyPr anchor="t"/>
          <a:lstStyle>
            <a:lvl1pPr algn="l">
              <a:defRPr sz="5300" b="1" cap="all"/>
            </a:lvl1pPr>
          </a:lstStyle>
          <a:p>
            <a:r>
              <a:rPr lang="en-US"/>
              <a:t>Click to edit Master title style</a:t>
            </a:r>
          </a:p>
        </p:txBody>
      </p:sp>
      <p:sp>
        <p:nvSpPr>
          <p:cNvPr id="3" name="Text Placeholder 2"/>
          <p:cNvSpPr>
            <a:spLocks noGrp="1"/>
          </p:cNvSpPr>
          <p:nvPr>
            <p:ph type="body" idx="1"/>
          </p:nvPr>
        </p:nvSpPr>
        <p:spPr>
          <a:xfrm>
            <a:off x="962833" y="2906713"/>
            <a:ext cx="10360501" cy="1500187"/>
          </a:xfrm>
        </p:spPr>
        <p:txBody>
          <a:bodyPr anchor="b"/>
          <a:lstStyle>
            <a:lvl1pPr marL="0" indent="0">
              <a:buNone/>
              <a:defRPr sz="2700">
                <a:solidFill>
                  <a:schemeClr val="tx1">
                    <a:tint val="75000"/>
                  </a:schemeClr>
                </a:solidFill>
              </a:defRPr>
            </a:lvl1pPr>
            <a:lvl2pPr marL="609493" indent="0">
              <a:buNone/>
              <a:defRPr sz="2400">
                <a:solidFill>
                  <a:schemeClr val="tx1">
                    <a:tint val="75000"/>
                  </a:schemeClr>
                </a:solidFill>
              </a:defRPr>
            </a:lvl2pPr>
            <a:lvl3pPr marL="1218987" indent="0">
              <a:buNone/>
              <a:defRPr sz="2100">
                <a:solidFill>
                  <a:schemeClr val="tx1">
                    <a:tint val="75000"/>
                  </a:schemeClr>
                </a:solidFill>
              </a:defRPr>
            </a:lvl3pPr>
            <a:lvl4pPr marL="1828480" indent="0">
              <a:buNone/>
              <a:defRPr sz="1900">
                <a:solidFill>
                  <a:schemeClr val="tx1">
                    <a:tint val="75000"/>
                  </a:schemeClr>
                </a:solidFill>
              </a:defRPr>
            </a:lvl4pPr>
            <a:lvl5pPr marL="2437973" indent="0">
              <a:buNone/>
              <a:defRPr sz="1900">
                <a:solidFill>
                  <a:schemeClr val="tx1">
                    <a:tint val="75000"/>
                  </a:schemeClr>
                </a:solidFill>
              </a:defRPr>
            </a:lvl5pPr>
            <a:lvl6pPr marL="3047467" indent="0">
              <a:buNone/>
              <a:defRPr sz="1900">
                <a:solidFill>
                  <a:schemeClr val="tx1">
                    <a:tint val="75000"/>
                  </a:schemeClr>
                </a:solidFill>
              </a:defRPr>
            </a:lvl6pPr>
            <a:lvl7pPr marL="3656960" indent="0">
              <a:buNone/>
              <a:defRPr sz="1900">
                <a:solidFill>
                  <a:schemeClr val="tx1">
                    <a:tint val="75000"/>
                  </a:schemeClr>
                </a:solidFill>
              </a:defRPr>
            </a:lvl7pPr>
            <a:lvl8pPr marL="4266453" indent="0">
              <a:buNone/>
              <a:defRPr sz="1900">
                <a:solidFill>
                  <a:schemeClr val="tx1">
                    <a:tint val="75000"/>
                  </a:schemeClr>
                </a:solidFill>
              </a:defRPr>
            </a:lvl8pPr>
            <a:lvl9pPr marL="4875947" indent="0">
              <a:buNone/>
              <a:defRPr sz="19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118170703"/>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922932561"/>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6898" y="274639"/>
            <a:ext cx="2742486"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09441" y="274639"/>
            <a:ext cx="802431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646455946"/>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userDrawn="1">
  <p:cSld name="slidemodel2">
    <p:bg>
      <p:bgPr>
        <a:gradFill flip="none" rotWithShape="1">
          <a:gsLst>
            <a:gs pos="55000">
              <a:srgbClr val="1181AE"/>
            </a:gs>
            <a:gs pos="0">
              <a:srgbClr val="1181AE"/>
            </a:gs>
            <a:gs pos="100000">
              <a:srgbClr val="095474"/>
            </a:gs>
          </a:gsLst>
          <a:path path="circle">
            <a:fillToRect l="50000" t="50000" r="50000" b="50000"/>
          </a:path>
          <a:tileRect/>
        </a:gradFill>
        <a:effectLst/>
      </p:bgPr>
    </p:bg>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3217834" y="2870633"/>
            <a:ext cx="5930678" cy="711081"/>
          </a:xfrm>
        </p:spPr>
        <p:txBody>
          <a:bodyPr>
            <a:normAutofit/>
          </a:bodyPr>
          <a:lstStyle>
            <a:lvl1pPr algn="ctr">
              <a:defRPr sz="3600" b="0">
                <a:solidFill>
                  <a:schemeClr val="bg1"/>
                </a:solidFill>
                <a:effectLst>
                  <a:outerShdw blurRad="38100" dist="38100" dir="2700000" algn="tl">
                    <a:srgbClr val="000000">
                      <a:alpha val="43137"/>
                    </a:srgbClr>
                  </a:outerShdw>
                </a:effectLst>
                <a:latin typeface="+mj-lt"/>
                <a:ea typeface="Open Sans" pitchFamily="34" charset="0"/>
                <a:cs typeface="Arial" panose="020B0604020202020204" pitchFamily="34" charset="0"/>
              </a:defRPr>
            </a:lvl1pPr>
          </a:lstStyle>
          <a:p>
            <a:r>
              <a:rPr lang="en-US"/>
              <a:t>SlideModel.com</a:t>
            </a:r>
          </a:p>
        </p:txBody>
      </p:sp>
      <p:sp>
        <p:nvSpPr>
          <p:cNvPr id="3" name="Date Placeholder 2"/>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231009594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09441" y="1600201"/>
            <a:ext cx="5383398" cy="4525963"/>
          </a:xfrm>
        </p:spPr>
        <p:txBody>
          <a:bodyPr/>
          <a:lstStyle>
            <a:lvl1pPr>
              <a:defRPr sz="3700"/>
            </a:lvl1pPr>
            <a:lvl2pPr>
              <a:defRPr sz="3200"/>
            </a:lvl2pPr>
            <a:lvl3pPr>
              <a:defRPr sz="2700"/>
            </a:lvl3pPr>
            <a:lvl4pPr>
              <a:defRPr sz="2400"/>
            </a:lvl4pPr>
            <a:lvl5pPr>
              <a:defRPr sz="2400"/>
            </a:lvl5pPr>
            <a:lvl6pPr>
              <a:defRPr sz="2400"/>
            </a:lvl6pPr>
            <a:lvl7pPr>
              <a:defRPr sz="2400"/>
            </a:lvl7pPr>
            <a:lvl8pPr>
              <a:defRPr sz="2400"/>
            </a:lvl8pPr>
            <a:lvl9pPr>
              <a:defRPr sz="2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5986" y="1600201"/>
            <a:ext cx="5383398" cy="4525963"/>
          </a:xfrm>
        </p:spPr>
        <p:txBody>
          <a:bodyPr/>
          <a:lstStyle>
            <a:lvl1pPr>
              <a:defRPr sz="3700"/>
            </a:lvl1pPr>
            <a:lvl2pPr>
              <a:defRPr sz="3200"/>
            </a:lvl2pPr>
            <a:lvl3pPr>
              <a:defRPr sz="2700"/>
            </a:lvl3pPr>
            <a:lvl4pPr>
              <a:defRPr sz="2400"/>
            </a:lvl4pPr>
            <a:lvl5pPr>
              <a:defRPr sz="2400"/>
            </a:lvl5pPr>
            <a:lvl6pPr>
              <a:defRPr sz="2400"/>
            </a:lvl6pPr>
            <a:lvl7pPr>
              <a:defRPr sz="2400"/>
            </a:lvl7pPr>
            <a:lvl8pPr>
              <a:defRPr sz="2400"/>
            </a:lvl8pPr>
            <a:lvl9pPr>
              <a:defRPr sz="2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30531865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441" y="1535113"/>
            <a:ext cx="5385514" cy="639763"/>
          </a:xfrm>
        </p:spPr>
        <p:txBody>
          <a:bodyPr anchor="b"/>
          <a:lstStyle>
            <a:lvl1pPr marL="0" indent="0">
              <a:buNone/>
              <a:defRPr sz="3200" b="1"/>
            </a:lvl1pPr>
            <a:lvl2pPr marL="609493" indent="0">
              <a:buNone/>
              <a:defRPr sz="2700" b="1"/>
            </a:lvl2pPr>
            <a:lvl3pPr marL="1218987" indent="0">
              <a:buNone/>
              <a:defRPr sz="2400" b="1"/>
            </a:lvl3pPr>
            <a:lvl4pPr marL="1828480" indent="0">
              <a:buNone/>
              <a:defRPr sz="2100" b="1"/>
            </a:lvl4pPr>
            <a:lvl5pPr marL="2437973" indent="0">
              <a:buNone/>
              <a:defRPr sz="2100" b="1"/>
            </a:lvl5pPr>
            <a:lvl6pPr marL="3047467" indent="0">
              <a:buNone/>
              <a:defRPr sz="2100" b="1"/>
            </a:lvl6pPr>
            <a:lvl7pPr marL="3656960" indent="0">
              <a:buNone/>
              <a:defRPr sz="2100" b="1"/>
            </a:lvl7pPr>
            <a:lvl8pPr marL="4266453" indent="0">
              <a:buNone/>
              <a:defRPr sz="2100" b="1"/>
            </a:lvl8pPr>
            <a:lvl9pPr marL="4875947" indent="0">
              <a:buNone/>
              <a:defRPr sz="2100" b="1"/>
            </a:lvl9pPr>
          </a:lstStyle>
          <a:p>
            <a:pPr lvl="0"/>
            <a:r>
              <a:rPr lang="en-US"/>
              <a:t>Click to edit Master text styles</a:t>
            </a:r>
          </a:p>
        </p:txBody>
      </p:sp>
      <p:sp>
        <p:nvSpPr>
          <p:cNvPr id="4" name="Content Placeholder 3"/>
          <p:cNvSpPr>
            <a:spLocks noGrp="1"/>
          </p:cNvSpPr>
          <p:nvPr>
            <p:ph sz="half" idx="2"/>
          </p:nvPr>
        </p:nvSpPr>
        <p:spPr>
          <a:xfrm>
            <a:off x="609441" y="2174875"/>
            <a:ext cx="5385514" cy="3951288"/>
          </a:xfrm>
        </p:spPr>
        <p:txBody>
          <a:bodyPr/>
          <a:lstStyle>
            <a:lvl1pPr>
              <a:defRPr sz="3200"/>
            </a:lvl1pPr>
            <a:lvl2pPr>
              <a:defRPr sz="2700"/>
            </a:lvl2pPr>
            <a:lvl3pPr>
              <a:defRPr sz="2400"/>
            </a:lvl3pPr>
            <a:lvl4pPr>
              <a:defRPr sz="2100"/>
            </a:lvl4pPr>
            <a:lvl5pPr>
              <a:defRPr sz="2100"/>
            </a:lvl5pPr>
            <a:lvl6pPr>
              <a:defRPr sz="2100"/>
            </a:lvl6pPr>
            <a:lvl7pPr>
              <a:defRPr sz="2100"/>
            </a:lvl7pPr>
            <a:lvl8pPr>
              <a:defRPr sz="2100"/>
            </a:lvl8pPr>
            <a:lvl9pPr>
              <a:defRPr sz="21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1756" y="1535113"/>
            <a:ext cx="5387630" cy="639763"/>
          </a:xfrm>
        </p:spPr>
        <p:txBody>
          <a:bodyPr anchor="b"/>
          <a:lstStyle>
            <a:lvl1pPr marL="0" indent="0">
              <a:buNone/>
              <a:defRPr sz="3200" b="1"/>
            </a:lvl1pPr>
            <a:lvl2pPr marL="609493" indent="0">
              <a:buNone/>
              <a:defRPr sz="2700" b="1"/>
            </a:lvl2pPr>
            <a:lvl3pPr marL="1218987" indent="0">
              <a:buNone/>
              <a:defRPr sz="2400" b="1"/>
            </a:lvl3pPr>
            <a:lvl4pPr marL="1828480" indent="0">
              <a:buNone/>
              <a:defRPr sz="2100" b="1"/>
            </a:lvl4pPr>
            <a:lvl5pPr marL="2437973" indent="0">
              <a:buNone/>
              <a:defRPr sz="2100" b="1"/>
            </a:lvl5pPr>
            <a:lvl6pPr marL="3047467" indent="0">
              <a:buNone/>
              <a:defRPr sz="2100" b="1"/>
            </a:lvl6pPr>
            <a:lvl7pPr marL="3656960" indent="0">
              <a:buNone/>
              <a:defRPr sz="2100" b="1"/>
            </a:lvl7pPr>
            <a:lvl8pPr marL="4266453" indent="0">
              <a:buNone/>
              <a:defRPr sz="2100" b="1"/>
            </a:lvl8pPr>
            <a:lvl9pPr marL="4875947" indent="0">
              <a:buNone/>
              <a:defRPr sz="2100" b="1"/>
            </a:lvl9pPr>
          </a:lstStyle>
          <a:p>
            <a:pPr lvl="0"/>
            <a:r>
              <a:rPr lang="en-US"/>
              <a:t>Click to edit Master text styles</a:t>
            </a:r>
          </a:p>
        </p:txBody>
      </p:sp>
      <p:sp>
        <p:nvSpPr>
          <p:cNvPr id="6" name="Content Placeholder 5"/>
          <p:cNvSpPr>
            <a:spLocks noGrp="1"/>
          </p:cNvSpPr>
          <p:nvPr>
            <p:ph sz="quarter" idx="4"/>
          </p:nvPr>
        </p:nvSpPr>
        <p:spPr>
          <a:xfrm>
            <a:off x="6191756" y="2174875"/>
            <a:ext cx="5387630" cy="3951288"/>
          </a:xfrm>
        </p:spPr>
        <p:txBody>
          <a:bodyPr/>
          <a:lstStyle>
            <a:lvl1pPr>
              <a:defRPr sz="3200"/>
            </a:lvl1pPr>
            <a:lvl2pPr>
              <a:defRPr sz="2700"/>
            </a:lvl2pPr>
            <a:lvl3pPr>
              <a:defRPr sz="2400"/>
            </a:lvl3pPr>
            <a:lvl4pPr>
              <a:defRPr sz="2100"/>
            </a:lvl4pPr>
            <a:lvl5pPr>
              <a:defRPr sz="2100"/>
            </a:lvl5pPr>
            <a:lvl6pPr>
              <a:defRPr sz="2100"/>
            </a:lvl6pPr>
            <a:lvl7pPr>
              <a:defRPr sz="2100"/>
            </a:lvl7pPr>
            <a:lvl8pPr>
              <a:defRPr sz="2100"/>
            </a:lvl8pPr>
            <a:lvl9pPr>
              <a:defRPr sz="21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79589903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defRPr sz="3600"/>
            </a:lvl1pPr>
          </a:lstStyle>
          <a:p>
            <a:r>
              <a:rPr lang="en-US"/>
              <a:t>Click to edit Master title style</a:t>
            </a:r>
          </a:p>
        </p:txBody>
      </p:sp>
      <p:sp>
        <p:nvSpPr>
          <p:cNvPr id="3" name="Date Placeholder 2"/>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1429874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1_Title Only">
    <p:bg>
      <p:bgPr>
        <a:solidFill>
          <a:schemeClr val="tx1">
            <a:lumMod val="85000"/>
            <a:lumOff val="15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defRPr sz="3600"/>
            </a:lvl1pPr>
          </a:lstStyle>
          <a:p>
            <a:r>
              <a:rPr lang="en-US"/>
              <a:t>Click to edit Master title style</a:t>
            </a:r>
          </a:p>
        </p:txBody>
      </p:sp>
      <p:sp>
        <p:nvSpPr>
          <p:cNvPr id="3" name="Date Placeholder 2"/>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14298743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25404F2-BE9A-4460-8815-8F645183555F}" type="datetimeFigureOut">
              <a:rPr lang="en-US" smtClean="0"/>
              <a:pPr/>
              <a:t>08/01/2019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6E69268-9C8B-4EBF-A9EE-DC5DC2D48DC3}" type="slidenum">
              <a:rPr lang="en-US" smtClean="0"/>
              <a:pPr/>
              <a:t>‹#›</a:t>
            </a:fld>
            <a:endParaRPr lang="en-US"/>
          </a:p>
        </p:txBody>
      </p:sp>
    </p:spTree>
    <p:extLst>
      <p:ext uri="{BB962C8B-B14F-4D97-AF65-F5344CB8AC3E}">
        <p14:creationId xmlns:p14="http://schemas.microsoft.com/office/powerpoint/2010/main" val="1681249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13" Type="http://schemas.openxmlformats.org/officeDocument/2006/relationships/slideLayout" Target="../slideLayouts/slideLayout26.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slideLayout" Target="../slideLayouts/slideLayout25.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 Id="rId14" Type="http://schemas.openxmlformats.org/officeDocument/2006/relationships/theme" Target="../theme/theme2.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4.xml"/><Relationship Id="rId13" Type="http://schemas.openxmlformats.org/officeDocument/2006/relationships/slideLayout" Target="../slideLayouts/slideLayout39.xml"/><Relationship Id="rId3" Type="http://schemas.openxmlformats.org/officeDocument/2006/relationships/slideLayout" Target="../slideLayouts/slideLayout29.xml"/><Relationship Id="rId7" Type="http://schemas.openxmlformats.org/officeDocument/2006/relationships/slideLayout" Target="../slideLayouts/slideLayout33.xml"/><Relationship Id="rId12" Type="http://schemas.openxmlformats.org/officeDocument/2006/relationships/slideLayout" Target="../slideLayouts/slideLayout38.xml"/><Relationship Id="rId17" Type="http://schemas.openxmlformats.org/officeDocument/2006/relationships/theme" Target="../theme/theme3.xml"/><Relationship Id="rId2" Type="http://schemas.openxmlformats.org/officeDocument/2006/relationships/slideLayout" Target="../slideLayouts/slideLayout28.xml"/><Relationship Id="rId16" Type="http://schemas.openxmlformats.org/officeDocument/2006/relationships/slideLayout" Target="../slideLayouts/slideLayout42.xml"/><Relationship Id="rId1" Type="http://schemas.openxmlformats.org/officeDocument/2006/relationships/slideLayout" Target="../slideLayouts/slideLayout27.xml"/><Relationship Id="rId6" Type="http://schemas.openxmlformats.org/officeDocument/2006/relationships/slideLayout" Target="../slideLayouts/slideLayout32.xml"/><Relationship Id="rId11" Type="http://schemas.openxmlformats.org/officeDocument/2006/relationships/slideLayout" Target="../slideLayouts/slideLayout37.xml"/><Relationship Id="rId5" Type="http://schemas.openxmlformats.org/officeDocument/2006/relationships/slideLayout" Target="../slideLayouts/slideLayout31.xml"/><Relationship Id="rId15" Type="http://schemas.openxmlformats.org/officeDocument/2006/relationships/slideLayout" Target="../slideLayouts/slideLayout41.xml"/><Relationship Id="rId10" Type="http://schemas.openxmlformats.org/officeDocument/2006/relationships/slideLayout" Target="../slideLayouts/slideLayout36.xml"/><Relationship Id="rId4" Type="http://schemas.openxmlformats.org/officeDocument/2006/relationships/slideLayout" Target="../slideLayouts/slideLayout30.xml"/><Relationship Id="rId9" Type="http://schemas.openxmlformats.org/officeDocument/2006/relationships/slideLayout" Target="../slideLayouts/slideLayout35.xml"/><Relationship Id="rId14" Type="http://schemas.openxmlformats.org/officeDocument/2006/relationships/slideLayout" Target="../slideLayouts/slideLayout4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a:gsLst>
            <a:gs pos="81000">
              <a:srgbClr val="EEEEEE"/>
            </a:gs>
            <a:gs pos="0">
              <a:schemeClr val="bg1"/>
            </a:gs>
            <a:gs pos="100000">
              <a:schemeClr val="bg1">
                <a:lumMod val="85000"/>
              </a:schemeClr>
            </a:gs>
          </a:gsLst>
          <a:path path="circle">
            <a:fillToRect l="50000" t="50000" r="50000" b="50000"/>
          </a:path>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441" y="274639"/>
            <a:ext cx="10969943" cy="711081"/>
          </a:xfrm>
          <a:prstGeom prst="rect">
            <a:avLst/>
          </a:prstGeom>
        </p:spPr>
        <p:txBody>
          <a:bodyPr vert="horz" lIns="121899" tIns="60949" rIns="121899" bIns="60949" rtlCol="0" anchor="ctr">
            <a:normAutofit/>
          </a:bodyPr>
          <a:lstStyle/>
          <a:p>
            <a:r>
              <a:rPr lang="en-US"/>
              <a:t>Click to edit Master title style</a:t>
            </a:r>
          </a:p>
        </p:txBody>
      </p:sp>
      <p:sp>
        <p:nvSpPr>
          <p:cNvPr id="3" name="Text Placeholder 2"/>
          <p:cNvSpPr>
            <a:spLocks noGrp="1"/>
          </p:cNvSpPr>
          <p:nvPr>
            <p:ph type="body" idx="1"/>
          </p:nvPr>
        </p:nvSpPr>
        <p:spPr>
          <a:xfrm>
            <a:off x="609441" y="1138425"/>
            <a:ext cx="10969943" cy="4987739"/>
          </a:xfrm>
          <a:prstGeom prst="rect">
            <a:avLst/>
          </a:prstGeom>
        </p:spPr>
        <p:txBody>
          <a:bodyPr vert="horz" lIns="121899" tIns="60949" rIns="121899" bIns="60949"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9441" y="6356351"/>
            <a:ext cx="2844059" cy="365125"/>
          </a:xfrm>
          <a:prstGeom prst="rect">
            <a:avLst/>
          </a:prstGeom>
        </p:spPr>
        <p:txBody>
          <a:bodyPr vert="horz" lIns="121899" tIns="60949" rIns="121899" bIns="60949" rtlCol="0" anchor="ctr"/>
          <a:lstStyle>
            <a:lvl1pPr algn="l">
              <a:defRPr sz="1600">
                <a:solidFill>
                  <a:schemeClr val="tx1">
                    <a:tint val="75000"/>
                  </a:schemeClr>
                </a:solidFill>
              </a:defRPr>
            </a:lvl1pPr>
          </a:lstStyle>
          <a:p>
            <a:fld id="{425404F2-BE9A-4460-8815-8F645183555F}" type="datetimeFigureOut">
              <a:rPr lang="en-US" smtClean="0"/>
              <a:pPr/>
              <a:t>08/01/2019</a:t>
            </a:fld>
            <a:endParaRPr lang="en-US"/>
          </a:p>
        </p:txBody>
      </p:sp>
      <p:sp>
        <p:nvSpPr>
          <p:cNvPr id="5" name="Footer Placeholder 4"/>
          <p:cNvSpPr>
            <a:spLocks noGrp="1"/>
          </p:cNvSpPr>
          <p:nvPr>
            <p:ph type="ftr" sz="quarter" idx="3"/>
          </p:nvPr>
        </p:nvSpPr>
        <p:spPr>
          <a:xfrm>
            <a:off x="4164515" y="6356351"/>
            <a:ext cx="3859795" cy="365125"/>
          </a:xfrm>
          <a:prstGeom prst="rect">
            <a:avLst/>
          </a:prstGeom>
        </p:spPr>
        <p:txBody>
          <a:bodyPr vert="horz" lIns="121899" tIns="60949" rIns="121899" bIns="60949" rtlCol="0" anchor="ctr"/>
          <a:lstStyle>
            <a:lvl1pPr algn="ctr">
              <a:defRPr sz="16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35325" y="6356351"/>
            <a:ext cx="2844059" cy="365125"/>
          </a:xfrm>
          <a:prstGeom prst="rect">
            <a:avLst/>
          </a:prstGeom>
        </p:spPr>
        <p:txBody>
          <a:bodyPr vert="horz" lIns="121899" tIns="60949" rIns="121899" bIns="60949" rtlCol="0" anchor="ctr"/>
          <a:lstStyle>
            <a:lvl1pPr algn="r">
              <a:defRPr sz="1600">
                <a:solidFill>
                  <a:schemeClr val="tx1">
                    <a:tint val="75000"/>
                  </a:schemeClr>
                </a:solidFill>
              </a:defRPr>
            </a:lvl1pPr>
          </a:lstStyle>
          <a:p>
            <a:fld id="{96E69268-9C8B-4EBF-A9EE-DC5DC2D48DC3}" type="slidenum">
              <a:rPr lang="en-US" smtClean="0"/>
              <a:pPr/>
              <a:t>‹#›</a:t>
            </a:fld>
            <a:endParaRPr lang="en-US"/>
          </a:p>
        </p:txBody>
      </p:sp>
    </p:spTree>
    <p:extLst>
      <p:ext uri="{BB962C8B-B14F-4D97-AF65-F5344CB8AC3E}">
        <p14:creationId xmlns:p14="http://schemas.microsoft.com/office/powerpoint/2010/main" val="1974508044"/>
      </p:ext>
    </p:extLst>
  </p:cSld>
  <p:clrMap bg1="lt1" tx1="dk1" bg2="lt2" tx2="dk2" accent1="accent1" accent2="accent2" accent3="accent3" accent4="accent4" accent5="accent5" accent6="accent6" hlink="hlink" folHlink="folHlink"/>
  <p:sldLayoutIdLst>
    <p:sldLayoutId id="2147483661" r:id="rId1"/>
    <p:sldLayoutId id="2147483649" r:id="rId2"/>
    <p:sldLayoutId id="2147483650" r:id="rId3"/>
    <p:sldLayoutId id="2147483651" r:id="rId4"/>
    <p:sldLayoutId id="2147483652" r:id="rId5"/>
    <p:sldLayoutId id="2147483653" r:id="rId6"/>
    <p:sldLayoutId id="2147483654" r:id="rId7"/>
    <p:sldLayoutId id="2147483662" r:id="rId8"/>
    <p:sldLayoutId id="2147483655" r:id="rId9"/>
    <p:sldLayoutId id="2147483656" r:id="rId10"/>
    <p:sldLayoutId id="2147483657" r:id="rId11"/>
    <p:sldLayoutId id="2147483658" r:id="rId12"/>
    <p:sldLayoutId id="2147483659" r:id="rId13"/>
  </p:sldLayoutIdLst>
  <p:txStyles>
    <p:titleStyle>
      <a:lvl1pPr algn="l" defTabSz="1218987" rtl="0" eaLnBrk="1" latinLnBrk="0" hangingPunct="1">
        <a:spcBef>
          <a:spcPct val="0"/>
        </a:spcBef>
        <a:buNone/>
        <a:defRPr sz="3600" kern="1200">
          <a:solidFill>
            <a:schemeClr val="tx1"/>
          </a:solidFill>
          <a:latin typeface="+mj-lt"/>
          <a:ea typeface="+mj-ea"/>
          <a:cs typeface="+mj-cs"/>
        </a:defRPr>
      </a:lvl1pPr>
    </p:titleStyle>
    <p:bodyStyle>
      <a:lvl1pPr marL="457120" indent="-457120" algn="l" defTabSz="1218987" rtl="0" eaLnBrk="1" latinLnBrk="0" hangingPunct="1">
        <a:spcBef>
          <a:spcPct val="20000"/>
        </a:spcBef>
        <a:buFont typeface="Arial" pitchFamily="34" charset="0"/>
        <a:buChar char="•"/>
        <a:defRPr sz="3600" kern="1200">
          <a:solidFill>
            <a:schemeClr val="tx1"/>
          </a:solidFill>
          <a:latin typeface="+mj-lt"/>
          <a:ea typeface="+mn-ea"/>
          <a:cs typeface="+mn-cs"/>
        </a:defRPr>
      </a:lvl1pPr>
      <a:lvl2pPr marL="990427" indent="-380933" algn="l" defTabSz="1218987" rtl="0" eaLnBrk="1" latinLnBrk="0" hangingPunct="1">
        <a:spcBef>
          <a:spcPct val="20000"/>
        </a:spcBef>
        <a:buFont typeface="Arial" pitchFamily="34" charset="0"/>
        <a:buChar char="–"/>
        <a:defRPr sz="3200" kern="1200">
          <a:solidFill>
            <a:schemeClr val="tx1"/>
          </a:solidFill>
          <a:latin typeface="+mj-lt"/>
          <a:ea typeface="+mn-ea"/>
          <a:cs typeface="+mn-cs"/>
        </a:defRPr>
      </a:lvl2pPr>
      <a:lvl3pPr marL="1523733" indent="-304747" algn="l" defTabSz="1218987" rtl="0" eaLnBrk="1" latinLnBrk="0" hangingPunct="1">
        <a:spcBef>
          <a:spcPct val="20000"/>
        </a:spcBef>
        <a:buFont typeface="Arial" pitchFamily="34" charset="0"/>
        <a:buChar char="•"/>
        <a:defRPr sz="2400" kern="1200">
          <a:solidFill>
            <a:schemeClr val="tx1"/>
          </a:solidFill>
          <a:latin typeface="+mj-lt"/>
          <a:ea typeface="+mn-ea"/>
          <a:cs typeface="+mn-cs"/>
        </a:defRPr>
      </a:lvl3pPr>
      <a:lvl4pPr marL="2133227" indent="-304747" algn="l" defTabSz="1218987" rtl="0" eaLnBrk="1" latinLnBrk="0" hangingPunct="1">
        <a:spcBef>
          <a:spcPct val="20000"/>
        </a:spcBef>
        <a:buFont typeface="Arial" pitchFamily="34" charset="0"/>
        <a:buChar char="–"/>
        <a:defRPr sz="2000" kern="1200">
          <a:solidFill>
            <a:schemeClr val="tx1"/>
          </a:solidFill>
          <a:latin typeface="+mj-lt"/>
          <a:ea typeface="+mn-ea"/>
          <a:cs typeface="+mn-cs"/>
        </a:defRPr>
      </a:lvl4pPr>
      <a:lvl5pPr marL="2742720" indent="-304747" algn="l" defTabSz="1218987" rtl="0" eaLnBrk="1" latinLnBrk="0" hangingPunct="1">
        <a:spcBef>
          <a:spcPct val="20000"/>
        </a:spcBef>
        <a:buFont typeface="Arial" pitchFamily="34" charset="0"/>
        <a:buChar char="»"/>
        <a:defRPr sz="2000" kern="1200">
          <a:solidFill>
            <a:schemeClr val="tx1"/>
          </a:solidFill>
          <a:latin typeface="+mj-lt"/>
          <a:ea typeface="+mn-ea"/>
          <a:cs typeface="+mn-cs"/>
        </a:defRPr>
      </a:lvl5pPr>
      <a:lvl6pPr marL="3352213"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6pPr>
      <a:lvl7pPr marL="3961707"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7pPr>
      <a:lvl8pPr marL="4571200"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8pPr>
      <a:lvl9pPr marL="5180693"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9pPr>
    </p:bodyStyle>
    <p:otherStyle>
      <a:defPPr>
        <a:defRPr lang="en-US"/>
      </a:defPPr>
      <a:lvl1pPr marL="0" algn="l" defTabSz="1218987" rtl="0" eaLnBrk="1" latinLnBrk="0" hangingPunct="1">
        <a:defRPr sz="2400" kern="1200">
          <a:solidFill>
            <a:schemeClr val="tx1"/>
          </a:solidFill>
          <a:latin typeface="+mn-lt"/>
          <a:ea typeface="+mn-ea"/>
          <a:cs typeface="+mn-cs"/>
        </a:defRPr>
      </a:lvl1pPr>
      <a:lvl2pPr marL="609493" algn="l" defTabSz="1218987" rtl="0" eaLnBrk="1" latinLnBrk="0" hangingPunct="1">
        <a:defRPr sz="2400" kern="1200">
          <a:solidFill>
            <a:schemeClr val="tx1"/>
          </a:solidFill>
          <a:latin typeface="+mn-lt"/>
          <a:ea typeface="+mn-ea"/>
          <a:cs typeface="+mn-cs"/>
        </a:defRPr>
      </a:lvl2pPr>
      <a:lvl3pPr marL="1218987" algn="l" defTabSz="1218987" rtl="0" eaLnBrk="1" latinLnBrk="0" hangingPunct="1">
        <a:defRPr sz="2400" kern="1200">
          <a:solidFill>
            <a:schemeClr val="tx1"/>
          </a:solidFill>
          <a:latin typeface="+mn-lt"/>
          <a:ea typeface="+mn-ea"/>
          <a:cs typeface="+mn-cs"/>
        </a:defRPr>
      </a:lvl3pPr>
      <a:lvl4pPr marL="1828480" algn="l" defTabSz="1218987" rtl="0" eaLnBrk="1" latinLnBrk="0" hangingPunct="1">
        <a:defRPr sz="2400" kern="1200">
          <a:solidFill>
            <a:schemeClr val="tx1"/>
          </a:solidFill>
          <a:latin typeface="+mn-lt"/>
          <a:ea typeface="+mn-ea"/>
          <a:cs typeface="+mn-cs"/>
        </a:defRPr>
      </a:lvl4pPr>
      <a:lvl5pPr marL="2437973" algn="l" defTabSz="1218987" rtl="0" eaLnBrk="1" latinLnBrk="0" hangingPunct="1">
        <a:defRPr sz="2400" kern="1200">
          <a:solidFill>
            <a:schemeClr val="tx1"/>
          </a:solidFill>
          <a:latin typeface="+mn-lt"/>
          <a:ea typeface="+mn-ea"/>
          <a:cs typeface="+mn-cs"/>
        </a:defRPr>
      </a:lvl5pPr>
      <a:lvl6pPr marL="3047467" algn="l" defTabSz="1218987" rtl="0" eaLnBrk="1" latinLnBrk="0" hangingPunct="1">
        <a:defRPr sz="2400" kern="1200">
          <a:solidFill>
            <a:schemeClr val="tx1"/>
          </a:solidFill>
          <a:latin typeface="+mn-lt"/>
          <a:ea typeface="+mn-ea"/>
          <a:cs typeface="+mn-cs"/>
        </a:defRPr>
      </a:lvl6pPr>
      <a:lvl7pPr marL="3656960" algn="l" defTabSz="1218987" rtl="0" eaLnBrk="1" latinLnBrk="0" hangingPunct="1">
        <a:defRPr sz="2400" kern="1200">
          <a:solidFill>
            <a:schemeClr val="tx1"/>
          </a:solidFill>
          <a:latin typeface="+mn-lt"/>
          <a:ea typeface="+mn-ea"/>
          <a:cs typeface="+mn-cs"/>
        </a:defRPr>
      </a:lvl7pPr>
      <a:lvl8pPr marL="4266453" algn="l" defTabSz="1218987" rtl="0" eaLnBrk="1" latinLnBrk="0" hangingPunct="1">
        <a:defRPr sz="2400" kern="1200">
          <a:solidFill>
            <a:schemeClr val="tx1"/>
          </a:solidFill>
          <a:latin typeface="+mn-lt"/>
          <a:ea typeface="+mn-ea"/>
          <a:cs typeface="+mn-cs"/>
        </a:defRPr>
      </a:lvl8pPr>
      <a:lvl9pPr marL="4875947" algn="l" defTabSz="1218987" rtl="0" eaLnBrk="1" latinLnBrk="0" hangingPunct="1">
        <a:defRPr sz="24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gradFill>
          <a:gsLst>
            <a:gs pos="81000">
              <a:srgbClr val="EEEEEE"/>
            </a:gs>
            <a:gs pos="0">
              <a:schemeClr val="bg1"/>
            </a:gs>
            <a:gs pos="100000">
              <a:schemeClr val="bg1">
                <a:lumMod val="85000"/>
              </a:schemeClr>
            </a:gs>
          </a:gsLst>
          <a:path path="circle">
            <a:fillToRect l="50000" t="50000" r="50000" b="50000"/>
          </a:path>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441" y="274639"/>
            <a:ext cx="10969943" cy="711081"/>
          </a:xfrm>
          <a:prstGeom prst="rect">
            <a:avLst/>
          </a:prstGeom>
        </p:spPr>
        <p:txBody>
          <a:bodyPr vert="horz" lIns="121899" tIns="60949" rIns="121899" bIns="60949" rtlCol="0" anchor="ctr">
            <a:normAutofit/>
          </a:bodyPr>
          <a:lstStyle/>
          <a:p>
            <a:r>
              <a:rPr lang="en-US"/>
              <a:t>Click to edit Master title style</a:t>
            </a:r>
          </a:p>
        </p:txBody>
      </p:sp>
      <p:sp>
        <p:nvSpPr>
          <p:cNvPr id="3" name="Text Placeholder 2"/>
          <p:cNvSpPr>
            <a:spLocks noGrp="1"/>
          </p:cNvSpPr>
          <p:nvPr>
            <p:ph type="body" idx="1"/>
          </p:nvPr>
        </p:nvSpPr>
        <p:spPr>
          <a:xfrm>
            <a:off x="609441" y="1138425"/>
            <a:ext cx="10969943" cy="4987739"/>
          </a:xfrm>
          <a:prstGeom prst="rect">
            <a:avLst/>
          </a:prstGeom>
        </p:spPr>
        <p:txBody>
          <a:bodyPr vert="horz" lIns="121899" tIns="60949" rIns="121899" bIns="60949"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9441" y="6356351"/>
            <a:ext cx="2844059" cy="365125"/>
          </a:xfrm>
          <a:prstGeom prst="rect">
            <a:avLst/>
          </a:prstGeom>
        </p:spPr>
        <p:txBody>
          <a:bodyPr vert="horz" lIns="121899" tIns="60949" rIns="121899" bIns="60949" rtlCol="0" anchor="ctr"/>
          <a:lstStyle>
            <a:lvl1pPr algn="l">
              <a:defRPr sz="1600">
                <a:solidFill>
                  <a:schemeClr val="tx1">
                    <a:tint val="75000"/>
                  </a:schemeClr>
                </a:solidFill>
              </a:defRPr>
            </a:lvl1pPr>
          </a:lstStyle>
          <a:p>
            <a:fld id="{425404F2-BE9A-4460-8815-8F645183555F}" type="datetimeFigureOut">
              <a:rPr lang="en-US" smtClean="0"/>
              <a:pPr/>
              <a:t>08/01/2019</a:t>
            </a:fld>
            <a:endParaRPr lang="en-US"/>
          </a:p>
        </p:txBody>
      </p:sp>
      <p:sp>
        <p:nvSpPr>
          <p:cNvPr id="5" name="Footer Placeholder 4"/>
          <p:cNvSpPr>
            <a:spLocks noGrp="1"/>
          </p:cNvSpPr>
          <p:nvPr>
            <p:ph type="ftr" sz="quarter" idx="3"/>
          </p:nvPr>
        </p:nvSpPr>
        <p:spPr>
          <a:xfrm>
            <a:off x="4164515" y="6356351"/>
            <a:ext cx="3859795" cy="365125"/>
          </a:xfrm>
          <a:prstGeom prst="rect">
            <a:avLst/>
          </a:prstGeom>
        </p:spPr>
        <p:txBody>
          <a:bodyPr vert="horz" lIns="121899" tIns="60949" rIns="121899" bIns="60949" rtlCol="0" anchor="ctr"/>
          <a:lstStyle>
            <a:lvl1pPr algn="ctr">
              <a:defRPr sz="16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35325" y="6356351"/>
            <a:ext cx="2844059" cy="365125"/>
          </a:xfrm>
          <a:prstGeom prst="rect">
            <a:avLst/>
          </a:prstGeom>
        </p:spPr>
        <p:txBody>
          <a:bodyPr vert="horz" lIns="121899" tIns="60949" rIns="121899" bIns="60949" rtlCol="0" anchor="ctr"/>
          <a:lstStyle>
            <a:lvl1pPr algn="r">
              <a:defRPr sz="1600">
                <a:solidFill>
                  <a:schemeClr val="tx1">
                    <a:tint val="75000"/>
                  </a:schemeClr>
                </a:solidFill>
              </a:defRPr>
            </a:lvl1pPr>
          </a:lstStyle>
          <a:p>
            <a:fld id="{96E69268-9C8B-4EBF-A9EE-DC5DC2D48DC3}" type="slidenum">
              <a:rPr lang="en-US" smtClean="0"/>
              <a:pPr/>
              <a:t>‹#›</a:t>
            </a:fld>
            <a:endParaRPr lang="en-US"/>
          </a:p>
        </p:txBody>
      </p:sp>
    </p:spTree>
    <p:extLst>
      <p:ext uri="{BB962C8B-B14F-4D97-AF65-F5344CB8AC3E}">
        <p14:creationId xmlns:p14="http://schemas.microsoft.com/office/powerpoint/2010/main" val="1543799690"/>
      </p:ext>
    </p:extLst>
  </p:cSld>
  <p:clrMap bg1="lt1" tx1="dk1" bg2="lt2" tx2="dk2" accent1="accent1" accent2="accent2" accent3="accent3" accent4="accent4" accent5="accent5" accent6="accent6" hlink="hlink" folHlink="folHlink"/>
  <p:sldLayoutIdLst>
    <p:sldLayoutId id="2147483678" r:id="rId1"/>
    <p:sldLayoutId id="2147483679" r:id="rId2"/>
    <p:sldLayoutId id="2147483680" r:id="rId3"/>
    <p:sldLayoutId id="2147483681" r:id="rId4"/>
    <p:sldLayoutId id="2147483682" r:id="rId5"/>
    <p:sldLayoutId id="2147483683" r:id="rId6"/>
    <p:sldLayoutId id="2147483684" r:id="rId7"/>
    <p:sldLayoutId id="2147483685" r:id="rId8"/>
    <p:sldLayoutId id="2147483686" r:id="rId9"/>
    <p:sldLayoutId id="2147483687" r:id="rId10"/>
    <p:sldLayoutId id="2147483688" r:id="rId11"/>
    <p:sldLayoutId id="2147483689" r:id="rId12"/>
    <p:sldLayoutId id="2147483690" r:id="rId13"/>
  </p:sldLayoutIdLst>
  <p:txStyles>
    <p:titleStyle>
      <a:lvl1pPr algn="l" defTabSz="1218987" rtl="0" eaLnBrk="1" latinLnBrk="0" hangingPunct="1">
        <a:spcBef>
          <a:spcPct val="0"/>
        </a:spcBef>
        <a:buNone/>
        <a:defRPr sz="3600" kern="1200">
          <a:solidFill>
            <a:schemeClr val="tx1"/>
          </a:solidFill>
          <a:latin typeface="+mj-lt"/>
          <a:ea typeface="+mj-ea"/>
          <a:cs typeface="+mj-cs"/>
        </a:defRPr>
      </a:lvl1pPr>
    </p:titleStyle>
    <p:bodyStyle>
      <a:lvl1pPr marL="457120" indent="-457120" algn="l" defTabSz="1218987" rtl="0" eaLnBrk="1" latinLnBrk="0" hangingPunct="1">
        <a:spcBef>
          <a:spcPct val="20000"/>
        </a:spcBef>
        <a:buFont typeface="Arial" pitchFamily="34" charset="0"/>
        <a:buChar char="•"/>
        <a:defRPr sz="3600" kern="1200">
          <a:solidFill>
            <a:schemeClr val="tx1"/>
          </a:solidFill>
          <a:latin typeface="+mj-lt"/>
          <a:ea typeface="+mn-ea"/>
          <a:cs typeface="+mn-cs"/>
        </a:defRPr>
      </a:lvl1pPr>
      <a:lvl2pPr marL="990427" indent="-380933" algn="l" defTabSz="1218987" rtl="0" eaLnBrk="1" latinLnBrk="0" hangingPunct="1">
        <a:spcBef>
          <a:spcPct val="20000"/>
        </a:spcBef>
        <a:buFont typeface="Arial" pitchFamily="34" charset="0"/>
        <a:buChar char="–"/>
        <a:defRPr sz="3200" kern="1200">
          <a:solidFill>
            <a:schemeClr val="tx1"/>
          </a:solidFill>
          <a:latin typeface="+mj-lt"/>
          <a:ea typeface="+mn-ea"/>
          <a:cs typeface="+mn-cs"/>
        </a:defRPr>
      </a:lvl2pPr>
      <a:lvl3pPr marL="1523733" indent="-304747" algn="l" defTabSz="1218987" rtl="0" eaLnBrk="1" latinLnBrk="0" hangingPunct="1">
        <a:spcBef>
          <a:spcPct val="20000"/>
        </a:spcBef>
        <a:buFont typeface="Arial" pitchFamily="34" charset="0"/>
        <a:buChar char="•"/>
        <a:defRPr sz="2400" kern="1200">
          <a:solidFill>
            <a:schemeClr val="tx1"/>
          </a:solidFill>
          <a:latin typeface="+mj-lt"/>
          <a:ea typeface="+mn-ea"/>
          <a:cs typeface="+mn-cs"/>
        </a:defRPr>
      </a:lvl3pPr>
      <a:lvl4pPr marL="2133227" indent="-304747" algn="l" defTabSz="1218987" rtl="0" eaLnBrk="1" latinLnBrk="0" hangingPunct="1">
        <a:spcBef>
          <a:spcPct val="20000"/>
        </a:spcBef>
        <a:buFont typeface="Arial" pitchFamily="34" charset="0"/>
        <a:buChar char="–"/>
        <a:defRPr sz="2000" kern="1200">
          <a:solidFill>
            <a:schemeClr val="tx1"/>
          </a:solidFill>
          <a:latin typeface="+mj-lt"/>
          <a:ea typeface="+mn-ea"/>
          <a:cs typeface="+mn-cs"/>
        </a:defRPr>
      </a:lvl4pPr>
      <a:lvl5pPr marL="2742720" indent="-304747" algn="l" defTabSz="1218987" rtl="0" eaLnBrk="1" latinLnBrk="0" hangingPunct="1">
        <a:spcBef>
          <a:spcPct val="20000"/>
        </a:spcBef>
        <a:buFont typeface="Arial" pitchFamily="34" charset="0"/>
        <a:buChar char="»"/>
        <a:defRPr sz="2000" kern="1200">
          <a:solidFill>
            <a:schemeClr val="tx1"/>
          </a:solidFill>
          <a:latin typeface="+mj-lt"/>
          <a:ea typeface="+mn-ea"/>
          <a:cs typeface="+mn-cs"/>
        </a:defRPr>
      </a:lvl5pPr>
      <a:lvl6pPr marL="3352213"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6pPr>
      <a:lvl7pPr marL="3961707"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7pPr>
      <a:lvl8pPr marL="4571200"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8pPr>
      <a:lvl9pPr marL="5180693"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9pPr>
    </p:bodyStyle>
    <p:otherStyle>
      <a:defPPr>
        <a:defRPr lang="en-US"/>
      </a:defPPr>
      <a:lvl1pPr marL="0" algn="l" defTabSz="1218987" rtl="0" eaLnBrk="1" latinLnBrk="0" hangingPunct="1">
        <a:defRPr sz="2400" kern="1200">
          <a:solidFill>
            <a:schemeClr val="tx1"/>
          </a:solidFill>
          <a:latin typeface="+mn-lt"/>
          <a:ea typeface="+mn-ea"/>
          <a:cs typeface="+mn-cs"/>
        </a:defRPr>
      </a:lvl1pPr>
      <a:lvl2pPr marL="609493" algn="l" defTabSz="1218987" rtl="0" eaLnBrk="1" latinLnBrk="0" hangingPunct="1">
        <a:defRPr sz="2400" kern="1200">
          <a:solidFill>
            <a:schemeClr val="tx1"/>
          </a:solidFill>
          <a:latin typeface="+mn-lt"/>
          <a:ea typeface="+mn-ea"/>
          <a:cs typeface="+mn-cs"/>
        </a:defRPr>
      </a:lvl2pPr>
      <a:lvl3pPr marL="1218987" algn="l" defTabSz="1218987" rtl="0" eaLnBrk="1" latinLnBrk="0" hangingPunct="1">
        <a:defRPr sz="2400" kern="1200">
          <a:solidFill>
            <a:schemeClr val="tx1"/>
          </a:solidFill>
          <a:latin typeface="+mn-lt"/>
          <a:ea typeface="+mn-ea"/>
          <a:cs typeface="+mn-cs"/>
        </a:defRPr>
      </a:lvl3pPr>
      <a:lvl4pPr marL="1828480" algn="l" defTabSz="1218987" rtl="0" eaLnBrk="1" latinLnBrk="0" hangingPunct="1">
        <a:defRPr sz="2400" kern="1200">
          <a:solidFill>
            <a:schemeClr val="tx1"/>
          </a:solidFill>
          <a:latin typeface="+mn-lt"/>
          <a:ea typeface="+mn-ea"/>
          <a:cs typeface="+mn-cs"/>
        </a:defRPr>
      </a:lvl4pPr>
      <a:lvl5pPr marL="2437973" algn="l" defTabSz="1218987" rtl="0" eaLnBrk="1" latinLnBrk="0" hangingPunct="1">
        <a:defRPr sz="2400" kern="1200">
          <a:solidFill>
            <a:schemeClr val="tx1"/>
          </a:solidFill>
          <a:latin typeface="+mn-lt"/>
          <a:ea typeface="+mn-ea"/>
          <a:cs typeface="+mn-cs"/>
        </a:defRPr>
      </a:lvl5pPr>
      <a:lvl6pPr marL="3047467" algn="l" defTabSz="1218987" rtl="0" eaLnBrk="1" latinLnBrk="0" hangingPunct="1">
        <a:defRPr sz="2400" kern="1200">
          <a:solidFill>
            <a:schemeClr val="tx1"/>
          </a:solidFill>
          <a:latin typeface="+mn-lt"/>
          <a:ea typeface="+mn-ea"/>
          <a:cs typeface="+mn-cs"/>
        </a:defRPr>
      </a:lvl6pPr>
      <a:lvl7pPr marL="3656960" algn="l" defTabSz="1218987" rtl="0" eaLnBrk="1" latinLnBrk="0" hangingPunct="1">
        <a:defRPr sz="2400" kern="1200">
          <a:solidFill>
            <a:schemeClr val="tx1"/>
          </a:solidFill>
          <a:latin typeface="+mn-lt"/>
          <a:ea typeface="+mn-ea"/>
          <a:cs typeface="+mn-cs"/>
        </a:defRPr>
      </a:lvl7pPr>
      <a:lvl8pPr marL="4266453" algn="l" defTabSz="1218987" rtl="0" eaLnBrk="1" latinLnBrk="0" hangingPunct="1">
        <a:defRPr sz="2400" kern="1200">
          <a:solidFill>
            <a:schemeClr val="tx1"/>
          </a:solidFill>
          <a:latin typeface="+mn-lt"/>
          <a:ea typeface="+mn-ea"/>
          <a:cs typeface="+mn-cs"/>
        </a:defRPr>
      </a:lvl8pPr>
      <a:lvl9pPr marL="4875947" algn="l" defTabSz="1218987" rtl="0" eaLnBrk="1" latinLnBrk="0" hangingPunct="1">
        <a:defRPr sz="24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441" y="274639"/>
            <a:ext cx="10969943" cy="711081"/>
          </a:xfrm>
          <a:prstGeom prst="rect">
            <a:avLst/>
          </a:prstGeom>
        </p:spPr>
        <p:txBody>
          <a:bodyPr vert="horz" lIns="121899" tIns="60949" rIns="121899" bIns="60949" rtlCol="0" anchor="ctr">
            <a:normAutofit/>
          </a:bodyPr>
          <a:lstStyle/>
          <a:p>
            <a:r>
              <a:rPr lang="en-US"/>
              <a:t>Click to edit Master title style</a:t>
            </a:r>
          </a:p>
        </p:txBody>
      </p:sp>
      <p:sp>
        <p:nvSpPr>
          <p:cNvPr id="3" name="Text Placeholder 2"/>
          <p:cNvSpPr>
            <a:spLocks noGrp="1"/>
          </p:cNvSpPr>
          <p:nvPr>
            <p:ph type="body" idx="1"/>
          </p:nvPr>
        </p:nvSpPr>
        <p:spPr>
          <a:xfrm>
            <a:off x="609441" y="1138425"/>
            <a:ext cx="10969943" cy="4987739"/>
          </a:xfrm>
          <a:prstGeom prst="rect">
            <a:avLst/>
          </a:prstGeom>
        </p:spPr>
        <p:txBody>
          <a:bodyPr vert="horz" lIns="121899" tIns="60949" rIns="121899" bIns="60949"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9441" y="6356351"/>
            <a:ext cx="2844059" cy="365125"/>
          </a:xfrm>
          <a:prstGeom prst="rect">
            <a:avLst/>
          </a:prstGeom>
        </p:spPr>
        <p:txBody>
          <a:bodyPr vert="horz" lIns="121899" tIns="60949" rIns="121899" bIns="60949" rtlCol="0" anchor="ctr"/>
          <a:lstStyle>
            <a:lvl1pPr algn="l">
              <a:defRPr sz="1600">
                <a:solidFill>
                  <a:schemeClr val="tx1">
                    <a:tint val="75000"/>
                  </a:schemeClr>
                </a:solidFill>
              </a:defRPr>
            </a:lvl1pPr>
          </a:lstStyle>
          <a:p>
            <a:fld id="{425404F2-BE9A-4460-8815-8F645183555F}" type="datetimeFigureOut">
              <a:rPr lang="en-US" smtClean="0"/>
              <a:pPr/>
              <a:t>08/01/2019</a:t>
            </a:fld>
            <a:endParaRPr lang="en-US"/>
          </a:p>
        </p:txBody>
      </p:sp>
      <p:sp>
        <p:nvSpPr>
          <p:cNvPr id="5" name="Footer Placeholder 4"/>
          <p:cNvSpPr>
            <a:spLocks noGrp="1"/>
          </p:cNvSpPr>
          <p:nvPr>
            <p:ph type="ftr" sz="quarter" idx="3"/>
          </p:nvPr>
        </p:nvSpPr>
        <p:spPr>
          <a:xfrm>
            <a:off x="4164515" y="6356351"/>
            <a:ext cx="3859795" cy="365125"/>
          </a:xfrm>
          <a:prstGeom prst="rect">
            <a:avLst/>
          </a:prstGeom>
        </p:spPr>
        <p:txBody>
          <a:bodyPr vert="horz" lIns="121899" tIns="60949" rIns="121899" bIns="60949" rtlCol="0" anchor="ctr"/>
          <a:lstStyle>
            <a:lvl1pPr algn="ctr">
              <a:defRPr sz="16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35325" y="6356351"/>
            <a:ext cx="2844059" cy="365125"/>
          </a:xfrm>
          <a:prstGeom prst="rect">
            <a:avLst/>
          </a:prstGeom>
        </p:spPr>
        <p:txBody>
          <a:bodyPr vert="horz" lIns="121899" tIns="60949" rIns="121899" bIns="60949" rtlCol="0" anchor="ctr"/>
          <a:lstStyle>
            <a:lvl1pPr algn="r">
              <a:defRPr sz="1600">
                <a:solidFill>
                  <a:schemeClr val="tx1">
                    <a:tint val="75000"/>
                  </a:schemeClr>
                </a:solidFill>
              </a:defRPr>
            </a:lvl1pPr>
          </a:lstStyle>
          <a:p>
            <a:fld id="{96E69268-9C8B-4EBF-A9EE-DC5DC2D48DC3}" type="slidenum">
              <a:rPr lang="en-US" smtClean="0"/>
              <a:pPr/>
              <a:t>‹#›</a:t>
            </a:fld>
            <a:endParaRPr lang="en-US"/>
          </a:p>
        </p:txBody>
      </p:sp>
    </p:spTree>
    <p:extLst>
      <p:ext uri="{BB962C8B-B14F-4D97-AF65-F5344CB8AC3E}">
        <p14:creationId xmlns:p14="http://schemas.microsoft.com/office/powerpoint/2010/main" val="2735518708"/>
      </p:ext>
    </p:extLst>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 id="2147483703" r:id="rId12"/>
    <p:sldLayoutId id="2147483704" r:id="rId13"/>
    <p:sldLayoutId id="2147483705" r:id="rId14"/>
    <p:sldLayoutId id="2147483706" r:id="rId15"/>
    <p:sldLayoutId id="2147483707" r:id="rId16"/>
  </p:sldLayoutIdLst>
  <p:txStyles>
    <p:titleStyle>
      <a:lvl1pPr algn="l" defTabSz="1218987" rtl="0" eaLnBrk="1" latinLnBrk="0" hangingPunct="1">
        <a:spcBef>
          <a:spcPct val="0"/>
        </a:spcBef>
        <a:buNone/>
        <a:defRPr sz="3600" kern="1200">
          <a:solidFill>
            <a:schemeClr val="tx1"/>
          </a:solidFill>
          <a:latin typeface="+mj-lt"/>
          <a:ea typeface="+mj-ea"/>
          <a:cs typeface="+mj-cs"/>
        </a:defRPr>
      </a:lvl1pPr>
    </p:titleStyle>
    <p:bodyStyle>
      <a:lvl1pPr marL="457120" indent="-457120" algn="l" defTabSz="1218987" rtl="0" eaLnBrk="1" latinLnBrk="0" hangingPunct="1">
        <a:spcBef>
          <a:spcPct val="20000"/>
        </a:spcBef>
        <a:buFont typeface="Arial" pitchFamily="34" charset="0"/>
        <a:buChar char="•"/>
        <a:defRPr sz="3600" kern="1200">
          <a:solidFill>
            <a:schemeClr val="tx1"/>
          </a:solidFill>
          <a:latin typeface="+mj-lt"/>
          <a:ea typeface="+mn-ea"/>
          <a:cs typeface="+mn-cs"/>
        </a:defRPr>
      </a:lvl1pPr>
      <a:lvl2pPr marL="990427" indent="-380933" algn="l" defTabSz="1218987" rtl="0" eaLnBrk="1" latinLnBrk="0" hangingPunct="1">
        <a:spcBef>
          <a:spcPct val="20000"/>
        </a:spcBef>
        <a:buFont typeface="Arial" pitchFamily="34" charset="0"/>
        <a:buChar char="–"/>
        <a:defRPr sz="3200" kern="1200">
          <a:solidFill>
            <a:schemeClr val="tx1"/>
          </a:solidFill>
          <a:latin typeface="+mj-lt"/>
          <a:ea typeface="+mn-ea"/>
          <a:cs typeface="+mn-cs"/>
        </a:defRPr>
      </a:lvl2pPr>
      <a:lvl3pPr marL="1523733" indent="-304747" algn="l" defTabSz="1218987" rtl="0" eaLnBrk="1" latinLnBrk="0" hangingPunct="1">
        <a:spcBef>
          <a:spcPct val="20000"/>
        </a:spcBef>
        <a:buFont typeface="Arial" pitchFamily="34" charset="0"/>
        <a:buChar char="•"/>
        <a:defRPr sz="2400" kern="1200">
          <a:solidFill>
            <a:schemeClr val="tx1"/>
          </a:solidFill>
          <a:latin typeface="+mj-lt"/>
          <a:ea typeface="+mn-ea"/>
          <a:cs typeface="+mn-cs"/>
        </a:defRPr>
      </a:lvl3pPr>
      <a:lvl4pPr marL="2133227" indent="-304747" algn="l" defTabSz="1218987" rtl="0" eaLnBrk="1" latinLnBrk="0" hangingPunct="1">
        <a:spcBef>
          <a:spcPct val="20000"/>
        </a:spcBef>
        <a:buFont typeface="Arial" pitchFamily="34" charset="0"/>
        <a:buChar char="–"/>
        <a:defRPr sz="2000" kern="1200">
          <a:solidFill>
            <a:schemeClr val="tx1"/>
          </a:solidFill>
          <a:latin typeface="+mj-lt"/>
          <a:ea typeface="+mn-ea"/>
          <a:cs typeface="+mn-cs"/>
        </a:defRPr>
      </a:lvl4pPr>
      <a:lvl5pPr marL="2742720" indent="-304747" algn="l" defTabSz="1218987" rtl="0" eaLnBrk="1" latinLnBrk="0" hangingPunct="1">
        <a:spcBef>
          <a:spcPct val="20000"/>
        </a:spcBef>
        <a:buFont typeface="Arial" pitchFamily="34" charset="0"/>
        <a:buChar char="»"/>
        <a:defRPr sz="2000" kern="1200">
          <a:solidFill>
            <a:schemeClr val="tx1"/>
          </a:solidFill>
          <a:latin typeface="+mj-lt"/>
          <a:ea typeface="+mn-ea"/>
          <a:cs typeface="+mn-cs"/>
        </a:defRPr>
      </a:lvl5pPr>
      <a:lvl6pPr marL="3352213"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6pPr>
      <a:lvl7pPr marL="3961707"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7pPr>
      <a:lvl8pPr marL="4571200"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8pPr>
      <a:lvl9pPr marL="5180693" indent="-304747" algn="l" defTabSz="1218987" rtl="0" eaLnBrk="1" latinLnBrk="0" hangingPunct="1">
        <a:spcBef>
          <a:spcPct val="20000"/>
        </a:spcBef>
        <a:buFont typeface="Arial" pitchFamily="34" charset="0"/>
        <a:buChar char="•"/>
        <a:defRPr sz="2700" kern="1200">
          <a:solidFill>
            <a:schemeClr val="tx1"/>
          </a:solidFill>
          <a:latin typeface="+mn-lt"/>
          <a:ea typeface="+mn-ea"/>
          <a:cs typeface="+mn-cs"/>
        </a:defRPr>
      </a:lvl9pPr>
    </p:bodyStyle>
    <p:otherStyle>
      <a:defPPr>
        <a:defRPr lang="en-US"/>
      </a:defPPr>
      <a:lvl1pPr marL="0" algn="l" defTabSz="1218987" rtl="0" eaLnBrk="1" latinLnBrk="0" hangingPunct="1">
        <a:defRPr sz="2400" kern="1200">
          <a:solidFill>
            <a:schemeClr val="tx1"/>
          </a:solidFill>
          <a:latin typeface="+mn-lt"/>
          <a:ea typeface="+mn-ea"/>
          <a:cs typeface="+mn-cs"/>
        </a:defRPr>
      </a:lvl1pPr>
      <a:lvl2pPr marL="609493" algn="l" defTabSz="1218987" rtl="0" eaLnBrk="1" latinLnBrk="0" hangingPunct="1">
        <a:defRPr sz="2400" kern="1200">
          <a:solidFill>
            <a:schemeClr val="tx1"/>
          </a:solidFill>
          <a:latin typeface="+mn-lt"/>
          <a:ea typeface="+mn-ea"/>
          <a:cs typeface="+mn-cs"/>
        </a:defRPr>
      </a:lvl2pPr>
      <a:lvl3pPr marL="1218987" algn="l" defTabSz="1218987" rtl="0" eaLnBrk="1" latinLnBrk="0" hangingPunct="1">
        <a:defRPr sz="2400" kern="1200">
          <a:solidFill>
            <a:schemeClr val="tx1"/>
          </a:solidFill>
          <a:latin typeface="+mn-lt"/>
          <a:ea typeface="+mn-ea"/>
          <a:cs typeface="+mn-cs"/>
        </a:defRPr>
      </a:lvl3pPr>
      <a:lvl4pPr marL="1828480" algn="l" defTabSz="1218987" rtl="0" eaLnBrk="1" latinLnBrk="0" hangingPunct="1">
        <a:defRPr sz="2400" kern="1200">
          <a:solidFill>
            <a:schemeClr val="tx1"/>
          </a:solidFill>
          <a:latin typeface="+mn-lt"/>
          <a:ea typeface="+mn-ea"/>
          <a:cs typeface="+mn-cs"/>
        </a:defRPr>
      </a:lvl4pPr>
      <a:lvl5pPr marL="2437973" algn="l" defTabSz="1218987" rtl="0" eaLnBrk="1" latinLnBrk="0" hangingPunct="1">
        <a:defRPr sz="2400" kern="1200">
          <a:solidFill>
            <a:schemeClr val="tx1"/>
          </a:solidFill>
          <a:latin typeface="+mn-lt"/>
          <a:ea typeface="+mn-ea"/>
          <a:cs typeface="+mn-cs"/>
        </a:defRPr>
      </a:lvl5pPr>
      <a:lvl6pPr marL="3047467" algn="l" defTabSz="1218987" rtl="0" eaLnBrk="1" latinLnBrk="0" hangingPunct="1">
        <a:defRPr sz="2400" kern="1200">
          <a:solidFill>
            <a:schemeClr val="tx1"/>
          </a:solidFill>
          <a:latin typeface="+mn-lt"/>
          <a:ea typeface="+mn-ea"/>
          <a:cs typeface="+mn-cs"/>
        </a:defRPr>
      </a:lvl6pPr>
      <a:lvl7pPr marL="3656960" algn="l" defTabSz="1218987" rtl="0" eaLnBrk="1" latinLnBrk="0" hangingPunct="1">
        <a:defRPr sz="2400" kern="1200">
          <a:solidFill>
            <a:schemeClr val="tx1"/>
          </a:solidFill>
          <a:latin typeface="+mn-lt"/>
          <a:ea typeface="+mn-ea"/>
          <a:cs typeface="+mn-cs"/>
        </a:defRPr>
      </a:lvl7pPr>
      <a:lvl8pPr marL="4266453" algn="l" defTabSz="1218987" rtl="0" eaLnBrk="1" latinLnBrk="0" hangingPunct="1">
        <a:defRPr sz="2400" kern="1200">
          <a:solidFill>
            <a:schemeClr val="tx1"/>
          </a:solidFill>
          <a:latin typeface="+mn-lt"/>
          <a:ea typeface="+mn-ea"/>
          <a:cs typeface="+mn-cs"/>
        </a:defRPr>
      </a:lvl8pPr>
      <a:lvl9pPr marL="4875947" algn="l" defTabSz="1218987" rtl="0" eaLnBrk="1" latinLnBrk="0" hangingPunct="1">
        <a:defRPr sz="24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20.xml"/><Relationship Id="rId1" Type="http://schemas.openxmlformats.org/officeDocument/2006/relationships/themeOverride" Target="../theme/themeOverride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7" name="Rectangle 156"/>
          <p:cNvSpPr/>
          <p:nvPr/>
        </p:nvSpPr>
        <p:spPr>
          <a:xfrm>
            <a:off x="1" y="-152400"/>
            <a:ext cx="3883872" cy="48006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07" name="Group 206"/>
          <p:cNvGrpSpPr/>
          <p:nvPr/>
        </p:nvGrpSpPr>
        <p:grpSpPr>
          <a:xfrm>
            <a:off x="113332" y="4918805"/>
            <a:ext cx="11923298" cy="1936053"/>
            <a:chOff x="1160378" y="5548668"/>
            <a:chExt cx="11923298" cy="1936053"/>
          </a:xfrm>
        </p:grpSpPr>
        <p:sp>
          <p:nvSpPr>
            <p:cNvPr id="205" name="TextBox 204"/>
            <p:cNvSpPr txBox="1"/>
            <p:nvPr/>
          </p:nvSpPr>
          <p:spPr>
            <a:xfrm>
              <a:off x="1160378" y="5548668"/>
              <a:ext cx="9879821" cy="1754326"/>
            </a:xfrm>
            <a:prstGeom prst="rect">
              <a:avLst/>
            </a:prstGeom>
            <a:noFill/>
          </p:spPr>
          <p:txBody>
            <a:bodyPr wrap="none" rtlCol="0">
              <a:spAutoFit/>
            </a:bodyPr>
            <a:lstStyle/>
            <a:p>
              <a:r>
                <a:rPr lang="en-US" sz="3600" dirty="0">
                  <a:solidFill>
                    <a:schemeClr val="tx1">
                      <a:lumMod val="75000"/>
                      <a:lumOff val="25000"/>
                    </a:schemeClr>
                  </a:solidFill>
                  <a:latin typeface="Arial" panose="020B0604020202020204" pitchFamily="34" charset="0"/>
                  <a:cs typeface="Arial" panose="020B0604020202020204" pitchFamily="34" charset="0"/>
                </a:rPr>
                <a:t>Update on actions taken to address the audit of</a:t>
              </a:r>
            </a:p>
            <a:p>
              <a:r>
                <a:rPr lang="en-US" sz="3600" dirty="0">
                  <a:solidFill>
                    <a:schemeClr val="tx1">
                      <a:lumMod val="75000"/>
                      <a:lumOff val="25000"/>
                    </a:schemeClr>
                  </a:solidFill>
                  <a:latin typeface="Arial" panose="020B0604020202020204" pitchFamily="34" charset="0"/>
                  <a:cs typeface="Arial" panose="020B0604020202020204" pitchFamily="34" charset="0"/>
                </a:rPr>
                <a:t>official travel at the United Nations</a:t>
              </a:r>
            </a:p>
            <a:p>
              <a:r>
                <a:rPr lang="en-US" sz="3600" dirty="0">
                  <a:solidFill>
                    <a:schemeClr val="tx1">
                      <a:lumMod val="75000"/>
                      <a:lumOff val="25000"/>
                    </a:schemeClr>
                  </a:solidFill>
                  <a:latin typeface="Arial" panose="020B0604020202020204" pitchFamily="34" charset="0"/>
                  <a:cs typeface="Arial" panose="020B0604020202020204" pitchFamily="34" charset="0"/>
                </a:rPr>
                <a:t>Environment Programme</a:t>
              </a:r>
            </a:p>
          </p:txBody>
        </p:sp>
        <p:sp>
          <p:nvSpPr>
            <p:cNvPr id="206" name="TextBox 205"/>
            <p:cNvSpPr txBox="1"/>
            <p:nvPr/>
          </p:nvSpPr>
          <p:spPr>
            <a:xfrm>
              <a:off x="7164933" y="6592169"/>
              <a:ext cx="5918743" cy="892552"/>
            </a:xfrm>
            <a:prstGeom prst="rect">
              <a:avLst/>
            </a:prstGeom>
            <a:noFill/>
          </p:spPr>
          <p:txBody>
            <a:bodyPr wrap="square" rtlCol="0">
              <a:spAutoFit/>
            </a:bodyPr>
            <a:lstStyle/>
            <a:p>
              <a:pPr lvl="0" algn="r"/>
              <a:r>
                <a:rPr lang="en-US" sz="3200" b="1" kern="0" dirty="0">
                  <a:solidFill>
                    <a:schemeClr val="accent1">
                      <a:lumMod val="75000"/>
                    </a:schemeClr>
                  </a:solidFill>
                  <a:latin typeface="Arial" panose="020B0604020202020204" pitchFamily="34" charset="0"/>
                  <a:cs typeface="Arial" pitchFamily="34" charset="0"/>
                </a:rPr>
                <a:t>Sonja Leighton-Kone</a:t>
              </a:r>
            </a:p>
            <a:p>
              <a:pPr lvl="0" algn="r"/>
              <a:r>
                <a:rPr lang="en-US" sz="2000" b="1" kern="0" dirty="0">
                  <a:solidFill>
                    <a:schemeClr val="accent1">
                      <a:lumMod val="75000"/>
                    </a:schemeClr>
                  </a:solidFill>
                  <a:latin typeface="Arial" panose="020B0604020202020204" pitchFamily="34" charset="0"/>
                  <a:cs typeface="Arial" pitchFamily="34" charset="0"/>
                </a:rPr>
                <a:t>Director, Corporate Services Division</a:t>
              </a:r>
            </a:p>
          </p:txBody>
        </p:sp>
      </p:grpSp>
    </p:spTree>
    <p:extLst>
      <p:ext uri="{BB962C8B-B14F-4D97-AF65-F5344CB8AC3E}">
        <p14:creationId xmlns:p14="http://schemas.microsoft.com/office/powerpoint/2010/main" val="22666531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Box 39">
            <a:extLst>
              <a:ext uri="{FF2B5EF4-FFF2-40B4-BE49-F238E27FC236}">
                <a16:creationId xmlns:a16="http://schemas.microsoft.com/office/drawing/2014/main" id="{91EAD7F9-F3CF-4C72-80F0-4673972552A2}"/>
              </a:ext>
            </a:extLst>
          </p:cNvPr>
          <p:cNvSpPr txBox="1"/>
          <p:nvPr/>
        </p:nvSpPr>
        <p:spPr>
          <a:xfrm>
            <a:off x="6238427" y="3298612"/>
            <a:ext cx="4392489" cy="830997"/>
          </a:xfrm>
          <a:prstGeom prst="rect">
            <a:avLst/>
          </a:prstGeom>
          <a:noFill/>
        </p:spPr>
        <p:txBody>
          <a:bodyPr wrap="square" rtlCol="0">
            <a:spAutoFit/>
          </a:bodyPr>
          <a:lstStyle/>
          <a:p>
            <a:pPr lvl="0"/>
            <a:r>
              <a:rPr lang="en-US" sz="1600" kern="0" dirty="0">
                <a:solidFill>
                  <a:prstClr val="white"/>
                </a:solidFill>
                <a:latin typeface="Arial" panose="020B0604020202020204" pitchFamily="34" charset="0"/>
                <a:cs typeface="Arial" pitchFamily="34" charset="0"/>
              </a:rPr>
              <a:t>Ensure that managers and supervisors reviewing travel plans clearly indicate on the travel plan</a:t>
            </a:r>
          </a:p>
        </p:txBody>
      </p:sp>
      <p:grpSp>
        <p:nvGrpSpPr>
          <p:cNvPr id="53" name="Group 52">
            <a:extLst>
              <a:ext uri="{FF2B5EF4-FFF2-40B4-BE49-F238E27FC236}">
                <a16:creationId xmlns:a16="http://schemas.microsoft.com/office/drawing/2014/main" id="{CFFC7122-7BE6-4904-96D0-49B1238DAD91}"/>
              </a:ext>
            </a:extLst>
          </p:cNvPr>
          <p:cNvGrpSpPr/>
          <p:nvPr/>
        </p:nvGrpSpPr>
        <p:grpSpPr>
          <a:xfrm>
            <a:off x="1408113" y="987425"/>
            <a:ext cx="3492500" cy="4768851"/>
            <a:chOff x="1408113" y="987425"/>
            <a:chExt cx="3492500" cy="4768851"/>
          </a:xfrm>
        </p:grpSpPr>
        <p:sp>
          <p:nvSpPr>
            <p:cNvPr id="5" name="Rectangle 5">
              <a:extLst>
                <a:ext uri="{FF2B5EF4-FFF2-40B4-BE49-F238E27FC236}">
                  <a16:creationId xmlns:a16="http://schemas.microsoft.com/office/drawing/2014/main" id="{56E76FD0-CFF9-48DA-A94D-883E67D49236}"/>
                </a:ext>
              </a:extLst>
            </p:cNvPr>
            <p:cNvSpPr>
              <a:spLocks noChangeArrowheads="1"/>
            </p:cNvSpPr>
            <p:nvPr/>
          </p:nvSpPr>
          <p:spPr bwMode="auto">
            <a:xfrm>
              <a:off x="3581400" y="1985963"/>
              <a:ext cx="1588" cy="1588"/>
            </a:xfrm>
            <a:prstGeom prst="rect">
              <a:avLst/>
            </a:pr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0" name="Rectangle 6">
              <a:extLst>
                <a:ext uri="{FF2B5EF4-FFF2-40B4-BE49-F238E27FC236}">
                  <a16:creationId xmlns:a16="http://schemas.microsoft.com/office/drawing/2014/main" id="{025980A9-736F-4800-B2C1-4A4A34194D0D}"/>
                </a:ext>
              </a:extLst>
            </p:cNvPr>
            <p:cNvSpPr>
              <a:spLocks noChangeArrowheads="1"/>
            </p:cNvSpPr>
            <p:nvPr/>
          </p:nvSpPr>
          <p:spPr bwMode="auto">
            <a:xfrm>
              <a:off x="4541838" y="2616200"/>
              <a:ext cx="1588" cy="1588"/>
            </a:xfrm>
            <a:prstGeom prst="rect">
              <a:avLst/>
            </a:pr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1" name="Rectangle 7">
              <a:extLst>
                <a:ext uri="{FF2B5EF4-FFF2-40B4-BE49-F238E27FC236}">
                  <a16:creationId xmlns:a16="http://schemas.microsoft.com/office/drawing/2014/main" id="{D17A1BF5-37C4-4A26-B1CF-3CBD35084F92}"/>
                </a:ext>
              </a:extLst>
            </p:cNvPr>
            <p:cNvSpPr>
              <a:spLocks noChangeArrowheads="1"/>
            </p:cNvSpPr>
            <p:nvPr/>
          </p:nvSpPr>
          <p:spPr bwMode="auto">
            <a:xfrm>
              <a:off x="3265488" y="5146675"/>
              <a:ext cx="1588" cy="1588"/>
            </a:xfrm>
            <a:prstGeom prst="rect">
              <a:avLst/>
            </a:pr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2" name="Freeform 8">
              <a:extLst>
                <a:ext uri="{FF2B5EF4-FFF2-40B4-BE49-F238E27FC236}">
                  <a16:creationId xmlns:a16="http://schemas.microsoft.com/office/drawing/2014/main" id="{50B4558C-94F1-48EA-B6E3-460A38494613}"/>
                </a:ext>
              </a:extLst>
            </p:cNvPr>
            <p:cNvSpPr>
              <a:spLocks/>
            </p:cNvSpPr>
            <p:nvPr/>
          </p:nvSpPr>
          <p:spPr bwMode="auto">
            <a:xfrm>
              <a:off x="1408113" y="1827213"/>
              <a:ext cx="11113" cy="0"/>
            </a:xfrm>
            <a:custGeom>
              <a:avLst/>
              <a:gdLst>
                <a:gd name="T0" fmla="*/ 0 w 7"/>
                <a:gd name="T1" fmla="*/ 0 w 7"/>
                <a:gd name="T2" fmla="*/ 7 w 7"/>
                <a:gd name="T3" fmla="*/ 0 w 7"/>
              </a:gdLst>
              <a:ahLst/>
              <a:cxnLst>
                <a:cxn ang="0">
                  <a:pos x="T0" y="0"/>
                </a:cxn>
                <a:cxn ang="0">
                  <a:pos x="T1" y="0"/>
                </a:cxn>
                <a:cxn ang="0">
                  <a:pos x="T2" y="0"/>
                </a:cxn>
                <a:cxn ang="0">
                  <a:pos x="T3" y="0"/>
                </a:cxn>
              </a:cxnLst>
              <a:rect l="0" t="0" r="r" b="b"/>
              <a:pathLst>
                <a:path w="7">
                  <a:moveTo>
                    <a:pt x="0" y="0"/>
                  </a:moveTo>
                  <a:lnTo>
                    <a:pt x="0" y="0"/>
                  </a:lnTo>
                  <a:lnTo>
                    <a:pt x="7" y="0"/>
                  </a:lnTo>
                  <a:lnTo>
                    <a:pt x="0" y="0"/>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3" name="Freeform 9">
              <a:extLst>
                <a:ext uri="{FF2B5EF4-FFF2-40B4-BE49-F238E27FC236}">
                  <a16:creationId xmlns:a16="http://schemas.microsoft.com/office/drawing/2014/main" id="{D67BBA64-2DEA-49B8-B34B-E4738B1D1EE5}"/>
                </a:ext>
              </a:extLst>
            </p:cNvPr>
            <p:cNvSpPr>
              <a:spLocks/>
            </p:cNvSpPr>
            <p:nvPr/>
          </p:nvSpPr>
          <p:spPr bwMode="auto">
            <a:xfrm>
              <a:off x="1408113" y="987425"/>
              <a:ext cx="1012825" cy="839788"/>
            </a:xfrm>
            <a:custGeom>
              <a:avLst/>
              <a:gdLst>
                <a:gd name="T0" fmla="*/ 638 w 638"/>
                <a:gd name="T1" fmla="*/ 0 h 529"/>
                <a:gd name="T2" fmla="*/ 0 w 638"/>
                <a:gd name="T3" fmla="*/ 0 h 529"/>
                <a:gd name="T4" fmla="*/ 0 w 638"/>
                <a:gd name="T5" fmla="*/ 529 h 529"/>
                <a:gd name="T6" fmla="*/ 7 w 638"/>
                <a:gd name="T7" fmla="*/ 529 h 529"/>
                <a:gd name="T8" fmla="*/ 638 w 638"/>
                <a:gd name="T9" fmla="*/ 0 h 529"/>
              </a:gdLst>
              <a:ahLst/>
              <a:cxnLst>
                <a:cxn ang="0">
                  <a:pos x="T0" y="T1"/>
                </a:cxn>
                <a:cxn ang="0">
                  <a:pos x="T2" y="T3"/>
                </a:cxn>
                <a:cxn ang="0">
                  <a:pos x="T4" y="T5"/>
                </a:cxn>
                <a:cxn ang="0">
                  <a:pos x="T6" y="T7"/>
                </a:cxn>
                <a:cxn ang="0">
                  <a:pos x="T8" y="T9"/>
                </a:cxn>
              </a:cxnLst>
              <a:rect l="0" t="0" r="r" b="b"/>
              <a:pathLst>
                <a:path w="638" h="529">
                  <a:moveTo>
                    <a:pt x="638" y="0"/>
                  </a:moveTo>
                  <a:lnTo>
                    <a:pt x="0" y="0"/>
                  </a:lnTo>
                  <a:lnTo>
                    <a:pt x="0" y="529"/>
                  </a:lnTo>
                  <a:lnTo>
                    <a:pt x="7" y="529"/>
                  </a:lnTo>
                  <a:lnTo>
                    <a:pt x="638" y="0"/>
                  </a:lnTo>
                  <a:close/>
                </a:path>
              </a:pathLst>
            </a:custGeom>
            <a:solidFill>
              <a:schemeClr val="accent6">
                <a:lumMod val="75000"/>
              </a:schemeClr>
            </a:solidFill>
            <a:ln>
              <a:solidFill>
                <a:schemeClr val="accent6">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4" name="Freeform 10">
              <a:extLst>
                <a:ext uri="{FF2B5EF4-FFF2-40B4-BE49-F238E27FC236}">
                  <a16:creationId xmlns:a16="http://schemas.microsoft.com/office/drawing/2014/main" id="{877B145B-9EE1-4D20-9D78-846CBBAF7396}"/>
                </a:ext>
              </a:extLst>
            </p:cNvPr>
            <p:cNvSpPr>
              <a:spLocks/>
            </p:cNvSpPr>
            <p:nvPr/>
          </p:nvSpPr>
          <p:spPr bwMode="auto">
            <a:xfrm>
              <a:off x="1408113" y="1827213"/>
              <a:ext cx="1012825" cy="693738"/>
            </a:xfrm>
            <a:custGeom>
              <a:avLst/>
              <a:gdLst>
                <a:gd name="T0" fmla="*/ 638 w 638"/>
                <a:gd name="T1" fmla="*/ 437 h 437"/>
                <a:gd name="T2" fmla="*/ 638 w 638"/>
                <a:gd name="T3" fmla="*/ 437 h 437"/>
                <a:gd name="T4" fmla="*/ 7 w 638"/>
                <a:gd name="T5" fmla="*/ 0 h 437"/>
                <a:gd name="T6" fmla="*/ 0 w 638"/>
                <a:gd name="T7" fmla="*/ 0 h 437"/>
                <a:gd name="T8" fmla="*/ 0 w 638"/>
                <a:gd name="T9" fmla="*/ 437 h 437"/>
                <a:gd name="T10" fmla="*/ 638 w 638"/>
                <a:gd name="T11" fmla="*/ 437 h 437"/>
              </a:gdLst>
              <a:ahLst/>
              <a:cxnLst>
                <a:cxn ang="0">
                  <a:pos x="T0" y="T1"/>
                </a:cxn>
                <a:cxn ang="0">
                  <a:pos x="T2" y="T3"/>
                </a:cxn>
                <a:cxn ang="0">
                  <a:pos x="T4" y="T5"/>
                </a:cxn>
                <a:cxn ang="0">
                  <a:pos x="T6" y="T7"/>
                </a:cxn>
                <a:cxn ang="0">
                  <a:pos x="T8" y="T9"/>
                </a:cxn>
                <a:cxn ang="0">
                  <a:pos x="T10" y="T11"/>
                </a:cxn>
              </a:cxnLst>
              <a:rect l="0" t="0" r="r" b="b"/>
              <a:pathLst>
                <a:path w="638" h="437">
                  <a:moveTo>
                    <a:pt x="638" y="437"/>
                  </a:moveTo>
                  <a:lnTo>
                    <a:pt x="638" y="437"/>
                  </a:lnTo>
                  <a:lnTo>
                    <a:pt x="7" y="0"/>
                  </a:lnTo>
                  <a:lnTo>
                    <a:pt x="0" y="0"/>
                  </a:lnTo>
                  <a:lnTo>
                    <a:pt x="0" y="437"/>
                  </a:lnTo>
                  <a:lnTo>
                    <a:pt x="638" y="437"/>
                  </a:lnTo>
                  <a:close/>
                </a:path>
              </a:pathLst>
            </a:custGeom>
            <a:solidFill>
              <a:schemeClr val="accent6">
                <a:lumMod val="60000"/>
                <a:lumOff val="40000"/>
              </a:schemeClr>
            </a:solidFill>
            <a:ln>
              <a:solidFill>
                <a:schemeClr val="accent6">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5" name="Freeform 11">
              <a:extLst>
                <a:ext uri="{FF2B5EF4-FFF2-40B4-BE49-F238E27FC236}">
                  <a16:creationId xmlns:a16="http://schemas.microsoft.com/office/drawing/2014/main" id="{B8FADE30-C64C-4804-AA2F-B7B07C506151}"/>
                </a:ext>
              </a:extLst>
            </p:cNvPr>
            <p:cNvSpPr>
              <a:spLocks/>
            </p:cNvSpPr>
            <p:nvPr/>
          </p:nvSpPr>
          <p:spPr bwMode="auto">
            <a:xfrm>
              <a:off x="1419225" y="987425"/>
              <a:ext cx="1001713" cy="1533525"/>
            </a:xfrm>
            <a:custGeom>
              <a:avLst/>
              <a:gdLst>
                <a:gd name="T0" fmla="*/ 631 w 631"/>
                <a:gd name="T1" fmla="*/ 966 h 966"/>
                <a:gd name="T2" fmla="*/ 631 w 631"/>
                <a:gd name="T3" fmla="*/ 0 h 966"/>
                <a:gd name="T4" fmla="*/ 631 w 631"/>
                <a:gd name="T5" fmla="*/ 0 h 966"/>
                <a:gd name="T6" fmla="*/ 0 w 631"/>
                <a:gd name="T7" fmla="*/ 529 h 966"/>
                <a:gd name="T8" fmla="*/ 631 w 631"/>
                <a:gd name="T9" fmla="*/ 966 h 966"/>
              </a:gdLst>
              <a:ahLst/>
              <a:cxnLst>
                <a:cxn ang="0">
                  <a:pos x="T0" y="T1"/>
                </a:cxn>
                <a:cxn ang="0">
                  <a:pos x="T2" y="T3"/>
                </a:cxn>
                <a:cxn ang="0">
                  <a:pos x="T4" y="T5"/>
                </a:cxn>
                <a:cxn ang="0">
                  <a:pos x="T6" y="T7"/>
                </a:cxn>
                <a:cxn ang="0">
                  <a:pos x="T8" y="T9"/>
                </a:cxn>
              </a:cxnLst>
              <a:rect l="0" t="0" r="r" b="b"/>
              <a:pathLst>
                <a:path w="631" h="966">
                  <a:moveTo>
                    <a:pt x="631" y="966"/>
                  </a:moveTo>
                  <a:lnTo>
                    <a:pt x="631" y="0"/>
                  </a:lnTo>
                  <a:lnTo>
                    <a:pt x="631" y="0"/>
                  </a:lnTo>
                  <a:lnTo>
                    <a:pt x="0" y="529"/>
                  </a:lnTo>
                  <a:lnTo>
                    <a:pt x="631" y="966"/>
                  </a:lnTo>
                  <a:close/>
                </a:path>
              </a:pathLst>
            </a:custGeom>
            <a:solidFill>
              <a:schemeClr val="accent6"/>
            </a:solidFill>
            <a:ln>
              <a:solidFill>
                <a:schemeClr val="accent6"/>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6" name="Freeform 12">
              <a:extLst>
                <a:ext uri="{FF2B5EF4-FFF2-40B4-BE49-F238E27FC236}">
                  <a16:creationId xmlns:a16="http://schemas.microsoft.com/office/drawing/2014/main" id="{24E286B3-4647-4711-91E3-DF6D49FFCA13}"/>
                </a:ext>
              </a:extLst>
            </p:cNvPr>
            <p:cNvSpPr>
              <a:spLocks/>
            </p:cNvSpPr>
            <p:nvPr/>
          </p:nvSpPr>
          <p:spPr bwMode="auto">
            <a:xfrm>
              <a:off x="3644900" y="987425"/>
              <a:ext cx="1255713" cy="944563"/>
            </a:xfrm>
            <a:custGeom>
              <a:avLst/>
              <a:gdLst>
                <a:gd name="T0" fmla="*/ 791 w 791"/>
                <a:gd name="T1" fmla="*/ 0 h 595"/>
                <a:gd name="T2" fmla="*/ 0 w 791"/>
                <a:gd name="T3" fmla="*/ 595 h 595"/>
                <a:gd name="T4" fmla="*/ 7 w 791"/>
                <a:gd name="T5" fmla="*/ 595 h 595"/>
                <a:gd name="T6" fmla="*/ 791 w 791"/>
                <a:gd name="T7" fmla="*/ 595 h 595"/>
                <a:gd name="T8" fmla="*/ 791 w 791"/>
                <a:gd name="T9" fmla="*/ 0 h 595"/>
              </a:gdLst>
              <a:ahLst/>
              <a:cxnLst>
                <a:cxn ang="0">
                  <a:pos x="T0" y="T1"/>
                </a:cxn>
                <a:cxn ang="0">
                  <a:pos x="T2" y="T3"/>
                </a:cxn>
                <a:cxn ang="0">
                  <a:pos x="T4" y="T5"/>
                </a:cxn>
                <a:cxn ang="0">
                  <a:pos x="T6" y="T7"/>
                </a:cxn>
                <a:cxn ang="0">
                  <a:pos x="T8" y="T9"/>
                </a:cxn>
              </a:cxnLst>
              <a:rect l="0" t="0" r="r" b="b"/>
              <a:pathLst>
                <a:path w="791" h="595">
                  <a:moveTo>
                    <a:pt x="791" y="0"/>
                  </a:moveTo>
                  <a:lnTo>
                    <a:pt x="0" y="595"/>
                  </a:lnTo>
                  <a:lnTo>
                    <a:pt x="7" y="595"/>
                  </a:lnTo>
                  <a:lnTo>
                    <a:pt x="791" y="595"/>
                  </a:lnTo>
                  <a:lnTo>
                    <a:pt x="791" y="0"/>
                  </a:lnTo>
                  <a:close/>
                </a:path>
              </a:pathLst>
            </a:custGeom>
            <a:solidFill>
              <a:schemeClr val="accent2">
                <a:lumMod val="75000"/>
              </a:schemeClr>
            </a:solidFill>
            <a:ln>
              <a:solidFill>
                <a:schemeClr val="accent2">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7" name="Freeform 13">
              <a:extLst>
                <a:ext uri="{FF2B5EF4-FFF2-40B4-BE49-F238E27FC236}">
                  <a16:creationId xmlns:a16="http://schemas.microsoft.com/office/drawing/2014/main" id="{264CF6E6-51EC-4CD1-8DD2-E4B4665EA20C}"/>
                </a:ext>
              </a:extLst>
            </p:cNvPr>
            <p:cNvSpPr>
              <a:spLocks/>
            </p:cNvSpPr>
            <p:nvPr/>
          </p:nvSpPr>
          <p:spPr bwMode="auto">
            <a:xfrm>
              <a:off x="2463800" y="987425"/>
              <a:ext cx="1181100" cy="944563"/>
            </a:xfrm>
            <a:custGeom>
              <a:avLst/>
              <a:gdLst>
                <a:gd name="T0" fmla="*/ 0 w 744"/>
                <a:gd name="T1" fmla="*/ 0 h 595"/>
                <a:gd name="T2" fmla="*/ 0 w 744"/>
                <a:gd name="T3" fmla="*/ 0 h 595"/>
                <a:gd name="T4" fmla="*/ 0 w 744"/>
                <a:gd name="T5" fmla="*/ 595 h 595"/>
                <a:gd name="T6" fmla="*/ 744 w 744"/>
                <a:gd name="T7" fmla="*/ 595 h 595"/>
                <a:gd name="T8" fmla="*/ 744 w 744"/>
                <a:gd name="T9" fmla="*/ 595 h 595"/>
                <a:gd name="T10" fmla="*/ 0 w 744"/>
                <a:gd name="T11" fmla="*/ 0 h 595"/>
              </a:gdLst>
              <a:ahLst/>
              <a:cxnLst>
                <a:cxn ang="0">
                  <a:pos x="T0" y="T1"/>
                </a:cxn>
                <a:cxn ang="0">
                  <a:pos x="T2" y="T3"/>
                </a:cxn>
                <a:cxn ang="0">
                  <a:pos x="T4" y="T5"/>
                </a:cxn>
                <a:cxn ang="0">
                  <a:pos x="T6" y="T7"/>
                </a:cxn>
                <a:cxn ang="0">
                  <a:pos x="T8" y="T9"/>
                </a:cxn>
                <a:cxn ang="0">
                  <a:pos x="T10" y="T11"/>
                </a:cxn>
              </a:cxnLst>
              <a:rect l="0" t="0" r="r" b="b"/>
              <a:pathLst>
                <a:path w="744" h="595">
                  <a:moveTo>
                    <a:pt x="0" y="0"/>
                  </a:moveTo>
                  <a:lnTo>
                    <a:pt x="0" y="0"/>
                  </a:lnTo>
                  <a:lnTo>
                    <a:pt x="0" y="595"/>
                  </a:lnTo>
                  <a:lnTo>
                    <a:pt x="744" y="595"/>
                  </a:lnTo>
                  <a:lnTo>
                    <a:pt x="744" y="595"/>
                  </a:lnTo>
                  <a:lnTo>
                    <a:pt x="0" y="0"/>
                  </a:lnTo>
                  <a:close/>
                </a:path>
              </a:pathLst>
            </a:custGeom>
            <a:solidFill>
              <a:schemeClr val="accent2">
                <a:lumMod val="60000"/>
                <a:lumOff val="40000"/>
              </a:schemeClr>
            </a:solidFill>
            <a:ln>
              <a:solidFill>
                <a:schemeClr val="accent2">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9" name="Freeform 14">
              <a:extLst>
                <a:ext uri="{FF2B5EF4-FFF2-40B4-BE49-F238E27FC236}">
                  <a16:creationId xmlns:a16="http://schemas.microsoft.com/office/drawing/2014/main" id="{1CEADCB3-C2EF-4C47-94E5-323C2C00D290}"/>
                </a:ext>
              </a:extLst>
            </p:cNvPr>
            <p:cNvSpPr>
              <a:spLocks/>
            </p:cNvSpPr>
            <p:nvPr/>
          </p:nvSpPr>
          <p:spPr bwMode="auto">
            <a:xfrm>
              <a:off x="2463800" y="987425"/>
              <a:ext cx="2436813" cy="944563"/>
            </a:xfrm>
            <a:custGeom>
              <a:avLst/>
              <a:gdLst>
                <a:gd name="T0" fmla="*/ 1535 w 1535"/>
                <a:gd name="T1" fmla="*/ 0 h 595"/>
                <a:gd name="T2" fmla="*/ 1535 w 1535"/>
                <a:gd name="T3" fmla="*/ 0 h 595"/>
                <a:gd name="T4" fmla="*/ 0 w 1535"/>
                <a:gd name="T5" fmla="*/ 0 h 595"/>
                <a:gd name="T6" fmla="*/ 744 w 1535"/>
                <a:gd name="T7" fmla="*/ 595 h 595"/>
                <a:gd name="T8" fmla="*/ 1535 w 1535"/>
                <a:gd name="T9" fmla="*/ 0 h 595"/>
              </a:gdLst>
              <a:ahLst/>
              <a:cxnLst>
                <a:cxn ang="0">
                  <a:pos x="T0" y="T1"/>
                </a:cxn>
                <a:cxn ang="0">
                  <a:pos x="T2" y="T3"/>
                </a:cxn>
                <a:cxn ang="0">
                  <a:pos x="T4" y="T5"/>
                </a:cxn>
                <a:cxn ang="0">
                  <a:pos x="T6" y="T7"/>
                </a:cxn>
                <a:cxn ang="0">
                  <a:pos x="T8" y="T9"/>
                </a:cxn>
              </a:cxnLst>
              <a:rect l="0" t="0" r="r" b="b"/>
              <a:pathLst>
                <a:path w="1535" h="595">
                  <a:moveTo>
                    <a:pt x="1535" y="0"/>
                  </a:moveTo>
                  <a:lnTo>
                    <a:pt x="1535" y="0"/>
                  </a:lnTo>
                  <a:lnTo>
                    <a:pt x="0" y="0"/>
                  </a:lnTo>
                  <a:lnTo>
                    <a:pt x="744" y="595"/>
                  </a:lnTo>
                  <a:lnTo>
                    <a:pt x="1535" y="0"/>
                  </a:lnTo>
                  <a:close/>
                </a:path>
              </a:pathLst>
            </a:custGeom>
            <a:solidFill>
              <a:schemeClr val="accent2"/>
            </a:solidFill>
            <a:ln>
              <a:solidFill>
                <a:schemeClr val="accent2"/>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1" name="Freeform 15">
              <a:extLst>
                <a:ext uri="{FF2B5EF4-FFF2-40B4-BE49-F238E27FC236}">
                  <a16:creationId xmlns:a16="http://schemas.microsoft.com/office/drawing/2014/main" id="{92ED320A-FD30-40A3-A35F-EA6D50C1DC5A}"/>
                </a:ext>
              </a:extLst>
            </p:cNvPr>
            <p:cNvSpPr>
              <a:spLocks/>
            </p:cNvSpPr>
            <p:nvPr/>
          </p:nvSpPr>
          <p:spPr bwMode="auto">
            <a:xfrm>
              <a:off x="3644900" y="1931988"/>
              <a:ext cx="11113" cy="0"/>
            </a:xfrm>
            <a:custGeom>
              <a:avLst/>
              <a:gdLst>
                <a:gd name="T0" fmla="*/ 0 w 7"/>
                <a:gd name="T1" fmla="*/ 7 w 7"/>
                <a:gd name="T2" fmla="*/ 0 w 7"/>
                <a:gd name="T3" fmla="*/ 0 w 7"/>
              </a:gdLst>
              <a:ahLst/>
              <a:cxnLst>
                <a:cxn ang="0">
                  <a:pos x="T0" y="0"/>
                </a:cxn>
                <a:cxn ang="0">
                  <a:pos x="T1" y="0"/>
                </a:cxn>
                <a:cxn ang="0">
                  <a:pos x="T2" y="0"/>
                </a:cxn>
                <a:cxn ang="0">
                  <a:pos x="T3" y="0"/>
                </a:cxn>
              </a:cxnLst>
              <a:rect l="0" t="0" r="r" b="b"/>
              <a:pathLst>
                <a:path w="7">
                  <a:moveTo>
                    <a:pt x="0" y="0"/>
                  </a:moveTo>
                  <a:lnTo>
                    <a:pt x="7" y="0"/>
                  </a:lnTo>
                  <a:lnTo>
                    <a:pt x="0" y="0"/>
                  </a:lnTo>
                  <a:lnTo>
                    <a:pt x="0" y="0"/>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2" name="Freeform 16">
              <a:extLst>
                <a:ext uri="{FF2B5EF4-FFF2-40B4-BE49-F238E27FC236}">
                  <a16:creationId xmlns:a16="http://schemas.microsoft.com/office/drawing/2014/main" id="{88B25067-949F-4CEF-BF31-88B4270F2909}"/>
                </a:ext>
              </a:extLst>
            </p:cNvPr>
            <p:cNvSpPr>
              <a:spLocks/>
            </p:cNvSpPr>
            <p:nvPr/>
          </p:nvSpPr>
          <p:spPr bwMode="auto">
            <a:xfrm>
              <a:off x="2947988" y="2616200"/>
              <a:ext cx="1593850" cy="619125"/>
            </a:xfrm>
            <a:custGeom>
              <a:avLst/>
              <a:gdLst>
                <a:gd name="T0" fmla="*/ 0 w 1004"/>
                <a:gd name="T1" fmla="*/ 390 h 390"/>
                <a:gd name="T2" fmla="*/ 812 w 1004"/>
                <a:gd name="T3" fmla="*/ 390 h 390"/>
                <a:gd name="T4" fmla="*/ 1004 w 1004"/>
                <a:gd name="T5" fmla="*/ 0 h 390"/>
                <a:gd name="T6" fmla="*/ 0 w 1004"/>
                <a:gd name="T7" fmla="*/ 390 h 390"/>
                <a:gd name="T8" fmla="*/ 0 w 1004"/>
                <a:gd name="T9" fmla="*/ 390 h 390"/>
              </a:gdLst>
              <a:ahLst/>
              <a:cxnLst>
                <a:cxn ang="0">
                  <a:pos x="T0" y="T1"/>
                </a:cxn>
                <a:cxn ang="0">
                  <a:pos x="T2" y="T3"/>
                </a:cxn>
                <a:cxn ang="0">
                  <a:pos x="T4" y="T5"/>
                </a:cxn>
                <a:cxn ang="0">
                  <a:pos x="T6" y="T7"/>
                </a:cxn>
                <a:cxn ang="0">
                  <a:pos x="T8" y="T9"/>
                </a:cxn>
              </a:cxnLst>
              <a:rect l="0" t="0" r="r" b="b"/>
              <a:pathLst>
                <a:path w="1004" h="390">
                  <a:moveTo>
                    <a:pt x="0" y="390"/>
                  </a:moveTo>
                  <a:lnTo>
                    <a:pt x="812" y="390"/>
                  </a:lnTo>
                  <a:lnTo>
                    <a:pt x="1004" y="0"/>
                  </a:lnTo>
                  <a:lnTo>
                    <a:pt x="0" y="390"/>
                  </a:lnTo>
                  <a:lnTo>
                    <a:pt x="0" y="390"/>
                  </a:lnTo>
                  <a:close/>
                </a:path>
              </a:pathLst>
            </a:custGeom>
            <a:solidFill>
              <a:schemeClr val="accent3"/>
            </a:solidFill>
            <a:ln>
              <a:solidFill>
                <a:schemeClr val="accent3"/>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3" name="Freeform 17">
              <a:extLst>
                <a:ext uri="{FF2B5EF4-FFF2-40B4-BE49-F238E27FC236}">
                  <a16:creationId xmlns:a16="http://schemas.microsoft.com/office/drawing/2014/main" id="{9C5F6E4F-28CD-43CE-8414-2749F037776D}"/>
                </a:ext>
              </a:extLst>
            </p:cNvPr>
            <p:cNvSpPr>
              <a:spLocks/>
            </p:cNvSpPr>
            <p:nvPr/>
          </p:nvSpPr>
          <p:spPr bwMode="auto">
            <a:xfrm>
              <a:off x="3581400" y="1985963"/>
              <a:ext cx="1277938" cy="630238"/>
            </a:xfrm>
            <a:custGeom>
              <a:avLst/>
              <a:gdLst>
                <a:gd name="T0" fmla="*/ 605 w 805"/>
                <a:gd name="T1" fmla="*/ 397 h 397"/>
                <a:gd name="T2" fmla="*/ 805 w 805"/>
                <a:gd name="T3" fmla="*/ 0 h 397"/>
                <a:gd name="T4" fmla="*/ 80 w 805"/>
                <a:gd name="T5" fmla="*/ 0 h 397"/>
                <a:gd name="T6" fmla="*/ 0 w 805"/>
                <a:gd name="T7" fmla="*/ 0 h 397"/>
                <a:gd name="T8" fmla="*/ 605 w 805"/>
                <a:gd name="T9" fmla="*/ 397 h 397"/>
              </a:gdLst>
              <a:ahLst/>
              <a:cxnLst>
                <a:cxn ang="0">
                  <a:pos x="T0" y="T1"/>
                </a:cxn>
                <a:cxn ang="0">
                  <a:pos x="T2" y="T3"/>
                </a:cxn>
                <a:cxn ang="0">
                  <a:pos x="T4" y="T5"/>
                </a:cxn>
                <a:cxn ang="0">
                  <a:pos x="T6" y="T7"/>
                </a:cxn>
                <a:cxn ang="0">
                  <a:pos x="T8" y="T9"/>
                </a:cxn>
              </a:cxnLst>
              <a:rect l="0" t="0" r="r" b="b"/>
              <a:pathLst>
                <a:path w="805" h="397">
                  <a:moveTo>
                    <a:pt x="605" y="397"/>
                  </a:moveTo>
                  <a:lnTo>
                    <a:pt x="805" y="0"/>
                  </a:lnTo>
                  <a:lnTo>
                    <a:pt x="80" y="0"/>
                  </a:lnTo>
                  <a:lnTo>
                    <a:pt x="0" y="0"/>
                  </a:lnTo>
                  <a:lnTo>
                    <a:pt x="605" y="397"/>
                  </a:lnTo>
                  <a:close/>
                </a:path>
              </a:pathLst>
            </a:custGeom>
            <a:solidFill>
              <a:schemeClr val="accent3">
                <a:lumMod val="40000"/>
                <a:lumOff val="60000"/>
              </a:schemeClr>
            </a:solidFill>
            <a:ln>
              <a:solidFill>
                <a:schemeClr val="accent3">
                  <a:lumMod val="40000"/>
                  <a:lumOff val="6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4" name="Freeform 18">
              <a:extLst>
                <a:ext uri="{FF2B5EF4-FFF2-40B4-BE49-F238E27FC236}">
                  <a16:creationId xmlns:a16="http://schemas.microsoft.com/office/drawing/2014/main" id="{E47DB6FB-5BD8-426A-A9DE-8F14C17C4D19}"/>
                </a:ext>
              </a:extLst>
            </p:cNvPr>
            <p:cNvSpPr>
              <a:spLocks/>
            </p:cNvSpPr>
            <p:nvPr/>
          </p:nvSpPr>
          <p:spPr bwMode="auto">
            <a:xfrm>
              <a:off x="2947988" y="1985963"/>
              <a:ext cx="1593850" cy="1249363"/>
            </a:xfrm>
            <a:custGeom>
              <a:avLst/>
              <a:gdLst>
                <a:gd name="T0" fmla="*/ 399 w 1004"/>
                <a:gd name="T1" fmla="*/ 0 h 787"/>
                <a:gd name="T2" fmla="*/ 0 w 1004"/>
                <a:gd name="T3" fmla="*/ 787 h 787"/>
                <a:gd name="T4" fmla="*/ 1004 w 1004"/>
                <a:gd name="T5" fmla="*/ 397 h 787"/>
                <a:gd name="T6" fmla="*/ 1004 w 1004"/>
                <a:gd name="T7" fmla="*/ 397 h 787"/>
                <a:gd name="T8" fmla="*/ 399 w 1004"/>
                <a:gd name="T9" fmla="*/ 0 h 787"/>
                <a:gd name="T10" fmla="*/ 399 w 1004"/>
                <a:gd name="T11" fmla="*/ 0 h 787"/>
              </a:gdLst>
              <a:ahLst/>
              <a:cxnLst>
                <a:cxn ang="0">
                  <a:pos x="T0" y="T1"/>
                </a:cxn>
                <a:cxn ang="0">
                  <a:pos x="T2" y="T3"/>
                </a:cxn>
                <a:cxn ang="0">
                  <a:pos x="T4" y="T5"/>
                </a:cxn>
                <a:cxn ang="0">
                  <a:pos x="T6" y="T7"/>
                </a:cxn>
                <a:cxn ang="0">
                  <a:pos x="T8" y="T9"/>
                </a:cxn>
                <a:cxn ang="0">
                  <a:pos x="T10" y="T11"/>
                </a:cxn>
              </a:cxnLst>
              <a:rect l="0" t="0" r="r" b="b"/>
              <a:pathLst>
                <a:path w="1004" h="787">
                  <a:moveTo>
                    <a:pt x="399" y="0"/>
                  </a:moveTo>
                  <a:lnTo>
                    <a:pt x="0" y="787"/>
                  </a:lnTo>
                  <a:lnTo>
                    <a:pt x="1004" y="397"/>
                  </a:lnTo>
                  <a:lnTo>
                    <a:pt x="1004" y="397"/>
                  </a:lnTo>
                  <a:lnTo>
                    <a:pt x="399" y="0"/>
                  </a:lnTo>
                  <a:lnTo>
                    <a:pt x="399" y="0"/>
                  </a:lnTo>
                  <a:close/>
                </a:path>
              </a:pathLst>
            </a:custGeom>
            <a:solidFill>
              <a:schemeClr val="accent3">
                <a:lumMod val="60000"/>
                <a:lumOff val="40000"/>
              </a:schemeClr>
            </a:solidFill>
            <a:ln>
              <a:solidFill>
                <a:schemeClr val="accent3">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5" name="Rectangle 19">
              <a:extLst>
                <a:ext uri="{FF2B5EF4-FFF2-40B4-BE49-F238E27FC236}">
                  <a16:creationId xmlns:a16="http://schemas.microsoft.com/office/drawing/2014/main" id="{925708A0-A6D5-45EC-A638-43B183450B0B}"/>
                </a:ext>
              </a:extLst>
            </p:cNvPr>
            <p:cNvSpPr>
              <a:spLocks noChangeArrowheads="1"/>
            </p:cNvSpPr>
            <p:nvPr/>
          </p:nvSpPr>
          <p:spPr bwMode="auto">
            <a:xfrm>
              <a:off x="3940175" y="3813175"/>
              <a:ext cx="1588" cy="1588"/>
            </a:xfrm>
            <a:prstGeom prst="rect">
              <a:avLst/>
            </a:pr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6" name="Freeform 20">
              <a:extLst>
                <a:ext uri="{FF2B5EF4-FFF2-40B4-BE49-F238E27FC236}">
                  <a16:creationId xmlns:a16="http://schemas.microsoft.com/office/drawing/2014/main" id="{2A00407A-4699-490E-9C8F-D29704393A39}"/>
                </a:ext>
              </a:extLst>
            </p:cNvPr>
            <p:cNvSpPr>
              <a:spLocks/>
            </p:cNvSpPr>
            <p:nvPr/>
          </p:nvSpPr>
          <p:spPr bwMode="auto">
            <a:xfrm>
              <a:off x="2938463" y="3287713"/>
              <a:ext cx="1276350" cy="525463"/>
            </a:xfrm>
            <a:custGeom>
              <a:avLst/>
              <a:gdLst>
                <a:gd name="T0" fmla="*/ 631 w 804"/>
                <a:gd name="T1" fmla="*/ 331 h 331"/>
                <a:gd name="T2" fmla="*/ 804 w 804"/>
                <a:gd name="T3" fmla="*/ 0 h 331"/>
                <a:gd name="T4" fmla="*/ 0 w 804"/>
                <a:gd name="T5" fmla="*/ 0 h 331"/>
                <a:gd name="T6" fmla="*/ 631 w 804"/>
                <a:gd name="T7" fmla="*/ 331 h 331"/>
                <a:gd name="T8" fmla="*/ 631 w 804"/>
                <a:gd name="T9" fmla="*/ 331 h 331"/>
              </a:gdLst>
              <a:ahLst/>
              <a:cxnLst>
                <a:cxn ang="0">
                  <a:pos x="T0" y="T1"/>
                </a:cxn>
                <a:cxn ang="0">
                  <a:pos x="T2" y="T3"/>
                </a:cxn>
                <a:cxn ang="0">
                  <a:pos x="T4" y="T5"/>
                </a:cxn>
                <a:cxn ang="0">
                  <a:pos x="T6" y="T7"/>
                </a:cxn>
                <a:cxn ang="0">
                  <a:pos x="T8" y="T9"/>
                </a:cxn>
              </a:cxnLst>
              <a:rect l="0" t="0" r="r" b="b"/>
              <a:pathLst>
                <a:path w="804" h="331">
                  <a:moveTo>
                    <a:pt x="631" y="331"/>
                  </a:moveTo>
                  <a:lnTo>
                    <a:pt x="804" y="0"/>
                  </a:lnTo>
                  <a:lnTo>
                    <a:pt x="0" y="0"/>
                  </a:lnTo>
                  <a:lnTo>
                    <a:pt x="631" y="331"/>
                  </a:lnTo>
                  <a:lnTo>
                    <a:pt x="631" y="331"/>
                  </a:lnTo>
                  <a:close/>
                </a:path>
              </a:pathLst>
            </a:custGeom>
            <a:solidFill>
              <a:schemeClr val="accent1">
                <a:lumMod val="50000"/>
                <a:lumOff val="50000"/>
              </a:schemeClr>
            </a:solidFill>
            <a:ln>
              <a:solidFill>
                <a:schemeClr val="accent1">
                  <a:lumMod val="50000"/>
                  <a:lumOff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7" name="Freeform 21">
              <a:extLst>
                <a:ext uri="{FF2B5EF4-FFF2-40B4-BE49-F238E27FC236}">
                  <a16:creationId xmlns:a16="http://schemas.microsoft.com/office/drawing/2014/main" id="{C91FC564-9405-4029-9612-511C172473AB}"/>
                </a:ext>
              </a:extLst>
            </p:cNvPr>
            <p:cNvSpPr>
              <a:spLocks/>
            </p:cNvSpPr>
            <p:nvPr/>
          </p:nvSpPr>
          <p:spPr bwMode="auto">
            <a:xfrm>
              <a:off x="2336800" y="3287713"/>
              <a:ext cx="1603375" cy="1166813"/>
            </a:xfrm>
            <a:custGeom>
              <a:avLst/>
              <a:gdLst>
                <a:gd name="T0" fmla="*/ 0 w 1010"/>
                <a:gd name="T1" fmla="*/ 735 h 735"/>
                <a:gd name="T2" fmla="*/ 0 w 1010"/>
                <a:gd name="T3" fmla="*/ 735 h 735"/>
                <a:gd name="T4" fmla="*/ 1010 w 1010"/>
                <a:gd name="T5" fmla="*/ 331 h 735"/>
                <a:gd name="T6" fmla="*/ 379 w 1010"/>
                <a:gd name="T7" fmla="*/ 0 h 735"/>
                <a:gd name="T8" fmla="*/ 372 w 1010"/>
                <a:gd name="T9" fmla="*/ 0 h 735"/>
                <a:gd name="T10" fmla="*/ 0 w 1010"/>
                <a:gd name="T11" fmla="*/ 735 h 735"/>
              </a:gdLst>
              <a:ahLst/>
              <a:cxnLst>
                <a:cxn ang="0">
                  <a:pos x="T0" y="T1"/>
                </a:cxn>
                <a:cxn ang="0">
                  <a:pos x="T2" y="T3"/>
                </a:cxn>
                <a:cxn ang="0">
                  <a:pos x="T4" y="T5"/>
                </a:cxn>
                <a:cxn ang="0">
                  <a:pos x="T6" y="T7"/>
                </a:cxn>
                <a:cxn ang="0">
                  <a:pos x="T8" y="T9"/>
                </a:cxn>
                <a:cxn ang="0">
                  <a:pos x="T10" y="T11"/>
                </a:cxn>
              </a:cxnLst>
              <a:rect l="0" t="0" r="r" b="b"/>
              <a:pathLst>
                <a:path w="1010" h="735">
                  <a:moveTo>
                    <a:pt x="0" y="735"/>
                  </a:moveTo>
                  <a:lnTo>
                    <a:pt x="0" y="735"/>
                  </a:lnTo>
                  <a:lnTo>
                    <a:pt x="1010" y="331"/>
                  </a:lnTo>
                  <a:lnTo>
                    <a:pt x="379" y="0"/>
                  </a:lnTo>
                  <a:lnTo>
                    <a:pt x="372" y="0"/>
                  </a:lnTo>
                  <a:lnTo>
                    <a:pt x="0" y="735"/>
                  </a:lnTo>
                  <a:close/>
                </a:path>
              </a:pathLst>
            </a:custGeom>
            <a:solidFill>
              <a:schemeClr val="accent1">
                <a:lumMod val="75000"/>
                <a:lumOff val="25000"/>
              </a:schemeClr>
            </a:solidFill>
            <a:ln>
              <a:solidFill>
                <a:schemeClr val="accent1">
                  <a:lumMod val="75000"/>
                  <a:lumOff val="2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8" name="Freeform 22">
              <a:extLst>
                <a:ext uri="{FF2B5EF4-FFF2-40B4-BE49-F238E27FC236}">
                  <a16:creationId xmlns:a16="http://schemas.microsoft.com/office/drawing/2014/main" id="{99F66BE4-779E-4014-B2D4-3E4C50DC2C27}"/>
                </a:ext>
              </a:extLst>
            </p:cNvPr>
            <p:cNvSpPr>
              <a:spLocks/>
            </p:cNvSpPr>
            <p:nvPr/>
          </p:nvSpPr>
          <p:spPr bwMode="auto">
            <a:xfrm>
              <a:off x="2336800" y="3813175"/>
              <a:ext cx="1603375" cy="641350"/>
            </a:xfrm>
            <a:custGeom>
              <a:avLst/>
              <a:gdLst>
                <a:gd name="T0" fmla="*/ 0 w 1010"/>
                <a:gd name="T1" fmla="*/ 404 h 404"/>
                <a:gd name="T2" fmla="*/ 804 w 1010"/>
                <a:gd name="T3" fmla="*/ 404 h 404"/>
                <a:gd name="T4" fmla="*/ 1010 w 1010"/>
                <a:gd name="T5" fmla="*/ 0 h 404"/>
                <a:gd name="T6" fmla="*/ 1010 w 1010"/>
                <a:gd name="T7" fmla="*/ 0 h 404"/>
                <a:gd name="T8" fmla="*/ 0 w 1010"/>
                <a:gd name="T9" fmla="*/ 404 h 404"/>
              </a:gdLst>
              <a:ahLst/>
              <a:cxnLst>
                <a:cxn ang="0">
                  <a:pos x="T0" y="T1"/>
                </a:cxn>
                <a:cxn ang="0">
                  <a:pos x="T2" y="T3"/>
                </a:cxn>
                <a:cxn ang="0">
                  <a:pos x="T4" y="T5"/>
                </a:cxn>
                <a:cxn ang="0">
                  <a:pos x="T6" y="T7"/>
                </a:cxn>
                <a:cxn ang="0">
                  <a:pos x="T8" y="T9"/>
                </a:cxn>
              </a:cxnLst>
              <a:rect l="0" t="0" r="r" b="b"/>
              <a:pathLst>
                <a:path w="1010" h="404">
                  <a:moveTo>
                    <a:pt x="0" y="404"/>
                  </a:moveTo>
                  <a:lnTo>
                    <a:pt x="804" y="404"/>
                  </a:lnTo>
                  <a:lnTo>
                    <a:pt x="1010" y="0"/>
                  </a:lnTo>
                  <a:lnTo>
                    <a:pt x="1010" y="0"/>
                  </a:lnTo>
                  <a:lnTo>
                    <a:pt x="0" y="404"/>
                  </a:lnTo>
                  <a:close/>
                </a:path>
              </a:pathLst>
            </a:custGeom>
            <a:solidFill>
              <a:schemeClr val="accent1"/>
            </a:solidFill>
            <a:ln>
              <a:solidFill>
                <a:schemeClr val="accent1"/>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9" name="Freeform 23">
              <a:extLst>
                <a:ext uri="{FF2B5EF4-FFF2-40B4-BE49-F238E27FC236}">
                  <a16:creationId xmlns:a16="http://schemas.microsoft.com/office/drawing/2014/main" id="{CC394341-FB5C-45B8-8CD0-F6942CF6C4B3}"/>
                </a:ext>
              </a:extLst>
            </p:cNvPr>
            <p:cNvSpPr>
              <a:spLocks/>
            </p:cNvSpPr>
            <p:nvPr/>
          </p:nvSpPr>
          <p:spPr bwMode="auto">
            <a:xfrm>
              <a:off x="2316163" y="4506913"/>
              <a:ext cx="1276350" cy="639763"/>
            </a:xfrm>
            <a:custGeom>
              <a:avLst/>
              <a:gdLst>
                <a:gd name="T0" fmla="*/ 804 w 804"/>
                <a:gd name="T1" fmla="*/ 0 h 403"/>
                <a:gd name="T2" fmla="*/ 0 w 804"/>
                <a:gd name="T3" fmla="*/ 0 h 403"/>
                <a:gd name="T4" fmla="*/ 598 w 804"/>
                <a:gd name="T5" fmla="*/ 403 h 403"/>
                <a:gd name="T6" fmla="*/ 804 w 804"/>
                <a:gd name="T7" fmla="*/ 0 h 403"/>
              </a:gdLst>
              <a:ahLst/>
              <a:cxnLst>
                <a:cxn ang="0">
                  <a:pos x="T0" y="T1"/>
                </a:cxn>
                <a:cxn ang="0">
                  <a:pos x="T2" y="T3"/>
                </a:cxn>
                <a:cxn ang="0">
                  <a:pos x="T4" y="T5"/>
                </a:cxn>
                <a:cxn ang="0">
                  <a:pos x="T6" y="T7"/>
                </a:cxn>
              </a:cxnLst>
              <a:rect l="0" t="0" r="r" b="b"/>
              <a:pathLst>
                <a:path w="804" h="403">
                  <a:moveTo>
                    <a:pt x="804" y="0"/>
                  </a:moveTo>
                  <a:lnTo>
                    <a:pt x="0" y="0"/>
                  </a:lnTo>
                  <a:lnTo>
                    <a:pt x="598" y="403"/>
                  </a:lnTo>
                  <a:lnTo>
                    <a:pt x="804" y="0"/>
                  </a:lnTo>
                  <a:close/>
                </a:path>
              </a:pathLst>
            </a:custGeom>
            <a:solidFill>
              <a:schemeClr val="accent4"/>
            </a:solidFill>
            <a:ln>
              <a:solidFill>
                <a:schemeClr val="accent4"/>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0" name="Freeform 24">
              <a:extLst>
                <a:ext uri="{FF2B5EF4-FFF2-40B4-BE49-F238E27FC236}">
                  <a16:creationId xmlns:a16="http://schemas.microsoft.com/office/drawing/2014/main" id="{1E0F27CD-BFCA-4AB8-9550-9751D3DE9EF5}"/>
                </a:ext>
              </a:extLst>
            </p:cNvPr>
            <p:cNvSpPr>
              <a:spLocks/>
            </p:cNvSpPr>
            <p:nvPr/>
          </p:nvSpPr>
          <p:spPr bwMode="auto">
            <a:xfrm>
              <a:off x="1671638" y="5146675"/>
              <a:ext cx="1593850" cy="609600"/>
            </a:xfrm>
            <a:custGeom>
              <a:avLst/>
              <a:gdLst>
                <a:gd name="T0" fmla="*/ 804 w 1004"/>
                <a:gd name="T1" fmla="*/ 384 h 384"/>
                <a:gd name="T2" fmla="*/ 1004 w 1004"/>
                <a:gd name="T3" fmla="*/ 0 h 384"/>
                <a:gd name="T4" fmla="*/ 0 w 1004"/>
                <a:gd name="T5" fmla="*/ 384 h 384"/>
                <a:gd name="T6" fmla="*/ 804 w 1004"/>
                <a:gd name="T7" fmla="*/ 384 h 384"/>
              </a:gdLst>
              <a:ahLst/>
              <a:cxnLst>
                <a:cxn ang="0">
                  <a:pos x="T0" y="T1"/>
                </a:cxn>
                <a:cxn ang="0">
                  <a:pos x="T2" y="T3"/>
                </a:cxn>
                <a:cxn ang="0">
                  <a:pos x="T4" y="T5"/>
                </a:cxn>
                <a:cxn ang="0">
                  <a:pos x="T6" y="T7"/>
                </a:cxn>
              </a:cxnLst>
              <a:rect l="0" t="0" r="r" b="b"/>
              <a:pathLst>
                <a:path w="1004" h="384">
                  <a:moveTo>
                    <a:pt x="804" y="384"/>
                  </a:moveTo>
                  <a:lnTo>
                    <a:pt x="1004" y="0"/>
                  </a:lnTo>
                  <a:lnTo>
                    <a:pt x="0" y="384"/>
                  </a:lnTo>
                  <a:lnTo>
                    <a:pt x="804" y="384"/>
                  </a:lnTo>
                  <a:close/>
                </a:path>
              </a:pathLst>
            </a:custGeom>
            <a:solidFill>
              <a:schemeClr val="accent4">
                <a:lumMod val="50000"/>
              </a:schemeClr>
            </a:solidFill>
            <a:ln>
              <a:solidFill>
                <a:schemeClr val="accent4">
                  <a:lumMod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1" name="Freeform 25">
              <a:extLst>
                <a:ext uri="{FF2B5EF4-FFF2-40B4-BE49-F238E27FC236}">
                  <a16:creationId xmlns:a16="http://schemas.microsoft.com/office/drawing/2014/main" id="{5B90A212-75D8-4D07-A681-5E9FDFF28AA6}"/>
                </a:ext>
              </a:extLst>
            </p:cNvPr>
            <p:cNvSpPr>
              <a:spLocks/>
            </p:cNvSpPr>
            <p:nvPr/>
          </p:nvSpPr>
          <p:spPr bwMode="auto">
            <a:xfrm>
              <a:off x="1660525" y="4506913"/>
              <a:ext cx="1604963" cy="1249363"/>
            </a:xfrm>
            <a:custGeom>
              <a:avLst/>
              <a:gdLst>
                <a:gd name="T0" fmla="*/ 0 w 1011"/>
                <a:gd name="T1" fmla="*/ 787 h 787"/>
                <a:gd name="T2" fmla="*/ 7 w 1011"/>
                <a:gd name="T3" fmla="*/ 787 h 787"/>
                <a:gd name="T4" fmla="*/ 1011 w 1011"/>
                <a:gd name="T5" fmla="*/ 403 h 787"/>
                <a:gd name="T6" fmla="*/ 1011 w 1011"/>
                <a:gd name="T7" fmla="*/ 403 h 787"/>
                <a:gd name="T8" fmla="*/ 413 w 1011"/>
                <a:gd name="T9" fmla="*/ 0 h 787"/>
                <a:gd name="T10" fmla="*/ 406 w 1011"/>
                <a:gd name="T11" fmla="*/ 0 h 787"/>
                <a:gd name="T12" fmla="*/ 0 w 1011"/>
                <a:gd name="T13" fmla="*/ 787 h 787"/>
              </a:gdLst>
              <a:ahLst/>
              <a:cxnLst>
                <a:cxn ang="0">
                  <a:pos x="T0" y="T1"/>
                </a:cxn>
                <a:cxn ang="0">
                  <a:pos x="T2" y="T3"/>
                </a:cxn>
                <a:cxn ang="0">
                  <a:pos x="T4" y="T5"/>
                </a:cxn>
                <a:cxn ang="0">
                  <a:pos x="T6" y="T7"/>
                </a:cxn>
                <a:cxn ang="0">
                  <a:pos x="T8" y="T9"/>
                </a:cxn>
                <a:cxn ang="0">
                  <a:pos x="T10" y="T11"/>
                </a:cxn>
                <a:cxn ang="0">
                  <a:pos x="T12" y="T13"/>
                </a:cxn>
              </a:cxnLst>
              <a:rect l="0" t="0" r="r" b="b"/>
              <a:pathLst>
                <a:path w="1011" h="787">
                  <a:moveTo>
                    <a:pt x="0" y="787"/>
                  </a:moveTo>
                  <a:lnTo>
                    <a:pt x="7" y="787"/>
                  </a:lnTo>
                  <a:lnTo>
                    <a:pt x="1011" y="403"/>
                  </a:lnTo>
                  <a:lnTo>
                    <a:pt x="1011" y="403"/>
                  </a:lnTo>
                  <a:lnTo>
                    <a:pt x="413" y="0"/>
                  </a:lnTo>
                  <a:lnTo>
                    <a:pt x="406" y="0"/>
                  </a:lnTo>
                  <a:lnTo>
                    <a:pt x="0" y="787"/>
                  </a:lnTo>
                  <a:close/>
                </a:path>
              </a:pathLst>
            </a:custGeom>
            <a:solidFill>
              <a:schemeClr val="accent4">
                <a:lumMod val="75000"/>
              </a:schemeClr>
            </a:solidFill>
            <a:ln>
              <a:solidFill>
                <a:schemeClr val="accent4">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grpSp>
      <p:sp>
        <p:nvSpPr>
          <p:cNvPr id="26" name="TextBox 25">
            <a:extLst>
              <a:ext uri="{FF2B5EF4-FFF2-40B4-BE49-F238E27FC236}">
                <a16:creationId xmlns:a16="http://schemas.microsoft.com/office/drawing/2014/main" id="{0F87AC63-90FD-408B-A122-073F2E8FB0AF}"/>
              </a:ext>
            </a:extLst>
          </p:cNvPr>
          <p:cNvSpPr txBox="1"/>
          <p:nvPr/>
        </p:nvSpPr>
        <p:spPr>
          <a:xfrm>
            <a:off x="6238427" y="1107299"/>
            <a:ext cx="5328593" cy="1997847"/>
          </a:xfrm>
          <a:prstGeom prst="rect">
            <a:avLst/>
          </a:prstGeom>
          <a:noFill/>
        </p:spPr>
        <p:txBody>
          <a:bodyPr wrap="square" rtlCol="0" anchor="b">
            <a:noAutofit/>
          </a:bodyPr>
          <a:lstStyle/>
          <a:p>
            <a:pPr marL="0" marR="0" lvl="0" indent="0" algn="l" defTabSz="1218987" rtl="0" eaLnBrk="1" fontAlgn="auto" latinLnBrk="0" hangingPunct="1">
              <a:lnSpc>
                <a:spcPct val="80000"/>
              </a:lnSpc>
              <a:spcBef>
                <a:spcPts val="0"/>
              </a:spcBef>
              <a:spcAft>
                <a:spcPts val="0"/>
              </a:spcAft>
              <a:buClrTx/>
              <a:buSzTx/>
              <a:buFontTx/>
              <a:buNone/>
              <a:tabLst/>
              <a:defRPr/>
            </a:pPr>
            <a:r>
              <a:rPr kumimoji="0" lang="en-IN" sz="6000" b="1" i="0" u="none" strike="noStrike" kern="1200" cap="none" spc="0" normalizeH="0" baseline="0" noProof="0" dirty="0">
                <a:ln>
                  <a:noFill/>
                </a:ln>
                <a:solidFill>
                  <a:prstClr val="white"/>
                </a:solidFill>
                <a:effectLst/>
                <a:uLnTx/>
                <a:uFillTx/>
                <a:latin typeface="Arial" panose="020B0604020202020204" pitchFamily="34" charset="0"/>
                <a:ea typeface="+mn-ea"/>
                <a:cs typeface="+mn-cs"/>
              </a:rPr>
              <a:t>Plan</a:t>
            </a:r>
          </a:p>
        </p:txBody>
      </p:sp>
    </p:spTree>
    <p:extLst>
      <p:ext uri="{BB962C8B-B14F-4D97-AF65-F5344CB8AC3E}">
        <p14:creationId xmlns:p14="http://schemas.microsoft.com/office/powerpoint/2010/main" val="342746684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Box 39">
            <a:extLst>
              <a:ext uri="{FF2B5EF4-FFF2-40B4-BE49-F238E27FC236}">
                <a16:creationId xmlns:a16="http://schemas.microsoft.com/office/drawing/2014/main" id="{91EAD7F9-F3CF-4C72-80F0-4673972552A2}"/>
              </a:ext>
            </a:extLst>
          </p:cNvPr>
          <p:cNvSpPr txBox="1"/>
          <p:nvPr/>
        </p:nvSpPr>
        <p:spPr>
          <a:xfrm>
            <a:off x="6238427" y="3298612"/>
            <a:ext cx="4392489" cy="584775"/>
          </a:xfrm>
          <a:prstGeom prst="rect">
            <a:avLst/>
          </a:prstGeom>
          <a:noFill/>
        </p:spPr>
        <p:txBody>
          <a:bodyPr wrap="square" rtlCol="0">
            <a:spAutoFit/>
          </a:bodyPr>
          <a:lstStyle/>
          <a:p>
            <a:pPr lvl="0"/>
            <a:r>
              <a:rPr lang="en-US" sz="1600" kern="0" dirty="0">
                <a:solidFill>
                  <a:prstClr val="white"/>
                </a:solidFill>
                <a:latin typeface="Arial" panose="020B0604020202020204" pitchFamily="34" charset="0"/>
                <a:cs typeface="Arial" pitchFamily="34" charset="0"/>
              </a:rPr>
              <a:t>Establish a mechanism to monitor and resolve long outstanding travel advances.</a:t>
            </a:r>
          </a:p>
        </p:txBody>
      </p:sp>
      <p:grpSp>
        <p:nvGrpSpPr>
          <p:cNvPr id="98" name="Group 97">
            <a:extLst>
              <a:ext uri="{FF2B5EF4-FFF2-40B4-BE49-F238E27FC236}">
                <a16:creationId xmlns:a16="http://schemas.microsoft.com/office/drawing/2014/main" id="{9AD9D7DE-D44E-44CD-B5A3-7ED36E939F35}"/>
              </a:ext>
            </a:extLst>
          </p:cNvPr>
          <p:cNvGrpSpPr/>
          <p:nvPr/>
        </p:nvGrpSpPr>
        <p:grpSpPr>
          <a:xfrm>
            <a:off x="1150938" y="950912"/>
            <a:ext cx="3568700" cy="4813301"/>
            <a:chOff x="1150938" y="950912"/>
            <a:chExt cx="3568700" cy="4813301"/>
          </a:xfrm>
        </p:grpSpPr>
        <p:sp>
          <p:nvSpPr>
            <p:cNvPr id="80" name="Freeform 32">
              <a:extLst>
                <a:ext uri="{FF2B5EF4-FFF2-40B4-BE49-F238E27FC236}">
                  <a16:creationId xmlns:a16="http://schemas.microsoft.com/office/drawing/2014/main" id="{A82760CE-98E5-41A6-9018-65403D0EC33B}"/>
                </a:ext>
              </a:extLst>
            </p:cNvPr>
            <p:cNvSpPr>
              <a:spLocks/>
            </p:cNvSpPr>
            <p:nvPr/>
          </p:nvSpPr>
          <p:spPr bwMode="auto">
            <a:xfrm>
              <a:off x="1798638" y="1300163"/>
              <a:ext cx="1111250" cy="1003300"/>
            </a:xfrm>
            <a:custGeom>
              <a:avLst/>
              <a:gdLst>
                <a:gd name="T0" fmla="*/ 108 w 108"/>
                <a:gd name="T1" fmla="*/ 44 h 98"/>
                <a:gd name="T2" fmla="*/ 108 w 108"/>
                <a:gd name="T3" fmla="*/ 44 h 98"/>
                <a:gd name="T4" fmla="*/ 0 w 108"/>
                <a:gd name="T5" fmla="*/ 0 h 98"/>
                <a:gd name="T6" fmla="*/ 0 w 108"/>
                <a:gd name="T7" fmla="*/ 1 h 98"/>
                <a:gd name="T8" fmla="*/ 48 w 108"/>
                <a:gd name="T9" fmla="*/ 98 h 98"/>
                <a:gd name="T10" fmla="*/ 108 w 108"/>
                <a:gd name="T11" fmla="*/ 44 h 98"/>
              </a:gdLst>
              <a:ahLst/>
              <a:cxnLst>
                <a:cxn ang="0">
                  <a:pos x="T0" y="T1"/>
                </a:cxn>
                <a:cxn ang="0">
                  <a:pos x="T2" y="T3"/>
                </a:cxn>
                <a:cxn ang="0">
                  <a:pos x="T4" y="T5"/>
                </a:cxn>
                <a:cxn ang="0">
                  <a:pos x="T6" y="T7"/>
                </a:cxn>
                <a:cxn ang="0">
                  <a:pos x="T8" y="T9"/>
                </a:cxn>
                <a:cxn ang="0">
                  <a:pos x="T10" y="T11"/>
                </a:cxn>
              </a:cxnLst>
              <a:rect l="0" t="0" r="r" b="b"/>
              <a:pathLst>
                <a:path w="108" h="98">
                  <a:moveTo>
                    <a:pt x="108" y="44"/>
                  </a:moveTo>
                  <a:cubicBezTo>
                    <a:pt x="108" y="44"/>
                    <a:pt x="108" y="44"/>
                    <a:pt x="108" y="44"/>
                  </a:cubicBezTo>
                  <a:cubicBezTo>
                    <a:pt x="0" y="0"/>
                    <a:pt x="0" y="0"/>
                    <a:pt x="0" y="0"/>
                  </a:cubicBezTo>
                  <a:cubicBezTo>
                    <a:pt x="0" y="1"/>
                    <a:pt x="0" y="1"/>
                    <a:pt x="0" y="1"/>
                  </a:cubicBezTo>
                  <a:cubicBezTo>
                    <a:pt x="48" y="98"/>
                    <a:pt x="48" y="98"/>
                    <a:pt x="48" y="98"/>
                  </a:cubicBezTo>
                  <a:cubicBezTo>
                    <a:pt x="48" y="69"/>
                    <a:pt x="74" y="45"/>
                    <a:pt x="108" y="44"/>
                  </a:cubicBezTo>
                  <a:close/>
                </a:path>
              </a:pathLst>
            </a:custGeom>
            <a:solidFill>
              <a:schemeClr val="accent3">
                <a:lumMod val="60000"/>
                <a:lumOff val="40000"/>
              </a:schemeClr>
            </a:solidFill>
            <a:ln>
              <a:solidFill>
                <a:schemeClr val="accent3">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1" name="Freeform 33">
              <a:extLst>
                <a:ext uri="{FF2B5EF4-FFF2-40B4-BE49-F238E27FC236}">
                  <a16:creationId xmlns:a16="http://schemas.microsoft.com/office/drawing/2014/main" id="{62900CBE-0A2B-4FC5-A3FD-64D7C5B76264}"/>
                </a:ext>
              </a:extLst>
            </p:cNvPr>
            <p:cNvSpPr>
              <a:spLocks/>
            </p:cNvSpPr>
            <p:nvPr/>
          </p:nvSpPr>
          <p:spPr bwMode="auto">
            <a:xfrm>
              <a:off x="1798638" y="950912"/>
              <a:ext cx="1111250" cy="798513"/>
            </a:xfrm>
            <a:custGeom>
              <a:avLst/>
              <a:gdLst>
                <a:gd name="T0" fmla="*/ 108 w 108"/>
                <a:gd name="T1" fmla="*/ 0 h 78"/>
                <a:gd name="T2" fmla="*/ 0 w 108"/>
                <a:gd name="T3" fmla="*/ 34 h 78"/>
                <a:gd name="T4" fmla="*/ 108 w 108"/>
                <a:gd name="T5" fmla="*/ 78 h 78"/>
                <a:gd name="T6" fmla="*/ 108 w 108"/>
                <a:gd name="T7" fmla="*/ 0 h 78"/>
              </a:gdLst>
              <a:ahLst/>
              <a:cxnLst>
                <a:cxn ang="0">
                  <a:pos x="T0" y="T1"/>
                </a:cxn>
                <a:cxn ang="0">
                  <a:pos x="T2" y="T3"/>
                </a:cxn>
                <a:cxn ang="0">
                  <a:pos x="T4" y="T5"/>
                </a:cxn>
                <a:cxn ang="0">
                  <a:pos x="T6" y="T7"/>
                </a:cxn>
              </a:cxnLst>
              <a:rect l="0" t="0" r="r" b="b"/>
              <a:pathLst>
                <a:path w="108" h="78">
                  <a:moveTo>
                    <a:pt x="108" y="0"/>
                  </a:moveTo>
                  <a:cubicBezTo>
                    <a:pt x="66" y="0"/>
                    <a:pt x="28" y="13"/>
                    <a:pt x="0" y="34"/>
                  </a:cubicBezTo>
                  <a:cubicBezTo>
                    <a:pt x="108" y="78"/>
                    <a:pt x="108" y="78"/>
                    <a:pt x="108" y="78"/>
                  </a:cubicBezTo>
                  <a:lnTo>
                    <a:pt x="108" y="0"/>
                  </a:lnTo>
                  <a:close/>
                </a:path>
              </a:pathLst>
            </a:custGeom>
            <a:solidFill>
              <a:schemeClr val="accent3">
                <a:lumMod val="40000"/>
                <a:lumOff val="60000"/>
              </a:schemeClr>
            </a:solidFill>
            <a:ln>
              <a:solidFill>
                <a:schemeClr val="accent3">
                  <a:lumMod val="40000"/>
                  <a:lumOff val="6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2" name="Freeform 34">
              <a:extLst>
                <a:ext uri="{FF2B5EF4-FFF2-40B4-BE49-F238E27FC236}">
                  <a16:creationId xmlns:a16="http://schemas.microsoft.com/office/drawing/2014/main" id="{22B36E10-E405-49DC-B006-99AE0A568422}"/>
                </a:ext>
              </a:extLst>
            </p:cNvPr>
            <p:cNvSpPr>
              <a:spLocks/>
            </p:cNvSpPr>
            <p:nvPr/>
          </p:nvSpPr>
          <p:spPr bwMode="auto">
            <a:xfrm>
              <a:off x="1284288" y="1309688"/>
              <a:ext cx="1008062" cy="1003300"/>
            </a:xfrm>
            <a:custGeom>
              <a:avLst/>
              <a:gdLst>
                <a:gd name="T0" fmla="*/ 98 w 98"/>
                <a:gd name="T1" fmla="*/ 98 h 98"/>
                <a:gd name="T2" fmla="*/ 98 w 98"/>
                <a:gd name="T3" fmla="*/ 97 h 98"/>
                <a:gd name="T4" fmla="*/ 50 w 98"/>
                <a:gd name="T5" fmla="*/ 0 h 98"/>
                <a:gd name="T6" fmla="*/ 0 w 98"/>
                <a:gd name="T7" fmla="*/ 94 h 98"/>
                <a:gd name="T8" fmla="*/ 0 w 98"/>
                <a:gd name="T9" fmla="*/ 98 h 98"/>
                <a:gd name="T10" fmla="*/ 98 w 98"/>
                <a:gd name="T11" fmla="*/ 98 h 98"/>
              </a:gdLst>
              <a:ahLst/>
              <a:cxnLst>
                <a:cxn ang="0">
                  <a:pos x="T0" y="T1"/>
                </a:cxn>
                <a:cxn ang="0">
                  <a:pos x="T2" y="T3"/>
                </a:cxn>
                <a:cxn ang="0">
                  <a:pos x="T4" y="T5"/>
                </a:cxn>
                <a:cxn ang="0">
                  <a:pos x="T6" y="T7"/>
                </a:cxn>
                <a:cxn ang="0">
                  <a:pos x="T8" y="T9"/>
                </a:cxn>
                <a:cxn ang="0">
                  <a:pos x="T10" y="T11"/>
                </a:cxn>
              </a:cxnLst>
              <a:rect l="0" t="0" r="r" b="b"/>
              <a:pathLst>
                <a:path w="98" h="98">
                  <a:moveTo>
                    <a:pt x="98" y="98"/>
                  </a:moveTo>
                  <a:cubicBezTo>
                    <a:pt x="98" y="97"/>
                    <a:pt x="98" y="97"/>
                    <a:pt x="98" y="97"/>
                  </a:cubicBezTo>
                  <a:cubicBezTo>
                    <a:pt x="50" y="0"/>
                    <a:pt x="50" y="0"/>
                    <a:pt x="50" y="0"/>
                  </a:cubicBezTo>
                  <a:cubicBezTo>
                    <a:pt x="19" y="23"/>
                    <a:pt x="0" y="56"/>
                    <a:pt x="0" y="94"/>
                  </a:cubicBezTo>
                  <a:cubicBezTo>
                    <a:pt x="0" y="95"/>
                    <a:pt x="0" y="96"/>
                    <a:pt x="0" y="98"/>
                  </a:cubicBezTo>
                  <a:lnTo>
                    <a:pt x="98" y="98"/>
                  </a:lnTo>
                  <a:close/>
                </a:path>
              </a:pathLst>
            </a:custGeom>
            <a:solidFill>
              <a:schemeClr val="accent3"/>
            </a:solidFill>
            <a:ln>
              <a:solidFill>
                <a:schemeClr val="accent3"/>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3" name="Freeform 35">
              <a:extLst>
                <a:ext uri="{FF2B5EF4-FFF2-40B4-BE49-F238E27FC236}">
                  <a16:creationId xmlns:a16="http://schemas.microsoft.com/office/drawing/2014/main" id="{099C8CF2-3489-449D-9E95-337BD33E91C7}"/>
                </a:ext>
              </a:extLst>
            </p:cNvPr>
            <p:cNvSpPr>
              <a:spLocks/>
            </p:cNvSpPr>
            <p:nvPr/>
          </p:nvSpPr>
          <p:spPr bwMode="auto">
            <a:xfrm>
              <a:off x="1150938" y="3163888"/>
              <a:ext cx="1758950" cy="1104900"/>
            </a:xfrm>
            <a:custGeom>
              <a:avLst/>
              <a:gdLst>
                <a:gd name="T0" fmla="*/ 55 w 171"/>
                <a:gd name="T1" fmla="*/ 0 h 108"/>
                <a:gd name="T2" fmla="*/ 0 w 171"/>
                <a:gd name="T3" fmla="*/ 108 h 108"/>
                <a:gd name="T4" fmla="*/ 0 w 171"/>
                <a:gd name="T5" fmla="*/ 108 h 108"/>
                <a:gd name="T6" fmla="*/ 99 w 171"/>
                <a:gd name="T7" fmla="*/ 108 h 108"/>
                <a:gd name="T8" fmla="*/ 171 w 171"/>
                <a:gd name="T9" fmla="*/ 48 h 108"/>
                <a:gd name="T10" fmla="*/ 171 w 171"/>
                <a:gd name="T11" fmla="*/ 48 h 108"/>
                <a:gd name="T12" fmla="*/ 56 w 171"/>
                <a:gd name="T13" fmla="*/ 0 h 108"/>
                <a:gd name="T14" fmla="*/ 55 w 171"/>
                <a:gd name="T15" fmla="*/ 0 h 1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71" h="108">
                  <a:moveTo>
                    <a:pt x="55" y="0"/>
                  </a:moveTo>
                  <a:cubicBezTo>
                    <a:pt x="21" y="27"/>
                    <a:pt x="0" y="65"/>
                    <a:pt x="0" y="108"/>
                  </a:cubicBezTo>
                  <a:cubicBezTo>
                    <a:pt x="0" y="108"/>
                    <a:pt x="0" y="108"/>
                    <a:pt x="0" y="108"/>
                  </a:cubicBezTo>
                  <a:cubicBezTo>
                    <a:pt x="99" y="108"/>
                    <a:pt x="99" y="108"/>
                    <a:pt x="99" y="108"/>
                  </a:cubicBezTo>
                  <a:cubicBezTo>
                    <a:pt x="100" y="75"/>
                    <a:pt x="131" y="49"/>
                    <a:pt x="171" y="48"/>
                  </a:cubicBezTo>
                  <a:cubicBezTo>
                    <a:pt x="171" y="48"/>
                    <a:pt x="171" y="48"/>
                    <a:pt x="171" y="48"/>
                  </a:cubicBezTo>
                  <a:cubicBezTo>
                    <a:pt x="56" y="0"/>
                    <a:pt x="56" y="0"/>
                    <a:pt x="56" y="0"/>
                  </a:cubicBezTo>
                  <a:lnTo>
                    <a:pt x="55" y="0"/>
                  </a:lnTo>
                  <a:close/>
                </a:path>
              </a:pathLst>
            </a:custGeom>
            <a:solidFill>
              <a:schemeClr val="accent1"/>
            </a:solidFill>
            <a:ln>
              <a:solidFill>
                <a:schemeClr val="accent1"/>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4" name="Freeform 36">
              <a:extLst>
                <a:ext uri="{FF2B5EF4-FFF2-40B4-BE49-F238E27FC236}">
                  <a16:creationId xmlns:a16="http://schemas.microsoft.com/office/drawing/2014/main" id="{EF4709FF-3798-4F7D-A1FC-6E7B64F1112D}"/>
                </a:ext>
              </a:extLst>
            </p:cNvPr>
            <p:cNvSpPr>
              <a:spLocks/>
            </p:cNvSpPr>
            <p:nvPr/>
          </p:nvSpPr>
          <p:spPr bwMode="auto">
            <a:xfrm>
              <a:off x="1727200" y="2867025"/>
              <a:ext cx="1182687" cy="787400"/>
            </a:xfrm>
            <a:custGeom>
              <a:avLst/>
              <a:gdLst>
                <a:gd name="T0" fmla="*/ 0 w 745"/>
                <a:gd name="T1" fmla="*/ 187 h 496"/>
                <a:gd name="T2" fmla="*/ 745 w 745"/>
                <a:gd name="T3" fmla="*/ 496 h 496"/>
                <a:gd name="T4" fmla="*/ 745 w 745"/>
                <a:gd name="T5" fmla="*/ 0 h 496"/>
                <a:gd name="T6" fmla="*/ 0 w 745"/>
                <a:gd name="T7" fmla="*/ 187 h 496"/>
              </a:gdLst>
              <a:ahLst/>
              <a:cxnLst>
                <a:cxn ang="0">
                  <a:pos x="T0" y="T1"/>
                </a:cxn>
                <a:cxn ang="0">
                  <a:pos x="T2" y="T3"/>
                </a:cxn>
                <a:cxn ang="0">
                  <a:pos x="T4" y="T5"/>
                </a:cxn>
                <a:cxn ang="0">
                  <a:pos x="T6" y="T7"/>
                </a:cxn>
              </a:cxnLst>
              <a:rect l="0" t="0" r="r" b="b"/>
              <a:pathLst>
                <a:path w="745" h="496">
                  <a:moveTo>
                    <a:pt x="0" y="187"/>
                  </a:moveTo>
                  <a:lnTo>
                    <a:pt x="745" y="496"/>
                  </a:lnTo>
                  <a:lnTo>
                    <a:pt x="745" y="0"/>
                  </a:lnTo>
                  <a:lnTo>
                    <a:pt x="0" y="187"/>
                  </a:lnTo>
                  <a:close/>
                </a:path>
              </a:pathLst>
            </a:custGeom>
            <a:solidFill>
              <a:schemeClr val="accent1">
                <a:lumMod val="75000"/>
                <a:lumOff val="25000"/>
              </a:schemeClr>
            </a:solidFill>
            <a:ln>
              <a:solidFill>
                <a:schemeClr val="accent1">
                  <a:lumMod val="75000"/>
                  <a:lumOff val="2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5" name="Freeform 38">
              <a:extLst>
                <a:ext uri="{FF2B5EF4-FFF2-40B4-BE49-F238E27FC236}">
                  <a16:creationId xmlns:a16="http://schemas.microsoft.com/office/drawing/2014/main" id="{92AD2038-F6D4-42C0-963B-AD0D59DE2095}"/>
                </a:ext>
              </a:extLst>
            </p:cNvPr>
            <p:cNvSpPr>
              <a:spLocks/>
            </p:cNvSpPr>
            <p:nvPr/>
          </p:nvSpPr>
          <p:spPr bwMode="auto">
            <a:xfrm>
              <a:off x="1284288" y="2344738"/>
              <a:ext cx="1625600" cy="819150"/>
            </a:xfrm>
            <a:custGeom>
              <a:avLst/>
              <a:gdLst>
                <a:gd name="T0" fmla="*/ 158 w 158"/>
                <a:gd name="T1" fmla="*/ 51 h 80"/>
                <a:gd name="T2" fmla="*/ 158 w 158"/>
                <a:gd name="T3" fmla="*/ 51 h 80"/>
                <a:gd name="T4" fmla="*/ 98 w 158"/>
                <a:gd name="T5" fmla="*/ 0 h 80"/>
                <a:gd name="T6" fmla="*/ 0 w 158"/>
                <a:gd name="T7" fmla="*/ 0 h 80"/>
                <a:gd name="T8" fmla="*/ 42 w 158"/>
                <a:gd name="T9" fmla="*/ 80 h 80"/>
                <a:gd name="T10" fmla="*/ 43 w 158"/>
                <a:gd name="T11" fmla="*/ 80 h 80"/>
                <a:gd name="T12" fmla="*/ 158 w 158"/>
                <a:gd name="T13" fmla="*/ 51 h 80"/>
              </a:gdLst>
              <a:ahLst/>
              <a:cxnLst>
                <a:cxn ang="0">
                  <a:pos x="T0" y="T1"/>
                </a:cxn>
                <a:cxn ang="0">
                  <a:pos x="T2" y="T3"/>
                </a:cxn>
                <a:cxn ang="0">
                  <a:pos x="T4" y="T5"/>
                </a:cxn>
                <a:cxn ang="0">
                  <a:pos x="T6" y="T7"/>
                </a:cxn>
                <a:cxn ang="0">
                  <a:pos x="T8" y="T9"/>
                </a:cxn>
                <a:cxn ang="0">
                  <a:pos x="T10" y="T11"/>
                </a:cxn>
                <a:cxn ang="0">
                  <a:pos x="T12" y="T13"/>
                </a:cxn>
              </a:cxnLst>
              <a:rect l="0" t="0" r="r" b="b"/>
              <a:pathLst>
                <a:path w="158" h="80">
                  <a:moveTo>
                    <a:pt x="158" y="51"/>
                  </a:moveTo>
                  <a:cubicBezTo>
                    <a:pt x="158" y="51"/>
                    <a:pt x="158" y="51"/>
                    <a:pt x="158" y="51"/>
                  </a:cubicBezTo>
                  <a:cubicBezTo>
                    <a:pt x="126" y="50"/>
                    <a:pt x="100" y="28"/>
                    <a:pt x="98" y="0"/>
                  </a:cubicBezTo>
                  <a:cubicBezTo>
                    <a:pt x="0" y="0"/>
                    <a:pt x="0" y="0"/>
                    <a:pt x="0" y="0"/>
                  </a:cubicBezTo>
                  <a:cubicBezTo>
                    <a:pt x="3" y="31"/>
                    <a:pt x="18" y="59"/>
                    <a:pt x="42" y="80"/>
                  </a:cubicBezTo>
                  <a:cubicBezTo>
                    <a:pt x="43" y="80"/>
                    <a:pt x="43" y="80"/>
                    <a:pt x="43" y="80"/>
                  </a:cubicBezTo>
                  <a:lnTo>
                    <a:pt x="158" y="51"/>
                  </a:lnTo>
                  <a:close/>
                </a:path>
              </a:pathLst>
            </a:custGeom>
            <a:solidFill>
              <a:schemeClr val="accent1">
                <a:lumMod val="50000"/>
                <a:lumOff val="50000"/>
              </a:schemeClr>
            </a:solidFill>
            <a:ln>
              <a:solidFill>
                <a:schemeClr val="accent1">
                  <a:lumMod val="50000"/>
                  <a:lumOff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6" name="Freeform 39">
              <a:extLst>
                <a:ext uri="{FF2B5EF4-FFF2-40B4-BE49-F238E27FC236}">
                  <a16:creationId xmlns:a16="http://schemas.microsoft.com/office/drawing/2014/main" id="{65865ED9-2F2C-4E38-BF51-1FBF3A789966}"/>
                </a:ext>
              </a:extLst>
            </p:cNvPr>
            <p:cNvSpPr>
              <a:spLocks/>
            </p:cNvSpPr>
            <p:nvPr/>
          </p:nvSpPr>
          <p:spPr bwMode="auto">
            <a:xfrm>
              <a:off x="3557588" y="1339850"/>
              <a:ext cx="987425" cy="973138"/>
            </a:xfrm>
            <a:custGeom>
              <a:avLst/>
              <a:gdLst>
                <a:gd name="T0" fmla="*/ 1 w 96"/>
                <a:gd name="T1" fmla="*/ 95 h 95"/>
                <a:gd name="T2" fmla="*/ 95 w 96"/>
                <a:gd name="T3" fmla="*/ 95 h 95"/>
                <a:gd name="T4" fmla="*/ 96 w 96"/>
                <a:gd name="T5" fmla="*/ 91 h 95"/>
                <a:gd name="T6" fmla="*/ 50 w 96"/>
                <a:gd name="T7" fmla="*/ 0 h 95"/>
                <a:gd name="T8" fmla="*/ 0 w 96"/>
                <a:gd name="T9" fmla="*/ 94 h 95"/>
                <a:gd name="T10" fmla="*/ 1 w 96"/>
                <a:gd name="T11" fmla="*/ 95 h 95"/>
              </a:gdLst>
              <a:ahLst/>
              <a:cxnLst>
                <a:cxn ang="0">
                  <a:pos x="T0" y="T1"/>
                </a:cxn>
                <a:cxn ang="0">
                  <a:pos x="T2" y="T3"/>
                </a:cxn>
                <a:cxn ang="0">
                  <a:pos x="T4" y="T5"/>
                </a:cxn>
                <a:cxn ang="0">
                  <a:pos x="T6" y="T7"/>
                </a:cxn>
                <a:cxn ang="0">
                  <a:pos x="T8" y="T9"/>
                </a:cxn>
                <a:cxn ang="0">
                  <a:pos x="T10" y="T11"/>
                </a:cxn>
              </a:cxnLst>
              <a:rect l="0" t="0" r="r" b="b"/>
              <a:pathLst>
                <a:path w="96" h="95">
                  <a:moveTo>
                    <a:pt x="1" y="95"/>
                  </a:moveTo>
                  <a:cubicBezTo>
                    <a:pt x="95" y="95"/>
                    <a:pt x="95" y="95"/>
                    <a:pt x="95" y="95"/>
                  </a:cubicBezTo>
                  <a:cubicBezTo>
                    <a:pt x="95" y="93"/>
                    <a:pt x="96" y="92"/>
                    <a:pt x="96" y="91"/>
                  </a:cubicBezTo>
                  <a:cubicBezTo>
                    <a:pt x="96" y="55"/>
                    <a:pt x="78" y="24"/>
                    <a:pt x="50" y="0"/>
                  </a:cubicBezTo>
                  <a:cubicBezTo>
                    <a:pt x="0" y="94"/>
                    <a:pt x="0" y="94"/>
                    <a:pt x="0" y="94"/>
                  </a:cubicBezTo>
                  <a:cubicBezTo>
                    <a:pt x="0" y="94"/>
                    <a:pt x="1" y="94"/>
                    <a:pt x="1" y="95"/>
                  </a:cubicBezTo>
                  <a:close/>
                </a:path>
              </a:pathLst>
            </a:custGeom>
            <a:solidFill>
              <a:schemeClr val="accent6">
                <a:lumMod val="75000"/>
              </a:schemeClr>
            </a:solidFill>
            <a:ln>
              <a:solidFill>
                <a:schemeClr val="accent6">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7" name="Freeform 40">
              <a:extLst>
                <a:ext uri="{FF2B5EF4-FFF2-40B4-BE49-F238E27FC236}">
                  <a16:creationId xmlns:a16="http://schemas.microsoft.com/office/drawing/2014/main" id="{AE6277B2-DA49-43C0-BF71-6A99A352AC19}"/>
                </a:ext>
              </a:extLst>
            </p:cNvPr>
            <p:cNvSpPr>
              <a:spLocks/>
            </p:cNvSpPr>
            <p:nvPr/>
          </p:nvSpPr>
          <p:spPr bwMode="auto">
            <a:xfrm>
              <a:off x="2951163" y="1339850"/>
              <a:ext cx="1120775" cy="963613"/>
            </a:xfrm>
            <a:custGeom>
              <a:avLst/>
              <a:gdLst>
                <a:gd name="T0" fmla="*/ 59 w 109"/>
                <a:gd name="T1" fmla="*/ 94 h 94"/>
                <a:gd name="T2" fmla="*/ 109 w 109"/>
                <a:gd name="T3" fmla="*/ 0 h 94"/>
                <a:gd name="T4" fmla="*/ 109 w 109"/>
                <a:gd name="T5" fmla="*/ 0 h 94"/>
                <a:gd name="T6" fmla="*/ 0 w 109"/>
                <a:gd name="T7" fmla="*/ 40 h 94"/>
                <a:gd name="T8" fmla="*/ 0 w 109"/>
                <a:gd name="T9" fmla="*/ 40 h 94"/>
                <a:gd name="T10" fmla="*/ 59 w 109"/>
                <a:gd name="T11" fmla="*/ 94 h 94"/>
              </a:gdLst>
              <a:ahLst/>
              <a:cxnLst>
                <a:cxn ang="0">
                  <a:pos x="T0" y="T1"/>
                </a:cxn>
                <a:cxn ang="0">
                  <a:pos x="T2" y="T3"/>
                </a:cxn>
                <a:cxn ang="0">
                  <a:pos x="T4" y="T5"/>
                </a:cxn>
                <a:cxn ang="0">
                  <a:pos x="T6" y="T7"/>
                </a:cxn>
                <a:cxn ang="0">
                  <a:pos x="T8" y="T9"/>
                </a:cxn>
                <a:cxn ang="0">
                  <a:pos x="T10" y="T11"/>
                </a:cxn>
              </a:cxnLst>
              <a:rect l="0" t="0" r="r" b="b"/>
              <a:pathLst>
                <a:path w="109" h="94">
                  <a:moveTo>
                    <a:pt x="59" y="94"/>
                  </a:moveTo>
                  <a:cubicBezTo>
                    <a:pt x="109" y="0"/>
                    <a:pt x="109" y="0"/>
                    <a:pt x="109" y="0"/>
                  </a:cubicBezTo>
                  <a:cubicBezTo>
                    <a:pt x="109" y="0"/>
                    <a:pt x="109" y="0"/>
                    <a:pt x="109" y="0"/>
                  </a:cubicBezTo>
                  <a:cubicBezTo>
                    <a:pt x="0" y="40"/>
                    <a:pt x="0" y="40"/>
                    <a:pt x="0" y="40"/>
                  </a:cubicBezTo>
                  <a:cubicBezTo>
                    <a:pt x="0" y="40"/>
                    <a:pt x="0" y="40"/>
                    <a:pt x="0" y="40"/>
                  </a:cubicBezTo>
                  <a:cubicBezTo>
                    <a:pt x="33" y="41"/>
                    <a:pt x="59" y="65"/>
                    <a:pt x="59" y="94"/>
                  </a:cubicBezTo>
                  <a:close/>
                </a:path>
              </a:pathLst>
            </a:custGeom>
            <a:solidFill>
              <a:schemeClr val="accent6"/>
            </a:solidFill>
            <a:ln>
              <a:solidFill>
                <a:schemeClr val="accent6"/>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8" name="Freeform 41">
              <a:extLst>
                <a:ext uri="{FF2B5EF4-FFF2-40B4-BE49-F238E27FC236}">
                  <a16:creationId xmlns:a16="http://schemas.microsoft.com/office/drawing/2014/main" id="{3AA50DF6-CD74-403E-87C1-0136241E9775}"/>
                </a:ext>
              </a:extLst>
            </p:cNvPr>
            <p:cNvSpPr>
              <a:spLocks/>
            </p:cNvSpPr>
            <p:nvPr/>
          </p:nvSpPr>
          <p:spPr bwMode="auto">
            <a:xfrm>
              <a:off x="2951163" y="950912"/>
              <a:ext cx="1120775" cy="798513"/>
            </a:xfrm>
            <a:custGeom>
              <a:avLst/>
              <a:gdLst>
                <a:gd name="T0" fmla="*/ 0 w 109"/>
                <a:gd name="T1" fmla="*/ 0 h 78"/>
                <a:gd name="T2" fmla="*/ 0 w 109"/>
                <a:gd name="T3" fmla="*/ 78 h 78"/>
                <a:gd name="T4" fmla="*/ 109 w 109"/>
                <a:gd name="T5" fmla="*/ 38 h 78"/>
                <a:gd name="T6" fmla="*/ 0 w 109"/>
                <a:gd name="T7" fmla="*/ 0 h 78"/>
              </a:gdLst>
              <a:ahLst/>
              <a:cxnLst>
                <a:cxn ang="0">
                  <a:pos x="T0" y="T1"/>
                </a:cxn>
                <a:cxn ang="0">
                  <a:pos x="T2" y="T3"/>
                </a:cxn>
                <a:cxn ang="0">
                  <a:pos x="T4" y="T5"/>
                </a:cxn>
                <a:cxn ang="0">
                  <a:pos x="T6" y="T7"/>
                </a:cxn>
              </a:cxnLst>
              <a:rect l="0" t="0" r="r" b="b"/>
              <a:pathLst>
                <a:path w="109" h="78">
                  <a:moveTo>
                    <a:pt x="0" y="0"/>
                  </a:moveTo>
                  <a:cubicBezTo>
                    <a:pt x="0" y="78"/>
                    <a:pt x="0" y="78"/>
                    <a:pt x="0" y="78"/>
                  </a:cubicBezTo>
                  <a:cubicBezTo>
                    <a:pt x="109" y="38"/>
                    <a:pt x="109" y="38"/>
                    <a:pt x="109" y="38"/>
                  </a:cubicBezTo>
                  <a:cubicBezTo>
                    <a:pt x="81" y="15"/>
                    <a:pt x="42" y="0"/>
                    <a:pt x="0" y="0"/>
                  </a:cubicBezTo>
                  <a:close/>
                </a:path>
              </a:pathLst>
            </a:custGeom>
            <a:solidFill>
              <a:schemeClr val="accent6">
                <a:lumMod val="60000"/>
                <a:lumOff val="40000"/>
              </a:schemeClr>
            </a:solidFill>
            <a:ln>
              <a:solidFill>
                <a:schemeClr val="accent6">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9" name="Freeform 42">
              <a:extLst>
                <a:ext uri="{FF2B5EF4-FFF2-40B4-BE49-F238E27FC236}">
                  <a16:creationId xmlns:a16="http://schemas.microsoft.com/office/drawing/2014/main" id="{53716D3A-6709-49F2-8CDF-C41E1B462420}"/>
                </a:ext>
              </a:extLst>
            </p:cNvPr>
            <p:cNvSpPr>
              <a:spLocks/>
            </p:cNvSpPr>
            <p:nvPr/>
          </p:nvSpPr>
          <p:spPr bwMode="auto">
            <a:xfrm>
              <a:off x="1736725" y="4894263"/>
              <a:ext cx="1173162" cy="869950"/>
            </a:xfrm>
            <a:custGeom>
              <a:avLst/>
              <a:gdLst>
                <a:gd name="T0" fmla="*/ 114 w 114"/>
                <a:gd name="T1" fmla="*/ 85 h 85"/>
                <a:gd name="T2" fmla="*/ 114 w 114"/>
                <a:gd name="T3" fmla="*/ 0 h 85"/>
                <a:gd name="T4" fmla="*/ 113 w 114"/>
                <a:gd name="T5" fmla="*/ 0 h 85"/>
                <a:gd name="T6" fmla="*/ 0 w 114"/>
                <a:gd name="T7" fmla="*/ 47 h 85"/>
                <a:gd name="T8" fmla="*/ 114 w 114"/>
                <a:gd name="T9" fmla="*/ 85 h 85"/>
              </a:gdLst>
              <a:ahLst/>
              <a:cxnLst>
                <a:cxn ang="0">
                  <a:pos x="T0" y="T1"/>
                </a:cxn>
                <a:cxn ang="0">
                  <a:pos x="T2" y="T3"/>
                </a:cxn>
                <a:cxn ang="0">
                  <a:pos x="T4" y="T5"/>
                </a:cxn>
                <a:cxn ang="0">
                  <a:pos x="T6" y="T7"/>
                </a:cxn>
                <a:cxn ang="0">
                  <a:pos x="T8" y="T9"/>
                </a:cxn>
              </a:cxnLst>
              <a:rect l="0" t="0" r="r" b="b"/>
              <a:pathLst>
                <a:path w="114" h="85">
                  <a:moveTo>
                    <a:pt x="114" y="85"/>
                  </a:moveTo>
                  <a:cubicBezTo>
                    <a:pt x="114" y="0"/>
                    <a:pt x="114" y="0"/>
                    <a:pt x="114" y="0"/>
                  </a:cubicBezTo>
                  <a:cubicBezTo>
                    <a:pt x="114" y="0"/>
                    <a:pt x="113" y="0"/>
                    <a:pt x="113" y="0"/>
                  </a:cubicBezTo>
                  <a:cubicBezTo>
                    <a:pt x="0" y="47"/>
                    <a:pt x="0" y="47"/>
                    <a:pt x="0" y="47"/>
                  </a:cubicBezTo>
                  <a:cubicBezTo>
                    <a:pt x="30" y="70"/>
                    <a:pt x="70" y="85"/>
                    <a:pt x="114" y="85"/>
                  </a:cubicBezTo>
                  <a:close/>
                </a:path>
              </a:pathLst>
            </a:custGeom>
            <a:solidFill>
              <a:schemeClr val="accent4"/>
            </a:solidFill>
            <a:ln>
              <a:solidFill>
                <a:schemeClr val="accent4"/>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0" name="Freeform 43">
              <a:extLst>
                <a:ext uri="{FF2B5EF4-FFF2-40B4-BE49-F238E27FC236}">
                  <a16:creationId xmlns:a16="http://schemas.microsoft.com/office/drawing/2014/main" id="{9D079B94-8F8E-412A-8267-787B2113A565}"/>
                </a:ext>
              </a:extLst>
            </p:cNvPr>
            <p:cNvSpPr>
              <a:spLocks/>
            </p:cNvSpPr>
            <p:nvPr/>
          </p:nvSpPr>
          <p:spPr bwMode="auto">
            <a:xfrm>
              <a:off x="1150938" y="4310063"/>
              <a:ext cx="1017587" cy="1065213"/>
            </a:xfrm>
            <a:custGeom>
              <a:avLst/>
              <a:gdLst>
                <a:gd name="T0" fmla="*/ 99 w 99"/>
                <a:gd name="T1" fmla="*/ 0 h 104"/>
                <a:gd name="T2" fmla="*/ 0 w 99"/>
                <a:gd name="T3" fmla="*/ 0 h 104"/>
                <a:gd name="T4" fmla="*/ 57 w 99"/>
                <a:gd name="T5" fmla="*/ 104 h 104"/>
                <a:gd name="T6" fmla="*/ 99 w 99"/>
                <a:gd name="T7" fmla="*/ 0 h 104"/>
                <a:gd name="T8" fmla="*/ 99 w 99"/>
                <a:gd name="T9" fmla="*/ 0 h 104"/>
              </a:gdLst>
              <a:ahLst/>
              <a:cxnLst>
                <a:cxn ang="0">
                  <a:pos x="T0" y="T1"/>
                </a:cxn>
                <a:cxn ang="0">
                  <a:pos x="T2" y="T3"/>
                </a:cxn>
                <a:cxn ang="0">
                  <a:pos x="T4" y="T5"/>
                </a:cxn>
                <a:cxn ang="0">
                  <a:pos x="T6" y="T7"/>
                </a:cxn>
                <a:cxn ang="0">
                  <a:pos x="T8" y="T9"/>
                </a:cxn>
              </a:cxnLst>
              <a:rect l="0" t="0" r="r" b="b"/>
              <a:pathLst>
                <a:path w="99" h="104">
                  <a:moveTo>
                    <a:pt x="99" y="0"/>
                  </a:moveTo>
                  <a:cubicBezTo>
                    <a:pt x="0" y="0"/>
                    <a:pt x="0" y="0"/>
                    <a:pt x="0" y="0"/>
                  </a:cubicBezTo>
                  <a:cubicBezTo>
                    <a:pt x="1" y="41"/>
                    <a:pt x="23" y="78"/>
                    <a:pt x="57" y="104"/>
                  </a:cubicBezTo>
                  <a:cubicBezTo>
                    <a:pt x="99" y="0"/>
                    <a:pt x="99" y="0"/>
                    <a:pt x="99" y="0"/>
                  </a:cubicBezTo>
                  <a:cubicBezTo>
                    <a:pt x="99" y="0"/>
                    <a:pt x="99" y="0"/>
                    <a:pt x="99" y="0"/>
                  </a:cubicBezTo>
                  <a:close/>
                </a:path>
              </a:pathLst>
            </a:custGeom>
            <a:solidFill>
              <a:schemeClr val="accent4">
                <a:lumMod val="50000"/>
              </a:schemeClr>
            </a:solidFill>
            <a:ln>
              <a:solidFill>
                <a:schemeClr val="accent4">
                  <a:lumMod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1" name="Freeform 44">
              <a:extLst>
                <a:ext uri="{FF2B5EF4-FFF2-40B4-BE49-F238E27FC236}">
                  <a16:creationId xmlns:a16="http://schemas.microsoft.com/office/drawing/2014/main" id="{A38A5860-4A26-4F4A-83B4-4D38D695BA2F}"/>
                </a:ext>
              </a:extLst>
            </p:cNvPr>
            <p:cNvSpPr>
              <a:spLocks/>
            </p:cNvSpPr>
            <p:nvPr/>
          </p:nvSpPr>
          <p:spPr bwMode="auto">
            <a:xfrm>
              <a:off x="1736725" y="4310063"/>
              <a:ext cx="1162050" cy="1065213"/>
            </a:xfrm>
            <a:custGeom>
              <a:avLst/>
              <a:gdLst>
                <a:gd name="T0" fmla="*/ 42 w 113"/>
                <a:gd name="T1" fmla="*/ 0 h 104"/>
                <a:gd name="T2" fmla="*/ 0 w 113"/>
                <a:gd name="T3" fmla="*/ 104 h 104"/>
                <a:gd name="T4" fmla="*/ 0 w 113"/>
                <a:gd name="T5" fmla="*/ 104 h 104"/>
                <a:gd name="T6" fmla="*/ 113 w 113"/>
                <a:gd name="T7" fmla="*/ 57 h 104"/>
                <a:gd name="T8" fmla="*/ 42 w 113"/>
                <a:gd name="T9" fmla="*/ 0 h 104"/>
              </a:gdLst>
              <a:ahLst/>
              <a:cxnLst>
                <a:cxn ang="0">
                  <a:pos x="T0" y="T1"/>
                </a:cxn>
                <a:cxn ang="0">
                  <a:pos x="T2" y="T3"/>
                </a:cxn>
                <a:cxn ang="0">
                  <a:pos x="T4" y="T5"/>
                </a:cxn>
                <a:cxn ang="0">
                  <a:pos x="T6" y="T7"/>
                </a:cxn>
                <a:cxn ang="0">
                  <a:pos x="T8" y="T9"/>
                </a:cxn>
              </a:cxnLst>
              <a:rect l="0" t="0" r="r" b="b"/>
              <a:pathLst>
                <a:path w="113" h="104">
                  <a:moveTo>
                    <a:pt x="42" y="0"/>
                  </a:moveTo>
                  <a:cubicBezTo>
                    <a:pt x="0" y="104"/>
                    <a:pt x="0" y="104"/>
                    <a:pt x="0" y="104"/>
                  </a:cubicBezTo>
                  <a:cubicBezTo>
                    <a:pt x="0" y="104"/>
                    <a:pt x="0" y="104"/>
                    <a:pt x="0" y="104"/>
                  </a:cubicBezTo>
                  <a:cubicBezTo>
                    <a:pt x="113" y="57"/>
                    <a:pt x="113" y="57"/>
                    <a:pt x="113" y="57"/>
                  </a:cubicBezTo>
                  <a:cubicBezTo>
                    <a:pt x="75" y="56"/>
                    <a:pt x="44" y="31"/>
                    <a:pt x="42" y="0"/>
                  </a:cubicBezTo>
                  <a:close/>
                </a:path>
              </a:pathLst>
            </a:custGeom>
            <a:solidFill>
              <a:schemeClr val="accent4">
                <a:lumMod val="75000"/>
              </a:schemeClr>
            </a:solidFill>
            <a:ln>
              <a:solidFill>
                <a:schemeClr val="accent4">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2" name="Freeform 45">
              <a:extLst>
                <a:ext uri="{FF2B5EF4-FFF2-40B4-BE49-F238E27FC236}">
                  <a16:creationId xmlns:a16="http://schemas.microsoft.com/office/drawing/2014/main" id="{44E214C2-5EDD-4A74-A69A-484F9A5D68F0}"/>
                </a:ext>
              </a:extLst>
            </p:cNvPr>
            <p:cNvSpPr>
              <a:spLocks/>
            </p:cNvSpPr>
            <p:nvPr/>
          </p:nvSpPr>
          <p:spPr bwMode="auto">
            <a:xfrm>
              <a:off x="3681413" y="4310063"/>
              <a:ext cx="1038225" cy="1055688"/>
            </a:xfrm>
            <a:custGeom>
              <a:avLst/>
              <a:gdLst>
                <a:gd name="T0" fmla="*/ 0 w 101"/>
                <a:gd name="T1" fmla="*/ 0 h 103"/>
                <a:gd name="T2" fmla="*/ 46 w 101"/>
                <a:gd name="T3" fmla="*/ 102 h 103"/>
                <a:gd name="T4" fmla="*/ 46 w 101"/>
                <a:gd name="T5" fmla="*/ 103 h 103"/>
                <a:gd name="T6" fmla="*/ 101 w 101"/>
                <a:gd name="T7" fmla="*/ 0 h 103"/>
                <a:gd name="T8" fmla="*/ 0 w 101"/>
                <a:gd name="T9" fmla="*/ 0 h 103"/>
                <a:gd name="T10" fmla="*/ 0 w 101"/>
                <a:gd name="T11" fmla="*/ 0 h 103"/>
              </a:gdLst>
              <a:ahLst/>
              <a:cxnLst>
                <a:cxn ang="0">
                  <a:pos x="T0" y="T1"/>
                </a:cxn>
                <a:cxn ang="0">
                  <a:pos x="T2" y="T3"/>
                </a:cxn>
                <a:cxn ang="0">
                  <a:pos x="T4" y="T5"/>
                </a:cxn>
                <a:cxn ang="0">
                  <a:pos x="T6" y="T7"/>
                </a:cxn>
                <a:cxn ang="0">
                  <a:pos x="T8" y="T9"/>
                </a:cxn>
                <a:cxn ang="0">
                  <a:pos x="T10" y="T11"/>
                </a:cxn>
              </a:cxnLst>
              <a:rect l="0" t="0" r="r" b="b"/>
              <a:pathLst>
                <a:path w="101" h="103">
                  <a:moveTo>
                    <a:pt x="0" y="0"/>
                  </a:moveTo>
                  <a:cubicBezTo>
                    <a:pt x="46" y="102"/>
                    <a:pt x="46" y="102"/>
                    <a:pt x="46" y="102"/>
                  </a:cubicBezTo>
                  <a:cubicBezTo>
                    <a:pt x="46" y="103"/>
                    <a:pt x="46" y="103"/>
                    <a:pt x="46" y="103"/>
                  </a:cubicBezTo>
                  <a:cubicBezTo>
                    <a:pt x="79" y="77"/>
                    <a:pt x="100" y="40"/>
                    <a:pt x="101" y="0"/>
                  </a:cubicBezTo>
                  <a:cubicBezTo>
                    <a:pt x="0" y="0"/>
                    <a:pt x="0" y="0"/>
                    <a:pt x="0" y="0"/>
                  </a:cubicBezTo>
                  <a:cubicBezTo>
                    <a:pt x="0" y="0"/>
                    <a:pt x="0" y="0"/>
                    <a:pt x="0" y="0"/>
                  </a:cubicBezTo>
                  <a:close/>
                </a:path>
              </a:pathLst>
            </a:custGeom>
            <a:solidFill>
              <a:schemeClr val="accent5"/>
            </a:solidFill>
            <a:ln>
              <a:solidFill>
                <a:schemeClr val="accent5"/>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3" name="Freeform 47">
              <a:extLst>
                <a:ext uri="{FF2B5EF4-FFF2-40B4-BE49-F238E27FC236}">
                  <a16:creationId xmlns:a16="http://schemas.microsoft.com/office/drawing/2014/main" id="{35A42E1C-3E0E-412F-8365-3273272868DD}"/>
                </a:ext>
              </a:extLst>
            </p:cNvPr>
            <p:cNvSpPr>
              <a:spLocks/>
            </p:cNvSpPr>
            <p:nvPr/>
          </p:nvSpPr>
          <p:spPr bwMode="auto">
            <a:xfrm>
              <a:off x="2951163" y="4894263"/>
              <a:ext cx="1203325" cy="869950"/>
            </a:xfrm>
            <a:custGeom>
              <a:avLst/>
              <a:gdLst>
                <a:gd name="T0" fmla="*/ 1 w 117"/>
                <a:gd name="T1" fmla="*/ 0 h 85"/>
                <a:gd name="T2" fmla="*/ 0 w 117"/>
                <a:gd name="T3" fmla="*/ 0 h 85"/>
                <a:gd name="T4" fmla="*/ 0 w 117"/>
                <a:gd name="T5" fmla="*/ 85 h 85"/>
                <a:gd name="T6" fmla="*/ 117 w 117"/>
                <a:gd name="T7" fmla="*/ 46 h 85"/>
                <a:gd name="T8" fmla="*/ 117 w 117"/>
                <a:gd name="T9" fmla="*/ 45 h 85"/>
                <a:gd name="T10" fmla="*/ 1 w 117"/>
                <a:gd name="T11" fmla="*/ 0 h 85"/>
              </a:gdLst>
              <a:ahLst/>
              <a:cxnLst>
                <a:cxn ang="0">
                  <a:pos x="T0" y="T1"/>
                </a:cxn>
                <a:cxn ang="0">
                  <a:pos x="T2" y="T3"/>
                </a:cxn>
                <a:cxn ang="0">
                  <a:pos x="T4" y="T5"/>
                </a:cxn>
                <a:cxn ang="0">
                  <a:pos x="T6" y="T7"/>
                </a:cxn>
                <a:cxn ang="0">
                  <a:pos x="T8" y="T9"/>
                </a:cxn>
                <a:cxn ang="0">
                  <a:pos x="T10" y="T11"/>
                </a:cxn>
              </a:cxnLst>
              <a:rect l="0" t="0" r="r" b="b"/>
              <a:pathLst>
                <a:path w="117" h="85">
                  <a:moveTo>
                    <a:pt x="1" y="0"/>
                  </a:moveTo>
                  <a:cubicBezTo>
                    <a:pt x="1" y="0"/>
                    <a:pt x="0" y="0"/>
                    <a:pt x="0" y="0"/>
                  </a:cubicBezTo>
                  <a:cubicBezTo>
                    <a:pt x="0" y="85"/>
                    <a:pt x="0" y="85"/>
                    <a:pt x="0" y="85"/>
                  </a:cubicBezTo>
                  <a:cubicBezTo>
                    <a:pt x="45" y="85"/>
                    <a:pt x="86" y="70"/>
                    <a:pt x="117" y="46"/>
                  </a:cubicBezTo>
                  <a:cubicBezTo>
                    <a:pt x="117" y="45"/>
                    <a:pt x="117" y="45"/>
                    <a:pt x="117" y="45"/>
                  </a:cubicBezTo>
                  <a:lnTo>
                    <a:pt x="1" y="0"/>
                  </a:lnTo>
                  <a:close/>
                </a:path>
              </a:pathLst>
            </a:custGeom>
            <a:solidFill>
              <a:schemeClr val="accent5">
                <a:lumMod val="50000"/>
              </a:schemeClr>
            </a:solidFill>
            <a:ln>
              <a:solidFill>
                <a:schemeClr val="accent5">
                  <a:lumMod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4" name="Freeform 48">
              <a:extLst>
                <a:ext uri="{FF2B5EF4-FFF2-40B4-BE49-F238E27FC236}">
                  <a16:creationId xmlns:a16="http://schemas.microsoft.com/office/drawing/2014/main" id="{0CF6C58A-F6FC-4A4B-BD7F-2C19397BE4C1}"/>
                </a:ext>
              </a:extLst>
            </p:cNvPr>
            <p:cNvSpPr>
              <a:spLocks/>
            </p:cNvSpPr>
            <p:nvPr/>
          </p:nvSpPr>
          <p:spPr bwMode="auto">
            <a:xfrm>
              <a:off x="2960688" y="4310063"/>
              <a:ext cx="1193800" cy="1044575"/>
            </a:xfrm>
            <a:custGeom>
              <a:avLst/>
              <a:gdLst>
                <a:gd name="T0" fmla="*/ 70 w 116"/>
                <a:gd name="T1" fmla="*/ 0 h 102"/>
                <a:gd name="T2" fmla="*/ 0 w 116"/>
                <a:gd name="T3" fmla="*/ 57 h 102"/>
                <a:gd name="T4" fmla="*/ 116 w 116"/>
                <a:gd name="T5" fmla="*/ 102 h 102"/>
                <a:gd name="T6" fmla="*/ 70 w 116"/>
                <a:gd name="T7" fmla="*/ 0 h 102"/>
              </a:gdLst>
              <a:ahLst/>
              <a:cxnLst>
                <a:cxn ang="0">
                  <a:pos x="T0" y="T1"/>
                </a:cxn>
                <a:cxn ang="0">
                  <a:pos x="T2" y="T3"/>
                </a:cxn>
                <a:cxn ang="0">
                  <a:pos x="T4" y="T5"/>
                </a:cxn>
                <a:cxn ang="0">
                  <a:pos x="T6" y="T7"/>
                </a:cxn>
              </a:cxnLst>
              <a:rect l="0" t="0" r="r" b="b"/>
              <a:pathLst>
                <a:path w="116" h="102">
                  <a:moveTo>
                    <a:pt x="70" y="0"/>
                  </a:moveTo>
                  <a:cubicBezTo>
                    <a:pt x="69" y="31"/>
                    <a:pt x="38" y="56"/>
                    <a:pt x="0" y="57"/>
                  </a:cubicBezTo>
                  <a:cubicBezTo>
                    <a:pt x="116" y="102"/>
                    <a:pt x="116" y="102"/>
                    <a:pt x="116" y="102"/>
                  </a:cubicBezTo>
                  <a:lnTo>
                    <a:pt x="70" y="0"/>
                  </a:lnTo>
                  <a:close/>
                </a:path>
              </a:pathLst>
            </a:custGeom>
            <a:solidFill>
              <a:schemeClr val="accent5">
                <a:lumMod val="75000"/>
              </a:schemeClr>
            </a:solidFill>
            <a:ln>
              <a:solidFill>
                <a:schemeClr val="accent5">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5" name="Freeform 49">
              <a:extLst>
                <a:ext uri="{FF2B5EF4-FFF2-40B4-BE49-F238E27FC236}">
                  <a16:creationId xmlns:a16="http://schemas.microsoft.com/office/drawing/2014/main" id="{455CC684-C776-4EE0-8AC7-8CCCB9DD1851}"/>
                </a:ext>
              </a:extLst>
            </p:cNvPr>
            <p:cNvSpPr>
              <a:spLocks/>
            </p:cNvSpPr>
            <p:nvPr/>
          </p:nvSpPr>
          <p:spPr bwMode="auto">
            <a:xfrm>
              <a:off x="2951163" y="3152775"/>
              <a:ext cx="1768475" cy="1116013"/>
            </a:xfrm>
            <a:custGeom>
              <a:avLst/>
              <a:gdLst>
                <a:gd name="T0" fmla="*/ 114 w 172"/>
                <a:gd name="T1" fmla="*/ 0 h 109"/>
                <a:gd name="T2" fmla="*/ 114 w 172"/>
                <a:gd name="T3" fmla="*/ 0 h 109"/>
                <a:gd name="T4" fmla="*/ 0 w 172"/>
                <a:gd name="T5" fmla="*/ 49 h 109"/>
                <a:gd name="T6" fmla="*/ 71 w 172"/>
                <a:gd name="T7" fmla="*/ 109 h 109"/>
                <a:gd name="T8" fmla="*/ 172 w 172"/>
                <a:gd name="T9" fmla="*/ 109 h 109"/>
                <a:gd name="T10" fmla="*/ 172 w 172"/>
                <a:gd name="T11" fmla="*/ 109 h 109"/>
                <a:gd name="T12" fmla="*/ 114 w 172"/>
                <a:gd name="T13" fmla="*/ 0 h 109"/>
              </a:gdLst>
              <a:ahLst/>
              <a:cxnLst>
                <a:cxn ang="0">
                  <a:pos x="T0" y="T1"/>
                </a:cxn>
                <a:cxn ang="0">
                  <a:pos x="T2" y="T3"/>
                </a:cxn>
                <a:cxn ang="0">
                  <a:pos x="T4" y="T5"/>
                </a:cxn>
                <a:cxn ang="0">
                  <a:pos x="T6" y="T7"/>
                </a:cxn>
                <a:cxn ang="0">
                  <a:pos x="T8" y="T9"/>
                </a:cxn>
                <a:cxn ang="0">
                  <a:pos x="T10" y="T11"/>
                </a:cxn>
                <a:cxn ang="0">
                  <a:pos x="T12" y="T13"/>
                </a:cxn>
              </a:cxnLst>
              <a:rect l="0" t="0" r="r" b="b"/>
              <a:pathLst>
                <a:path w="172" h="109">
                  <a:moveTo>
                    <a:pt x="114" y="0"/>
                  </a:moveTo>
                  <a:cubicBezTo>
                    <a:pt x="114" y="0"/>
                    <a:pt x="114" y="0"/>
                    <a:pt x="114" y="0"/>
                  </a:cubicBezTo>
                  <a:cubicBezTo>
                    <a:pt x="0" y="49"/>
                    <a:pt x="0" y="49"/>
                    <a:pt x="0" y="49"/>
                  </a:cubicBezTo>
                  <a:cubicBezTo>
                    <a:pt x="39" y="50"/>
                    <a:pt x="71" y="76"/>
                    <a:pt x="71" y="109"/>
                  </a:cubicBezTo>
                  <a:cubicBezTo>
                    <a:pt x="172" y="109"/>
                    <a:pt x="172" y="109"/>
                    <a:pt x="172" y="109"/>
                  </a:cubicBezTo>
                  <a:cubicBezTo>
                    <a:pt x="172" y="109"/>
                    <a:pt x="172" y="109"/>
                    <a:pt x="172" y="109"/>
                  </a:cubicBezTo>
                  <a:cubicBezTo>
                    <a:pt x="172" y="66"/>
                    <a:pt x="150" y="27"/>
                    <a:pt x="114" y="0"/>
                  </a:cubicBezTo>
                  <a:close/>
                </a:path>
              </a:pathLst>
            </a:custGeom>
            <a:solidFill>
              <a:schemeClr val="accent2">
                <a:lumMod val="75000"/>
              </a:schemeClr>
            </a:solidFill>
            <a:ln>
              <a:solidFill>
                <a:schemeClr val="accent2">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6" name="Freeform 50">
              <a:extLst>
                <a:ext uri="{FF2B5EF4-FFF2-40B4-BE49-F238E27FC236}">
                  <a16:creationId xmlns:a16="http://schemas.microsoft.com/office/drawing/2014/main" id="{7147B407-C28E-4F88-B36D-9F1B9C819602}"/>
                </a:ext>
              </a:extLst>
            </p:cNvPr>
            <p:cNvSpPr>
              <a:spLocks/>
            </p:cNvSpPr>
            <p:nvPr/>
          </p:nvSpPr>
          <p:spPr bwMode="auto">
            <a:xfrm>
              <a:off x="2951163" y="2867025"/>
              <a:ext cx="1173162" cy="787400"/>
            </a:xfrm>
            <a:custGeom>
              <a:avLst/>
              <a:gdLst>
                <a:gd name="T0" fmla="*/ 0 w 114"/>
                <a:gd name="T1" fmla="*/ 0 h 77"/>
                <a:gd name="T2" fmla="*/ 0 w 114"/>
                <a:gd name="T3" fmla="*/ 77 h 77"/>
                <a:gd name="T4" fmla="*/ 0 w 114"/>
                <a:gd name="T5" fmla="*/ 77 h 77"/>
                <a:gd name="T6" fmla="*/ 114 w 114"/>
                <a:gd name="T7" fmla="*/ 28 h 77"/>
                <a:gd name="T8" fmla="*/ 0 w 114"/>
                <a:gd name="T9" fmla="*/ 0 h 77"/>
              </a:gdLst>
              <a:ahLst/>
              <a:cxnLst>
                <a:cxn ang="0">
                  <a:pos x="T0" y="T1"/>
                </a:cxn>
                <a:cxn ang="0">
                  <a:pos x="T2" y="T3"/>
                </a:cxn>
                <a:cxn ang="0">
                  <a:pos x="T4" y="T5"/>
                </a:cxn>
                <a:cxn ang="0">
                  <a:pos x="T6" y="T7"/>
                </a:cxn>
                <a:cxn ang="0">
                  <a:pos x="T8" y="T9"/>
                </a:cxn>
              </a:cxnLst>
              <a:rect l="0" t="0" r="r" b="b"/>
              <a:pathLst>
                <a:path w="114" h="77">
                  <a:moveTo>
                    <a:pt x="0" y="0"/>
                  </a:moveTo>
                  <a:cubicBezTo>
                    <a:pt x="0" y="77"/>
                    <a:pt x="0" y="77"/>
                    <a:pt x="0" y="77"/>
                  </a:cubicBezTo>
                  <a:cubicBezTo>
                    <a:pt x="0" y="77"/>
                    <a:pt x="0" y="77"/>
                    <a:pt x="0" y="77"/>
                  </a:cubicBezTo>
                  <a:cubicBezTo>
                    <a:pt x="114" y="28"/>
                    <a:pt x="114" y="28"/>
                    <a:pt x="114" y="28"/>
                  </a:cubicBezTo>
                  <a:lnTo>
                    <a:pt x="0" y="0"/>
                  </a:lnTo>
                  <a:close/>
                </a:path>
              </a:pathLst>
            </a:custGeom>
            <a:solidFill>
              <a:schemeClr val="accent2"/>
            </a:solidFill>
            <a:ln>
              <a:solidFill>
                <a:schemeClr val="accent2"/>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7" name="Freeform 52">
              <a:extLst>
                <a:ext uri="{FF2B5EF4-FFF2-40B4-BE49-F238E27FC236}">
                  <a16:creationId xmlns:a16="http://schemas.microsoft.com/office/drawing/2014/main" id="{58776967-DBD4-428F-88E0-01502D908DD9}"/>
                </a:ext>
              </a:extLst>
            </p:cNvPr>
            <p:cNvSpPr>
              <a:spLocks/>
            </p:cNvSpPr>
            <p:nvPr/>
          </p:nvSpPr>
          <p:spPr bwMode="auto">
            <a:xfrm>
              <a:off x="2951163" y="2344738"/>
              <a:ext cx="1584325" cy="808038"/>
            </a:xfrm>
            <a:custGeom>
              <a:avLst/>
              <a:gdLst>
                <a:gd name="T0" fmla="*/ 114 w 154"/>
                <a:gd name="T1" fmla="*/ 79 h 79"/>
                <a:gd name="T2" fmla="*/ 114 w 154"/>
                <a:gd name="T3" fmla="*/ 79 h 79"/>
                <a:gd name="T4" fmla="*/ 154 w 154"/>
                <a:gd name="T5" fmla="*/ 0 h 79"/>
                <a:gd name="T6" fmla="*/ 59 w 154"/>
                <a:gd name="T7" fmla="*/ 0 h 79"/>
                <a:gd name="T8" fmla="*/ 0 w 154"/>
                <a:gd name="T9" fmla="*/ 51 h 79"/>
                <a:gd name="T10" fmla="*/ 0 w 154"/>
                <a:gd name="T11" fmla="*/ 51 h 79"/>
                <a:gd name="T12" fmla="*/ 114 w 154"/>
                <a:gd name="T13" fmla="*/ 79 h 79"/>
              </a:gdLst>
              <a:ahLst/>
              <a:cxnLst>
                <a:cxn ang="0">
                  <a:pos x="T0" y="T1"/>
                </a:cxn>
                <a:cxn ang="0">
                  <a:pos x="T2" y="T3"/>
                </a:cxn>
                <a:cxn ang="0">
                  <a:pos x="T4" y="T5"/>
                </a:cxn>
                <a:cxn ang="0">
                  <a:pos x="T6" y="T7"/>
                </a:cxn>
                <a:cxn ang="0">
                  <a:pos x="T8" y="T9"/>
                </a:cxn>
                <a:cxn ang="0">
                  <a:pos x="T10" y="T11"/>
                </a:cxn>
                <a:cxn ang="0">
                  <a:pos x="T12" y="T13"/>
                </a:cxn>
              </a:cxnLst>
              <a:rect l="0" t="0" r="r" b="b"/>
              <a:pathLst>
                <a:path w="154" h="79">
                  <a:moveTo>
                    <a:pt x="114" y="79"/>
                  </a:moveTo>
                  <a:cubicBezTo>
                    <a:pt x="114" y="79"/>
                    <a:pt x="114" y="79"/>
                    <a:pt x="114" y="79"/>
                  </a:cubicBezTo>
                  <a:cubicBezTo>
                    <a:pt x="137" y="58"/>
                    <a:pt x="152" y="30"/>
                    <a:pt x="154" y="0"/>
                  </a:cubicBezTo>
                  <a:cubicBezTo>
                    <a:pt x="59" y="0"/>
                    <a:pt x="59" y="0"/>
                    <a:pt x="59" y="0"/>
                  </a:cubicBezTo>
                  <a:cubicBezTo>
                    <a:pt x="57" y="28"/>
                    <a:pt x="31" y="50"/>
                    <a:pt x="0" y="51"/>
                  </a:cubicBezTo>
                  <a:cubicBezTo>
                    <a:pt x="0" y="51"/>
                    <a:pt x="0" y="51"/>
                    <a:pt x="0" y="51"/>
                  </a:cubicBezTo>
                  <a:cubicBezTo>
                    <a:pt x="114" y="79"/>
                    <a:pt x="114" y="79"/>
                    <a:pt x="114" y="79"/>
                  </a:cubicBezTo>
                  <a:close/>
                </a:path>
              </a:pathLst>
            </a:custGeom>
            <a:solidFill>
              <a:schemeClr val="accent2">
                <a:lumMod val="60000"/>
                <a:lumOff val="40000"/>
              </a:schemeClr>
            </a:solidFill>
            <a:ln>
              <a:solidFill>
                <a:schemeClr val="accent2">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grpSp>
      <p:sp>
        <p:nvSpPr>
          <p:cNvPr id="23" name="TextBox 22">
            <a:extLst>
              <a:ext uri="{FF2B5EF4-FFF2-40B4-BE49-F238E27FC236}">
                <a16:creationId xmlns:a16="http://schemas.microsoft.com/office/drawing/2014/main" id="{BAA84C75-17BF-4D96-91F3-F752D7EAF0B5}"/>
              </a:ext>
            </a:extLst>
          </p:cNvPr>
          <p:cNvSpPr txBox="1"/>
          <p:nvPr/>
        </p:nvSpPr>
        <p:spPr>
          <a:xfrm>
            <a:off x="6238427" y="1107299"/>
            <a:ext cx="5328593" cy="1997847"/>
          </a:xfrm>
          <a:prstGeom prst="rect">
            <a:avLst/>
          </a:prstGeom>
          <a:noFill/>
        </p:spPr>
        <p:txBody>
          <a:bodyPr wrap="square" rtlCol="0" anchor="b">
            <a:noAutofit/>
          </a:bodyPr>
          <a:lstStyle/>
          <a:p>
            <a:pPr marL="0" marR="0" lvl="0" indent="0" algn="l" defTabSz="1218987" rtl="0" eaLnBrk="1" fontAlgn="auto" latinLnBrk="0" hangingPunct="1">
              <a:lnSpc>
                <a:spcPct val="80000"/>
              </a:lnSpc>
              <a:spcBef>
                <a:spcPts val="0"/>
              </a:spcBef>
              <a:spcAft>
                <a:spcPts val="0"/>
              </a:spcAft>
              <a:buClrTx/>
              <a:buSzTx/>
              <a:buFontTx/>
              <a:buNone/>
              <a:tabLst/>
              <a:defRPr/>
            </a:pPr>
            <a:r>
              <a:rPr kumimoji="0" lang="en-IN" sz="6000" b="1" i="0" u="none" strike="noStrike" kern="1200" cap="none" spc="0" normalizeH="0" baseline="0" noProof="0" dirty="0">
                <a:ln>
                  <a:noFill/>
                </a:ln>
                <a:solidFill>
                  <a:prstClr val="white"/>
                </a:solidFill>
                <a:effectLst/>
                <a:uLnTx/>
                <a:uFillTx/>
                <a:latin typeface="Arial" panose="020B0604020202020204" pitchFamily="34" charset="0"/>
                <a:ea typeface="+mn-ea"/>
                <a:cs typeface="+mn-cs"/>
              </a:rPr>
              <a:t>Resolve</a:t>
            </a:r>
          </a:p>
        </p:txBody>
      </p:sp>
    </p:spTree>
    <p:extLst>
      <p:ext uri="{BB962C8B-B14F-4D97-AF65-F5344CB8AC3E}">
        <p14:creationId xmlns:p14="http://schemas.microsoft.com/office/powerpoint/2010/main" val="152058119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gradFill>
          <a:gsLst>
            <a:gs pos="81000">
              <a:srgbClr val="EEEEEE"/>
            </a:gs>
            <a:gs pos="0">
              <a:schemeClr val="bg1"/>
            </a:gs>
            <a:gs pos="100000">
              <a:schemeClr val="bg1">
                <a:lumMod val="85000"/>
              </a:schemeClr>
            </a:gs>
          </a:gsLst>
          <a:path path="circle">
            <a:fillToRect l="50000" t="50000" r="50000" b="50000"/>
          </a:path>
        </a:gradFill>
        <a:effectLst/>
      </p:bgPr>
    </p:bg>
    <p:spTree>
      <p:nvGrpSpPr>
        <p:cNvPr id="1" name=""/>
        <p:cNvGrpSpPr/>
        <p:nvPr/>
      </p:nvGrpSpPr>
      <p:grpSpPr>
        <a:xfrm>
          <a:off x="0" y="0"/>
          <a:ext cx="0" cy="0"/>
          <a:chOff x="0" y="0"/>
          <a:chExt cx="0" cy="0"/>
        </a:xfrm>
      </p:grpSpPr>
      <p:sp>
        <p:nvSpPr>
          <p:cNvPr id="30" name="Oval 29"/>
          <p:cNvSpPr/>
          <p:nvPr/>
        </p:nvSpPr>
        <p:spPr>
          <a:xfrm>
            <a:off x="3879597" y="5693856"/>
            <a:ext cx="4565253" cy="1468944"/>
          </a:xfrm>
          <a:prstGeom prst="ellipse">
            <a:avLst/>
          </a:prstGeom>
          <a:gradFill flip="none" rotWithShape="1">
            <a:gsLst>
              <a:gs pos="0">
                <a:schemeClr val="tx1">
                  <a:lumMod val="95000"/>
                  <a:lumOff val="5000"/>
                  <a:alpha val="52000"/>
                </a:schemeClr>
              </a:gs>
              <a:gs pos="100000">
                <a:sysClr val="window" lastClr="FFFFFF">
                  <a:alpha val="0"/>
                  <a:lumMod val="100000"/>
                </a:sysClr>
              </a:gs>
            </a:gsLst>
            <a:path path="shape">
              <a:fillToRect l="50000" t="50000" r="50000" b="50000"/>
            </a:path>
            <a:tileRect/>
          </a:gradFill>
          <a:ln w="25400" cap="flat" cmpd="sng" algn="ctr">
            <a:noFill/>
            <a:prstDash val="solid"/>
          </a:ln>
          <a:effectLst/>
        </p:spPr>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ysClr val="window" lastClr="FFFFFF"/>
              </a:solidFill>
              <a:effectLst/>
              <a:uLnTx/>
              <a:uFillTx/>
              <a:latin typeface="Arial" panose="020B0604020202020204" pitchFamily="34" charset="0"/>
              <a:cs typeface="Arial" panose="020B0604020202020204" pitchFamily="34" charset="0"/>
            </a:endParaRPr>
          </a:p>
        </p:txBody>
      </p:sp>
      <p:sp>
        <p:nvSpPr>
          <p:cNvPr id="3" name="Title 2"/>
          <p:cNvSpPr>
            <a:spLocks noGrp="1"/>
          </p:cNvSpPr>
          <p:nvPr>
            <p:ph type="title"/>
          </p:nvPr>
        </p:nvSpPr>
        <p:spPr/>
        <p:txBody>
          <a:bodyPr/>
          <a:lstStyle/>
          <a:p>
            <a:r>
              <a:rPr lang="en-US" dirty="0">
                <a:latin typeface="Arial" panose="020B0604020202020204" pitchFamily="34" charset="0"/>
                <a:cs typeface="Arial" panose="020B0604020202020204" pitchFamily="34" charset="0"/>
              </a:rPr>
              <a:t>Actions taken by UNEP</a:t>
            </a:r>
          </a:p>
        </p:txBody>
      </p:sp>
      <p:grpSp>
        <p:nvGrpSpPr>
          <p:cNvPr id="53" name="Group 52"/>
          <p:cNvGrpSpPr/>
          <p:nvPr/>
        </p:nvGrpSpPr>
        <p:grpSpPr>
          <a:xfrm>
            <a:off x="6998224" y="3319046"/>
            <a:ext cx="3893520" cy="923330"/>
            <a:chOff x="7392862" y="2774031"/>
            <a:chExt cx="3893520" cy="923330"/>
          </a:xfrm>
        </p:grpSpPr>
        <p:sp>
          <p:nvSpPr>
            <p:cNvPr id="54" name="Rectangle 53"/>
            <p:cNvSpPr/>
            <p:nvPr/>
          </p:nvSpPr>
          <p:spPr>
            <a:xfrm>
              <a:off x="7392862" y="2793931"/>
              <a:ext cx="3893520" cy="866454"/>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55" name="TextBox 54"/>
            <p:cNvSpPr txBox="1"/>
            <p:nvPr/>
          </p:nvSpPr>
          <p:spPr>
            <a:xfrm flipH="1">
              <a:off x="7866616" y="2774031"/>
              <a:ext cx="3419766" cy="923330"/>
            </a:xfrm>
            <a:prstGeom prst="rect">
              <a:avLst/>
            </a:prstGeom>
            <a:noFill/>
          </p:spPr>
          <p:txBody>
            <a:bodyPr wrap="square" rtlCol="0">
              <a:spAutoFit/>
            </a:bodyPr>
            <a:lstStyle>
              <a:defPPr>
                <a:defRPr lang="en-US"/>
              </a:defPPr>
              <a:lvl1pPr marL="0" algn="l" defTabSz="1218987" rtl="0" eaLnBrk="1" latinLnBrk="0" hangingPunct="1">
                <a:defRPr sz="2400" kern="1200">
                  <a:solidFill>
                    <a:schemeClr val="tx1"/>
                  </a:solidFill>
                  <a:latin typeface="+mn-lt"/>
                  <a:ea typeface="+mn-ea"/>
                  <a:cs typeface="+mn-cs"/>
                </a:defRPr>
              </a:lvl1pPr>
              <a:lvl2pPr marL="609493" algn="l" defTabSz="1218987" rtl="0" eaLnBrk="1" latinLnBrk="0" hangingPunct="1">
                <a:defRPr sz="2400" kern="1200">
                  <a:solidFill>
                    <a:schemeClr val="tx1"/>
                  </a:solidFill>
                  <a:latin typeface="+mn-lt"/>
                  <a:ea typeface="+mn-ea"/>
                  <a:cs typeface="+mn-cs"/>
                </a:defRPr>
              </a:lvl2pPr>
              <a:lvl3pPr marL="1218987" algn="l" defTabSz="1218987" rtl="0" eaLnBrk="1" latinLnBrk="0" hangingPunct="1">
                <a:defRPr sz="2400" kern="1200">
                  <a:solidFill>
                    <a:schemeClr val="tx1"/>
                  </a:solidFill>
                  <a:latin typeface="+mn-lt"/>
                  <a:ea typeface="+mn-ea"/>
                  <a:cs typeface="+mn-cs"/>
                </a:defRPr>
              </a:lvl3pPr>
              <a:lvl4pPr marL="1828480" algn="l" defTabSz="1218987" rtl="0" eaLnBrk="1" latinLnBrk="0" hangingPunct="1">
                <a:defRPr sz="2400" kern="1200">
                  <a:solidFill>
                    <a:schemeClr val="tx1"/>
                  </a:solidFill>
                  <a:latin typeface="+mn-lt"/>
                  <a:ea typeface="+mn-ea"/>
                  <a:cs typeface="+mn-cs"/>
                </a:defRPr>
              </a:lvl4pPr>
              <a:lvl5pPr marL="2437973" algn="l" defTabSz="1218987" rtl="0" eaLnBrk="1" latinLnBrk="0" hangingPunct="1">
                <a:defRPr sz="2400" kern="1200">
                  <a:solidFill>
                    <a:schemeClr val="tx1"/>
                  </a:solidFill>
                  <a:latin typeface="+mn-lt"/>
                  <a:ea typeface="+mn-ea"/>
                  <a:cs typeface="+mn-cs"/>
                </a:defRPr>
              </a:lvl5pPr>
              <a:lvl6pPr marL="3047467" algn="l" defTabSz="1218987" rtl="0" eaLnBrk="1" latinLnBrk="0" hangingPunct="1">
                <a:defRPr sz="2400" kern="1200">
                  <a:solidFill>
                    <a:schemeClr val="tx1"/>
                  </a:solidFill>
                  <a:latin typeface="+mn-lt"/>
                  <a:ea typeface="+mn-ea"/>
                  <a:cs typeface="+mn-cs"/>
                </a:defRPr>
              </a:lvl6pPr>
              <a:lvl7pPr marL="3656960" algn="l" defTabSz="1218987" rtl="0" eaLnBrk="1" latinLnBrk="0" hangingPunct="1">
                <a:defRPr sz="2400" kern="1200">
                  <a:solidFill>
                    <a:schemeClr val="tx1"/>
                  </a:solidFill>
                  <a:latin typeface="+mn-lt"/>
                  <a:ea typeface="+mn-ea"/>
                  <a:cs typeface="+mn-cs"/>
                </a:defRPr>
              </a:lvl7pPr>
              <a:lvl8pPr marL="4266453" algn="l" defTabSz="1218987" rtl="0" eaLnBrk="1" latinLnBrk="0" hangingPunct="1">
                <a:defRPr sz="2400" kern="1200">
                  <a:solidFill>
                    <a:schemeClr val="tx1"/>
                  </a:solidFill>
                  <a:latin typeface="+mn-lt"/>
                  <a:ea typeface="+mn-ea"/>
                  <a:cs typeface="+mn-cs"/>
                </a:defRPr>
              </a:lvl8pPr>
              <a:lvl9pPr marL="4875947" algn="l" defTabSz="1218987" rtl="0" eaLnBrk="1" latinLnBrk="0" hangingPunct="1">
                <a:defRPr sz="2400" kern="1200">
                  <a:solidFill>
                    <a:schemeClr val="tx1"/>
                  </a:solidFill>
                  <a:latin typeface="+mn-lt"/>
                  <a:ea typeface="+mn-ea"/>
                  <a:cs typeface="+mn-cs"/>
                </a:defRPr>
              </a:lvl9pPr>
            </a:lstStyle>
            <a:p>
              <a:pPr lvl="0"/>
              <a:r>
                <a:rPr lang="en-US" sz="1800" kern="0" dirty="0">
                  <a:solidFill>
                    <a:prstClr val="white"/>
                  </a:solidFill>
                  <a:latin typeface="Arial" panose="020B0604020202020204" pitchFamily="34" charset="0"/>
                  <a:cs typeface="Arial" pitchFamily="34" charset="0"/>
                </a:rPr>
                <a:t>In-depth review of individual travel plans and linkages to other staff policies.</a:t>
              </a:r>
            </a:p>
          </p:txBody>
        </p:sp>
      </p:grpSp>
      <p:grpSp>
        <p:nvGrpSpPr>
          <p:cNvPr id="56" name="Group 55"/>
          <p:cNvGrpSpPr/>
          <p:nvPr/>
        </p:nvGrpSpPr>
        <p:grpSpPr>
          <a:xfrm>
            <a:off x="1297080" y="4329546"/>
            <a:ext cx="3796144" cy="866454"/>
            <a:chOff x="1004956" y="1858317"/>
            <a:chExt cx="3796144" cy="866454"/>
          </a:xfrm>
        </p:grpSpPr>
        <p:sp>
          <p:nvSpPr>
            <p:cNvPr id="57" name="Rectangle 56"/>
            <p:cNvSpPr/>
            <p:nvPr/>
          </p:nvSpPr>
          <p:spPr>
            <a:xfrm>
              <a:off x="1004956" y="1858317"/>
              <a:ext cx="3796144" cy="866454"/>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58" name="TextBox 57"/>
            <p:cNvSpPr txBox="1"/>
            <p:nvPr/>
          </p:nvSpPr>
          <p:spPr>
            <a:xfrm flipH="1">
              <a:off x="1230288" y="1970462"/>
              <a:ext cx="2724505" cy="646331"/>
            </a:xfrm>
            <a:prstGeom prst="rect">
              <a:avLst/>
            </a:prstGeom>
            <a:noFill/>
          </p:spPr>
          <p:txBody>
            <a:bodyPr wrap="square" rtlCol="0">
              <a:spAutoFit/>
            </a:bodyPr>
            <a:lstStyle>
              <a:defPPr>
                <a:defRPr lang="en-US"/>
              </a:defPPr>
              <a:lvl1pPr marL="0" algn="l" defTabSz="1218987" rtl="0" eaLnBrk="1" latinLnBrk="0" hangingPunct="1">
                <a:defRPr sz="2400" kern="1200">
                  <a:solidFill>
                    <a:schemeClr val="tx1"/>
                  </a:solidFill>
                  <a:latin typeface="+mn-lt"/>
                  <a:ea typeface="+mn-ea"/>
                  <a:cs typeface="+mn-cs"/>
                </a:defRPr>
              </a:lvl1pPr>
              <a:lvl2pPr marL="609493" algn="l" defTabSz="1218987" rtl="0" eaLnBrk="1" latinLnBrk="0" hangingPunct="1">
                <a:defRPr sz="2400" kern="1200">
                  <a:solidFill>
                    <a:schemeClr val="tx1"/>
                  </a:solidFill>
                  <a:latin typeface="+mn-lt"/>
                  <a:ea typeface="+mn-ea"/>
                  <a:cs typeface="+mn-cs"/>
                </a:defRPr>
              </a:lvl2pPr>
              <a:lvl3pPr marL="1218987" algn="l" defTabSz="1218987" rtl="0" eaLnBrk="1" latinLnBrk="0" hangingPunct="1">
                <a:defRPr sz="2400" kern="1200">
                  <a:solidFill>
                    <a:schemeClr val="tx1"/>
                  </a:solidFill>
                  <a:latin typeface="+mn-lt"/>
                  <a:ea typeface="+mn-ea"/>
                  <a:cs typeface="+mn-cs"/>
                </a:defRPr>
              </a:lvl3pPr>
              <a:lvl4pPr marL="1828480" algn="l" defTabSz="1218987" rtl="0" eaLnBrk="1" latinLnBrk="0" hangingPunct="1">
                <a:defRPr sz="2400" kern="1200">
                  <a:solidFill>
                    <a:schemeClr val="tx1"/>
                  </a:solidFill>
                  <a:latin typeface="+mn-lt"/>
                  <a:ea typeface="+mn-ea"/>
                  <a:cs typeface="+mn-cs"/>
                </a:defRPr>
              </a:lvl4pPr>
              <a:lvl5pPr marL="2437973" algn="l" defTabSz="1218987" rtl="0" eaLnBrk="1" latinLnBrk="0" hangingPunct="1">
                <a:defRPr sz="2400" kern="1200">
                  <a:solidFill>
                    <a:schemeClr val="tx1"/>
                  </a:solidFill>
                  <a:latin typeface="+mn-lt"/>
                  <a:ea typeface="+mn-ea"/>
                  <a:cs typeface="+mn-cs"/>
                </a:defRPr>
              </a:lvl5pPr>
              <a:lvl6pPr marL="3047467" algn="l" defTabSz="1218987" rtl="0" eaLnBrk="1" latinLnBrk="0" hangingPunct="1">
                <a:defRPr sz="2400" kern="1200">
                  <a:solidFill>
                    <a:schemeClr val="tx1"/>
                  </a:solidFill>
                  <a:latin typeface="+mn-lt"/>
                  <a:ea typeface="+mn-ea"/>
                  <a:cs typeface="+mn-cs"/>
                </a:defRPr>
              </a:lvl6pPr>
              <a:lvl7pPr marL="3656960" algn="l" defTabSz="1218987" rtl="0" eaLnBrk="1" latinLnBrk="0" hangingPunct="1">
                <a:defRPr sz="2400" kern="1200">
                  <a:solidFill>
                    <a:schemeClr val="tx1"/>
                  </a:solidFill>
                  <a:latin typeface="+mn-lt"/>
                  <a:ea typeface="+mn-ea"/>
                  <a:cs typeface="+mn-cs"/>
                </a:defRPr>
              </a:lvl7pPr>
              <a:lvl8pPr marL="4266453" algn="l" defTabSz="1218987" rtl="0" eaLnBrk="1" latinLnBrk="0" hangingPunct="1">
                <a:defRPr sz="2400" kern="1200">
                  <a:solidFill>
                    <a:schemeClr val="tx1"/>
                  </a:solidFill>
                  <a:latin typeface="+mn-lt"/>
                  <a:ea typeface="+mn-ea"/>
                  <a:cs typeface="+mn-cs"/>
                </a:defRPr>
              </a:lvl8pPr>
              <a:lvl9pPr marL="4875947" algn="l" defTabSz="1218987" rtl="0" eaLnBrk="1" latinLnBrk="0" hangingPunct="1">
                <a:defRPr sz="2400" kern="1200">
                  <a:solidFill>
                    <a:schemeClr val="tx1"/>
                  </a:solidFill>
                  <a:latin typeface="+mn-lt"/>
                  <a:ea typeface="+mn-ea"/>
                  <a:cs typeface="+mn-cs"/>
                </a:defRPr>
              </a:lvl9pPr>
            </a:lstStyle>
            <a:p>
              <a:pPr marL="0" marR="0" lvl="0" indent="0" algn="l" defTabSz="1218987" rtl="0" eaLnBrk="1" fontAlgn="auto" latinLnBrk="0" hangingPunct="1">
                <a:lnSpc>
                  <a:spcPct val="100000"/>
                </a:lnSpc>
                <a:spcBef>
                  <a:spcPts val="0"/>
                </a:spcBef>
                <a:spcAft>
                  <a:spcPts val="0"/>
                </a:spcAft>
                <a:buClrTx/>
                <a:buSzTx/>
                <a:buFontTx/>
                <a:buNone/>
                <a:tabLst/>
                <a:defRPr/>
              </a:pPr>
              <a:r>
                <a:rPr kumimoji="0" lang="en-US" sz="1800" b="0" i="0" u="none" strike="noStrike" kern="0" cap="none" spc="0" normalizeH="0" baseline="0" noProof="0" dirty="0">
                  <a:ln>
                    <a:noFill/>
                  </a:ln>
                  <a:solidFill>
                    <a:prstClr val="white"/>
                  </a:solidFill>
                  <a:effectLst/>
                  <a:uLnTx/>
                  <a:uFillTx/>
                  <a:latin typeface="Arial" panose="020B0604020202020204" pitchFamily="34" charset="0"/>
                  <a:cs typeface="Arial" pitchFamily="34" charset="0"/>
                </a:rPr>
                <a:t>Strengthen link between use of travel and results</a:t>
              </a:r>
              <a:endParaRPr kumimoji="0" lang="en-US" sz="1800" b="0" i="0" u="none" strike="noStrike" kern="1200" cap="none" spc="0" normalizeH="0" baseline="0" noProof="0" dirty="0">
                <a:ln>
                  <a:noFill/>
                </a:ln>
                <a:solidFill>
                  <a:prstClr val="white"/>
                </a:solidFill>
                <a:effectLst/>
                <a:uLnTx/>
                <a:uFillTx/>
                <a:latin typeface="Arial" panose="020B0604020202020204" pitchFamily="34" charset="0"/>
                <a:cs typeface="Arial" panose="020B0604020202020204" pitchFamily="34" charset="0"/>
              </a:endParaRPr>
            </a:p>
          </p:txBody>
        </p:sp>
      </p:grpSp>
      <p:grpSp>
        <p:nvGrpSpPr>
          <p:cNvPr id="59" name="Group 58"/>
          <p:cNvGrpSpPr/>
          <p:nvPr/>
        </p:nvGrpSpPr>
        <p:grpSpPr>
          <a:xfrm>
            <a:off x="6922024" y="5146964"/>
            <a:ext cx="3969720" cy="866454"/>
            <a:chOff x="7316662" y="2793931"/>
            <a:chExt cx="3969720" cy="866454"/>
          </a:xfrm>
        </p:grpSpPr>
        <p:sp>
          <p:nvSpPr>
            <p:cNvPr id="60" name="Rectangle 59"/>
            <p:cNvSpPr/>
            <p:nvPr/>
          </p:nvSpPr>
          <p:spPr>
            <a:xfrm>
              <a:off x="7316662" y="2793931"/>
              <a:ext cx="3969720" cy="86645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61" name="TextBox 60"/>
            <p:cNvSpPr txBox="1"/>
            <p:nvPr/>
          </p:nvSpPr>
          <p:spPr>
            <a:xfrm flipH="1">
              <a:off x="7866616" y="2877058"/>
              <a:ext cx="3270634" cy="646331"/>
            </a:xfrm>
            <a:prstGeom prst="rect">
              <a:avLst/>
            </a:prstGeom>
            <a:noFill/>
          </p:spPr>
          <p:txBody>
            <a:bodyPr wrap="square" rtlCol="0">
              <a:spAutoFit/>
            </a:bodyPr>
            <a:lstStyle>
              <a:defPPr>
                <a:defRPr lang="en-US"/>
              </a:defPPr>
              <a:lvl1pPr marL="0" algn="l" defTabSz="1218987" rtl="0" eaLnBrk="1" latinLnBrk="0" hangingPunct="1">
                <a:defRPr sz="2400" kern="1200">
                  <a:solidFill>
                    <a:schemeClr val="tx1"/>
                  </a:solidFill>
                  <a:latin typeface="+mn-lt"/>
                  <a:ea typeface="+mn-ea"/>
                  <a:cs typeface="+mn-cs"/>
                </a:defRPr>
              </a:lvl1pPr>
              <a:lvl2pPr marL="609493" algn="l" defTabSz="1218987" rtl="0" eaLnBrk="1" latinLnBrk="0" hangingPunct="1">
                <a:defRPr sz="2400" kern="1200">
                  <a:solidFill>
                    <a:schemeClr val="tx1"/>
                  </a:solidFill>
                  <a:latin typeface="+mn-lt"/>
                  <a:ea typeface="+mn-ea"/>
                  <a:cs typeface="+mn-cs"/>
                </a:defRPr>
              </a:lvl2pPr>
              <a:lvl3pPr marL="1218987" algn="l" defTabSz="1218987" rtl="0" eaLnBrk="1" latinLnBrk="0" hangingPunct="1">
                <a:defRPr sz="2400" kern="1200">
                  <a:solidFill>
                    <a:schemeClr val="tx1"/>
                  </a:solidFill>
                  <a:latin typeface="+mn-lt"/>
                  <a:ea typeface="+mn-ea"/>
                  <a:cs typeface="+mn-cs"/>
                </a:defRPr>
              </a:lvl3pPr>
              <a:lvl4pPr marL="1828480" algn="l" defTabSz="1218987" rtl="0" eaLnBrk="1" latinLnBrk="0" hangingPunct="1">
                <a:defRPr sz="2400" kern="1200">
                  <a:solidFill>
                    <a:schemeClr val="tx1"/>
                  </a:solidFill>
                  <a:latin typeface="+mn-lt"/>
                  <a:ea typeface="+mn-ea"/>
                  <a:cs typeface="+mn-cs"/>
                </a:defRPr>
              </a:lvl4pPr>
              <a:lvl5pPr marL="2437973" algn="l" defTabSz="1218987" rtl="0" eaLnBrk="1" latinLnBrk="0" hangingPunct="1">
                <a:defRPr sz="2400" kern="1200">
                  <a:solidFill>
                    <a:schemeClr val="tx1"/>
                  </a:solidFill>
                  <a:latin typeface="+mn-lt"/>
                  <a:ea typeface="+mn-ea"/>
                  <a:cs typeface="+mn-cs"/>
                </a:defRPr>
              </a:lvl5pPr>
              <a:lvl6pPr marL="3047467" algn="l" defTabSz="1218987" rtl="0" eaLnBrk="1" latinLnBrk="0" hangingPunct="1">
                <a:defRPr sz="2400" kern="1200">
                  <a:solidFill>
                    <a:schemeClr val="tx1"/>
                  </a:solidFill>
                  <a:latin typeface="+mn-lt"/>
                  <a:ea typeface="+mn-ea"/>
                  <a:cs typeface="+mn-cs"/>
                </a:defRPr>
              </a:lvl6pPr>
              <a:lvl7pPr marL="3656960" algn="l" defTabSz="1218987" rtl="0" eaLnBrk="1" latinLnBrk="0" hangingPunct="1">
                <a:defRPr sz="2400" kern="1200">
                  <a:solidFill>
                    <a:schemeClr val="tx1"/>
                  </a:solidFill>
                  <a:latin typeface="+mn-lt"/>
                  <a:ea typeface="+mn-ea"/>
                  <a:cs typeface="+mn-cs"/>
                </a:defRPr>
              </a:lvl7pPr>
              <a:lvl8pPr marL="4266453" algn="l" defTabSz="1218987" rtl="0" eaLnBrk="1" latinLnBrk="0" hangingPunct="1">
                <a:defRPr sz="2400" kern="1200">
                  <a:solidFill>
                    <a:schemeClr val="tx1"/>
                  </a:solidFill>
                  <a:latin typeface="+mn-lt"/>
                  <a:ea typeface="+mn-ea"/>
                  <a:cs typeface="+mn-cs"/>
                </a:defRPr>
              </a:lvl8pPr>
              <a:lvl9pPr marL="4875947" algn="l" defTabSz="1218987" rtl="0" eaLnBrk="1" latinLnBrk="0" hangingPunct="1">
                <a:defRPr sz="2400" kern="1200">
                  <a:solidFill>
                    <a:schemeClr val="tx1"/>
                  </a:solidFill>
                  <a:latin typeface="+mn-lt"/>
                  <a:ea typeface="+mn-ea"/>
                  <a:cs typeface="+mn-cs"/>
                </a:defRPr>
              </a:lvl9pPr>
            </a:lstStyle>
            <a:p>
              <a:pPr marL="0" marR="0" lvl="0" indent="0" algn="l" defTabSz="1218987" rtl="0" eaLnBrk="1" fontAlgn="auto" latinLnBrk="0" hangingPunct="1">
                <a:lnSpc>
                  <a:spcPct val="100000"/>
                </a:lnSpc>
                <a:spcBef>
                  <a:spcPts val="0"/>
                </a:spcBef>
                <a:spcAft>
                  <a:spcPts val="0"/>
                </a:spcAft>
                <a:buClrTx/>
                <a:buSzTx/>
                <a:buFontTx/>
                <a:buNone/>
                <a:tabLst/>
                <a:defRPr/>
              </a:pPr>
              <a:r>
                <a:rPr kumimoji="0" lang="en-US" sz="1800" b="0" i="0" u="none" strike="noStrike" kern="0" cap="none" spc="0" normalizeH="0" baseline="0" noProof="0" dirty="0">
                  <a:ln>
                    <a:noFill/>
                  </a:ln>
                  <a:solidFill>
                    <a:prstClr val="white"/>
                  </a:solidFill>
                  <a:effectLst/>
                  <a:uLnTx/>
                  <a:uFillTx/>
                  <a:latin typeface="Arial" panose="020B0604020202020204" pitchFamily="34" charset="0"/>
                  <a:cs typeface="Arial" pitchFamily="34" charset="0"/>
                </a:rPr>
                <a:t>Standardize processes, reports and intensify training</a:t>
              </a:r>
              <a:endParaRPr kumimoji="0" lang="en-US" sz="1800" b="0" i="0" u="none" strike="noStrike" kern="1200" cap="none" spc="0" normalizeH="0" baseline="0" noProof="0" dirty="0">
                <a:ln>
                  <a:noFill/>
                </a:ln>
                <a:solidFill>
                  <a:prstClr val="white"/>
                </a:solidFill>
                <a:effectLst/>
                <a:uLnTx/>
                <a:uFillTx/>
                <a:latin typeface="Arial" panose="020B0604020202020204" pitchFamily="34" charset="0"/>
                <a:cs typeface="Arial" panose="020B0604020202020204" pitchFamily="34" charset="0"/>
              </a:endParaRPr>
            </a:p>
          </p:txBody>
        </p:sp>
      </p:grpSp>
      <p:grpSp>
        <p:nvGrpSpPr>
          <p:cNvPr id="52" name="Group 51"/>
          <p:cNvGrpSpPr/>
          <p:nvPr/>
        </p:nvGrpSpPr>
        <p:grpSpPr>
          <a:xfrm>
            <a:off x="7074424" y="1447801"/>
            <a:ext cx="3817320" cy="866454"/>
            <a:chOff x="7469062" y="2793931"/>
            <a:chExt cx="3817320" cy="866454"/>
          </a:xfrm>
        </p:grpSpPr>
        <p:sp>
          <p:nvSpPr>
            <p:cNvPr id="2" name="Rectangle 1"/>
            <p:cNvSpPr/>
            <p:nvPr/>
          </p:nvSpPr>
          <p:spPr>
            <a:xfrm>
              <a:off x="7469062" y="2793931"/>
              <a:ext cx="3817320" cy="866454"/>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29" name="TextBox 28"/>
            <p:cNvSpPr txBox="1"/>
            <p:nvPr/>
          </p:nvSpPr>
          <p:spPr>
            <a:xfrm flipH="1">
              <a:off x="7866616" y="2904813"/>
              <a:ext cx="2724505" cy="646331"/>
            </a:xfrm>
            <a:prstGeom prst="rect">
              <a:avLst/>
            </a:prstGeom>
            <a:noFill/>
          </p:spPr>
          <p:txBody>
            <a:bodyPr wrap="square" rtlCol="0">
              <a:spAutoFit/>
            </a:bodyPr>
            <a:lstStyle>
              <a:defPPr>
                <a:defRPr lang="en-US"/>
              </a:defPPr>
              <a:lvl1pPr marL="0" algn="l" defTabSz="1218987" rtl="0" eaLnBrk="1" latinLnBrk="0" hangingPunct="1">
                <a:defRPr sz="2400" kern="1200">
                  <a:solidFill>
                    <a:schemeClr val="tx1"/>
                  </a:solidFill>
                  <a:latin typeface="+mn-lt"/>
                  <a:ea typeface="+mn-ea"/>
                  <a:cs typeface="+mn-cs"/>
                </a:defRPr>
              </a:lvl1pPr>
              <a:lvl2pPr marL="609493" algn="l" defTabSz="1218987" rtl="0" eaLnBrk="1" latinLnBrk="0" hangingPunct="1">
                <a:defRPr sz="2400" kern="1200">
                  <a:solidFill>
                    <a:schemeClr val="tx1"/>
                  </a:solidFill>
                  <a:latin typeface="+mn-lt"/>
                  <a:ea typeface="+mn-ea"/>
                  <a:cs typeface="+mn-cs"/>
                </a:defRPr>
              </a:lvl2pPr>
              <a:lvl3pPr marL="1218987" algn="l" defTabSz="1218987" rtl="0" eaLnBrk="1" latinLnBrk="0" hangingPunct="1">
                <a:defRPr sz="2400" kern="1200">
                  <a:solidFill>
                    <a:schemeClr val="tx1"/>
                  </a:solidFill>
                  <a:latin typeface="+mn-lt"/>
                  <a:ea typeface="+mn-ea"/>
                  <a:cs typeface="+mn-cs"/>
                </a:defRPr>
              </a:lvl3pPr>
              <a:lvl4pPr marL="1828480" algn="l" defTabSz="1218987" rtl="0" eaLnBrk="1" latinLnBrk="0" hangingPunct="1">
                <a:defRPr sz="2400" kern="1200">
                  <a:solidFill>
                    <a:schemeClr val="tx1"/>
                  </a:solidFill>
                  <a:latin typeface="+mn-lt"/>
                  <a:ea typeface="+mn-ea"/>
                  <a:cs typeface="+mn-cs"/>
                </a:defRPr>
              </a:lvl4pPr>
              <a:lvl5pPr marL="2437973" algn="l" defTabSz="1218987" rtl="0" eaLnBrk="1" latinLnBrk="0" hangingPunct="1">
                <a:defRPr sz="2400" kern="1200">
                  <a:solidFill>
                    <a:schemeClr val="tx1"/>
                  </a:solidFill>
                  <a:latin typeface="+mn-lt"/>
                  <a:ea typeface="+mn-ea"/>
                  <a:cs typeface="+mn-cs"/>
                </a:defRPr>
              </a:lvl5pPr>
              <a:lvl6pPr marL="3047467" algn="l" defTabSz="1218987" rtl="0" eaLnBrk="1" latinLnBrk="0" hangingPunct="1">
                <a:defRPr sz="2400" kern="1200">
                  <a:solidFill>
                    <a:schemeClr val="tx1"/>
                  </a:solidFill>
                  <a:latin typeface="+mn-lt"/>
                  <a:ea typeface="+mn-ea"/>
                  <a:cs typeface="+mn-cs"/>
                </a:defRPr>
              </a:lvl6pPr>
              <a:lvl7pPr marL="3656960" algn="l" defTabSz="1218987" rtl="0" eaLnBrk="1" latinLnBrk="0" hangingPunct="1">
                <a:defRPr sz="2400" kern="1200">
                  <a:solidFill>
                    <a:schemeClr val="tx1"/>
                  </a:solidFill>
                  <a:latin typeface="+mn-lt"/>
                  <a:ea typeface="+mn-ea"/>
                  <a:cs typeface="+mn-cs"/>
                </a:defRPr>
              </a:lvl7pPr>
              <a:lvl8pPr marL="4266453" algn="l" defTabSz="1218987" rtl="0" eaLnBrk="1" latinLnBrk="0" hangingPunct="1">
                <a:defRPr sz="2400" kern="1200">
                  <a:solidFill>
                    <a:schemeClr val="tx1"/>
                  </a:solidFill>
                  <a:latin typeface="+mn-lt"/>
                  <a:ea typeface="+mn-ea"/>
                  <a:cs typeface="+mn-cs"/>
                </a:defRPr>
              </a:lvl8pPr>
              <a:lvl9pPr marL="4875947" algn="l" defTabSz="1218987" rtl="0" eaLnBrk="1" latinLnBrk="0" hangingPunct="1">
                <a:defRPr sz="2400" kern="1200">
                  <a:solidFill>
                    <a:schemeClr val="tx1"/>
                  </a:solidFill>
                  <a:latin typeface="+mn-lt"/>
                  <a:ea typeface="+mn-ea"/>
                  <a:cs typeface="+mn-cs"/>
                </a:defRPr>
              </a:lvl9pPr>
            </a:lstStyle>
            <a:p>
              <a:pPr lvl="0"/>
              <a:r>
                <a:rPr lang="en-US" sz="1800" kern="0" dirty="0">
                  <a:latin typeface="Arial" panose="020B0604020202020204" pitchFamily="34" charset="0"/>
                  <a:cs typeface="Arial" pitchFamily="34" charset="0"/>
                </a:rPr>
                <a:t>Respect of UN rules and regulations</a:t>
              </a:r>
            </a:p>
          </p:txBody>
        </p:sp>
      </p:grpSp>
      <p:grpSp>
        <p:nvGrpSpPr>
          <p:cNvPr id="51" name="Group 50"/>
          <p:cNvGrpSpPr/>
          <p:nvPr/>
        </p:nvGrpSpPr>
        <p:grpSpPr>
          <a:xfrm>
            <a:off x="1297080" y="2438401"/>
            <a:ext cx="3719944" cy="866454"/>
            <a:chOff x="1004956" y="1858317"/>
            <a:chExt cx="3719944" cy="866454"/>
          </a:xfrm>
        </p:grpSpPr>
        <p:sp>
          <p:nvSpPr>
            <p:cNvPr id="33" name="Rectangle 32"/>
            <p:cNvSpPr/>
            <p:nvPr/>
          </p:nvSpPr>
          <p:spPr>
            <a:xfrm>
              <a:off x="1004956" y="1858317"/>
              <a:ext cx="3719944" cy="866454"/>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34" name="TextBox 33"/>
            <p:cNvSpPr txBox="1"/>
            <p:nvPr/>
          </p:nvSpPr>
          <p:spPr>
            <a:xfrm flipH="1">
              <a:off x="1230287" y="1970462"/>
              <a:ext cx="2831724" cy="646331"/>
            </a:xfrm>
            <a:prstGeom prst="rect">
              <a:avLst/>
            </a:prstGeom>
            <a:noFill/>
          </p:spPr>
          <p:txBody>
            <a:bodyPr wrap="square" rtlCol="0">
              <a:spAutoFit/>
            </a:bodyPr>
            <a:lstStyle>
              <a:defPPr>
                <a:defRPr lang="en-US"/>
              </a:defPPr>
              <a:lvl1pPr marL="0" algn="l" defTabSz="1218987" rtl="0" eaLnBrk="1" latinLnBrk="0" hangingPunct="1">
                <a:defRPr sz="2400" kern="1200">
                  <a:solidFill>
                    <a:schemeClr val="tx1"/>
                  </a:solidFill>
                  <a:latin typeface="+mn-lt"/>
                  <a:ea typeface="+mn-ea"/>
                  <a:cs typeface="+mn-cs"/>
                </a:defRPr>
              </a:lvl1pPr>
              <a:lvl2pPr marL="609493" algn="l" defTabSz="1218987" rtl="0" eaLnBrk="1" latinLnBrk="0" hangingPunct="1">
                <a:defRPr sz="2400" kern="1200">
                  <a:solidFill>
                    <a:schemeClr val="tx1"/>
                  </a:solidFill>
                  <a:latin typeface="+mn-lt"/>
                  <a:ea typeface="+mn-ea"/>
                  <a:cs typeface="+mn-cs"/>
                </a:defRPr>
              </a:lvl2pPr>
              <a:lvl3pPr marL="1218987" algn="l" defTabSz="1218987" rtl="0" eaLnBrk="1" latinLnBrk="0" hangingPunct="1">
                <a:defRPr sz="2400" kern="1200">
                  <a:solidFill>
                    <a:schemeClr val="tx1"/>
                  </a:solidFill>
                  <a:latin typeface="+mn-lt"/>
                  <a:ea typeface="+mn-ea"/>
                  <a:cs typeface="+mn-cs"/>
                </a:defRPr>
              </a:lvl3pPr>
              <a:lvl4pPr marL="1828480" algn="l" defTabSz="1218987" rtl="0" eaLnBrk="1" latinLnBrk="0" hangingPunct="1">
                <a:defRPr sz="2400" kern="1200">
                  <a:solidFill>
                    <a:schemeClr val="tx1"/>
                  </a:solidFill>
                  <a:latin typeface="+mn-lt"/>
                  <a:ea typeface="+mn-ea"/>
                  <a:cs typeface="+mn-cs"/>
                </a:defRPr>
              </a:lvl4pPr>
              <a:lvl5pPr marL="2437973" algn="l" defTabSz="1218987" rtl="0" eaLnBrk="1" latinLnBrk="0" hangingPunct="1">
                <a:defRPr sz="2400" kern="1200">
                  <a:solidFill>
                    <a:schemeClr val="tx1"/>
                  </a:solidFill>
                  <a:latin typeface="+mn-lt"/>
                  <a:ea typeface="+mn-ea"/>
                  <a:cs typeface="+mn-cs"/>
                </a:defRPr>
              </a:lvl5pPr>
              <a:lvl6pPr marL="3047467" algn="l" defTabSz="1218987" rtl="0" eaLnBrk="1" latinLnBrk="0" hangingPunct="1">
                <a:defRPr sz="2400" kern="1200">
                  <a:solidFill>
                    <a:schemeClr val="tx1"/>
                  </a:solidFill>
                  <a:latin typeface="+mn-lt"/>
                  <a:ea typeface="+mn-ea"/>
                  <a:cs typeface="+mn-cs"/>
                </a:defRPr>
              </a:lvl6pPr>
              <a:lvl7pPr marL="3656960" algn="l" defTabSz="1218987" rtl="0" eaLnBrk="1" latinLnBrk="0" hangingPunct="1">
                <a:defRPr sz="2400" kern="1200">
                  <a:solidFill>
                    <a:schemeClr val="tx1"/>
                  </a:solidFill>
                  <a:latin typeface="+mn-lt"/>
                  <a:ea typeface="+mn-ea"/>
                  <a:cs typeface="+mn-cs"/>
                </a:defRPr>
              </a:lvl7pPr>
              <a:lvl8pPr marL="4266453" algn="l" defTabSz="1218987" rtl="0" eaLnBrk="1" latinLnBrk="0" hangingPunct="1">
                <a:defRPr sz="2400" kern="1200">
                  <a:solidFill>
                    <a:schemeClr val="tx1"/>
                  </a:solidFill>
                  <a:latin typeface="+mn-lt"/>
                  <a:ea typeface="+mn-ea"/>
                  <a:cs typeface="+mn-cs"/>
                </a:defRPr>
              </a:lvl8pPr>
              <a:lvl9pPr marL="4875947" algn="l" defTabSz="1218987" rtl="0" eaLnBrk="1" latinLnBrk="0" hangingPunct="1">
                <a:defRPr sz="2400" kern="1200">
                  <a:solidFill>
                    <a:schemeClr val="tx1"/>
                  </a:solidFill>
                  <a:latin typeface="+mn-lt"/>
                  <a:ea typeface="+mn-ea"/>
                  <a:cs typeface="+mn-cs"/>
                </a:defRPr>
              </a:lvl9pPr>
            </a:lstStyle>
            <a:p>
              <a:pPr lvl="0"/>
              <a:r>
                <a:rPr lang="en-US" sz="1800" kern="0" dirty="0">
                  <a:solidFill>
                    <a:prstClr val="black">
                      <a:lumMod val="75000"/>
                      <a:lumOff val="25000"/>
                    </a:prstClr>
                  </a:solidFill>
                  <a:latin typeface="Arial" panose="020B0604020202020204" pitchFamily="34" charset="0"/>
                  <a:cs typeface="Arial" pitchFamily="34" charset="0"/>
                </a:rPr>
                <a:t>Issuance of strengthened travel guidelines. </a:t>
              </a:r>
            </a:p>
          </p:txBody>
        </p:sp>
      </p:grpSp>
      <p:sp>
        <p:nvSpPr>
          <p:cNvPr id="7" name="Rectangle 6"/>
          <p:cNvSpPr/>
          <p:nvPr/>
        </p:nvSpPr>
        <p:spPr>
          <a:xfrm>
            <a:off x="5245625" y="4419601"/>
            <a:ext cx="1676400" cy="1676399"/>
          </a:xfrm>
          <a:prstGeom prst="rect">
            <a:avLst/>
          </a:prstGeom>
          <a:solidFill>
            <a:schemeClr val="accent1"/>
          </a:solidFill>
          <a:ln>
            <a:noFill/>
          </a:ln>
          <a:scene3d>
            <a:camera prst="isometricOffAxis2Top">
              <a:rot lat="19200000" lon="2820000" rev="18000000"/>
            </a:camera>
            <a:lightRig rig="soft" dir="t"/>
          </a:scene3d>
          <a:sp3d>
            <a:bevelT w="0" h="889000"/>
          </a:sp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8" name="Rectangle 7"/>
          <p:cNvSpPr/>
          <p:nvPr/>
        </p:nvSpPr>
        <p:spPr>
          <a:xfrm>
            <a:off x="5245625" y="3493079"/>
            <a:ext cx="1676400" cy="1676399"/>
          </a:xfrm>
          <a:prstGeom prst="rect">
            <a:avLst/>
          </a:prstGeom>
          <a:solidFill>
            <a:schemeClr val="bg2"/>
          </a:solidFill>
          <a:ln>
            <a:noFill/>
          </a:ln>
          <a:scene3d>
            <a:camera prst="isometricOffAxis2Top">
              <a:rot lat="19200000" lon="2820000" rev="18000000"/>
            </a:camera>
            <a:lightRig rig="soft" dir="t"/>
          </a:scene3d>
          <a:sp3d>
            <a:bevelT w="0" h="889000"/>
          </a:sp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9" name="Rectangle 8"/>
          <p:cNvSpPr/>
          <p:nvPr/>
        </p:nvSpPr>
        <p:spPr>
          <a:xfrm>
            <a:off x="5245625" y="2566556"/>
            <a:ext cx="1676400" cy="1676399"/>
          </a:xfrm>
          <a:prstGeom prst="rect">
            <a:avLst/>
          </a:prstGeom>
          <a:solidFill>
            <a:schemeClr val="accent5"/>
          </a:solidFill>
          <a:ln>
            <a:noFill/>
          </a:ln>
          <a:scene3d>
            <a:camera prst="isometricOffAxis2Top">
              <a:rot lat="19200000" lon="2820000" rev="18000000"/>
            </a:camera>
            <a:lightRig rig="soft" dir="t"/>
          </a:scene3d>
          <a:sp3d>
            <a:bevelT w="0" h="889000"/>
          </a:sp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25" name="Rectangle 24"/>
          <p:cNvSpPr/>
          <p:nvPr/>
        </p:nvSpPr>
        <p:spPr>
          <a:xfrm>
            <a:off x="5245625" y="1640033"/>
            <a:ext cx="1676400" cy="1676399"/>
          </a:xfrm>
          <a:prstGeom prst="rect">
            <a:avLst/>
          </a:prstGeom>
          <a:solidFill>
            <a:schemeClr val="accent3"/>
          </a:solidFill>
          <a:ln>
            <a:noFill/>
          </a:ln>
          <a:scene3d>
            <a:camera prst="isometricOffAxis2Top">
              <a:rot lat="19200000" lon="2820000" rev="18000000"/>
            </a:camera>
            <a:lightRig rig="soft" dir="t"/>
          </a:scene3d>
          <a:sp3d>
            <a:bevelT w="0" h="889000"/>
          </a:sp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46" name="Rectangle 45"/>
          <p:cNvSpPr/>
          <p:nvPr/>
        </p:nvSpPr>
        <p:spPr>
          <a:xfrm>
            <a:off x="5245625" y="713510"/>
            <a:ext cx="1676400" cy="1676399"/>
          </a:xfrm>
          <a:prstGeom prst="rect">
            <a:avLst/>
          </a:prstGeom>
          <a:solidFill>
            <a:schemeClr val="accent2"/>
          </a:solidFill>
          <a:ln>
            <a:noFill/>
          </a:ln>
          <a:scene3d>
            <a:camera prst="isometricOffAxis2Top">
              <a:rot lat="19200000" lon="2820000" rev="18000000"/>
            </a:camera>
            <a:lightRig rig="soft" dir="t"/>
          </a:scene3d>
          <a:sp3d>
            <a:bevelT w="0" h="889000"/>
          </a:sp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white"/>
              </a:solidFill>
              <a:effectLst/>
              <a:uLnTx/>
              <a:uFillTx/>
              <a:latin typeface="Arial" panose="020B0604020202020204" pitchFamily="34" charset="0"/>
              <a:cs typeface="Arial" panose="020B0604020202020204" pitchFamily="34" charset="0"/>
            </a:endParaRPr>
          </a:p>
        </p:txBody>
      </p:sp>
      <p:sp>
        <p:nvSpPr>
          <p:cNvPr id="4" name="TextBox 3"/>
          <p:cNvSpPr txBox="1"/>
          <p:nvPr/>
        </p:nvSpPr>
        <p:spPr>
          <a:xfrm>
            <a:off x="4928997" y="1773383"/>
            <a:ext cx="639919" cy="584775"/>
          </a:xfrm>
          <a:prstGeom prst="rect">
            <a:avLst/>
          </a:prstGeom>
          <a:noFill/>
        </p:spPr>
        <p:txBody>
          <a:bodyPr wrap="none" rtlCol="0">
            <a:spAutoFit/>
          </a:bodyPr>
          <a:lstStyle/>
          <a:p>
            <a:pPr marL="0" marR="0" lvl="0" indent="0" algn="l" defTabSz="1218987" rtl="0" eaLnBrk="1" fontAlgn="auto" latinLnBrk="0" hangingPunct="1">
              <a:lnSpc>
                <a:spcPct val="100000"/>
              </a:lnSpc>
              <a:spcBef>
                <a:spcPts val="0"/>
              </a:spcBef>
              <a:spcAft>
                <a:spcPts val="0"/>
              </a:spcAft>
              <a:buClrTx/>
              <a:buSzTx/>
              <a:buFontTx/>
              <a:buNone/>
              <a:tabLst/>
              <a:defRPr/>
            </a:pPr>
            <a:r>
              <a:rPr kumimoji="0" lang="en-US" sz="3200" b="0" i="0" u="none" strike="noStrike" kern="1200" cap="none" spc="0" normalizeH="0" baseline="0" noProof="0" dirty="0">
                <a:ln>
                  <a:noFill/>
                </a:ln>
                <a:solidFill>
                  <a:prstClr val="white"/>
                </a:solidFill>
                <a:effectLst/>
                <a:uLnTx/>
                <a:uFillTx/>
                <a:latin typeface="Arial" panose="020B0604020202020204" pitchFamily="34" charset="0"/>
                <a:cs typeface="Arial" panose="020B0604020202020204" pitchFamily="34" charset="0"/>
              </a:rPr>
              <a:t>01</a:t>
            </a:r>
          </a:p>
        </p:txBody>
      </p:sp>
      <p:sp>
        <p:nvSpPr>
          <p:cNvPr id="47" name="TextBox 46"/>
          <p:cNvSpPr txBox="1"/>
          <p:nvPr/>
        </p:nvSpPr>
        <p:spPr>
          <a:xfrm>
            <a:off x="4875167" y="3657601"/>
            <a:ext cx="639919" cy="584775"/>
          </a:xfrm>
          <a:prstGeom prst="rect">
            <a:avLst/>
          </a:prstGeom>
          <a:noFill/>
        </p:spPr>
        <p:txBody>
          <a:bodyPr wrap="none" rtlCol="0">
            <a:spAutoFit/>
          </a:bodyPr>
          <a:lstStyle/>
          <a:p>
            <a:pPr marL="0" marR="0" lvl="0" indent="0" algn="l" defTabSz="1218987" rtl="0" eaLnBrk="1" fontAlgn="auto" latinLnBrk="0" hangingPunct="1">
              <a:lnSpc>
                <a:spcPct val="100000"/>
              </a:lnSpc>
              <a:spcBef>
                <a:spcPts val="0"/>
              </a:spcBef>
              <a:spcAft>
                <a:spcPts val="0"/>
              </a:spcAft>
              <a:buClrTx/>
              <a:buSzTx/>
              <a:buFontTx/>
              <a:buNone/>
              <a:tabLst/>
              <a:defRPr/>
            </a:pPr>
            <a:r>
              <a:rPr kumimoji="0" lang="en-US" sz="3200" b="0" i="0" u="none" strike="noStrike" kern="1200" cap="none" spc="0" normalizeH="0" baseline="0" noProof="0" dirty="0">
                <a:ln>
                  <a:noFill/>
                </a:ln>
                <a:solidFill>
                  <a:prstClr val="white"/>
                </a:solidFill>
                <a:effectLst/>
                <a:uLnTx/>
                <a:uFillTx/>
                <a:latin typeface="Arial" panose="020B0604020202020204" pitchFamily="34" charset="0"/>
                <a:cs typeface="Arial" panose="020B0604020202020204" pitchFamily="34" charset="0"/>
              </a:rPr>
              <a:t>03</a:t>
            </a:r>
          </a:p>
        </p:txBody>
      </p:sp>
      <p:sp>
        <p:nvSpPr>
          <p:cNvPr id="48" name="TextBox 47"/>
          <p:cNvSpPr txBox="1"/>
          <p:nvPr/>
        </p:nvSpPr>
        <p:spPr>
          <a:xfrm>
            <a:off x="4875167" y="5444838"/>
            <a:ext cx="639919" cy="584775"/>
          </a:xfrm>
          <a:prstGeom prst="rect">
            <a:avLst/>
          </a:prstGeom>
          <a:noFill/>
        </p:spPr>
        <p:txBody>
          <a:bodyPr wrap="none" rtlCol="0">
            <a:spAutoFit/>
          </a:bodyPr>
          <a:lstStyle/>
          <a:p>
            <a:pPr marL="0" marR="0" lvl="0" indent="0" algn="l" defTabSz="1218987" rtl="0" eaLnBrk="1" fontAlgn="auto" latinLnBrk="0" hangingPunct="1">
              <a:lnSpc>
                <a:spcPct val="100000"/>
              </a:lnSpc>
              <a:spcBef>
                <a:spcPts val="0"/>
              </a:spcBef>
              <a:spcAft>
                <a:spcPts val="0"/>
              </a:spcAft>
              <a:buClrTx/>
              <a:buSzTx/>
              <a:buFontTx/>
              <a:buNone/>
              <a:tabLst/>
              <a:defRPr/>
            </a:pPr>
            <a:r>
              <a:rPr kumimoji="0" lang="en-US" sz="3200" b="0" i="0" u="none" strike="noStrike" kern="1200" cap="none" spc="0" normalizeH="0" baseline="0" noProof="0" dirty="0">
                <a:ln>
                  <a:noFill/>
                </a:ln>
                <a:solidFill>
                  <a:prstClr val="white"/>
                </a:solidFill>
                <a:effectLst/>
                <a:uLnTx/>
                <a:uFillTx/>
                <a:latin typeface="Arial" panose="020B0604020202020204" pitchFamily="34" charset="0"/>
                <a:cs typeface="Arial" panose="020B0604020202020204" pitchFamily="34" charset="0"/>
              </a:rPr>
              <a:t>05</a:t>
            </a:r>
          </a:p>
        </p:txBody>
      </p:sp>
      <p:sp>
        <p:nvSpPr>
          <p:cNvPr id="49" name="TextBox 48"/>
          <p:cNvSpPr txBox="1"/>
          <p:nvPr/>
        </p:nvSpPr>
        <p:spPr>
          <a:xfrm>
            <a:off x="4904089" y="2738139"/>
            <a:ext cx="639919" cy="584775"/>
          </a:xfrm>
          <a:prstGeom prst="rect">
            <a:avLst/>
          </a:prstGeom>
          <a:noFill/>
        </p:spPr>
        <p:txBody>
          <a:bodyPr wrap="none" rtlCol="0">
            <a:spAutoFit/>
          </a:bodyPr>
          <a:lstStyle/>
          <a:p>
            <a:pPr marL="0" marR="0" lvl="0" indent="0" algn="l" defTabSz="1218987" rtl="0" eaLnBrk="1" fontAlgn="auto" latinLnBrk="0" hangingPunct="1">
              <a:lnSpc>
                <a:spcPct val="100000"/>
              </a:lnSpc>
              <a:spcBef>
                <a:spcPts val="0"/>
              </a:spcBef>
              <a:spcAft>
                <a:spcPts val="0"/>
              </a:spcAft>
              <a:buClrTx/>
              <a:buSzTx/>
              <a:buFontTx/>
              <a:buNone/>
              <a:tabLst/>
              <a:defRPr/>
            </a:pPr>
            <a:r>
              <a:rPr kumimoji="0" lang="en-US" sz="3200" b="0" i="0" u="none" strike="noStrike" kern="1200" cap="none" spc="0" normalizeH="0" baseline="0" noProof="0" dirty="0">
                <a:ln>
                  <a:noFill/>
                </a:ln>
                <a:solidFill>
                  <a:prstClr val="white"/>
                </a:solidFill>
                <a:effectLst/>
                <a:uLnTx/>
                <a:uFillTx/>
                <a:latin typeface="Arial" panose="020B0604020202020204" pitchFamily="34" charset="0"/>
                <a:cs typeface="Arial" panose="020B0604020202020204" pitchFamily="34" charset="0"/>
              </a:rPr>
              <a:t>02</a:t>
            </a:r>
          </a:p>
        </p:txBody>
      </p:sp>
      <p:sp>
        <p:nvSpPr>
          <p:cNvPr id="50" name="TextBox 49"/>
          <p:cNvSpPr txBox="1"/>
          <p:nvPr/>
        </p:nvSpPr>
        <p:spPr>
          <a:xfrm>
            <a:off x="4871041" y="4596826"/>
            <a:ext cx="639919" cy="584775"/>
          </a:xfrm>
          <a:prstGeom prst="rect">
            <a:avLst/>
          </a:prstGeom>
          <a:noFill/>
        </p:spPr>
        <p:txBody>
          <a:bodyPr wrap="none" rtlCol="0">
            <a:spAutoFit/>
          </a:bodyPr>
          <a:lstStyle/>
          <a:p>
            <a:pPr marL="0" marR="0" lvl="0" indent="0" algn="l" defTabSz="1218987" rtl="0" eaLnBrk="1" fontAlgn="auto" latinLnBrk="0" hangingPunct="1">
              <a:lnSpc>
                <a:spcPct val="100000"/>
              </a:lnSpc>
              <a:spcBef>
                <a:spcPts val="0"/>
              </a:spcBef>
              <a:spcAft>
                <a:spcPts val="0"/>
              </a:spcAft>
              <a:buClrTx/>
              <a:buSzTx/>
              <a:buFontTx/>
              <a:buNone/>
              <a:tabLst/>
              <a:defRPr/>
            </a:pPr>
            <a:r>
              <a:rPr kumimoji="0" lang="en-US" sz="3200" b="0" i="0" u="none" strike="noStrike" kern="1200" cap="none" spc="0" normalizeH="0" baseline="0" noProof="0" dirty="0">
                <a:ln>
                  <a:noFill/>
                </a:ln>
                <a:solidFill>
                  <a:prstClr val="white"/>
                </a:solidFill>
                <a:effectLst/>
                <a:uLnTx/>
                <a:uFillTx/>
                <a:latin typeface="Arial" panose="020B0604020202020204" pitchFamily="34" charset="0"/>
                <a:cs typeface="Arial" panose="020B0604020202020204" pitchFamily="34" charset="0"/>
              </a:rPr>
              <a:t>04</a:t>
            </a:r>
          </a:p>
        </p:txBody>
      </p:sp>
    </p:spTree>
    <p:extLst>
      <p:ext uri="{BB962C8B-B14F-4D97-AF65-F5344CB8AC3E}">
        <p14:creationId xmlns:p14="http://schemas.microsoft.com/office/powerpoint/2010/main" val="3773889181"/>
      </p:ext>
    </p:extLst>
  </p:cSld>
  <p:clrMapOvr>
    <a:overrideClrMapping bg1="lt1" tx1="dk1" bg2="lt2" tx2="dk2" accent1="accent1" accent2="accent2" accent3="accent3" accent4="accent4" accent5="accent5" accent6="accent6" hlink="hlink" folHlink="folHlink"/>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1000"/>
                                        <p:tgtEl>
                                          <p:spTgt spid="4"/>
                                        </p:tgtEl>
                                      </p:cBhvr>
                                    </p:animEffect>
                                    <p:anim calcmode="lin" valueType="num">
                                      <p:cBhvr>
                                        <p:cTn id="8" dur="1000" fill="hold"/>
                                        <p:tgtEl>
                                          <p:spTgt spid="4"/>
                                        </p:tgtEl>
                                        <p:attrNameLst>
                                          <p:attrName>ppt_x</p:attrName>
                                        </p:attrNameLst>
                                      </p:cBhvr>
                                      <p:tavLst>
                                        <p:tav tm="0">
                                          <p:val>
                                            <p:strVal val="#ppt_x"/>
                                          </p:val>
                                        </p:tav>
                                        <p:tav tm="100000">
                                          <p:val>
                                            <p:strVal val="#ppt_x"/>
                                          </p:val>
                                        </p:tav>
                                      </p:tavLst>
                                    </p:anim>
                                    <p:anim calcmode="lin" valueType="num">
                                      <p:cBhvr>
                                        <p:cTn id="9" dur="1000" fill="hold"/>
                                        <p:tgtEl>
                                          <p:spTgt spid="4"/>
                                        </p:tgtEl>
                                        <p:attrNameLst>
                                          <p:attrName>ppt_y</p:attrName>
                                        </p:attrNameLst>
                                      </p:cBhvr>
                                      <p:tavLst>
                                        <p:tav tm="0">
                                          <p:val>
                                            <p:strVal val="#ppt_y+.1"/>
                                          </p:val>
                                        </p:tav>
                                        <p:tav tm="100000">
                                          <p:val>
                                            <p:strVal val="#ppt_y"/>
                                          </p:val>
                                        </p:tav>
                                      </p:tavLst>
                                    </p:anim>
                                  </p:childTnLst>
                                </p:cTn>
                              </p:par>
                              <p:par>
                                <p:cTn id="10" presetID="42" presetClass="entr" presetSubtype="0" fill="hold" grpId="0" nodeType="withEffect">
                                  <p:stCondLst>
                                    <p:cond delay="0"/>
                                  </p:stCondLst>
                                  <p:childTnLst>
                                    <p:set>
                                      <p:cBhvr>
                                        <p:cTn id="11" dur="1" fill="hold">
                                          <p:stCondLst>
                                            <p:cond delay="0"/>
                                          </p:stCondLst>
                                        </p:cTn>
                                        <p:tgtEl>
                                          <p:spTgt spid="46"/>
                                        </p:tgtEl>
                                        <p:attrNameLst>
                                          <p:attrName>style.visibility</p:attrName>
                                        </p:attrNameLst>
                                      </p:cBhvr>
                                      <p:to>
                                        <p:strVal val="visible"/>
                                      </p:to>
                                    </p:set>
                                    <p:animEffect transition="in" filter="fade">
                                      <p:cBhvr>
                                        <p:cTn id="12" dur="1000"/>
                                        <p:tgtEl>
                                          <p:spTgt spid="46"/>
                                        </p:tgtEl>
                                      </p:cBhvr>
                                    </p:animEffect>
                                    <p:anim calcmode="lin" valueType="num">
                                      <p:cBhvr>
                                        <p:cTn id="13" dur="1000" fill="hold"/>
                                        <p:tgtEl>
                                          <p:spTgt spid="46"/>
                                        </p:tgtEl>
                                        <p:attrNameLst>
                                          <p:attrName>ppt_x</p:attrName>
                                        </p:attrNameLst>
                                      </p:cBhvr>
                                      <p:tavLst>
                                        <p:tav tm="0">
                                          <p:val>
                                            <p:strVal val="#ppt_x"/>
                                          </p:val>
                                        </p:tav>
                                        <p:tav tm="100000">
                                          <p:val>
                                            <p:strVal val="#ppt_x"/>
                                          </p:val>
                                        </p:tav>
                                      </p:tavLst>
                                    </p:anim>
                                    <p:anim calcmode="lin" valueType="num">
                                      <p:cBhvr>
                                        <p:cTn id="14" dur="1000" fill="hold"/>
                                        <p:tgtEl>
                                          <p:spTgt spid="46"/>
                                        </p:tgtEl>
                                        <p:attrNameLst>
                                          <p:attrName>ppt_y</p:attrName>
                                        </p:attrNameLst>
                                      </p:cBhvr>
                                      <p:tavLst>
                                        <p:tav tm="0">
                                          <p:val>
                                            <p:strVal val="#ppt_y+.1"/>
                                          </p:val>
                                        </p:tav>
                                        <p:tav tm="100000">
                                          <p:val>
                                            <p:strVal val="#ppt_y"/>
                                          </p:val>
                                        </p:tav>
                                      </p:tavLst>
                                    </p:anim>
                                  </p:childTnLst>
                                </p:cTn>
                              </p:par>
                              <p:par>
                                <p:cTn id="15" presetID="42" presetClass="entr" presetSubtype="0" fill="hold" nodeType="withEffect">
                                  <p:stCondLst>
                                    <p:cond delay="0"/>
                                  </p:stCondLst>
                                  <p:childTnLst>
                                    <p:set>
                                      <p:cBhvr>
                                        <p:cTn id="16" dur="1" fill="hold">
                                          <p:stCondLst>
                                            <p:cond delay="0"/>
                                          </p:stCondLst>
                                        </p:cTn>
                                        <p:tgtEl>
                                          <p:spTgt spid="52"/>
                                        </p:tgtEl>
                                        <p:attrNameLst>
                                          <p:attrName>style.visibility</p:attrName>
                                        </p:attrNameLst>
                                      </p:cBhvr>
                                      <p:to>
                                        <p:strVal val="visible"/>
                                      </p:to>
                                    </p:set>
                                    <p:animEffect transition="in" filter="fade">
                                      <p:cBhvr>
                                        <p:cTn id="17" dur="1000"/>
                                        <p:tgtEl>
                                          <p:spTgt spid="52"/>
                                        </p:tgtEl>
                                      </p:cBhvr>
                                    </p:animEffect>
                                    <p:anim calcmode="lin" valueType="num">
                                      <p:cBhvr>
                                        <p:cTn id="18" dur="1000" fill="hold"/>
                                        <p:tgtEl>
                                          <p:spTgt spid="52"/>
                                        </p:tgtEl>
                                        <p:attrNameLst>
                                          <p:attrName>ppt_x</p:attrName>
                                        </p:attrNameLst>
                                      </p:cBhvr>
                                      <p:tavLst>
                                        <p:tav tm="0">
                                          <p:val>
                                            <p:strVal val="#ppt_x"/>
                                          </p:val>
                                        </p:tav>
                                        <p:tav tm="100000">
                                          <p:val>
                                            <p:strVal val="#ppt_x"/>
                                          </p:val>
                                        </p:tav>
                                      </p:tavLst>
                                    </p:anim>
                                    <p:anim calcmode="lin" valueType="num">
                                      <p:cBhvr>
                                        <p:cTn id="19" dur="1000" fill="hold"/>
                                        <p:tgtEl>
                                          <p:spTgt spid="52"/>
                                        </p:tgtEl>
                                        <p:attrNameLst>
                                          <p:attrName>ppt_y</p:attrName>
                                        </p:attrNameLst>
                                      </p:cBhvr>
                                      <p:tavLst>
                                        <p:tav tm="0">
                                          <p:val>
                                            <p:strVal val="#ppt_y+.1"/>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42" presetClass="entr" presetSubtype="0" fill="hold" grpId="0" nodeType="clickEffect">
                                  <p:stCondLst>
                                    <p:cond delay="0"/>
                                  </p:stCondLst>
                                  <p:childTnLst>
                                    <p:set>
                                      <p:cBhvr>
                                        <p:cTn id="23" dur="1" fill="hold">
                                          <p:stCondLst>
                                            <p:cond delay="0"/>
                                          </p:stCondLst>
                                        </p:cTn>
                                        <p:tgtEl>
                                          <p:spTgt spid="25"/>
                                        </p:tgtEl>
                                        <p:attrNameLst>
                                          <p:attrName>style.visibility</p:attrName>
                                        </p:attrNameLst>
                                      </p:cBhvr>
                                      <p:to>
                                        <p:strVal val="visible"/>
                                      </p:to>
                                    </p:set>
                                    <p:animEffect transition="in" filter="fade">
                                      <p:cBhvr>
                                        <p:cTn id="24" dur="1000"/>
                                        <p:tgtEl>
                                          <p:spTgt spid="25"/>
                                        </p:tgtEl>
                                      </p:cBhvr>
                                    </p:animEffect>
                                    <p:anim calcmode="lin" valueType="num">
                                      <p:cBhvr>
                                        <p:cTn id="25" dur="1000" fill="hold"/>
                                        <p:tgtEl>
                                          <p:spTgt spid="25"/>
                                        </p:tgtEl>
                                        <p:attrNameLst>
                                          <p:attrName>ppt_x</p:attrName>
                                        </p:attrNameLst>
                                      </p:cBhvr>
                                      <p:tavLst>
                                        <p:tav tm="0">
                                          <p:val>
                                            <p:strVal val="#ppt_x"/>
                                          </p:val>
                                        </p:tav>
                                        <p:tav tm="100000">
                                          <p:val>
                                            <p:strVal val="#ppt_x"/>
                                          </p:val>
                                        </p:tav>
                                      </p:tavLst>
                                    </p:anim>
                                    <p:anim calcmode="lin" valueType="num">
                                      <p:cBhvr>
                                        <p:cTn id="26" dur="1000" fill="hold"/>
                                        <p:tgtEl>
                                          <p:spTgt spid="25"/>
                                        </p:tgtEl>
                                        <p:attrNameLst>
                                          <p:attrName>ppt_y</p:attrName>
                                        </p:attrNameLst>
                                      </p:cBhvr>
                                      <p:tavLst>
                                        <p:tav tm="0">
                                          <p:val>
                                            <p:strVal val="#ppt_y+.1"/>
                                          </p:val>
                                        </p:tav>
                                        <p:tav tm="100000">
                                          <p:val>
                                            <p:strVal val="#ppt_y"/>
                                          </p:val>
                                        </p:tav>
                                      </p:tavLst>
                                    </p:anim>
                                  </p:childTnLst>
                                </p:cTn>
                              </p:par>
                              <p:par>
                                <p:cTn id="27" presetID="42" presetClass="entr" presetSubtype="0" fill="hold" grpId="0" nodeType="withEffect">
                                  <p:stCondLst>
                                    <p:cond delay="0"/>
                                  </p:stCondLst>
                                  <p:childTnLst>
                                    <p:set>
                                      <p:cBhvr>
                                        <p:cTn id="28" dur="1" fill="hold">
                                          <p:stCondLst>
                                            <p:cond delay="0"/>
                                          </p:stCondLst>
                                        </p:cTn>
                                        <p:tgtEl>
                                          <p:spTgt spid="49"/>
                                        </p:tgtEl>
                                        <p:attrNameLst>
                                          <p:attrName>style.visibility</p:attrName>
                                        </p:attrNameLst>
                                      </p:cBhvr>
                                      <p:to>
                                        <p:strVal val="visible"/>
                                      </p:to>
                                    </p:set>
                                    <p:animEffect transition="in" filter="fade">
                                      <p:cBhvr>
                                        <p:cTn id="29" dur="1000"/>
                                        <p:tgtEl>
                                          <p:spTgt spid="49"/>
                                        </p:tgtEl>
                                      </p:cBhvr>
                                    </p:animEffect>
                                    <p:anim calcmode="lin" valueType="num">
                                      <p:cBhvr>
                                        <p:cTn id="30" dur="1000" fill="hold"/>
                                        <p:tgtEl>
                                          <p:spTgt spid="49"/>
                                        </p:tgtEl>
                                        <p:attrNameLst>
                                          <p:attrName>ppt_x</p:attrName>
                                        </p:attrNameLst>
                                      </p:cBhvr>
                                      <p:tavLst>
                                        <p:tav tm="0">
                                          <p:val>
                                            <p:strVal val="#ppt_x"/>
                                          </p:val>
                                        </p:tav>
                                        <p:tav tm="100000">
                                          <p:val>
                                            <p:strVal val="#ppt_x"/>
                                          </p:val>
                                        </p:tav>
                                      </p:tavLst>
                                    </p:anim>
                                    <p:anim calcmode="lin" valueType="num">
                                      <p:cBhvr>
                                        <p:cTn id="31" dur="1000" fill="hold"/>
                                        <p:tgtEl>
                                          <p:spTgt spid="49"/>
                                        </p:tgtEl>
                                        <p:attrNameLst>
                                          <p:attrName>ppt_y</p:attrName>
                                        </p:attrNameLst>
                                      </p:cBhvr>
                                      <p:tavLst>
                                        <p:tav tm="0">
                                          <p:val>
                                            <p:strVal val="#ppt_y+.1"/>
                                          </p:val>
                                        </p:tav>
                                        <p:tav tm="100000">
                                          <p:val>
                                            <p:strVal val="#ppt_y"/>
                                          </p:val>
                                        </p:tav>
                                      </p:tavLst>
                                    </p:anim>
                                  </p:childTnLst>
                                </p:cTn>
                              </p:par>
                              <p:par>
                                <p:cTn id="32" presetID="42" presetClass="entr" presetSubtype="0" fill="hold" nodeType="withEffect">
                                  <p:stCondLst>
                                    <p:cond delay="0"/>
                                  </p:stCondLst>
                                  <p:childTnLst>
                                    <p:set>
                                      <p:cBhvr>
                                        <p:cTn id="33" dur="1" fill="hold">
                                          <p:stCondLst>
                                            <p:cond delay="0"/>
                                          </p:stCondLst>
                                        </p:cTn>
                                        <p:tgtEl>
                                          <p:spTgt spid="51"/>
                                        </p:tgtEl>
                                        <p:attrNameLst>
                                          <p:attrName>style.visibility</p:attrName>
                                        </p:attrNameLst>
                                      </p:cBhvr>
                                      <p:to>
                                        <p:strVal val="visible"/>
                                      </p:to>
                                    </p:set>
                                    <p:animEffect transition="in" filter="fade">
                                      <p:cBhvr>
                                        <p:cTn id="34" dur="1000"/>
                                        <p:tgtEl>
                                          <p:spTgt spid="51"/>
                                        </p:tgtEl>
                                      </p:cBhvr>
                                    </p:animEffect>
                                    <p:anim calcmode="lin" valueType="num">
                                      <p:cBhvr>
                                        <p:cTn id="35" dur="1000" fill="hold"/>
                                        <p:tgtEl>
                                          <p:spTgt spid="51"/>
                                        </p:tgtEl>
                                        <p:attrNameLst>
                                          <p:attrName>ppt_x</p:attrName>
                                        </p:attrNameLst>
                                      </p:cBhvr>
                                      <p:tavLst>
                                        <p:tav tm="0">
                                          <p:val>
                                            <p:strVal val="#ppt_x"/>
                                          </p:val>
                                        </p:tav>
                                        <p:tav tm="100000">
                                          <p:val>
                                            <p:strVal val="#ppt_x"/>
                                          </p:val>
                                        </p:tav>
                                      </p:tavLst>
                                    </p:anim>
                                    <p:anim calcmode="lin" valueType="num">
                                      <p:cBhvr>
                                        <p:cTn id="36" dur="1000" fill="hold"/>
                                        <p:tgtEl>
                                          <p:spTgt spid="51"/>
                                        </p:tgtEl>
                                        <p:attrNameLst>
                                          <p:attrName>ppt_y</p:attrName>
                                        </p:attrNameLst>
                                      </p:cBhvr>
                                      <p:tavLst>
                                        <p:tav tm="0">
                                          <p:val>
                                            <p:strVal val="#ppt_y+.1"/>
                                          </p:val>
                                        </p:tav>
                                        <p:tav tm="100000">
                                          <p:val>
                                            <p:strVal val="#ppt_y"/>
                                          </p:val>
                                        </p:tav>
                                      </p:tavLst>
                                    </p:anim>
                                  </p:childTnLst>
                                </p:cTn>
                              </p:par>
                            </p:childTnLst>
                          </p:cTn>
                        </p:par>
                      </p:childTnLst>
                    </p:cTn>
                  </p:par>
                  <p:par>
                    <p:cTn id="37" fill="hold">
                      <p:stCondLst>
                        <p:cond delay="indefinite"/>
                      </p:stCondLst>
                      <p:childTnLst>
                        <p:par>
                          <p:cTn id="38" fill="hold">
                            <p:stCondLst>
                              <p:cond delay="0"/>
                            </p:stCondLst>
                            <p:childTnLst>
                              <p:par>
                                <p:cTn id="39" presetID="42" presetClass="entr" presetSubtype="0" fill="hold" grpId="0" nodeType="clickEffect">
                                  <p:stCondLst>
                                    <p:cond delay="0"/>
                                  </p:stCondLst>
                                  <p:childTnLst>
                                    <p:set>
                                      <p:cBhvr>
                                        <p:cTn id="40" dur="1" fill="hold">
                                          <p:stCondLst>
                                            <p:cond delay="0"/>
                                          </p:stCondLst>
                                        </p:cTn>
                                        <p:tgtEl>
                                          <p:spTgt spid="47"/>
                                        </p:tgtEl>
                                        <p:attrNameLst>
                                          <p:attrName>style.visibility</p:attrName>
                                        </p:attrNameLst>
                                      </p:cBhvr>
                                      <p:to>
                                        <p:strVal val="visible"/>
                                      </p:to>
                                    </p:set>
                                    <p:animEffect transition="in" filter="fade">
                                      <p:cBhvr>
                                        <p:cTn id="41" dur="1000"/>
                                        <p:tgtEl>
                                          <p:spTgt spid="47"/>
                                        </p:tgtEl>
                                      </p:cBhvr>
                                    </p:animEffect>
                                    <p:anim calcmode="lin" valueType="num">
                                      <p:cBhvr>
                                        <p:cTn id="42" dur="1000" fill="hold"/>
                                        <p:tgtEl>
                                          <p:spTgt spid="47"/>
                                        </p:tgtEl>
                                        <p:attrNameLst>
                                          <p:attrName>ppt_x</p:attrName>
                                        </p:attrNameLst>
                                      </p:cBhvr>
                                      <p:tavLst>
                                        <p:tav tm="0">
                                          <p:val>
                                            <p:strVal val="#ppt_x"/>
                                          </p:val>
                                        </p:tav>
                                        <p:tav tm="100000">
                                          <p:val>
                                            <p:strVal val="#ppt_x"/>
                                          </p:val>
                                        </p:tav>
                                      </p:tavLst>
                                    </p:anim>
                                    <p:anim calcmode="lin" valueType="num">
                                      <p:cBhvr>
                                        <p:cTn id="43" dur="1000" fill="hold"/>
                                        <p:tgtEl>
                                          <p:spTgt spid="47"/>
                                        </p:tgtEl>
                                        <p:attrNameLst>
                                          <p:attrName>ppt_y</p:attrName>
                                        </p:attrNameLst>
                                      </p:cBhvr>
                                      <p:tavLst>
                                        <p:tav tm="0">
                                          <p:val>
                                            <p:strVal val="#ppt_y+.1"/>
                                          </p:val>
                                        </p:tav>
                                        <p:tav tm="100000">
                                          <p:val>
                                            <p:strVal val="#ppt_y"/>
                                          </p:val>
                                        </p:tav>
                                      </p:tavLst>
                                    </p:anim>
                                  </p:childTnLst>
                                </p:cTn>
                              </p:par>
                              <p:par>
                                <p:cTn id="44" presetID="42" presetClass="entr" presetSubtype="0" fill="hold" grpId="0" nodeType="withEffect">
                                  <p:stCondLst>
                                    <p:cond delay="0"/>
                                  </p:stCondLst>
                                  <p:childTnLst>
                                    <p:set>
                                      <p:cBhvr>
                                        <p:cTn id="45" dur="1" fill="hold">
                                          <p:stCondLst>
                                            <p:cond delay="0"/>
                                          </p:stCondLst>
                                        </p:cTn>
                                        <p:tgtEl>
                                          <p:spTgt spid="9"/>
                                        </p:tgtEl>
                                        <p:attrNameLst>
                                          <p:attrName>style.visibility</p:attrName>
                                        </p:attrNameLst>
                                      </p:cBhvr>
                                      <p:to>
                                        <p:strVal val="visible"/>
                                      </p:to>
                                    </p:set>
                                    <p:animEffect transition="in" filter="fade">
                                      <p:cBhvr>
                                        <p:cTn id="46" dur="1000"/>
                                        <p:tgtEl>
                                          <p:spTgt spid="9"/>
                                        </p:tgtEl>
                                      </p:cBhvr>
                                    </p:animEffect>
                                    <p:anim calcmode="lin" valueType="num">
                                      <p:cBhvr>
                                        <p:cTn id="47" dur="1000" fill="hold"/>
                                        <p:tgtEl>
                                          <p:spTgt spid="9"/>
                                        </p:tgtEl>
                                        <p:attrNameLst>
                                          <p:attrName>ppt_x</p:attrName>
                                        </p:attrNameLst>
                                      </p:cBhvr>
                                      <p:tavLst>
                                        <p:tav tm="0">
                                          <p:val>
                                            <p:strVal val="#ppt_x"/>
                                          </p:val>
                                        </p:tav>
                                        <p:tav tm="100000">
                                          <p:val>
                                            <p:strVal val="#ppt_x"/>
                                          </p:val>
                                        </p:tav>
                                      </p:tavLst>
                                    </p:anim>
                                    <p:anim calcmode="lin" valueType="num">
                                      <p:cBhvr>
                                        <p:cTn id="48" dur="1000" fill="hold"/>
                                        <p:tgtEl>
                                          <p:spTgt spid="9"/>
                                        </p:tgtEl>
                                        <p:attrNameLst>
                                          <p:attrName>ppt_y</p:attrName>
                                        </p:attrNameLst>
                                      </p:cBhvr>
                                      <p:tavLst>
                                        <p:tav tm="0">
                                          <p:val>
                                            <p:strVal val="#ppt_y+.1"/>
                                          </p:val>
                                        </p:tav>
                                        <p:tav tm="100000">
                                          <p:val>
                                            <p:strVal val="#ppt_y"/>
                                          </p:val>
                                        </p:tav>
                                      </p:tavLst>
                                    </p:anim>
                                  </p:childTnLst>
                                </p:cTn>
                              </p:par>
                              <p:par>
                                <p:cTn id="49" presetID="42" presetClass="entr" presetSubtype="0" fill="hold" nodeType="withEffect">
                                  <p:stCondLst>
                                    <p:cond delay="0"/>
                                  </p:stCondLst>
                                  <p:childTnLst>
                                    <p:set>
                                      <p:cBhvr>
                                        <p:cTn id="50" dur="1" fill="hold">
                                          <p:stCondLst>
                                            <p:cond delay="0"/>
                                          </p:stCondLst>
                                        </p:cTn>
                                        <p:tgtEl>
                                          <p:spTgt spid="53"/>
                                        </p:tgtEl>
                                        <p:attrNameLst>
                                          <p:attrName>style.visibility</p:attrName>
                                        </p:attrNameLst>
                                      </p:cBhvr>
                                      <p:to>
                                        <p:strVal val="visible"/>
                                      </p:to>
                                    </p:set>
                                    <p:animEffect transition="in" filter="fade">
                                      <p:cBhvr>
                                        <p:cTn id="51" dur="1000"/>
                                        <p:tgtEl>
                                          <p:spTgt spid="53"/>
                                        </p:tgtEl>
                                      </p:cBhvr>
                                    </p:animEffect>
                                    <p:anim calcmode="lin" valueType="num">
                                      <p:cBhvr>
                                        <p:cTn id="52" dur="1000" fill="hold"/>
                                        <p:tgtEl>
                                          <p:spTgt spid="53"/>
                                        </p:tgtEl>
                                        <p:attrNameLst>
                                          <p:attrName>ppt_x</p:attrName>
                                        </p:attrNameLst>
                                      </p:cBhvr>
                                      <p:tavLst>
                                        <p:tav tm="0">
                                          <p:val>
                                            <p:strVal val="#ppt_x"/>
                                          </p:val>
                                        </p:tav>
                                        <p:tav tm="100000">
                                          <p:val>
                                            <p:strVal val="#ppt_x"/>
                                          </p:val>
                                        </p:tav>
                                      </p:tavLst>
                                    </p:anim>
                                    <p:anim calcmode="lin" valueType="num">
                                      <p:cBhvr>
                                        <p:cTn id="53" dur="1000" fill="hold"/>
                                        <p:tgtEl>
                                          <p:spTgt spid="53"/>
                                        </p:tgtEl>
                                        <p:attrNameLst>
                                          <p:attrName>ppt_y</p:attrName>
                                        </p:attrNameLst>
                                      </p:cBhvr>
                                      <p:tavLst>
                                        <p:tav tm="0">
                                          <p:val>
                                            <p:strVal val="#ppt_y+.1"/>
                                          </p:val>
                                        </p:tav>
                                        <p:tav tm="100000">
                                          <p:val>
                                            <p:strVal val="#ppt_y"/>
                                          </p:val>
                                        </p:tav>
                                      </p:tavLst>
                                    </p:anim>
                                  </p:childTnLst>
                                </p:cTn>
                              </p:par>
                            </p:childTnLst>
                          </p:cTn>
                        </p:par>
                      </p:childTnLst>
                    </p:cTn>
                  </p:par>
                  <p:par>
                    <p:cTn id="54" fill="hold">
                      <p:stCondLst>
                        <p:cond delay="indefinite"/>
                      </p:stCondLst>
                      <p:childTnLst>
                        <p:par>
                          <p:cTn id="55" fill="hold">
                            <p:stCondLst>
                              <p:cond delay="0"/>
                            </p:stCondLst>
                            <p:childTnLst>
                              <p:par>
                                <p:cTn id="56" presetID="42" presetClass="entr" presetSubtype="0" fill="hold" grpId="0" nodeType="clickEffect">
                                  <p:stCondLst>
                                    <p:cond delay="0"/>
                                  </p:stCondLst>
                                  <p:childTnLst>
                                    <p:set>
                                      <p:cBhvr>
                                        <p:cTn id="57" dur="1" fill="hold">
                                          <p:stCondLst>
                                            <p:cond delay="0"/>
                                          </p:stCondLst>
                                        </p:cTn>
                                        <p:tgtEl>
                                          <p:spTgt spid="50"/>
                                        </p:tgtEl>
                                        <p:attrNameLst>
                                          <p:attrName>style.visibility</p:attrName>
                                        </p:attrNameLst>
                                      </p:cBhvr>
                                      <p:to>
                                        <p:strVal val="visible"/>
                                      </p:to>
                                    </p:set>
                                    <p:animEffect transition="in" filter="fade">
                                      <p:cBhvr>
                                        <p:cTn id="58" dur="1000"/>
                                        <p:tgtEl>
                                          <p:spTgt spid="50"/>
                                        </p:tgtEl>
                                      </p:cBhvr>
                                    </p:animEffect>
                                    <p:anim calcmode="lin" valueType="num">
                                      <p:cBhvr>
                                        <p:cTn id="59" dur="1000" fill="hold"/>
                                        <p:tgtEl>
                                          <p:spTgt spid="50"/>
                                        </p:tgtEl>
                                        <p:attrNameLst>
                                          <p:attrName>ppt_x</p:attrName>
                                        </p:attrNameLst>
                                      </p:cBhvr>
                                      <p:tavLst>
                                        <p:tav tm="0">
                                          <p:val>
                                            <p:strVal val="#ppt_x"/>
                                          </p:val>
                                        </p:tav>
                                        <p:tav tm="100000">
                                          <p:val>
                                            <p:strVal val="#ppt_x"/>
                                          </p:val>
                                        </p:tav>
                                      </p:tavLst>
                                    </p:anim>
                                    <p:anim calcmode="lin" valueType="num">
                                      <p:cBhvr>
                                        <p:cTn id="60" dur="1000" fill="hold"/>
                                        <p:tgtEl>
                                          <p:spTgt spid="50"/>
                                        </p:tgtEl>
                                        <p:attrNameLst>
                                          <p:attrName>ppt_y</p:attrName>
                                        </p:attrNameLst>
                                      </p:cBhvr>
                                      <p:tavLst>
                                        <p:tav tm="0">
                                          <p:val>
                                            <p:strVal val="#ppt_y+.1"/>
                                          </p:val>
                                        </p:tav>
                                        <p:tav tm="100000">
                                          <p:val>
                                            <p:strVal val="#ppt_y"/>
                                          </p:val>
                                        </p:tav>
                                      </p:tavLst>
                                    </p:anim>
                                  </p:childTnLst>
                                </p:cTn>
                              </p:par>
                              <p:par>
                                <p:cTn id="61" presetID="42" presetClass="entr" presetSubtype="0" fill="hold" grpId="0" nodeType="withEffect">
                                  <p:stCondLst>
                                    <p:cond delay="0"/>
                                  </p:stCondLst>
                                  <p:childTnLst>
                                    <p:set>
                                      <p:cBhvr>
                                        <p:cTn id="62" dur="1" fill="hold">
                                          <p:stCondLst>
                                            <p:cond delay="0"/>
                                          </p:stCondLst>
                                        </p:cTn>
                                        <p:tgtEl>
                                          <p:spTgt spid="8"/>
                                        </p:tgtEl>
                                        <p:attrNameLst>
                                          <p:attrName>style.visibility</p:attrName>
                                        </p:attrNameLst>
                                      </p:cBhvr>
                                      <p:to>
                                        <p:strVal val="visible"/>
                                      </p:to>
                                    </p:set>
                                    <p:animEffect transition="in" filter="fade">
                                      <p:cBhvr>
                                        <p:cTn id="63" dur="1000"/>
                                        <p:tgtEl>
                                          <p:spTgt spid="8"/>
                                        </p:tgtEl>
                                      </p:cBhvr>
                                    </p:animEffect>
                                    <p:anim calcmode="lin" valueType="num">
                                      <p:cBhvr>
                                        <p:cTn id="64" dur="1000" fill="hold"/>
                                        <p:tgtEl>
                                          <p:spTgt spid="8"/>
                                        </p:tgtEl>
                                        <p:attrNameLst>
                                          <p:attrName>ppt_x</p:attrName>
                                        </p:attrNameLst>
                                      </p:cBhvr>
                                      <p:tavLst>
                                        <p:tav tm="0">
                                          <p:val>
                                            <p:strVal val="#ppt_x"/>
                                          </p:val>
                                        </p:tav>
                                        <p:tav tm="100000">
                                          <p:val>
                                            <p:strVal val="#ppt_x"/>
                                          </p:val>
                                        </p:tav>
                                      </p:tavLst>
                                    </p:anim>
                                    <p:anim calcmode="lin" valueType="num">
                                      <p:cBhvr>
                                        <p:cTn id="65" dur="1000" fill="hold"/>
                                        <p:tgtEl>
                                          <p:spTgt spid="8"/>
                                        </p:tgtEl>
                                        <p:attrNameLst>
                                          <p:attrName>ppt_y</p:attrName>
                                        </p:attrNameLst>
                                      </p:cBhvr>
                                      <p:tavLst>
                                        <p:tav tm="0">
                                          <p:val>
                                            <p:strVal val="#ppt_y+.1"/>
                                          </p:val>
                                        </p:tav>
                                        <p:tav tm="100000">
                                          <p:val>
                                            <p:strVal val="#ppt_y"/>
                                          </p:val>
                                        </p:tav>
                                      </p:tavLst>
                                    </p:anim>
                                  </p:childTnLst>
                                </p:cTn>
                              </p:par>
                              <p:par>
                                <p:cTn id="66" presetID="42" presetClass="entr" presetSubtype="0" fill="hold" nodeType="withEffect">
                                  <p:stCondLst>
                                    <p:cond delay="0"/>
                                  </p:stCondLst>
                                  <p:childTnLst>
                                    <p:set>
                                      <p:cBhvr>
                                        <p:cTn id="67" dur="1" fill="hold">
                                          <p:stCondLst>
                                            <p:cond delay="0"/>
                                          </p:stCondLst>
                                        </p:cTn>
                                        <p:tgtEl>
                                          <p:spTgt spid="56"/>
                                        </p:tgtEl>
                                        <p:attrNameLst>
                                          <p:attrName>style.visibility</p:attrName>
                                        </p:attrNameLst>
                                      </p:cBhvr>
                                      <p:to>
                                        <p:strVal val="visible"/>
                                      </p:to>
                                    </p:set>
                                    <p:animEffect transition="in" filter="fade">
                                      <p:cBhvr>
                                        <p:cTn id="68" dur="1000"/>
                                        <p:tgtEl>
                                          <p:spTgt spid="56"/>
                                        </p:tgtEl>
                                      </p:cBhvr>
                                    </p:animEffect>
                                    <p:anim calcmode="lin" valueType="num">
                                      <p:cBhvr>
                                        <p:cTn id="69" dur="1000" fill="hold"/>
                                        <p:tgtEl>
                                          <p:spTgt spid="56"/>
                                        </p:tgtEl>
                                        <p:attrNameLst>
                                          <p:attrName>ppt_x</p:attrName>
                                        </p:attrNameLst>
                                      </p:cBhvr>
                                      <p:tavLst>
                                        <p:tav tm="0">
                                          <p:val>
                                            <p:strVal val="#ppt_x"/>
                                          </p:val>
                                        </p:tav>
                                        <p:tav tm="100000">
                                          <p:val>
                                            <p:strVal val="#ppt_x"/>
                                          </p:val>
                                        </p:tav>
                                      </p:tavLst>
                                    </p:anim>
                                    <p:anim calcmode="lin" valueType="num">
                                      <p:cBhvr>
                                        <p:cTn id="70" dur="1000" fill="hold"/>
                                        <p:tgtEl>
                                          <p:spTgt spid="56"/>
                                        </p:tgtEl>
                                        <p:attrNameLst>
                                          <p:attrName>ppt_y</p:attrName>
                                        </p:attrNameLst>
                                      </p:cBhvr>
                                      <p:tavLst>
                                        <p:tav tm="0">
                                          <p:val>
                                            <p:strVal val="#ppt_y+.1"/>
                                          </p:val>
                                        </p:tav>
                                        <p:tav tm="100000">
                                          <p:val>
                                            <p:strVal val="#ppt_y"/>
                                          </p:val>
                                        </p:tav>
                                      </p:tavLst>
                                    </p:anim>
                                  </p:childTnLst>
                                </p:cTn>
                              </p:par>
                            </p:childTnLst>
                          </p:cTn>
                        </p:par>
                      </p:childTnLst>
                    </p:cTn>
                  </p:par>
                  <p:par>
                    <p:cTn id="71" fill="hold">
                      <p:stCondLst>
                        <p:cond delay="indefinite"/>
                      </p:stCondLst>
                      <p:childTnLst>
                        <p:par>
                          <p:cTn id="72" fill="hold">
                            <p:stCondLst>
                              <p:cond delay="0"/>
                            </p:stCondLst>
                            <p:childTnLst>
                              <p:par>
                                <p:cTn id="73" presetID="42" presetClass="entr" presetSubtype="0" fill="hold" grpId="0" nodeType="clickEffect">
                                  <p:stCondLst>
                                    <p:cond delay="0"/>
                                  </p:stCondLst>
                                  <p:childTnLst>
                                    <p:set>
                                      <p:cBhvr>
                                        <p:cTn id="74" dur="1" fill="hold">
                                          <p:stCondLst>
                                            <p:cond delay="0"/>
                                          </p:stCondLst>
                                        </p:cTn>
                                        <p:tgtEl>
                                          <p:spTgt spid="48"/>
                                        </p:tgtEl>
                                        <p:attrNameLst>
                                          <p:attrName>style.visibility</p:attrName>
                                        </p:attrNameLst>
                                      </p:cBhvr>
                                      <p:to>
                                        <p:strVal val="visible"/>
                                      </p:to>
                                    </p:set>
                                    <p:animEffect transition="in" filter="fade">
                                      <p:cBhvr>
                                        <p:cTn id="75" dur="1000"/>
                                        <p:tgtEl>
                                          <p:spTgt spid="48"/>
                                        </p:tgtEl>
                                      </p:cBhvr>
                                    </p:animEffect>
                                    <p:anim calcmode="lin" valueType="num">
                                      <p:cBhvr>
                                        <p:cTn id="76" dur="1000" fill="hold"/>
                                        <p:tgtEl>
                                          <p:spTgt spid="48"/>
                                        </p:tgtEl>
                                        <p:attrNameLst>
                                          <p:attrName>ppt_x</p:attrName>
                                        </p:attrNameLst>
                                      </p:cBhvr>
                                      <p:tavLst>
                                        <p:tav tm="0">
                                          <p:val>
                                            <p:strVal val="#ppt_x"/>
                                          </p:val>
                                        </p:tav>
                                        <p:tav tm="100000">
                                          <p:val>
                                            <p:strVal val="#ppt_x"/>
                                          </p:val>
                                        </p:tav>
                                      </p:tavLst>
                                    </p:anim>
                                    <p:anim calcmode="lin" valueType="num">
                                      <p:cBhvr>
                                        <p:cTn id="77" dur="1000" fill="hold"/>
                                        <p:tgtEl>
                                          <p:spTgt spid="48"/>
                                        </p:tgtEl>
                                        <p:attrNameLst>
                                          <p:attrName>ppt_y</p:attrName>
                                        </p:attrNameLst>
                                      </p:cBhvr>
                                      <p:tavLst>
                                        <p:tav tm="0">
                                          <p:val>
                                            <p:strVal val="#ppt_y+.1"/>
                                          </p:val>
                                        </p:tav>
                                        <p:tav tm="100000">
                                          <p:val>
                                            <p:strVal val="#ppt_y"/>
                                          </p:val>
                                        </p:tav>
                                      </p:tavLst>
                                    </p:anim>
                                  </p:childTnLst>
                                </p:cTn>
                              </p:par>
                              <p:par>
                                <p:cTn id="78" presetID="42" presetClass="entr" presetSubtype="0" fill="hold" grpId="0" nodeType="withEffect">
                                  <p:stCondLst>
                                    <p:cond delay="0"/>
                                  </p:stCondLst>
                                  <p:childTnLst>
                                    <p:set>
                                      <p:cBhvr>
                                        <p:cTn id="79" dur="1" fill="hold">
                                          <p:stCondLst>
                                            <p:cond delay="0"/>
                                          </p:stCondLst>
                                        </p:cTn>
                                        <p:tgtEl>
                                          <p:spTgt spid="7"/>
                                        </p:tgtEl>
                                        <p:attrNameLst>
                                          <p:attrName>style.visibility</p:attrName>
                                        </p:attrNameLst>
                                      </p:cBhvr>
                                      <p:to>
                                        <p:strVal val="visible"/>
                                      </p:to>
                                    </p:set>
                                    <p:animEffect transition="in" filter="fade">
                                      <p:cBhvr>
                                        <p:cTn id="80" dur="1000"/>
                                        <p:tgtEl>
                                          <p:spTgt spid="7"/>
                                        </p:tgtEl>
                                      </p:cBhvr>
                                    </p:animEffect>
                                    <p:anim calcmode="lin" valueType="num">
                                      <p:cBhvr>
                                        <p:cTn id="81" dur="1000" fill="hold"/>
                                        <p:tgtEl>
                                          <p:spTgt spid="7"/>
                                        </p:tgtEl>
                                        <p:attrNameLst>
                                          <p:attrName>ppt_x</p:attrName>
                                        </p:attrNameLst>
                                      </p:cBhvr>
                                      <p:tavLst>
                                        <p:tav tm="0">
                                          <p:val>
                                            <p:strVal val="#ppt_x"/>
                                          </p:val>
                                        </p:tav>
                                        <p:tav tm="100000">
                                          <p:val>
                                            <p:strVal val="#ppt_x"/>
                                          </p:val>
                                        </p:tav>
                                      </p:tavLst>
                                    </p:anim>
                                    <p:anim calcmode="lin" valueType="num">
                                      <p:cBhvr>
                                        <p:cTn id="82" dur="1000" fill="hold"/>
                                        <p:tgtEl>
                                          <p:spTgt spid="7"/>
                                        </p:tgtEl>
                                        <p:attrNameLst>
                                          <p:attrName>ppt_y</p:attrName>
                                        </p:attrNameLst>
                                      </p:cBhvr>
                                      <p:tavLst>
                                        <p:tav tm="0">
                                          <p:val>
                                            <p:strVal val="#ppt_y+.1"/>
                                          </p:val>
                                        </p:tav>
                                        <p:tav tm="100000">
                                          <p:val>
                                            <p:strVal val="#ppt_y"/>
                                          </p:val>
                                        </p:tav>
                                      </p:tavLst>
                                    </p:anim>
                                  </p:childTnLst>
                                </p:cTn>
                              </p:par>
                              <p:par>
                                <p:cTn id="83" presetID="42" presetClass="entr" presetSubtype="0" fill="hold" nodeType="withEffect">
                                  <p:stCondLst>
                                    <p:cond delay="0"/>
                                  </p:stCondLst>
                                  <p:childTnLst>
                                    <p:set>
                                      <p:cBhvr>
                                        <p:cTn id="84" dur="1" fill="hold">
                                          <p:stCondLst>
                                            <p:cond delay="0"/>
                                          </p:stCondLst>
                                        </p:cTn>
                                        <p:tgtEl>
                                          <p:spTgt spid="59"/>
                                        </p:tgtEl>
                                        <p:attrNameLst>
                                          <p:attrName>style.visibility</p:attrName>
                                        </p:attrNameLst>
                                      </p:cBhvr>
                                      <p:to>
                                        <p:strVal val="visible"/>
                                      </p:to>
                                    </p:set>
                                    <p:animEffect transition="in" filter="fade">
                                      <p:cBhvr>
                                        <p:cTn id="85" dur="1000"/>
                                        <p:tgtEl>
                                          <p:spTgt spid="59"/>
                                        </p:tgtEl>
                                      </p:cBhvr>
                                    </p:animEffect>
                                    <p:anim calcmode="lin" valueType="num">
                                      <p:cBhvr>
                                        <p:cTn id="86" dur="1000" fill="hold"/>
                                        <p:tgtEl>
                                          <p:spTgt spid="59"/>
                                        </p:tgtEl>
                                        <p:attrNameLst>
                                          <p:attrName>ppt_x</p:attrName>
                                        </p:attrNameLst>
                                      </p:cBhvr>
                                      <p:tavLst>
                                        <p:tav tm="0">
                                          <p:val>
                                            <p:strVal val="#ppt_x"/>
                                          </p:val>
                                        </p:tav>
                                        <p:tav tm="100000">
                                          <p:val>
                                            <p:strVal val="#ppt_x"/>
                                          </p:val>
                                        </p:tav>
                                      </p:tavLst>
                                    </p:anim>
                                    <p:anim calcmode="lin" valueType="num">
                                      <p:cBhvr>
                                        <p:cTn id="87" dur="1000" fill="hold"/>
                                        <p:tgtEl>
                                          <p:spTgt spid="59"/>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P spid="9" grpId="0" animBg="1"/>
      <p:bldP spid="25" grpId="0" animBg="1"/>
      <p:bldP spid="46" grpId="0" animBg="1"/>
      <p:bldP spid="4" grpId="0"/>
      <p:bldP spid="47" grpId="0"/>
      <p:bldP spid="48" grpId="0"/>
      <p:bldP spid="49" grpId="0"/>
      <p:bldP spid="50"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3" name="Group 72"/>
          <p:cNvGrpSpPr/>
          <p:nvPr/>
        </p:nvGrpSpPr>
        <p:grpSpPr>
          <a:xfrm>
            <a:off x="687627" y="1055086"/>
            <a:ext cx="10813573" cy="5236580"/>
            <a:chOff x="685797" y="1125535"/>
            <a:chExt cx="7156436" cy="3465507"/>
          </a:xfrm>
          <a:solidFill>
            <a:schemeClr val="bg1">
              <a:lumMod val="75000"/>
              <a:alpha val="20000"/>
            </a:schemeClr>
          </a:solidFill>
        </p:grpSpPr>
        <p:sp>
          <p:nvSpPr>
            <p:cNvPr id="24" name="Freeform 6"/>
            <p:cNvSpPr>
              <a:spLocks/>
            </p:cNvSpPr>
            <p:nvPr/>
          </p:nvSpPr>
          <p:spPr bwMode="auto">
            <a:xfrm>
              <a:off x="808035" y="1968495"/>
              <a:ext cx="55563" cy="49213"/>
            </a:xfrm>
            <a:custGeom>
              <a:avLst/>
              <a:gdLst/>
              <a:ahLst/>
              <a:cxnLst>
                <a:cxn ang="0">
                  <a:pos x="28" y="0"/>
                </a:cxn>
                <a:cxn ang="0">
                  <a:pos x="34" y="0"/>
                </a:cxn>
                <a:cxn ang="0">
                  <a:pos x="35" y="4"/>
                </a:cxn>
                <a:cxn ang="0">
                  <a:pos x="35" y="12"/>
                </a:cxn>
                <a:cxn ang="0">
                  <a:pos x="34" y="20"/>
                </a:cxn>
                <a:cxn ang="0">
                  <a:pos x="32" y="26"/>
                </a:cxn>
                <a:cxn ang="0">
                  <a:pos x="28" y="28"/>
                </a:cxn>
                <a:cxn ang="0">
                  <a:pos x="20" y="30"/>
                </a:cxn>
                <a:cxn ang="0">
                  <a:pos x="11" y="31"/>
                </a:cxn>
                <a:cxn ang="0">
                  <a:pos x="2" y="30"/>
                </a:cxn>
                <a:cxn ang="0">
                  <a:pos x="0" y="28"/>
                </a:cxn>
                <a:cxn ang="0">
                  <a:pos x="4" y="24"/>
                </a:cxn>
                <a:cxn ang="0">
                  <a:pos x="9" y="22"/>
                </a:cxn>
                <a:cxn ang="0">
                  <a:pos x="17" y="19"/>
                </a:cxn>
                <a:cxn ang="0">
                  <a:pos x="20" y="17"/>
                </a:cxn>
                <a:cxn ang="0">
                  <a:pos x="24" y="13"/>
                </a:cxn>
                <a:cxn ang="0">
                  <a:pos x="24" y="9"/>
                </a:cxn>
                <a:cxn ang="0">
                  <a:pos x="27" y="4"/>
                </a:cxn>
                <a:cxn ang="0">
                  <a:pos x="27" y="1"/>
                </a:cxn>
                <a:cxn ang="0">
                  <a:pos x="28" y="0"/>
                </a:cxn>
              </a:cxnLst>
              <a:rect l="0" t="0" r="r" b="b"/>
              <a:pathLst>
                <a:path w="35" h="31">
                  <a:moveTo>
                    <a:pt x="28" y="0"/>
                  </a:moveTo>
                  <a:lnTo>
                    <a:pt x="34" y="0"/>
                  </a:lnTo>
                  <a:lnTo>
                    <a:pt x="35" y="4"/>
                  </a:lnTo>
                  <a:lnTo>
                    <a:pt x="35" y="12"/>
                  </a:lnTo>
                  <a:lnTo>
                    <a:pt x="34" y="20"/>
                  </a:lnTo>
                  <a:lnTo>
                    <a:pt x="32" y="26"/>
                  </a:lnTo>
                  <a:lnTo>
                    <a:pt x="28" y="28"/>
                  </a:lnTo>
                  <a:lnTo>
                    <a:pt x="20" y="30"/>
                  </a:lnTo>
                  <a:lnTo>
                    <a:pt x="11" y="31"/>
                  </a:lnTo>
                  <a:lnTo>
                    <a:pt x="2" y="30"/>
                  </a:lnTo>
                  <a:lnTo>
                    <a:pt x="0" y="28"/>
                  </a:lnTo>
                  <a:lnTo>
                    <a:pt x="4" y="24"/>
                  </a:lnTo>
                  <a:lnTo>
                    <a:pt x="9" y="22"/>
                  </a:lnTo>
                  <a:lnTo>
                    <a:pt x="17" y="19"/>
                  </a:lnTo>
                  <a:lnTo>
                    <a:pt x="20" y="17"/>
                  </a:lnTo>
                  <a:lnTo>
                    <a:pt x="24" y="13"/>
                  </a:lnTo>
                  <a:lnTo>
                    <a:pt x="24" y="9"/>
                  </a:lnTo>
                  <a:lnTo>
                    <a:pt x="27" y="4"/>
                  </a:lnTo>
                  <a:lnTo>
                    <a:pt x="27" y="1"/>
                  </a:lnTo>
                  <a:lnTo>
                    <a:pt x="2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5" name="Freeform 7"/>
            <p:cNvSpPr>
              <a:spLocks/>
            </p:cNvSpPr>
            <p:nvPr/>
          </p:nvSpPr>
          <p:spPr bwMode="auto">
            <a:xfrm>
              <a:off x="685797" y="2012946"/>
              <a:ext cx="69850" cy="22225"/>
            </a:xfrm>
            <a:custGeom>
              <a:avLst/>
              <a:gdLst/>
              <a:ahLst/>
              <a:cxnLst>
                <a:cxn ang="0">
                  <a:pos x="16" y="0"/>
                </a:cxn>
                <a:cxn ang="0">
                  <a:pos x="30" y="0"/>
                </a:cxn>
                <a:cxn ang="0">
                  <a:pos x="31" y="2"/>
                </a:cxn>
                <a:cxn ang="0">
                  <a:pos x="34" y="3"/>
                </a:cxn>
                <a:cxn ang="0">
                  <a:pos x="38" y="5"/>
                </a:cxn>
                <a:cxn ang="0">
                  <a:pos x="41" y="5"/>
                </a:cxn>
                <a:cxn ang="0">
                  <a:pos x="44" y="6"/>
                </a:cxn>
                <a:cxn ang="0">
                  <a:pos x="42" y="7"/>
                </a:cxn>
                <a:cxn ang="0">
                  <a:pos x="36" y="10"/>
                </a:cxn>
                <a:cxn ang="0">
                  <a:pos x="27" y="13"/>
                </a:cxn>
                <a:cxn ang="0">
                  <a:pos x="21" y="14"/>
                </a:cxn>
                <a:cxn ang="0">
                  <a:pos x="16" y="14"/>
                </a:cxn>
                <a:cxn ang="0">
                  <a:pos x="12" y="13"/>
                </a:cxn>
                <a:cxn ang="0">
                  <a:pos x="8" y="13"/>
                </a:cxn>
                <a:cxn ang="0">
                  <a:pos x="5" y="10"/>
                </a:cxn>
                <a:cxn ang="0">
                  <a:pos x="1" y="9"/>
                </a:cxn>
                <a:cxn ang="0">
                  <a:pos x="0" y="7"/>
                </a:cxn>
                <a:cxn ang="0">
                  <a:pos x="0" y="5"/>
                </a:cxn>
                <a:cxn ang="0">
                  <a:pos x="5" y="2"/>
                </a:cxn>
                <a:cxn ang="0">
                  <a:pos x="16" y="0"/>
                </a:cxn>
              </a:cxnLst>
              <a:rect l="0" t="0" r="r" b="b"/>
              <a:pathLst>
                <a:path w="44" h="14">
                  <a:moveTo>
                    <a:pt x="16" y="0"/>
                  </a:moveTo>
                  <a:lnTo>
                    <a:pt x="30" y="0"/>
                  </a:lnTo>
                  <a:lnTo>
                    <a:pt x="31" y="2"/>
                  </a:lnTo>
                  <a:lnTo>
                    <a:pt x="34" y="3"/>
                  </a:lnTo>
                  <a:lnTo>
                    <a:pt x="38" y="5"/>
                  </a:lnTo>
                  <a:lnTo>
                    <a:pt x="41" y="5"/>
                  </a:lnTo>
                  <a:lnTo>
                    <a:pt x="44" y="6"/>
                  </a:lnTo>
                  <a:lnTo>
                    <a:pt x="42" y="7"/>
                  </a:lnTo>
                  <a:lnTo>
                    <a:pt x="36" y="10"/>
                  </a:lnTo>
                  <a:lnTo>
                    <a:pt x="27" y="13"/>
                  </a:lnTo>
                  <a:lnTo>
                    <a:pt x="21" y="14"/>
                  </a:lnTo>
                  <a:lnTo>
                    <a:pt x="16" y="14"/>
                  </a:lnTo>
                  <a:lnTo>
                    <a:pt x="12" y="13"/>
                  </a:lnTo>
                  <a:lnTo>
                    <a:pt x="8" y="13"/>
                  </a:lnTo>
                  <a:lnTo>
                    <a:pt x="5" y="10"/>
                  </a:lnTo>
                  <a:lnTo>
                    <a:pt x="1" y="9"/>
                  </a:lnTo>
                  <a:lnTo>
                    <a:pt x="0" y="7"/>
                  </a:lnTo>
                  <a:lnTo>
                    <a:pt x="0" y="5"/>
                  </a:lnTo>
                  <a:lnTo>
                    <a:pt x="5" y="2"/>
                  </a:lnTo>
                  <a:lnTo>
                    <a:pt x="1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6" name="Freeform 8"/>
            <p:cNvSpPr>
              <a:spLocks/>
            </p:cNvSpPr>
            <p:nvPr/>
          </p:nvSpPr>
          <p:spPr bwMode="auto">
            <a:xfrm>
              <a:off x="841372" y="1830384"/>
              <a:ext cx="33338" cy="22225"/>
            </a:xfrm>
            <a:custGeom>
              <a:avLst/>
              <a:gdLst/>
              <a:ahLst/>
              <a:cxnLst>
                <a:cxn ang="0">
                  <a:pos x="10" y="0"/>
                </a:cxn>
                <a:cxn ang="0">
                  <a:pos x="20" y="0"/>
                </a:cxn>
                <a:cxn ang="0">
                  <a:pos x="20" y="2"/>
                </a:cxn>
                <a:cxn ang="0">
                  <a:pos x="21" y="4"/>
                </a:cxn>
                <a:cxn ang="0">
                  <a:pos x="20" y="6"/>
                </a:cxn>
                <a:cxn ang="0">
                  <a:pos x="18" y="9"/>
                </a:cxn>
                <a:cxn ang="0">
                  <a:pos x="17" y="10"/>
                </a:cxn>
                <a:cxn ang="0">
                  <a:pos x="15" y="13"/>
                </a:cxn>
                <a:cxn ang="0">
                  <a:pos x="14" y="14"/>
                </a:cxn>
                <a:cxn ang="0">
                  <a:pos x="11" y="14"/>
                </a:cxn>
                <a:cxn ang="0">
                  <a:pos x="3" y="10"/>
                </a:cxn>
                <a:cxn ang="0">
                  <a:pos x="0" y="7"/>
                </a:cxn>
                <a:cxn ang="0">
                  <a:pos x="0" y="6"/>
                </a:cxn>
                <a:cxn ang="0">
                  <a:pos x="2" y="4"/>
                </a:cxn>
                <a:cxn ang="0">
                  <a:pos x="7" y="2"/>
                </a:cxn>
                <a:cxn ang="0">
                  <a:pos x="9" y="2"/>
                </a:cxn>
                <a:cxn ang="0">
                  <a:pos x="10" y="0"/>
                </a:cxn>
              </a:cxnLst>
              <a:rect l="0" t="0" r="r" b="b"/>
              <a:pathLst>
                <a:path w="21" h="14">
                  <a:moveTo>
                    <a:pt x="10" y="0"/>
                  </a:moveTo>
                  <a:lnTo>
                    <a:pt x="20" y="0"/>
                  </a:lnTo>
                  <a:lnTo>
                    <a:pt x="20" y="2"/>
                  </a:lnTo>
                  <a:lnTo>
                    <a:pt x="21" y="4"/>
                  </a:lnTo>
                  <a:lnTo>
                    <a:pt x="20" y="6"/>
                  </a:lnTo>
                  <a:lnTo>
                    <a:pt x="18" y="9"/>
                  </a:lnTo>
                  <a:lnTo>
                    <a:pt x="17" y="10"/>
                  </a:lnTo>
                  <a:lnTo>
                    <a:pt x="15" y="13"/>
                  </a:lnTo>
                  <a:lnTo>
                    <a:pt x="14" y="14"/>
                  </a:lnTo>
                  <a:lnTo>
                    <a:pt x="11" y="14"/>
                  </a:lnTo>
                  <a:lnTo>
                    <a:pt x="3" y="10"/>
                  </a:lnTo>
                  <a:lnTo>
                    <a:pt x="0" y="7"/>
                  </a:lnTo>
                  <a:lnTo>
                    <a:pt x="0" y="6"/>
                  </a:lnTo>
                  <a:lnTo>
                    <a:pt x="2" y="4"/>
                  </a:lnTo>
                  <a:lnTo>
                    <a:pt x="7" y="2"/>
                  </a:lnTo>
                  <a:lnTo>
                    <a:pt x="9" y="2"/>
                  </a:lnTo>
                  <a:lnTo>
                    <a:pt x="1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7" name="Freeform 9"/>
            <p:cNvSpPr>
              <a:spLocks noEditPoints="1"/>
            </p:cNvSpPr>
            <p:nvPr/>
          </p:nvSpPr>
          <p:spPr bwMode="auto">
            <a:xfrm>
              <a:off x="828672" y="1482722"/>
              <a:ext cx="2687632" cy="3108320"/>
            </a:xfrm>
            <a:custGeom>
              <a:avLst/>
              <a:gdLst/>
              <a:ahLst/>
              <a:cxnLst>
                <a:cxn ang="0">
                  <a:pos x="1172" y="452"/>
                </a:cxn>
                <a:cxn ang="0">
                  <a:pos x="1105" y="463"/>
                </a:cxn>
                <a:cxn ang="0">
                  <a:pos x="986" y="406"/>
                </a:cxn>
                <a:cxn ang="0">
                  <a:pos x="565" y="385"/>
                </a:cxn>
                <a:cxn ang="0">
                  <a:pos x="684" y="22"/>
                </a:cxn>
                <a:cxn ang="0">
                  <a:pos x="823" y="59"/>
                </a:cxn>
                <a:cxn ang="0">
                  <a:pos x="905" y="74"/>
                </a:cxn>
                <a:cxn ang="0">
                  <a:pos x="968" y="67"/>
                </a:cxn>
                <a:cxn ang="0">
                  <a:pos x="1048" y="74"/>
                </a:cxn>
                <a:cxn ang="0">
                  <a:pos x="1065" y="22"/>
                </a:cxn>
                <a:cxn ang="0">
                  <a:pos x="1329" y="114"/>
                </a:cxn>
                <a:cxn ang="0">
                  <a:pos x="1307" y="186"/>
                </a:cxn>
                <a:cxn ang="0">
                  <a:pos x="1169" y="158"/>
                </a:cxn>
                <a:cxn ang="0">
                  <a:pos x="1156" y="117"/>
                </a:cxn>
                <a:cxn ang="0">
                  <a:pos x="1108" y="112"/>
                </a:cxn>
                <a:cxn ang="0">
                  <a:pos x="1116" y="169"/>
                </a:cxn>
                <a:cxn ang="0">
                  <a:pos x="1019" y="167"/>
                </a:cxn>
                <a:cxn ang="0">
                  <a:pos x="1090" y="297"/>
                </a:cxn>
                <a:cxn ang="0">
                  <a:pos x="1120" y="286"/>
                </a:cxn>
                <a:cxn ang="0">
                  <a:pos x="1152" y="188"/>
                </a:cxn>
                <a:cxn ang="0">
                  <a:pos x="1313" y="212"/>
                </a:cxn>
                <a:cxn ang="0">
                  <a:pos x="1410" y="367"/>
                </a:cxn>
                <a:cxn ang="0">
                  <a:pos x="1389" y="384"/>
                </a:cxn>
                <a:cxn ang="0">
                  <a:pos x="1316" y="370"/>
                </a:cxn>
                <a:cxn ang="0">
                  <a:pos x="1333" y="414"/>
                </a:cxn>
                <a:cxn ang="0">
                  <a:pos x="1288" y="448"/>
                </a:cxn>
                <a:cxn ang="0">
                  <a:pos x="1190" y="528"/>
                </a:cxn>
                <a:cxn ang="0">
                  <a:pos x="1116" y="713"/>
                </a:cxn>
                <a:cxn ang="0">
                  <a:pos x="998" y="676"/>
                </a:cxn>
                <a:cxn ang="0">
                  <a:pos x="905" y="818"/>
                </a:cxn>
                <a:cxn ang="0">
                  <a:pos x="1012" y="881"/>
                </a:cxn>
                <a:cxn ang="0">
                  <a:pos x="1139" y="980"/>
                </a:cxn>
                <a:cxn ang="0">
                  <a:pos x="1257" y="948"/>
                </a:cxn>
                <a:cxn ang="0">
                  <a:pos x="1358" y="962"/>
                </a:cxn>
                <a:cxn ang="0">
                  <a:pos x="1488" y="1084"/>
                </a:cxn>
                <a:cxn ang="0">
                  <a:pos x="1502" y="1151"/>
                </a:cxn>
                <a:cxn ang="0">
                  <a:pos x="1657" y="1189"/>
                </a:cxn>
                <a:cxn ang="0">
                  <a:pos x="1595" y="1469"/>
                </a:cxn>
                <a:cxn ang="0">
                  <a:pos x="1462" y="1627"/>
                </a:cxn>
                <a:cxn ang="0">
                  <a:pos x="1347" y="1710"/>
                </a:cxn>
                <a:cxn ang="0">
                  <a:pos x="1290" y="1825"/>
                </a:cxn>
                <a:cxn ang="0">
                  <a:pos x="1228" y="1949"/>
                </a:cxn>
                <a:cxn ang="0">
                  <a:pos x="1179" y="1883"/>
                </a:cxn>
                <a:cxn ang="0">
                  <a:pos x="1195" y="1684"/>
                </a:cxn>
                <a:cxn ang="0">
                  <a:pos x="1240" y="1463"/>
                </a:cxn>
                <a:cxn ang="0">
                  <a:pos x="1105" y="1128"/>
                </a:cxn>
                <a:cxn ang="0">
                  <a:pos x="1076" y="1000"/>
                </a:cxn>
                <a:cxn ang="0">
                  <a:pos x="918" y="889"/>
                </a:cxn>
                <a:cxn ang="0">
                  <a:pos x="745" y="732"/>
                </a:cxn>
                <a:cxn ang="0">
                  <a:pos x="713" y="755"/>
                </a:cxn>
                <a:cxn ang="0">
                  <a:pos x="583" y="581"/>
                </a:cxn>
                <a:cxn ang="0">
                  <a:pos x="475" y="311"/>
                </a:cxn>
                <a:cxn ang="0">
                  <a:pos x="372" y="234"/>
                </a:cxn>
                <a:cxn ang="0">
                  <a:pos x="196" y="222"/>
                </a:cxn>
                <a:cxn ang="0">
                  <a:pos x="77" y="302"/>
                </a:cxn>
                <a:cxn ang="0">
                  <a:pos x="90" y="241"/>
                </a:cxn>
                <a:cxn ang="0">
                  <a:pos x="89" y="162"/>
                </a:cxn>
                <a:cxn ang="0">
                  <a:pos x="71" y="115"/>
                </a:cxn>
                <a:cxn ang="0">
                  <a:pos x="129" y="54"/>
                </a:cxn>
                <a:cxn ang="0">
                  <a:pos x="343" y="74"/>
                </a:cxn>
                <a:cxn ang="0">
                  <a:pos x="516" y="63"/>
                </a:cxn>
                <a:cxn ang="0">
                  <a:pos x="636" y="59"/>
                </a:cxn>
                <a:cxn ang="0">
                  <a:pos x="603" y="6"/>
                </a:cxn>
              </a:cxnLst>
              <a:rect l="0" t="0" r="r" b="b"/>
              <a:pathLst>
                <a:path w="1693" h="1958">
                  <a:moveTo>
                    <a:pt x="1142" y="450"/>
                  </a:moveTo>
                  <a:lnTo>
                    <a:pt x="1139" y="451"/>
                  </a:lnTo>
                  <a:lnTo>
                    <a:pt x="1127" y="463"/>
                  </a:lnTo>
                  <a:lnTo>
                    <a:pt x="1121" y="470"/>
                  </a:lnTo>
                  <a:lnTo>
                    <a:pt x="1117" y="476"/>
                  </a:lnTo>
                  <a:lnTo>
                    <a:pt x="1116" y="478"/>
                  </a:lnTo>
                  <a:lnTo>
                    <a:pt x="1115" y="478"/>
                  </a:lnTo>
                  <a:lnTo>
                    <a:pt x="1113" y="480"/>
                  </a:lnTo>
                  <a:lnTo>
                    <a:pt x="1111" y="481"/>
                  </a:lnTo>
                  <a:lnTo>
                    <a:pt x="1106" y="482"/>
                  </a:lnTo>
                  <a:lnTo>
                    <a:pt x="1102" y="485"/>
                  </a:lnTo>
                  <a:lnTo>
                    <a:pt x="1100" y="487"/>
                  </a:lnTo>
                  <a:lnTo>
                    <a:pt x="1093" y="493"/>
                  </a:lnTo>
                  <a:lnTo>
                    <a:pt x="1091" y="493"/>
                  </a:lnTo>
                  <a:lnTo>
                    <a:pt x="1091" y="495"/>
                  </a:lnTo>
                  <a:lnTo>
                    <a:pt x="1094" y="500"/>
                  </a:lnTo>
                  <a:lnTo>
                    <a:pt x="1100" y="500"/>
                  </a:lnTo>
                  <a:lnTo>
                    <a:pt x="1104" y="499"/>
                  </a:lnTo>
                  <a:lnTo>
                    <a:pt x="1106" y="497"/>
                  </a:lnTo>
                  <a:lnTo>
                    <a:pt x="1111" y="495"/>
                  </a:lnTo>
                  <a:lnTo>
                    <a:pt x="1113" y="492"/>
                  </a:lnTo>
                  <a:lnTo>
                    <a:pt x="1121" y="485"/>
                  </a:lnTo>
                  <a:lnTo>
                    <a:pt x="1131" y="481"/>
                  </a:lnTo>
                  <a:lnTo>
                    <a:pt x="1138" y="476"/>
                  </a:lnTo>
                  <a:lnTo>
                    <a:pt x="1142" y="471"/>
                  </a:lnTo>
                  <a:lnTo>
                    <a:pt x="1147" y="469"/>
                  </a:lnTo>
                  <a:lnTo>
                    <a:pt x="1152" y="467"/>
                  </a:lnTo>
                  <a:lnTo>
                    <a:pt x="1157" y="465"/>
                  </a:lnTo>
                  <a:lnTo>
                    <a:pt x="1165" y="462"/>
                  </a:lnTo>
                  <a:lnTo>
                    <a:pt x="1171" y="459"/>
                  </a:lnTo>
                  <a:lnTo>
                    <a:pt x="1172" y="456"/>
                  </a:lnTo>
                  <a:lnTo>
                    <a:pt x="1173" y="455"/>
                  </a:lnTo>
                  <a:lnTo>
                    <a:pt x="1172" y="452"/>
                  </a:lnTo>
                  <a:lnTo>
                    <a:pt x="1167" y="450"/>
                  </a:lnTo>
                  <a:lnTo>
                    <a:pt x="1142" y="450"/>
                  </a:lnTo>
                  <a:close/>
                  <a:moveTo>
                    <a:pt x="1053" y="415"/>
                  </a:moveTo>
                  <a:lnTo>
                    <a:pt x="1044" y="418"/>
                  </a:lnTo>
                  <a:lnTo>
                    <a:pt x="1034" y="422"/>
                  </a:lnTo>
                  <a:lnTo>
                    <a:pt x="1027" y="430"/>
                  </a:lnTo>
                  <a:lnTo>
                    <a:pt x="1026" y="440"/>
                  </a:lnTo>
                  <a:lnTo>
                    <a:pt x="1026" y="489"/>
                  </a:lnTo>
                  <a:lnTo>
                    <a:pt x="1028" y="495"/>
                  </a:lnTo>
                  <a:lnTo>
                    <a:pt x="1033" y="497"/>
                  </a:lnTo>
                  <a:lnTo>
                    <a:pt x="1035" y="497"/>
                  </a:lnTo>
                  <a:lnTo>
                    <a:pt x="1041" y="495"/>
                  </a:lnTo>
                  <a:lnTo>
                    <a:pt x="1042" y="492"/>
                  </a:lnTo>
                  <a:lnTo>
                    <a:pt x="1042" y="477"/>
                  </a:lnTo>
                  <a:lnTo>
                    <a:pt x="1041" y="470"/>
                  </a:lnTo>
                  <a:lnTo>
                    <a:pt x="1044" y="451"/>
                  </a:lnTo>
                  <a:lnTo>
                    <a:pt x="1046" y="445"/>
                  </a:lnTo>
                  <a:lnTo>
                    <a:pt x="1056" y="436"/>
                  </a:lnTo>
                  <a:lnTo>
                    <a:pt x="1059" y="432"/>
                  </a:lnTo>
                  <a:lnTo>
                    <a:pt x="1067" y="429"/>
                  </a:lnTo>
                  <a:lnTo>
                    <a:pt x="1072" y="429"/>
                  </a:lnTo>
                  <a:lnTo>
                    <a:pt x="1076" y="430"/>
                  </a:lnTo>
                  <a:lnTo>
                    <a:pt x="1082" y="436"/>
                  </a:lnTo>
                  <a:lnTo>
                    <a:pt x="1085" y="440"/>
                  </a:lnTo>
                  <a:lnTo>
                    <a:pt x="1086" y="445"/>
                  </a:lnTo>
                  <a:lnTo>
                    <a:pt x="1086" y="460"/>
                  </a:lnTo>
                  <a:lnTo>
                    <a:pt x="1087" y="470"/>
                  </a:lnTo>
                  <a:lnTo>
                    <a:pt x="1091" y="473"/>
                  </a:lnTo>
                  <a:lnTo>
                    <a:pt x="1094" y="473"/>
                  </a:lnTo>
                  <a:lnTo>
                    <a:pt x="1097" y="470"/>
                  </a:lnTo>
                  <a:lnTo>
                    <a:pt x="1101" y="469"/>
                  </a:lnTo>
                  <a:lnTo>
                    <a:pt x="1104" y="466"/>
                  </a:lnTo>
                  <a:lnTo>
                    <a:pt x="1105" y="463"/>
                  </a:lnTo>
                  <a:lnTo>
                    <a:pt x="1106" y="459"/>
                  </a:lnTo>
                  <a:lnTo>
                    <a:pt x="1105" y="456"/>
                  </a:lnTo>
                  <a:lnTo>
                    <a:pt x="1104" y="450"/>
                  </a:lnTo>
                  <a:lnTo>
                    <a:pt x="1104" y="441"/>
                  </a:lnTo>
                  <a:lnTo>
                    <a:pt x="1105" y="434"/>
                  </a:lnTo>
                  <a:lnTo>
                    <a:pt x="1108" y="430"/>
                  </a:lnTo>
                  <a:lnTo>
                    <a:pt x="1108" y="436"/>
                  </a:lnTo>
                  <a:lnTo>
                    <a:pt x="1111" y="440"/>
                  </a:lnTo>
                  <a:lnTo>
                    <a:pt x="1112" y="443"/>
                  </a:lnTo>
                  <a:lnTo>
                    <a:pt x="1116" y="444"/>
                  </a:lnTo>
                  <a:lnTo>
                    <a:pt x="1119" y="445"/>
                  </a:lnTo>
                  <a:lnTo>
                    <a:pt x="1121" y="445"/>
                  </a:lnTo>
                  <a:lnTo>
                    <a:pt x="1123" y="443"/>
                  </a:lnTo>
                  <a:lnTo>
                    <a:pt x="1121" y="437"/>
                  </a:lnTo>
                  <a:lnTo>
                    <a:pt x="1117" y="429"/>
                  </a:lnTo>
                  <a:lnTo>
                    <a:pt x="1113" y="423"/>
                  </a:lnTo>
                  <a:lnTo>
                    <a:pt x="1109" y="421"/>
                  </a:lnTo>
                  <a:lnTo>
                    <a:pt x="1100" y="419"/>
                  </a:lnTo>
                  <a:lnTo>
                    <a:pt x="1089" y="419"/>
                  </a:lnTo>
                  <a:lnTo>
                    <a:pt x="1083" y="421"/>
                  </a:lnTo>
                  <a:lnTo>
                    <a:pt x="1079" y="421"/>
                  </a:lnTo>
                  <a:lnTo>
                    <a:pt x="1069" y="418"/>
                  </a:lnTo>
                  <a:lnTo>
                    <a:pt x="1061" y="415"/>
                  </a:lnTo>
                  <a:lnTo>
                    <a:pt x="1053" y="415"/>
                  </a:lnTo>
                  <a:close/>
                  <a:moveTo>
                    <a:pt x="1030" y="367"/>
                  </a:moveTo>
                  <a:lnTo>
                    <a:pt x="1024" y="370"/>
                  </a:lnTo>
                  <a:lnTo>
                    <a:pt x="1000" y="386"/>
                  </a:lnTo>
                  <a:lnTo>
                    <a:pt x="989" y="389"/>
                  </a:lnTo>
                  <a:lnTo>
                    <a:pt x="983" y="392"/>
                  </a:lnTo>
                  <a:lnTo>
                    <a:pt x="982" y="393"/>
                  </a:lnTo>
                  <a:lnTo>
                    <a:pt x="981" y="396"/>
                  </a:lnTo>
                  <a:lnTo>
                    <a:pt x="981" y="403"/>
                  </a:lnTo>
                  <a:lnTo>
                    <a:pt x="986" y="406"/>
                  </a:lnTo>
                  <a:lnTo>
                    <a:pt x="996" y="406"/>
                  </a:lnTo>
                  <a:lnTo>
                    <a:pt x="1009" y="399"/>
                  </a:lnTo>
                  <a:lnTo>
                    <a:pt x="1015" y="397"/>
                  </a:lnTo>
                  <a:lnTo>
                    <a:pt x="1019" y="396"/>
                  </a:lnTo>
                  <a:lnTo>
                    <a:pt x="1020" y="396"/>
                  </a:lnTo>
                  <a:lnTo>
                    <a:pt x="1022" y="397"/>
                  </a:lnTo>
                  <a:lnTo>
                    <a:pt x="1022" y="399"/>
                  </a:lnTo>
                  <a:lnTo>
                    <a:pt x="1024" y="402"/>
                  </a:lnTo>
                  <a:lnTo>
                    <a:pt x="1027" y="403"/>
                  </a:lnTo>
                  <a:lnTo>
                    <a:pt x="1031" y="403"/>
                  </a:lnTo>
                  <a:lnTo>
                    <a:pt x="1050" y="406"/>
                  </a:lnTo>
                  <a:lnTo>
                    <a:pt x="1056" y="406"/>
                  </a:lnTo>
                  <a:lnTo>
                    <a:pt x="1059" y="403"/>
                  </a:lnTo>
                  <a:lnTo>
                    <a:pt x="1061" y="397"/>
                  </a:lnTo>
                  <a:lnTo>
                    <a:pt x="1063" y="396"/>
                  </a:lnTo>
                  <a:lnTo>
                    <a:pt x="1064" y="393"/>
                  </a:lnTo>
                  <a:lnTo>
                    <a:pt x="1064" y="391"/>
                  </a:lnTo>
                  <a:lnTo>
                    <a:pt x="1061" y="388"/>
                  </a:lnTo>
                  <a:lnTo>
                    <a:pt x="1052" y="384"/>
                  </a:lnTo>
                  <a:lnTo>
                    <a:pt x="1042" y="377"/>
                  </a:lnTo>
                  <a:lnTo>
                    <a:pt x="1035" y="370"/>
                  </a:lnTo>
                  <a:lnTo>
                    <a:pt x="1030" y="367"/>
                  </a:lnTo>
                  <a:close/>
                  <a:moveTo>
                    <a:pt x="538" y="358"/>
                  </a:moveTo>
                  <a:lnTo>
                    <a:pt x="536" y="360"/>
                  </a:lnTo>
                  <a:lnTo>
                    <a:pt x="538" y="362"/>
                  </a:lnTo>
                  <a:lnTo>
                    <a:pt x="540" y="367"/>
                  </a:lnTo>
                  <a:lnTo>
                    <a:pt x="543" y="370"/>
                  </a:lnTo>
                  <a:lnTo>
                    <a:pt x="544" y="373"/>
                  </a:lnTo>
                  <a:lnTo>
                    <a:pt x="549" y="377"/>
                  </a:lnTo>
                  <a:lnTo>
                    <a:pt x="557" y="381"/>
                  </a:lnTo>
                  <a:lnTo>
                    <a:pt x="561" y="382"/>
                  </a:lnTo>
                  <a:lnTo>
                    <a:pt x="564" y="384"/>
                  </a:lnTo>
                  <a:lnTo>
                    <a:pt x="565" y="385"/>
                  </a:lnTo>
                  <a:lnTo>
                    <a:pt x="566" y="388"/>
                  </a:lnTo>
                  <a:lnTo>
                    <a:pt x="566" y="391"/>
                  </a:lnTo>
                  <a:lnTo>
                    <a:pt x="568" y="395"/>
                  </a:lnTo>
                  <a:lnTo>
                    <a:pt x="568" y="399"/>
                  </a:lnTo>
                  <a:lnTo>
                    <a:pt x="570" y="402"/>
                  </a:lnTo>
                  <a:lnTo>
                    <a:pt x="573" y="407"/>
                  </a:lnTo>
                  <a:lnTo>
                    <a:pt x="576" y="407"/>
                  </a:lnTo>
                  <a:lnTo>
                    <a:pt x="579" y="404"/>
                  </a:lnTo>
                  <a:lnTo>
                    <a:pt x="580" y="400"/>
                  </a:lnTo>
                  <a:lnTo>
                    <a:pt x="580" y="397"/>
                  </a:lnTo>
                  <a:lnTo>
                    <a:pt x="579" y="393"/>
                  </a:lnTo>
                  <a:lnTo>
                    <a:pt x="576" y="388"/>
                  </a:lnTo>
                  <a:lnTo>
                    <a:pt x="564" y="376"/>
                  </a:lnTo>
                  <a:lnTo>
                    <a:pt x="557" y="370"/>
                  </a:lnTo>
                  <a:lnTo>
                    <a:pt x="553" y="367"/>
                  </a:lnTo>
                  <a:lnTo>
                    <a:pt x="551" y="367"/>
                  </a:lnTo>
                  <a:lnTo>
                    <a:pt x="549" y="365"/>
                  </a:lnTo>
                  <a:lnTo>
                    <a:pt x="546" y="363"/>
                  </a:lnTo>
                  <a:lnTo>
                    <a:pt x="544" y="360"/>
                  </a:lnTo>
                  <a:lnTo>
                    <a:pt x="542" y="359"/>
                  </a:lnTo>
                  <a:lnTo>
                    <a:pt x="540" y="358"/>
                  </a:lnTo>
                  <a:lnTo>
                    <a:pt x="538" y="358"/>
                  </a:lnTo>
                  <a:close/>
                  <a:moveTo>
                    <a:pt x="633" y="0"/>
                  </a:moveTo>
                  <a:lnTo>
                    <a:pt x="646" y="0"/>
                  </a:lnTo>
                  <a:lnTo>
                    <a:pt x="650" y="1"/>
                  </a:lnTo>
                  <a:lnTo>
                    <a:pt x="651" y="3"/>
                  </a:lnTo>
                  <a:lnTo>
                    <a:pt x="652" y="3"/>
                  </a:lnTo>
                  <a:lnTo>
                    <a:pt x="652" y="4"/>
                  </a:lnTo>
                  <a:lnTo>
                    <a:pt x="654" y="6"/>
                  </a:lnTo>
                  <a:lnTo>
                    <a:pt x="655" y="8"/>
                  </a:lnTo>
                  <a:lnTo>
                    <a:pt x="666" y="14"/>
                  </a:lnTo>
                  <a:lnTo>
                    <a:pt x="673" y="18"/>
                  </a:lnTo>
                  <a:lnTo>
                    <a:pt x="684" y="22"/>
                  </a:lnTo>
                  <a:lnTo>
                    <a:pt x="688" y="23"/>
                  </a:lnTo>
                  <a:lnTo>
                    <a:pt x="691" y="26"/>
                  </a:lnTo>
                  <a:lnTo>
                    <a:pt x="692" y="26"/>
                  </a:lnTo>
                  <a:lnTo>
                    <a:pt x="693" y="28"/>
                  </a:lnTo>
                  <a:lnTo>
                    <a:pt x="695" y="28"/>
                  </a:lnTo>
                  <a:lnTo>
                    <a:pt x="696" y="29"/>
                  </a:lnTo>
                  <a:lnTo>
                    <a:pt x="703" y="29"/>
                  </a:lnTo>
                  <a:lnTo>
                    <a:pt x="732" y="25"/>
                  </a:lnTo>
                  <a:lnTo>
                    <a:pt x="741" y="25"/>
                  </a:lnTo>
                  <a:lnTo>
                    <a:pt x="750" y="26"/>
                  </a:lnTo>
                  <a:lnTo>
                    <a:pt x="756" y="30"/>
                  </a:lnTo>
                  <a:lnTo>
                    <a:pt x="760" y="38"/>
                  </a:lnTo>
                  <a:lnTo>
                    <a:pt x="763" y="47"/>
                  </a:lnTo>
                  <a:lnTo>
                    <a:pt x="767" y="54"/>
                  </a:lnTo>
                  <a:lnTo>
                    <a:pt x="770" y="54"/>
                  </a:lnTo>
                  <a:lnTo>
                    <a:pt x="770" y="51"/>
                  </a:lnTo>
                  <a:lnTo>
                    <a:pt x="769" y="43"/>
                  </a:lnTo>
                  <a:lnTo>
                    <a:pt x="766" y="34"/>
                  </a:lnTo>
                  <a:lnTo>
                    <a:pt x="763" y="21"/>
                  </a:lnTo>
                  <a:lnTo>
                    <a:pt x="765" y="17"/>
                  </a:lnTo>
                  <a:lnTo>
                    <a:pt x="769" y="15"/>
                  </a:lnTo>
                  <a:lnTo>
                    <a:pt x="776" y="17"/>
                  </a:lnTo>
                  <a:lnTo>
                    <a:pt x="781" y="18"/>
                  </a:lnTo>
                  <a:lnTo>
                    <a:pt x="788" y="19"/>
                  </a:lnTo>
                  <a:lnTo>
                    <a:pt x="796" y="19"/>
                  </a:lnTo>
                  <a:lnTo>
                    <a:pt x="803" y="18"/>
                  </a:lnTo>
                  <a:lnTo>
                    <a:pt x="808" y="18"/>
                  </a:lnTo>
                  <a:lnTo>
                    <a:pt x="811" y="21"/>
                  </a:lnTo>
                  <a:lnTo>
                    <a:pt x="810" y="25"/>
                  </a:lnTo>
                  <a:lnTo>
                    <a:pt x="804" y="36"/>
                  </a:lnTo>
                  <a:lnTo>
                    <a:pt x="807" y="44"/>
                  </a:lnTo>
                  <a:lnTo>
                    <a:pt x="815" y="54"/>
                  </a:lnTo>
                  <a:lnTo>
                    <a:pt x="823" y="59"/>
                  </a:lnTo>
                  <a:lnTo>
                    <a:pt x="832" y="60"/>
                  </a:lnTo>
                  <a:lnTo>
                    <a:pt x="837" y="60"/>
                  </a:lnTo>
                  <a:lnTo>
                    <a:pt x="841" y="62"/>
                  </a:lnTo>
                  <a:lnTo>
                    <a:pt x="844" y="62"/>
                  </a:lnTo>
                  <a:lnTo>
                    <a:pt x="849" y="65"/>
                  </a:lnTo>
                  <a:lnTo>
                    <a:pt x="852" y="67"/>
                  </a:lnTo>
                  <a:lnTo>
                    <a:pt x="852" y="73"/>
                  </a:lnTo>
                  <a:lnTo>
                    <a:pt x="851" y="77"/>
                  </a:lnTo>
                  <a:lnTo>
                    <a:pt x="844" y="84"/>
                  </a:lnTo>
                  <a:lnTo>
                    <a:pt x="836" y="86"/>
                  </a:lnTo>
                  <a:lnTo>
                    <a:pt x="826" y="89"/>
                  </a:lnTo>
                  <a:lnTo>
                    <a:pt x="808" y="89"/>
                  </a:lnTo>
                  <a:lnTo>
                    <a:pt x="804" y="91"/>
                  </a:lnTo>
                  <a:lnTo>
                    <a:pt x="801" y="92"/>
                  </a:lnTo>
                  <a:lnTo>
                    <a:pt x="797" y="93"/>
                  </a:lnTo>
                  <a:lnTo>
                    <a:pt x="795" y="99"/>
                  </a:lnTo>
                  <a:lnTo>
                    <a:pt x="795" y="102"/>
                  </a:lnTo>
                  <a:lnTo>
                    <a:pt x="800" y="106"/>
                  </a:lnTo>
                  <a:lnTo>
                    <a:pt x="808" y="107"/>
                  </a:lnTo>
                  <a:lnTo>
                    <a:pt x="818" y="106"/>
                  </a:lnTo>
                  <a:lnTo>
                    <a:pt x="837" y="106"/>
                  </a:lnTo>
                  <a:lnTo>
                    <a:pt x="849" y="107"/>
                  </a:lnTo>
                  <a:lnTo>
                    <a:pt x="877" y="107"/>
                  </a:lnTo>
                  <a:lnTo>
                    <a:pt x="885" y="106"/>
                  </a:lnTo>
                  <a:lnTo>
                    <a:pt x="890" y="100"/>
                  </a:lnTo>
                  <a:lnTo>
                    <a:pt x="892" y="93"/>
                  </a:lnTo>
                  <a:lnTo>
                    <a:pt x="889" y="86"/>
                  </a:lnTo>
                  <a:lnTo>
                    <a:pt x="882" y="82"/>
                  </a:lnTo>
                  <a:lnTo>
                    <a:pt x="877" y="80"/>
                  </a:lnTo>
                  <a:lnTo>
                    <a:pt x="877" y="78"/>
                  </a:lnTo>
                  <a:lnTo>
                    <a:pt x="878" y="75"/>
                  </a:lnTo>
                  <a:lnTo>
                    <a:pt x="879" y="74"/>
                  </a:lnTo>
                  <a:lnTo>
                    <a:pt x="905" y="74"/>
                  </a:lnTo>
                  <a:lnTo>
                    <a:pt x="908" y="73"/>
                  </a:lnTo>
                  <a:lnTo>
                    <a:pt x="910" y="73"/>
                  </a:lnTo>
                  <a:lnTo>
                    <a:pt x="910" y="80"/>
                  </a:lnTo>
                  <a:lnTo>
                    <a:pt x="911" y="88"/>
                  </a:lnTo>
                  <a:lnTo>
                    <a:pt x="911" y="102"/>
                  </a:lnTo>
                  <a:lnTo>
                    <a:pt x="912" y="106"/>
                  </a:lnTo>
                  <a:lnTo>
                    <a:pt x="914" y="108"/>
                  </a:lnTo>
                  <a:lnTo>
                    <a:pt x="916" y="111"/>
                  </a:lnTo>
                  <a:lnTo>
                    <a:pt x="922" y="111"/>
                  </a:lnTo>
                  <a:lnTo>
                    <a:pt x="925" y="110"/>
                  </a:lnTo>
                  <a:lnTo>
                    <a:pt x="927" y="107"/>
                  </a:lnTo>
                  <a:lnTo>
                    <a:pt x="929" y="104"/>
                  </a:lnTo>
                  <a:lnTo>
                    <a:pt x="933" y="100"/>
                  </a:lnTo>
                  <a:lnTo>
                    <a:pt x="935" y="99"/>
                  </a:lnTo>
                  <a:lnTo>
                    <a:pt x="940" y="96"/>
                  </a:lnTo>
                  <a:lnTo>
                    <a:pt x="941" y="89"/>
                  </a:lnTo>
                  <a:lnTo>
                    <a:pt x="940" y="80"/>
                  </a:lnTo>
                  <a:lnTo>
                    <a:pt x="937" y="71"/>
                  </a:lnTo>
                  <a:lnTo>
                    <a:pt x="931" y="58"/>
                  </a:lnTo>
                  <a:lnTo>
                    <a:pt x="930" y="47"/>
                  </a:lnTo>
                  <a:lnTo>
                    <a:pt x="931" y="44"/>
                  </a:lnTo>
                  <a:lnTo>
                    <a:pt x="934" y="43"/>
                  </a:lnTo>
                  <a:lnTo>
                    <a:pt x="938" y="41"/>
                  </a:lnTo>
                  <a:lnTo>
                    <a:pt x="942" y="43"/>
                  </a:lnTo>
                  <a:lnTo>
                    <a:pt x="946" y="43"/>
                  </a:lnTo>
                  <a:lnTo>
                    <a:pt x="956" y="52"/>
                  </a:lnTo>
                  <a:lnTo>
                    <a:pt x="959" y="56"/>
                  </a:lnTo>
                  <a:lnTo>
                    <a:pt x="961" y="59"/>
                  </a:lnTo>
                  <a:lnTo>
                    <a:pt x="963" y="62"/>
                  </a:lnTo>
                  <a:lnTo>
                    <a:pt x="966" y="63"/>
                  </a:lnTo>
                  <a:lnTo>
                    <a:pt x="966" y="65"/>
                  </a:lnTo>
                  <a:lnTo>
                    <a:pt x="967" y="65"/>
                  </a:lnTo>
                  <a:lnTo>
                    <a:pt x="968" y="67"/>
                  </a:lnTo>
                  <a:lnTo>
                    <a:pt x="971" y="69"/>
                  </a:lnTo>
                  <a:lnTo>
                    <a:pt x="974" y="73"/>
                  </a:lnTo>
                  <a:lnTo>
                    <a:pt x="977" y="75"/>
                  </a:lnTo>
                  <a:lnTo>
                    <a:pt x="982" y="84"/>
                  </a:lnTo>
                  <a:lnTo>
                    <a:pt x="983" y="88"/>
                  </a:lnTo>
                  <a:lnTo>
                    <a:pt x="985" y="91"/>
                  </a:lnTo>
                  <a:lnTo>
                    <a:pt x="987" y="91"/>
                  </a:lnTo>
                  <a:lnTo>
                    <a:pt x="993" y="88"/>
                  </a:lnTo>
                  <a:lnTo>
                    <a:pt x="996" y="85"/>
                  </a:lnTo>
                  <a:lnTo>
                    <a:pt x="1000" y="82"/>
                  </a:lnTo>
                  <a:lnTo>
                    <a:pt x="1002" y="81"/>
                  </a:lnTo>
                  <a:lnTo>
                    <a:pt x="1005" y="81"/>
                  </a:lnTo>
                  <a:lnTo>
                    <a:pt x="1011" y="84"/>
                  </a:lnTo>
                  <a:lnTo>
                    <a:pt x="1015" y="86"/>
                  </a:lnTo>
                  <a:lnTo>
                    <a:pt x="1018" y="92"/>
                  </a:lnTo>
                  <a:lnTo>
                    <a:pt x="1018" y="106"/>
                  </a:lnTo>
                  <a:lnTo>
                    <a:pt x="1016" y="110"/>
                  </a:lnTo>
                  <a:lnTo>
                    <a:pt x="1016" y="111"/>
                  </a:lnTo>
                  <a:lnTo>
                    <a:pt x="1020" y="111"/>
                  </a:lnTo>
                  <a:lnTo>
                    <a:pt x="1023" y="110"/>
                  </a:lnTo>
                  <a:lnTo>
                    <a:pt x="1028" y="104"/>
                  </a:lnTo>
                  <a:lnTo>
                    <a:pt x="1031" y="99"/>
                  </a:lnTo>
                  <a:lnTo>
                    <a:pt x="1034" y="96"/>
                  </a:lnTo>
                  <a:lnTo>
                    <a:pt x="1037" y="95"/>
                  </a:lnTo>
                  <a:lnTo>
                    <a:pt x="1039" y="95"/>
                  </a:lnTo>
                  <a:lnTo>
                    <a:pt x="1044" y="93"/>
                  </a:lnTo>
                  <a:lnTo>
                    <a:pt x="1046" y="92"/>
                  </a:lnTo>
                  <a:lnTo>
                    <a:pt x="1048" y="91"/>
                  </a:lnTo>
                  <a:lnTo>
                    <a:pt x="1049" y="88"/>
                  </a:lnTo>
                  <a:lnTo>
                    <a:pt x="1049" y="84"/>
                  </a:lnTo>
                  <a:lnTo>
                    <a:pt x="1050" y="80"/>
                  </a:lnTo>
                  <a:lnTo>
                    <a:pt x="1050" y="74"/>
                  </a:lnTo>
                  <a:lnTo>
                    <a:pt x="1048" y="74"/>
                  </a:lnTo>
                  <a:lnTo>
                    <a:pt x="1042" y="73"/>
                  </a:lnTo>
                  <a:lnTo>
                    <a:pt x="1033" y="71"/>
                  </a:lnTo>
                  <a:lnTo>
                    <a:pt x="1012" y="71"/>
                  </a:lnTo>
                  <a:lnTo>
                    <a:pt x="1004" y="69"/>
                  </a:lnTo>
                  <a:lnTo>
                    <a:pt x="994" y="62"/>
                  </a:lnTo>
                  <a:lnTo>
                    <a:pt x="989" y="55"/>
                  </a:lnTo>
                  <a:lnTo>
                    <a:pt x="987" y="49"/>
                  </a:lnTo>
                  <a:lnTo>
                    <a:pt x="987" y="43"/>
                  </a:lnTo>
                  <a:lnTo>
                    <a:pt x="985" y="37"/>
                  </a:lnTo>
                  <a:lnTo>
                    <a:pt x="985" y="32"/>
                  </a:lnTo>
                  <a:lnTo>
                    <a:pt x="989" y="28"/>
                  </a:lnTo>
                  <a:lnTo>
                    <a:pt x="997" y="23"/>
                  </a:lnTo>
                  <a:lnTo>
                    <a:pt x="1016" y="15"/>
                  </a:lnTo>
                  <a:lnTo>
                    <a:pt x="1024" y="12"/>
                  </a:lnTo>
                  <a:lnTo>
                    <a:pt x="1031" y="12"/>
                  </a:lnTo>
                  <a:lnTo>
                    <a:pt x="1037" y="15"/>
                  </a:lnTo>
                  <a:lnTo>
                    <a:pt x="1041" y="22"/>
                  </a:lnTo>
                  <a:lnTo>
                    <a:pt x="1041" y="32"/>
                  </a:lnTo>
                  <a:lnTo>
                    <a:pt x="1039" y="38"/>
                  </a:lnTo>
                  <a:lnTo>
                    <a:pt x="1038" y="43"/>
                  </a:lnTo>
                  <a:lnTo>
                    <a:pt x="1038" y="47"/>
                  </a:lnTo>
                  <a:lnTo>
                    <a:pt x="1042" y="47"/>
                  </a:lnTo>
                  <a:lnTo>
                    <a:pt x="1045" y="45"/>
                  </a:lnTo>
                  <a:lnTo>
                    <a:pt x="1050" y="44"/>
                  </a:lnTo>
                  <a:lnTo>
                    <a:pt x="1054" y="43"/>
                  </a:lnTo>
                  <a:lnTo>
                    <a:pt x="1057" y="40"/>
                  </a:lnTo>
                  <a:lnTo>
                    <a:pt x="1059" y="37"/>
                  </a:lnTo>
                  <a:lnTo>
                    <a:pt x="1057" y="34"/>
                  </a:lnTo>
                  <a:lnTo>
                    <a:pt x="1057" y="32"/>
                  </a:lnTo>
                  <a:lnTo>
                    <a:pt x="1056" y="29"/>
                  </a:lnTo>
                  <a:lnTo>
                    <a:pt x="1056" y="25"/>
                  </a:lnTo>
                  <a:lnTo>
                    <a:pt x="1057" y="23"/>
                  </a:lnTo>
                  <a:lnTo>
                    <a:pt x="1065" y="22"/>
                  </a:lnTo>
                  <a:lnTo>
                    <a:pt x="1085" y="19"/>
                  </a:lnTo>
                  <a:lnTo>
                    <a:pt x="1098" y="19"/>
                  </a:lnTo>
                  <a:lnTo>
                    <a:pt x="1109" y="18"/>
                  </a:lnTo>
                  <a:lnTo>
                    <a:pt x="1134" y="15"/>
                  </a:lnTo>
                  <a:lnTo>
                    <a:pt x="1142" y="15"/>
                  </a:lnTo>
                  <a:lnTo>
                    <a:pt x="1152" y="18"/>
                  </a:lnTo>
                  <a:lnTo>
                    <a:pt x="1162" y="23"/>
                  </a:lnTo>
                  <a:lnTo>
                    <a:pt x="1173" y="30"/>
                  </a:lnTo>
                  <a:lnTo>
                    <a:pt x="1183" y="36"/>
                  </a:lnTo>
                  <a:lnTo>
                    <a:pt x="1195" y="41"/>
                  </a:lnTo>
                  <a:lnTo>
                    <a:pt x="1208" y="45"/>
                  </a:lnTo>
                  <a:lnTo>
                    <a:pt x="1216" y="49"/>
                  </a:lnTo>
                  <a:lnTo>
                    <a:pt x="1223" y="52"/>
                  </a:lnTo>
                  <a:lnTo>
                    <a:pt x="1232" y="55"/>
                  </a:lnTo>
                  <a:lnTo>
                    <a:pt x="1244" y="58"/>
                  </a:lnTo>
                  <a:lnTo>
                    <a:pt x="1257" y="59"/>
                  </a:lnTo>
                  <a:lnTo>
                    <a:pt x="1266" y="62"/>
                  </a:lnTo>
                  <a:lnTo>
                    <a:pt x="1272" y="62"/>
                  </a:lnTo>
                  <a:lnTo>
                    <a:pt x="1275" y="66"/>
                  </a:lnTo>
                  <a:lnTo>
                    <a:pt x="1276" y="73"/>
                  </a:lnTo>
                  <a:lnTo>
                    <a:pt x="1277" y="82"/>
                  </a:lnTo>
                  <a:lnTo>
                    <a:pt x="1280" y="92"/>
                  </a:lnTo>
                  <a:lnTo>
                    <a:pt x="1281" y="96"/>
                  </a:lnTo>
                  <a:lnTo>
                    <a:pt x="1287" y="99"/>
                  </a:lnTo>
                  <a:lnTo>
                    <a:pt x="1290" y="99"/>
                  </a:lnTo>
                  <a:lnTo>
                    <a:pt x="1294" y="97"/>
                  </a:lnTo>
                  <a:lnTo>
                    <a:pt x="1296" y="97"/>
                  </a:lnTo>
                  <a:lnTo>
                    <a:pt x="1299" y="96"/>
                  </a:lnTo>
                  <a:lnTo>
                    <a:pt x="1301" y="96"/>
                  </a:lnTo>
                  <a:lnTo>
                    <a:pt x="1305" y="97"/>
                  </a:lnTo>
                  <a:lnTo>
                    <a:pt x="1318" y="106"/>
                  </a:lnTo>
                  <a:lnTo>
                    <a:pt x="1324" y="111"/>
                  </a:lnTo>
                  <a:lnTo>
                    <a:pt x="1329" y="114"/>
                  </a:lnTo>
                  <a:lnTo>
                    <a:pt x="1339" y="118"/>
                  </a:lnTo>
                  <a:lnTo>
                    <a:pt x="1350" y="119"/>
                  </a:lnTo>
                  <a:lnTo>
                    <a:pt x="1358" y="122"/>
                  </a:lnTo>
                  <a:lnTo>
                    <a:pt x="1361" y="122"/>
                  </a:lnTo>
                  <a:lnTo>
                    <a:pt x="1361" y="123"/>
                  </a:lnTo>
                  <a:lnTo>
                    <a:pt x="1359" y="125"/>
                  </a:lnTo>
                  <a:lnTo>
                    <a:pt x="1358" y="128"/>
                  </a:lnTo>
                  <a:lnTo>
                    <a:pt x="1355" y="130"/>
                  </a:lnTo>
                  <a:lnTo>
                    <a:pt x="1354" y="133"/>
                  </a:lnTo>
                  <a:lnTo>
                    <a:pt x="1347" y="140"/>
                  </a:lnTo>
                  <a:lnTo>
                    <a:pt x="1343" y="143"/>
                  </a:lnTo>
                  <a:lnTo>
                    <a:pt x="1337" y="145"/>
                  </a:lnTo>
                  <a:lnTo>
                    <a:pt x="1333" y="149"/>
                  </a:lnTo>
                  <a:lnTo>
                    <a:pt x="1327" y="151"/>
                  </a:lnTo>
                  <a:lnTo>
                    <a:pt x="1318" y="147"/>
                  </a:lnTo>
                  <a:lnTo>
                    <a:pt x="1310" y="141"/>
                  </a:lnTo>
                  <a:lnTo>
                    <a:pt x="1303" y="137"/>
                  </a:lnTo>
                  <a:lnTo>
                    <a:pt x="1295" y="134"/>
                  </a:lnTo>
                  <a:lnTo>
                    <a:pt x="1288" y="133"/>
                  </a:lnTo>
                  <a:lnTo>
                    <a:pt x="1283" y="134"/>
                  </a:lnTo>
                  <a:lnTo>
                    <a:pt x="1281" y="136"/>
                  </a:lnTo>
                  <a:lnTo>
                    <a:pt x="1281" y="137"/>
                  </a:lnTo>
                  <a:lnTo>
                    <a:pt x="1283" y="140"/>
                  </a:lnTo>
                  <a:lnTo>
                    <a:pt x="1283" y="143"/>
                  </a:lnTo>
                  <a:lnTo>
                    <a:pt x="1284" y="145"/>
                  </a:lnTo>
                  <a:lnTo>
                    <a:pt x="1290" y="149"/>
                  </a:lnTo>
                  <a:lnTo>
                    <a:pt x="1299" y="155"/>
                  </a:lnTo>
                  <a:lnTo>
                    <a:pt x="1309" y="162"/>
                  </a:lnTo>
                  <a:lnTo>
                    <a:pt x="1314" y="170"/>
                  </a:lnTo>
                  <a:lnTo>
                    <a:pt x="1317" y="178"/>
                  </a:lnTo>
                  <a:lnTo>
                    <a:pt x="1317" y="191"/>
                  </a:lnTo>
                  <a:lnTo>
                    <a:pt x="1316" y="191"/>
                  </a:lnTo>
                  <a:lnTo>
                    <a:pt x="1307" y="186"/>
                  </a:lnTo>
                  <a:lnTo>
                    <a:pt x="1305" y="184"/>
                  </a:lnTo>
                  <a:lnTo>
                    <a:pt x="1302" y="182"/>
                  </a:lnTo>
                  <a:lnTo>
                    <a:pt x="1298" y="181"/>
                  </a:lnTo>
                  <a:lnTo>
                    <a:pt x="1291" y="181"/>
                  </a:lnTo>
                  <a:lnTo>
                    <a:pt x="1287" y="185"/>
                  </a:lnTo>
                  <a:lnTo>
                    <a:pt x="1287" y="186"/>
                  </a:lnTo>
                  <a:lnTo>
                    <a:pt x="1286" y="189"/>
                  </a:lnTo>
                  <a:lnTo>
                    <a:pt x="1286" y="191"/>
                  </a:lnTo>
                  <a:lnTo>
                    <a:pt x="1281" y="191"/>
                  </a:lnTo>
                  <a:lnTo>
                    <a:pt x="1277" y="189"/>
                  </a:lnTo>
                  <a:lnTo>
                    <a:pt x="1261" y="189"/>
                  </a:lnTo>
                  <a:lnTo>
                    <a:pt x="1261" y="188"/>
                  </a:lnTo>
                  <a:lnTo>
                    <a:pt x="1258" y="185"/>
                  </a:lnTo>
                  <a:lnTo>
                    <a:pt x="1257" y="182"/>
                  </a:lnTo>
                  <a:lnTo>
                    <a:pt x="1253" y="180"/>
                  </a:lnTo>
                  <a:lnTo>
                    <a:pt x="1250" y="177"/>
                  </a:lnTo>
                  <a:lnTo>
                    <a:pt x="1244" y="177"/>
                  </a:lnTo>
                  <a:lnTo>
                    <a:pt x="1242" y="180"/>
                  </a:lnTo>
                  <a:lnTo>
                    <a:pt x="1242" y="181"/>
                  </a:lnTo>
                  <a:lnTo>
                    <a:pt x="1240" y="182"/>
                  </a:lnTo>
                  <a:lnTo>
                    <a:pt x="1239" y="182"/>
                  </a:lnTo>
                  <a:lnTo>
                    <a:pt x="1235" y="178"/>
                  </a:lnTo>
                  <a:lnTo>
                    <a:pt x="1231" y="175"/>
                  </a:lnTo>
                  <a:lnTo>
                    <a:pt x="1228" y="173"/>
                  </a:lnTo>
                  <a:lnTo>
                    <a:pt x="1225" y="171"/>
                  </a:lnTo>
                  <a:lnTo>
                    <a:pt x="1219" y="171"/>
                  </a:lnTo>
                  <a:lnTo>
                    <a:pt x="1217" y="170"/>
                  </a:lnTo>
                  <a:lnTo>
                    <a:pt x="1213" y="167"/>
                  </a:lnTo>
                  <a:lnTo>
                    <a:pt x="1208" y="162"/>
                  </a:lnTo>
                  <a:lnTo>
                    <a:pt x="1203" y="160"/>
                  </a:lnTo>
                  <a:lnTo>
                    <a:pt x="1193" y="160"/>
                  </a:lnTo>
                  <a:lnTo>
                    <a:pt x="1182" y="159"/>
                  </a:lnTo>
                  <a:lnTo>
                    <a:pt x="1169" y="158"/>
                  </a:lnTo>
                  <a:lnTo>
                    <a:pt x="1162" y="159"/>
                  </a:lnTo>
                  <a:lnTo>
                    <a:pt x="1157" y="160"/>
                  </a:lnTo>
                  <a:lnTo>
                    <a:pt x="1145" y="165"/>
                  </a:lnTo>
                  <a:lnTo>
                    <a:pt x="1141" y="163"/>
                  </a:lnTo>
                  <a:lnTo>
                    <a:pt x="1139" y="156"/>
                  </a:lnTo>
                  <a:lnTo>
                    <a:pt x="1139" y="147"/>
                  </a:lnTo>
                  <a:lnTo>
                    <a:pt x="1141" y="140"/>
                  </a:lnTo>
                  <a:lnTo>
                    <a:pt x="1145" y="136"/>
                  </a:lnTo>
                  <a:lnTo>
                    <a:pt x="1153" y="134"/>
                  </a:lnTo>
                  <a:lnTo>
                    <a:pt x="1165" y="136"/>
                  </a:lnTo>
                  <a:lnTo>
                    <a:pt x="1171" y="137"/>
                  </a:lnTo>
                  <a:lnTo>
                    <a:pt x="1177" y="137"/>
                  </a:lnTo>
                  <a:lnTo>
                    <a:pt x="1182" y="133"/>
                  </a:lnTo>
                  <a:lnTo>
                    <a:pt x="1183" y="130"/>
                  </a:lnTo>
                  <a:lnTo>
                    <a:pt x="1187" y="123"/>
                  </a:lnTo>
                  <a:lnTo>
                    <a:pt x="1194" y="118"/>
                  </a:lnTo>
                  <a:lnTo>
                    <a:pt x="1205" y="112"/>
                  </a:lnTo>
                  <a:lnTo>
                    <a:pt x="1209" y="111"/>
                  </a:lnTo>
                  <a:lnTo>
                    <a:pt x="1210" y="108"/>
                  </a:lnTo>
                  <a:lnTo>
                    <a:pt x="1212" y="107"/>
                  </a:lnTo>
                  <a:lnTo>
                    <a:pt x="1209" y="104"/>
                  </a:lnTo>
                  <a:lnTo>
                    <a:pt x="1203" y="102"/>
                  </a:lnTo>
                  <a:lnTo>
                    <a:pt x="1201" y="102"/>
                  </a:lnTo>
                  <a:lnTo>
                    <a:pt x="1199" y="100"/>
                  </a:lnTo>
                  <a:lnTo>
                    <a:pt x="1197" y="99"/>
                  </a:lnTo>
                  <a:lnTo>
                    <a:pt x="1195" y="97"/>
                  </a:lnTo>
                  <a:lnTo>
                    <a:pt x="1188" y="97"/>
                  </a:lnTo>
                  <a:lnTo>
                    <a:pt x="1187" y="100"/>
                  </a:lnTo>
                  <a:lnTo>
                    <a:pt x="1184" y="104"/>
                  </a:lnTo>
                  <a:lnTo>
                    <a:pt x="1183" y="108"/>
                  </a:lnTo>
                  <a:lnTo>
                    <a:pt x="1177" y="114"/>
                  </a:lnTo>
                  <a:lnTo>
                    <a:pt x="1176" y="117"/>
                  </a:lnTo>
                  <a:lnTo>
                    <a:pt x="1156" y="117"/>
                  </a:lnTo>
                  <a:lnTo>
                    <a:pt x="1152" y="115"/>
                  </a:lnTo>
                  <a:lnTo>
                    <a:pt x="1150" y="115"/>
                  </a:lnTo>
                  <a:lnTo>
                    <a:pt x="1149" y="114"/>
                  </a:lnTo>
                  <a:lnTo>
                    <a:pt x="1154" y="108"/>
                  </a:lnTo>
                  <a:lnTo>
                    <a:pt x="1157" y="107"/>
                  </a:lnTo>
                  <a:lnTo>
                    <a:pt x="1161" y="103"/>
                  </a:lnTo>
                  <a:lnTo>
                    <a:pt x="1164" y="96"/>
                  </a:lnTo>
                  <a:lnTo>
                    <a:pt x="1165" y="89"/>
                  </a:lnTo>
                  <a:lnTo>
                    <a:pt x="1164" y="85"/>
                  </a:lnTo>
                  <a:lnTo>
                    <a:pt x="1161" y="82"/>
                  </a:lnTo>
                  <a:lnTo>
                    <a:pt x="1158" y="81"/>
                  </a:lnTo>
                  <a:lnTo>
                    <a:pt x="1142" y="81"/>
                  </a:lnTo>
                  <a:lnTo>
                    <a:pt x="1141" y="80"/>
                  </a:lnTo>
                  <a:lnTo>
                    <a:pt x="1141" y="74"/>
                  </a:lnTo>
                  <a:lnTo>
                    <a:pt x="1139" y="73"/>
                  </a:lnTo>
                  <a:lnTo>
                    <a:pt x="1138" y="70"/>
                  </a:lnTo>
                  <a:lnTo>
                    <a:pt x="1135" y="67"/>
                  </a:lnTo>
                  <a:lnTo>
                    <a:pt x="1134" y="67"/>
                  </a:lnTo>
                  <a:lnTo>
                    <a:pt x="1132" y="69"/>
                  </a:lnTo>
                  <a:lnTo>
                    <a:pt x="1132" y="77"/>
                  </a:lnTo>
                  <a:lnTo>
                    <a:pt x="1130" y="80"/>
                  </a:lnTo>
                  <a:lnTo>
                    <a:pt x="1102" y="80"/>
                  </a:lnTo>
                  <a:lnTo>
                    <a:pt x="1100" y="81"/>
                  </a:lnTo>
                  <a:lnTo>
                    <a:pt x="1095" y="84"/>
                  </a:lnTo>
                  <a:lnTo>
                    <a:pt x="1093" y="85"/>
                  </a:lnTo>
                  <a:lnTo>
                    <a:pt x="1091" y="88"/>
                  </a:lnTo>
                  <a:lnTo>
                    <a:pt x="1090" y="89"/>
                  </a:lnTo>
                  <a:lnTo>
                    <a:pt x="1091" y="92"/>
                  </a:lnTo>
                  <a:lnTo>
                    <a:pt x="1093" y="93"/>
                  </a:lnTo>
                  <a:lnTo>
                    <a:pt x="1101" y="97"/>
                  </a:lnTo>
                  <a:lnTo>
                    <a:pt x="1106" y="103"/>
                  </a:lnTo>
                  <a:lnTo>
                    <a:pt x="1108" y="107"/>
                  </a:lnTo>
                  <a:lnTo>
                    <a:pt x="1108" y="112"/>
                  </a:lnTo>
                  <a:lnTo>
                    <a:pt x="1106" y="115"/>
                  </a:lnTo>
                  <a:lnTo>
                    <a:pt x="1104" y="118"/>
                  </a:lnTo>
                  <a:lnTo>
                    <a:pt x="1101" y="119"/>
                  </a:lnTo>
                  <a:lnTo>
                    <a:pt x="1098" y="119"/>
                  </a:lnTo>
                  <a:lnTo>
                    <a:pt x="1093" y="122"/>
                  </a:lnTo>
                  <a:lnTo>
                    <a:pt x="1091" y="122"/>
                  </a:lnTo>
                  <a:lnTo>
                    <a:pt x="1089" y="123"/>
                  </a:lnTo>
                  <a:lnTo>
                    <a:pt x="1086" y="123"/>
                  </a:lnTo>
                  <a:lnTo>
                    <a:pt x="1078" y="128"/>
                  </a:lnTo>
                  <a:lnTo>
                    <a:pt x="1076" y="129"/>
                  </a:lnTo>
                  <a:lnTo>
                    <a:pt x="1072" y="129"/>
                  </a:lnTo>
                  <a:lnTo>
                    <a:pt x="1067" y="126"/>
                  </a:lnTo>
                  <a:lnTo>
                    <a:pt x="1059" y="125"/>
                  </a:lnTo>
                  <a:lnTo>
                    <a:pt x="1045" y="125"/>
                  </a:lnTo>
                  <a:lnTo>
                    <a:pt x="1039" y="128"/>
                  </a:lnTo>
                  <a:lnTo>
                    <a:pt x="1038" y="129"/>
                  </a:lnTo>
                  <a:lnTo>
                    <a:pt x="1039" y="132"/>
                  </a:lnTo>
                  <a:lnTo>
                    <a:pt x="1042" y="134"/>
                  </a:lnTo>
                  <a:lnTo>
                    <a:pt x="1052" y="134"/>
                  </a:lnTo>
                  <a:lnTo>
                    <a:pt x="1052" y="136"/>
                  </a:lnTo>
                  <a:lnTo>
                    <a:pt x="1053" y="136"/>
                  </a:lnTo>
                  <a:lnTo>
                    <a:pt x="1054" y="137"/>
                  </a:lnTo>
                  <a:lnTo>
                    <a:pt x="1057" y="137"/>
                  </a:lnTo>
                  <a:lnTo>
                    <a:pt x="1059" y="138"/>
                  </a:lnTo>
                  <a:lnTo>
                    <a:pt x="1067" y="136"/>
                  </a:lnTo>
                  <a:lnTo>
                    <a:pt x="1068" y="134"/>
                  </a:lnTo>
                  <a:lnTo>
                    <a:pt x="1072" y="134"/>
                  </a:lnTo>
                  <a:lnTo>
                    <a:pt x="1087" y="149"/>
                  </a:lnTo>
                  <a:lnTo>
                    <a:pt x="1098" y="154"/>
                  </a:lnTo>
                  <a:lnTo>
                    <a:pt x="1111" y="159"/>
                  </a:lnTo>
                  <a:lnTo>
                    <a:pt x="1115" y="162"/>
                  </a:lnTo>
                  <a:lnTo>
                    <a:pt x="1116" y="166"/>
                  </a:lnTo>
                  <a:lnTo>
                    <a:pt x="1116" y="169"/>
                  </a:lnTo>
                  <a:lnTo>
                    <a:pt x="1115" y="171"/>
                  </a:lnTo>
                  <a:lnTo>
                    <a:pt x="1112" y="173"/>
                  </a:lnTo>
                  <a:lnTo>
                    <a:pt x="1109" y="175"/>
                  </a:lnTo>
                  <a:lnTo>
                    <a:pt x="1104" y="178"/>
                  </a:lnTo>
                  <a:lnTo>
                    <a:pt x="1097" y="178"/>
                  </a:lnTo>
                  <a:lnTo>
                    <a:pt x="1095" y="175"/>
                  </a:lnTo>
                  <a:lnTo>
                    <a:pt x="1093" y="174"/>
                  </a:lnTo>
                  <a:lnTo>
                    <a:pt x="1091" y="171"/>
                  </a:lnTo>
                  <a:lnTo>
                    <a:pt x="1089" y="163"/>
                  </a:lnTo>
                  <a:lnTo>
                    <a:pt x="1085" y="160"/>
                  </a:lnTo>
                  <a:lnTo>
                    <a:pt x="1079" y="160"/>
                  </a:lnTo>
                  <a:lnTo>
                    <a:pt x="1068" y="163"/>
                  </a:lnTo>
                  <a:lnTo>
                    <a:pt x="1067" y="165"/>
                  </a:lnTo>
                  <a:lnTo>
                    <a:pt x="1065" y="165"/>
                  </a:lnTo>
                  <a:lnTo>
                    <a:pt x="1064" y="166"/>
                  </a:lnTo>
                  <a:lnTo>
                    <a:pt x="1061" y="167"/>
                  </a:lnTo>
                  <a:lnTo>
                    <a:pt x="1057" y="170"/>
                  </a:lnTo>
                  <a:lnTo>
                    <a:pt x="1049" y="173"/>
                  </a:lnTo>
                  <a:lnTo>
                    <a:pt x="1041" y="173"/>
                  </a:lnTo>
                  <a:lnTo>
                    <a:pt x="1038" y="171"/>
                  </a:lnTo>
                  <a:lnTo>
                    <a:pt x="1037" y="170"/>
                  </a:lnTo>
                  <a:lnTo>
                    <a:pt x="1037" y="169"/>
                  </a:lnTo>
                  <a:lnTo>
                    <a:pt x="1042" y="163"/>
                  </a:lnTo>
                  <a:lnTo>
                    <a:pt x="1045" y="158"/>
                  </a:lnTo>
                  <a:lnTo>
                    <a:pt x="1034" y="147"/>
                  </a:lnTo>
                  <a:lnTo>
                    <a:pt x="1031" y="140"/>
                  </a:lnTo>
                  <a:lnTo>
                    <a:pt x="1031" y="137"/>
                  </a:lnTo>
                  <a:lnTo>
                    <a:pt x="1030" y="140"/>
                  </a:lnTo>
                  <a:lnTo>
                    <a:pt x="1027" y="147"/>
                  </a:lnTo>
                  <a:lnTo>
                    <a:pt x="1024" y="163"/>
                  </a:lnTo>
                  <a:lnTo>
                    <a:pt x="1024" y="169"/>
                  </a:lnTo>
                  <a:lnTo>
                    <a:pt x="1023" y="170"/>
                  </a:lnTo>
                  <a:lnTo>
                    <a:pt x="1019" y="167"/>
                  </a:lnTo>
                  <a:lnTo>
                    <a:pt x="1011" y="163"/>
                  </a:lnTo>
                  <a:lnTo>
                    <a:pt x="1000" y="163"/>
                  </a:lnTo>
                  <a:lnTo>
                    <a:pt x="990" y="166"/>
                  </a:lnTo>
                  <a:lnTo>
                    <a:pt x="985" y="169"/>
                  </a:lnTo>
                  <a:lnTo>
                    <a:pt x="972" y="181"/>
                  </a:lnTo>
                  <a:lnTo>
                    <a:pt x="960" y="191"/>
                  </a:lnTo>
                  <a:lnTo>
                    <a:pt x="951" y="197"/>
                  </a:lnTo>
                  <a:lnTo>
                    <a:pt x="945" y="203"/>
                  </a:lnTo>
                  <a:lnTo>
                    <a:pt x="944" y="206"/>
                  </a:lnTo>
                  <a:lnTo>
                    <a:pt x="944" y="214"/>
                  </a:lnTo>
                  <a:lnTo>
                    <a:pt x="945" y="221"/>
                  </a:lnTo>
                  <a:lnTo>
                    <a:pt x="945" y="239"/>
                  </a:lnTo>
                  <a:lnTo>
                    <a:pt x="946" y="241"/>
                  </a:lnTo>
                  <a:lnTo>
                    <a:pt x="951" y="244"/>
                  </a:lnTo>
                  <a:lnTo>
                    <a:pt x="956" y="247"/>
                  </a:lnTo>
                  <a:lnTo>
                    <a:pt x="957" y="249"/>
                  </a:lnTo>
                  <a:lnTo>
                    <a:pt x="957" y="254"/>
                  </a:lnTo>
                  <a:lnTo>
                    <a:pt x="961" y="262"/>
                  </a:lnTo>
                  <a:lnTo>
                    <a:pt x="963" y="263"/>
                  </a:lnTo>
                  <a:lnTo>
                    <a:pt x="966" y="263"/>
                  </a:lnTo>
                  <a:lnTo>
                    <a:pt x="977" y="260"/>
                  </a:lnTo>
                  <a:lnTo>
                    <a:pt x="983" y="260"/>
                  </a:lnTo>
                  <a:lnTo>
                    <a:pt x="993" y="265"/>
                  </a:lnTo>
                  <a:lnTo>
                    <a:pt x="1007" y="273"/>
                  </a:lnTo>
                  <a:lnTo>
                    <a:pt x="1019" y="277"/>
                  </a:lnTo>
                  <a:lnTo>
                    <a:pt x="1049" y="282"/>
                  </a:lnTo>
                  <a:lnTo>
                    <a:pt x="1061" y="282"/>
                  </a:lnTo>
                  <a:lnTo>
                    <a:pt x="1071" y="280"/>
                  </a:lnTo>
                  <a:lnTo>
                    <a:pt x="1075" y="280"/>
                  </a:lnTo>
                  <a:lnTo>
                    <a:pt x="1080" y="281"/>
                  </a:lnTo>
                  <a:lnTo>
                    <a:pt x="1085" y="284"/>
                  </a:lnTo>
                  <a:lnTo>
                    <a:pt x="1087" y="289"/>
                  </a:lnTo>
                  <a:lnTo>
                    <a:pt x="1090" y="297"/>
                  </a:lnTo>
                  <a:lnTo>
                    <a:pt x="1093" y="308"/>
                  </a:lnTo>
                  <a:lnTo>
                    <a:pt x="1095" y="313"/>
                  </a:lnTo>
                  <a:lnTo>
                    <a:pt x="1095" y="323"/>
                  </a:lnTo>
                  <a:lnTo>
                    <a:pt x="1097" y="323"/>
                  </a:lnTo>
                  <a:lnTo>
                    <a:pt x="1100" y="321"/>
                  </a:lnTo>
                  <a:lnTo>
                    <a:pt x="1102" y="315"/>
                  </a:lnTo>
                  <a:lnTo>
                    <a:pt x="1104" y="314"/>
                  </a:lnTo>
                  <a:lnTo>
                    <a:pt x="1105" y="311"/>
                  </a:lnTo>
                  <a:lnTo>
                    <a:pt x="1106" y="310"/>
                  </a:lnTo>
                  <a:lnTo>
                    <a:pt x="1108" y="313"/>
                  </a:lnTo>
                  <a:lnTo>
                    <a:pt x="1109" y="319"/>
                  </a:lnTo>
                  <a:lnTo>
                    <a:pt x="1109" y="328"/>
                  </a:lnTo>
                  <a:lnTo>
                    <a:pt x="1108" y="332"/>
                  </a:lnTo>
                  <a:lnTo>
                    <a:pt x="1106" y="333"/>
                  </a:lnTo>
                  <a:lnTo>
                    <a:pt x="1106" y="339"/>
                  </a:lnTo>
                  <a:lnTo>
                    <a:pt x="1108" y="341"/>
                  </a:lnTo>
                  <a:lnTo>
                    <a:pt x="1111" y="343"/>
                  </a:lnTo>
                  <a:lnTo>
                    <a:pt x="1112" y="344"/>
                  </a:lnTo>
                  <a:lnTo>
                    <a:pt x="1124" y="344"/>
                  </a:lnTo>
                  <a:lnTo>
                    <a:pt x="1127" y="345"/>
                  </a:lnTo>
                  <a:lnTo>
                    <a:pt x="1131" y="344"/>
                  </a:lnTo>
                  <a:lnTo>
                    <a:pt x="1134" y="341"/>
                  </a:lnTo>
                  <a:lnTo>
                    <a:pt x="1136" y="334"/>
                  </a:lnTo>
                  <a:lnTo>
                    <a:pt x="1135" y="325"/>
                  </a:lnTo>
                  <a:lnTo>
                    <a:pt x="1132" y="317"/>
                  </a:lnTo>
                  <a:lnTo>
                    <a:pt x="1131" y="308"/>
                  </a:lnTo>
                  <a:lnTo>
                    <a:pt x="1131" y="304"/>
                  </a:lnTo>
                  <a:lnTo>
                    <a:pt x="1130" y="302"/>
                  </a:lnTo>
                  <a:lnTo>
                    <a:pt x="1127" y="299"/>
                  </a:lnTo>
                  <a:lnTo>
                    <a:pt x="1126" y="296"/>
                  </a:lnTo>
                  <a:lnTo>
                    <a:pt x="1123" y="293"/>
                  </a:lnTo>
                  <a:lnTo>
                    <a:pt x="1121" y="289"/>
                  </a:lnTo>
                  <a:lnTo>
                    <a:pt x="1120" y="286"/>
                  </a:lnTo>
                  <a:lnTo>
                    <a:pt x="1121" y="284"/>
                  </a:lnTo>
                  <a:lnTo>
                    <a:pt x="1123" y="282"/>
                  </a:lnTo>
                  <a:lnTo>
                    <a:pt x="1127" y="282"/>
                  </a:lnTo>
                  <a:lnTo>
                    <a:pt x="1132" y="285"/>
                  </a:lnTo>
                  <a:lnTo>
                    <a:pt x="1135" y="291"/>
                  </a:lnTo>
                  <a:lnTo>
                    <a:pt x="1138" y="292"/>
                  </a:lnTo>
                  <a:lnTo>
                    <a:pt x="1141" y="292"/>
                  </a:lnTo>
                  <a:lnTo>
                    <a:pt x="1143" y="291"/>
                  </a:lnTo>
                  <a:lnTo>
                    <a:pt x="1147" y="288"/>
                  </a:lnTo>
                  <a:lnTo>
                    <a:pt x="1153" y="282"/>
                  </a:lnTo>
                  <a:lnTo>
                    <a:pt x="1157" y="280"/>
                  </a:lnTo>
                  <a:lnTo>
                    <a:pt x="1161" y="267"/>
                  </a:lnTo>
                  <a:lnTo>
                    <a:pt x="1161" y="265"/>
                  </a:lnTo>
                  <a:lnTo>
                    <a:pt x="1160" y="262"/>
                  </a:lnTo>
                  <a:lnTo>
                    <a:pt x="1156" y="258"/>
                  </a:lnTo>
                  <a:lnTo>
                    <a:pt x="1150" y="251"/>
                  </a:lnTo>
                  <a:lnTo>
                    <a:pt x="1143" y="244"/>
                  </a:lnTo>
                  <a:lnTo>
                    <a:pt x="1138" y="240"/>
                  </a:lnTo>
                  <a:lnTo>
                    <a:pt x="1135" y="237"/>
                  </a:lnTo>
                  <a:lnTo>
                    <a:pt x="1132" y="236"/>
                  </a:lnTo>
                  <a:lnTo>
                    <a:pt x="1132" y="234"/>
                  </a:lnTo>
                  <a:lnTo>
                    <a:pt x="1134" y="233"/>
                  </a:lnTo>
                  <a:lnTo>
                    <a:pt x="1135" y="233"/>
                  </a:lnTo>
                  <a:lnTo>
                    <a:pt x="1138" y="232"/>
                  </a:lnTo>
                  <a:lnTo>
                    <a:pt x="1142" y="230"/>
                  </a:lnTo>
                  <a:lnTo>
                    <a:pt x="1145" y="229"/>
                  </a:lnTo>
                  <a:lnTo>
                    <a:pt x="1146" y="228"/>
                  </a:lnTo>
                  <a:lnTo>
                    <a:pt x="1146" y="225"/>
                  </a:lnTo>
                  <a:lnTo>
                    <a:pt x="1145" y="222"/>
                  </a:lnTo>
                  <a:lnTo>
                    <a:pt x="1145" y="210"/>
                  </a:lnTo>
                  <a:lnTo>
                    <a:pt x="1147" y="197"/>
                  </a:lnTo>
                  <a:lnTo>
                    <a:pt x="1149" y="191"/>
                  </a:lnTo>
                  <a:lnTo>
                    <a:pt x="1152" y="188"/>
                  </a:lnTo>
                  <a:lnTo>
                    <a:pt x="1158" y="188"/>
                  </a:lnTo>
                  <a:lnTo>
                    <a:pt x="1168" y="186"/>
                  </a:lnTo>
                  <a:lnTo>
                    <a:pt x="1180" y="185"/>
                  </a:lnTo>
                  <a:lnTo>
                    <a:pt x="1193" y="185"/>
                  </a:lnTo>
                  <a:lnTo>
                    <a:pt x="1203" y="188"/>
                  </a:lnTo>
                  <a:lnTo>
                    <a:pt x="1220" y="199"/>
                  </a:lnTo>
                  <a:lnTo>
                    <a:pt x="1228" y="202"/>
                  </a:lnTo>
                  <a:lnTo>
                    <a:pt x="1236" y="203"/>
                  </a:lnTo>
                  <a:lnTo>
                    <a:pt x="1246" y="204"/>
                  </a:lnTo>
                  <a:lnTo>
                    <a:pt x="1254" y="207"/>
                  </a:lnTo>
                  <a:lnTo>
                    <a:pt x="1258" y="211"/>
                  </a:lnTo>
                  <a:lnTo>
                    <a:pt x="1258" y="215"/>
                  </a:lnTo>
                  <a:lnTo>
                    <a:pt x="1255" y="217"/>
                  </a:lnTo>
                  <a:lnTo>
                    <a:pt x="1251" y="221"/>
                  </a:lnTo>
                  <a:lnTo>
                    <a:pt x="1249" y="222"/>
                  </a:lnTo>
                  <a:lnTo>
                    <a:pt x="1247" y="225"/>
                  </a:lnTo>
                  <a:lnTo>
                    <a:pt x="1246" y="226"/>
                  </a:lnTo>
                  <a:lnTo>
                    <a:pt x="1246" y="229"/>
                  </a:lnTo>
                  <a:lnTo>
                    <a:pt x="1247" y="232"/>
                  </a:lnTo>
                  <a:lnTo>
                    <a:pt x="1253" y="237"/>
                  </a:lnTo>
                  <a:lnTo>
                    <a:pt x="1258" y="240"/>
                  </a:lnTo>
                  <a:lnTo>
                    <a:pt x="1265" y="241"/>
                  </a:lnTo>
                  <a:lnTo>
                    <a:pt x="1270" y="243"/>
                  </a:lnTo>
                  <a:lnTo>
                    <a:pt x="1277" y="244"/>
                  </a:lnTo>
                  <a:lnTo>
                    <a:pt x="1283" y="243"/>
                  </a:lnTo>
                  <a:lnTo>
                    <a:pt x="1290" y="237"/>
                  </a:lnTo>
                  <a:lnTo>
                    <a:pt x="1296" y="228"/>
                  </a:lnTo>
                  <a:lnTo>
                    <a:pt x="1301" y="222"/>
                  </a:lnTo>
                  <a:lnTo>
                    <a:pt x="1303" y="218"/>
                  </a:lnTo>
                  <a:lnTo>
                    <a:pt x="1306" y="215"/>
                  </a:lnTo>
                  <a:lnTo>
                    <a:pt x="1309" y="214"/>
                  </a:lnTo>
                  <a:lnTo>
                    <a:pt x="1310" y="212"/>
                  </a:lnTo>
                  <a:lnTo>
                    <a:pt x="1313" y="212"/>
                  </a:lnTo>
                  <a:lnTo>
                    <a:pt x="1318" y="218"/>
                  </a:lnTo>
                  <a:lnTo>
                    <a:pt x="1324" y="226"/>
                  </a:lnTo>
                  <a:lnTo>
                    <a:pt x="1331" y="236"/>
                  </a:lnTo>
                  <a:lnTo>
                    <a:pt x="1337" y="244"/>
                  </a:lnTo>
                  <a:lnTo>
                    <a:pt x="1343" y="251"/>
                  </a:lnTo>
                  <a:lnTo>
                    <a:pt x="1347" y="258"/>
                  </a:lnTo>
                  <a:lnTo>
                    <a:pt x="1350" y="266"/>
                  </a:lnTo>
                  <a:lnTo>
                    <a:pt x="1353" y="276"/>
                  </a:lnTo>
                  <a:lnTo>
                    <a:pt x="1354" y="282"/>
                  </a:lnTo>
                  <a:lnTo>
                    <a:pt x="1357" y="285"/>
                  </a:lnTo>
                  <a:lnTo>
                    <a:pt x="1362" y="286"/>
                  </a:lnTo>
                  <a:lnTo>
                    <a:pt x="1376" y="284"/>
                  </a:lnTo>
                  <a:lnTo>
                    <a:pt x="1380" y="284"/>
                  </a:lnTo>
                  <a:lnTo>
                    <a:pt x="1385" y="286"/>
                  </a:lnTo>
                  <a:lnTo>
                    <a:pt x="1392" y="292"/>
                  </a:lnTo>
                  <a:lnTo>
                    <a:pt x="1399" y="299"/>
                  </a:lnTo>
                  <a:lnTo>
                    <a:pt x="1403" y="306"/>
                  </a:lnTo>
                  <a:lnTo>
                    <a:pt x="1404" y="310"/>
                  </a:lnTo>
                  <a:lnTo>
                    <a:pt x="1407" y="314"/>
                  </a:lnTo>
                  <a:lnTo>
                    <a:pt x="1411" y="315"/>
                  </a:lnTo>
                  <a:lnTo>
                    <a:pt x="1417" y="318"/>
                  </a:lnTo>
                  <a:lnTo>
                    <a:pt x="1424" y="319"/>
                  </a:lnTo>
                  <a:lnTo>
                    <a:pt x="1429" y="323"/>
                  </a:lnTo>
                  <a:lnTo>
                    <a:pt x="1429" y="328"/>
                  </a:lnTo>
                  <a:lnTo>
                    <a:pt x="1426" y="334"/>
                  </a:lnTo>
                  <a:lnTo>
                    <a:pt x="1422" y="340"/>
                  </a:lnTo>
                  <a:lnTo>
                    <a:pt x="1420" y="345"/>
                  </a:lnTo>
                  <a:lnTo>
                    <a:pt x="1418" y="350"/>
                  </a:lnTo>
                  <a:lnTo>
                    <a:pt x="1415" y="355"/>
                  </a:lnTo>
                  <a:lnTo>
                    <a:pt x="1413" y="359"/>
                  </a:lnTo>
                  <a:lnTo>
                    <a:pt x="1409" y="367"/>
                  </a:lnTo>
                  <a:lnTo>
                    <a:pt x="1409" y="369"/>
                  </a:lnTo>
                  <a:lnTo>
                    <a:pt x="1410" y="367"/>
                  </a:lnTo>
                  <a:lnTo>
                    <a:pt x="1414" y="367"/>
                  </a:lnTo>
                  <a:lnTo>
                    <a:pt x="1415" y="369"/>
                  </a:lnTo>
                  <a:lnTo>
                    <a:pt x="1421" y="371"/>
                  </a:lnTo>
                  <a:lnTo>
                    <a:pt x="1422" y="373"/>
                  </a:lnTo>
                  <a:lnTo>
                    <a:pt x="1428" y="376"/>
                  </a:lnTo>
                  <a:lnTo>
                    <a:pt x="1436" y="373"/>
                  </a:lnTo>
                  <a:lnTo>
                    <a:pt x="1444" y="376"/>
                  </a:lnTo>
                  <a:lnTo>
                    <a:pt x="1447" y="378"/>
                  </a:lnTo>
                  <a:lnTo>
                    <a:pt x="1448" y="382"/>
                  </a:lnTo>
                  <a:lnTo>
                    <a:pt x="1454" y="392"/>
                  </a:lnTo>
                  <a:lnTo>
                    <a:pt x="1461" y="406"/>
                  </a:lnTo>
                  <a:lnTo>
                    <a:pt x="1461" y="411"/>
                  </a:lnTo>
                  <a:lnTo>
                    <a:pt x="1459" y="414"/>
                  </a:lnTo>
                  <a:lnTo>
                    <a:pt x="1456" y="414"/>
                  </a:lnTo>
                  <a:lnTo>
                    <a:pt x="1455" y="413"/>
                  </a:lnTo>
                  <a:lnTo>
                    <a:pt x="1450" y="410"/>
                  </a:lnTo>
                  <a:lnTo>
                    <a:pt x="1436" y="410"/>
                  </a:lnTo>
                  <a:lnTo>
                    <a:pt x="1435" y="411"/>
                  </a:lnTo>
                  <a:lnTo>
                    <a:pt x="1433" y="414"/>
                  </a:lnTo>
                  <a:lnTo>
                    <a:pt x="1430" y="415"/>
                  </a:lnTo>
                  <a:lnTo>
                    <a:pt x="1429" y="415"/>
                  </a:lnTo>
                  <a:lnTo>
                    <a:pt x="1428" y="414"/>
                  </a:lnTo>
                  <a:lnTo>
                    <a:pt x="1426" y="411"/>
                  </a:lnTo>
                  <a:lnTo>
                    <a:pt x="1424" y="410"/>
                  </a:lnTo>
                  <a:lnTo>
                    <a:pt x="1421" y="407"/>
                  </a:lnTo>
                  <a:lnTo>
                    <a:pt x="1414" y="407"/>
                  </a:lnTo>
                  <a:lnTo>
                    <a:pt x="1402" y="408"/>
                  </a:lnTo>
                  <a:lnTo>
                    <a:pt x="1383" y="408"/>
                  </a:lnTo>
                  <a:lnTo>
                    <a:pt x="1381" y="406"/>
                  </a:lnTo>
                  <a:lnTo>
                    <a:pt x="1381" y="402"/>
                  </a:lnTo>
                  <a:lnTo>
                    <a:pt x="1384" y="399"/>
                  </a:lnTo>
                  <a:lnTo>
                    <a:pt x="1387" y="392"/>
                  </a:lnTo>
                  <a:lnTo>
                    <a:pt x="1389" y="384"/>
                  </a:lnTo>
                  <a:lnTo>
                    <a:pt x="1394" y="374"/>
                  </a:lnTo>
                  <a:lnTo>
                    <a:pt x="1407" y="360"/>
                  </a:lnTo>
                  <a:lnTo>
                    <a:pt x="1407" y="354"/>
                  </a:lnTo>
                  <a:lnTo>
                    <a:pt x="1406" y="351"/>
                  </a:lnTo>
                  <a:lnTo>
                    <a:pt x="1403" y="348"/>
                  </a:lnTo>
                  <a:lnTo>
                    <a:pt x="1400" y="348"/>
                  </a:lnTo>
                  <a:lnTo>
                    <a:pt x="1395" y="351"/>
                  </a:lnTo>
                  <a:lnTo>
                    <a:pt x="1392" y="354"/>
                  </a:lnTo>
                  <a:lnTo>
                    <a:pt x="1389" y="358"/>
                  </a:lnTo>
                  <a:lnTo>
                    <a:pt x="1388" y="360"/>
                  </a:lnTo>
                  <a:lnTo>
                    <a:pt x="1385" y="362"/>
                  </a:lnTo>
                  <a:lnTo>
                    <a:pt x="1373" y="362"/>
                  </a:lnTo>
                  <a:lnTo>
                    <a:pt x="1366" y="360"/>
                  </a:lnTo>
                  <a:lnTo>
                    <a:pt x="1359" y="363"/>
                  </a:lnTo>
                  <a:lnTo>
                    <a:pt x="1355" y="366"/>
                  </a:lnTo>
                  <a:lnTo>
                    <a:pt x="1353" y="369"/>
                  </a:lnTo>
                  <a:lnTo>
                    <a:pt x="1348" y="370"/>
                  </a:lnTo>
                  <a:lnTo>
                    <a:pt x="1344" y="374"/>
                  </a:lnTo>
                  <a:lnTo>
                    <a:pt x="1344" y="376"/>
                  </a:lnTo>
                  <a:lnTo>
                    <a:pt x="1347" y="377"/>
                  </a:lnTo>
                  <a:lnTo>
                    <a:pt x="1348" y="378"/>
                  </a:lnTo>
                  <a:lnTo>
                    <a:pt x="1348" y="380"/>
                  </a:lnTo>
                  <a:lnTo>
                    <a:pt x="1344" y="384"/>
                  </a:lnTo>
                  <a:lnTo>
                    <a:pt x="1339" y="386"/>
                  </a:lnTo>
                  <a:lnTo>
                    <a:pt x="1335" y="388"/>
                  </a:lnTo>
                  <a:lnTo>
                    <a:pt x="1332" y="389"/>
                  </a:lnTo>
                  <a:lnTo>
                    <a:pt x="1329" y="389"/>
                  </a:lnTo>
                  <a:lnTo>
                    <a:pt x="1327" y="386"/>
                  </a:lnTo>
                  <a:lnTo>
                    <a:pt x="1325" y="380"/>
                  </a:lnTo>
                  <a:lnTo>
                    <a:pt x="1325" y="366"/>
                  </a:lnTo>
                  <a:lnTo>
                    <a:pt x="1324" y="365"/>
                  </a:lnTo>
                  <a:lnTo>
                    <a:pt x="1317" y="371"/>
                  </a:lnTo>
                  <a:lnTo>
                    <a:pt x="1316" y="370"/>
                  </a:lnTo>
                  <a:lnTo>
                    <a:pt x="1305" y="365"/>
                  </a:lnTo>
                  <a:lnTo>
                    <a:pt x="1298" y="365"/>
                  </a:lnTo>
                  <a:lnTo>
                    <a:pt x="1294" y="367"/>
                  </a:lnTo>
                  <a:lnTo>
                    <a:pt x="1286" y="371"/>
                  </a:lnTo>
                  <a:lnTo>
                    <a:pt x="1264" y="374"/>
                  </a:lnTo>
                  <a:lnTo>
                    <a:pt x="1255" y="378"/>
                  </a:lnTo>
                  <a:lnTo>
                    <a:pt x="1251" y="386"/>
                  </a:lnTo>
                  <a:lnTo>
                    <a:pt x="1247" y="396"/>
                  </a:lnTo>
                  <a:lnTo>
                    <a:pt x="1246" y="404"/>
                  </a:lnTo>
                  <a:lnTo>
                    <a:pt x="1244" y="407"/>
                  </a:lnTo>
                  <a:lnTo>
                    <a:pt x="1246" y="407"/>
                  </a:lnTo>
                  <a:lnTo>
                    <a:pt x="1247" y="406"/>
                  </a:lnTo>
                  <a:lnTo>
                    <a:pt x="1251" y="403"/>
                  </a:lnTo>
                  <a:lnTo>
                    <a:pt x="1257" y="402"/>
                  </a:lnTo>
                  <a:lnTo>
                    <a:pt x="1264" y="399"/>
                  </a:lnTo>
                  <a:lnTo>
                    <a:pt x="1280" y="393"/>
                  </a:lnTo>
                  <a:lnTo>
                    <a:pt x="1287" y="389"/>
                  </a:lnTo>
                  <a:lnTo>
                    <a:pt x="1295" y="385"/>
                  </a:lnTo>
                  <a:lnTo>
                    <a:pt x="1303" y="384"/>
                  </a:lnTo>
                  <a:lnTo>
                    <a:pt x="1310" y="386"/>
                  </a:lnTo>
                  <a:lnTo>
                    <a:pt x="1316" y="392"/>
                  </a:lnTo>
                  <a:lnTo>
                    <a:pt x="1318" y="396"/>
                  </a:lnTo>
                  <a:lnTo>
                    <a:pt x="1318" y="403"/>
                  </a:lnTo>
                  <a:lnTo>
                    <a:pt x="1317" y="406"/>
                  </a:lnTo>
                  <a:lnTo>
                    <a:pt x="1313" y="410"/>
                  </a:lnTo>
                  <a:lnTo>
                    <a:pt x="1313" y="411"/>
                  </a:lnTo>
                  <a:lnTo>
                    <a:pt x="1314" y="413"/>
                  </a:lnTo>
                  <a:lnTo>
                    <a:pt x="1317" y="418"/>
                  </a:lnTo>
                  <a:lnTo>
                    <a:pt x="1321" y="422"/>
                  </a:lnTo>
                  <a:lnTo>
                    <a:pt x="1324" y="423"/>
                  </a:lnTo>
                  <a:lnTo>
                    <a:pt x="1328" y="419"/>
                  </a:lnTo>
                  <a:lnTo>
                    <a:pt x="1329" y="417"/>
                  </a:lnTo>
                  <a:lnTo>
                    <a:pt x="1333" y="414"/>
                  </a:lnTo>
                  <a:lnTo>
                    <a:pt x="1336" y="413"/>
                  </a:lnTo>
                  <a:lnTo>
                    <a:pt x="1337" y="413"/>
                  </a:lnTo>
                  <a:lnTo>
                    <a:pt x="1339" y="414"/>
                  </a:lnTo>
                  <a:lnTo>
                    <a:pt x="1339" y="419"/>
                  </a:lnTo>
                  <a:lnTo>
                    <a:pt x="1340" y="422"/>
                  </a:lnTo>
                  <a:lnTo>
                    <a:pt x="1340" y="429"/>
                  </a:lnTo>
                  <a:lnTo>
                    <a:pt x="1343" y="432"/>
                  </a:lnTo>
                  <a:lnTo>
                    <a:pt x="1346" y="433"/>
                  </a:lnTo>
                  <a:lnTo>
                    <a:pt x="1348" y="433"/>
                  </a:lnTo>
                  <a:lnTo>
                    <a:pt x="1359" y="422"/>
                  </a:lnTo>
                  <a:lnTo>
                    <a:pt x="1361" y="419"/>
                  </a:lnTo>
                  <a:lnTo>
                    <a:pt x="1363" y="419"/>
                  </a:lnTo>
                  <a:lnTo>
                    <a:pt x="1365" y="421"/>
                  </a:lnTo>
                  <a:lnTo>
                    <a:pt x="1370" y="429"/>
                  </a:lnTo>
                  <a:lnTo>
                    <a:pt x="1374" y="443"/>
                  </a:lnTo>
                  <a:lnTo>
                    <a:pt x="1373" y="447"/>
                  </a:lnTo>
                  <a:lnTo>
                    <a:pt x="1368" y="450"/>
                  </a:lnTo>
                  <a:lnTo>
                    <a:pt x="1361" y="452"/>
                  </a:lnTo>
                  <a:lnTo>
                    <a:pt x="1353" y="454"/>
                  </a:lnTo>
                  <a:lnTo>
                    <a:pt x="1348" y="455"/>
                  </a:lnTo>
                  <a:lnTo>
                    <a:pt x="1343" y="456"/>
                  </a:lnTo>
                  <a:lnTo>
                    <a:pt x="1333" y="459"/>
                  </a:lnTo>
                  <a:lnTo>
                    <a:pt x="1325" y="460"/>
                  </a:lnTo>
                  <a:lnTo>
                    <a:pt x="1320" y="462"/>
                  </a:lnTo>
                  <a:lnTo>
                    <a:pt x="1316" y="465"/>
                  </a:lnTo>
                  <a:lnTo>
                    <a:pt x="1310" y="469"/>
                  </a:lnTo>
                  <a:lnTo>
                    <a:pt x="1305" y="474"/>
                  </a:lnTo>
                  <a:lnTo>
                    <a:pt x="1298" y="476"/>
                  </a:lnTo>
                  <a:lnTo>
                    <a:pt x="1292" y="473"/>
                  </a:lnTo>
                  <a:lnTo>
                    <a:pt x="1290" y="467"/>
                  </a:lnTo>
                  <a:lnTo>
                    <a:pt x="1290" y="459"/>
                  </a:lnTo>
                  <a:lnTo>
                    <a:pt x="1288" y="451"/>
                  </a:lnTo>
                  <a:lnTo>
                    <a:pt x="1288" y="448"/>
                  </a:lnTo>
                  <a:lnTo>
                    <a:pt x="1284" y="448"/>
                  </a:lnTo>
                  <a:lnTo>
                    <a:pt x="1283" y="450"/>
                  </a:lnTo>
                  <a:lnTo>
                    <a:pt x="1280" y="451"/>
                  </a:lnTo>
                  <a:lnTo>
                    <a:pt x="1279" y="452"/>
                  </a:lnTo>
                  <a:lnTo>
                    <a:pt x="1277" y="455"/>
                  </a:lnTo>
                  <a:lnTo>
                    <a:pt x="1275" y="458"/>
                  </a:lnTo>
                  <a:lnTo>
                    <a:pt x="1272" y="459"/>
                  </a:lnTo>
                  <a:lnTo>
                    <a:pt x="1265" y="459"/>
                  </a:lnTo>
                  <a:lnTo>
                    <a:pt x="1262" y="460"/>
                  </a:lnTo>
                  <a:lnTo>
                    <a:pt x="1258" y="460"/>
                  </a:lnTo>
                  <a:lnTo>
                    <a:pt x="1254" y="462"/>
                  </a:lnTo>
                  <a:lnTo>
                    <a:pt x="1249" y="465"/>
                  </a:lnTo>
                  <a:lnTo>
                    <a:pt x="1244" y="467"/>
                  </a:lnTo>
                  <a:lnTo>
                    <a:pt x="1242" y="470"/>
                  </a:lnTo>
                  <a:lnTo>
                    <a:pt x="1239" y="476"/>
                  </a:lnTo>
                  <a:lnTo>
                    <a:pt x="1238" y="480"/>
                  </a:lnTo>
                  <a:lnTo>
                    <a:pt x="1240" y="488"/>
                  </a:lnTo>
                  <a:lnTo>
                    <a:pt x="1249" y="502"/>
                  </a:lnTo>
                  <a:lnTo>
                    <a:pt x="1249" y="507"/>
                  </a:lnTo>
                  <a:lnTo>
                    <a:pt x="1243" y="510"/>
                  </a:lnTo>
                  <a:lnTo>
                    <a:pt x="1232" y="510"/>
                  </a:lnTo>
                  <a:lnTo>
                    <a:pt x="1221" y="508"/>
                  </a:lnTo>
                  <a:lnTo>
                    <a:pt x="1213" y="507"/>
                  </a:lnTo>
                  <a:lnTo>
                    <a:pt x="1205" y="507"/>
                  </a:lnTo>
                  <a:lnTo>
                    <a:pt x="1202" y="508"/>
                  </a:lnTo>
                  <a:lnTo>
                    <a:pt x="1199" y="511"/>
                  </a:lnTo>
                  <a:lnTo>
                    <a:pt x="1198" y="514"/>
                  </a:lnTo>
                  <a:lnTo>
                    <a:pt x="1198" y="517"/>
                  </a:lnTo>
                  <a:lnTo>
                    <a:pt x="1199" y="519"/>
                  </a:lnTo>
                  <a:lnTo>
                    <a:pt x="1199" y="524"/>
                  </a:lnTo>
                  <a:lnTo>
                    <a:pt x="1198" y="526"/>
                  </a:lnTo>
                  <a:lnTo>
                    <a:pt x="1195" y="528"/>
                  </a:lnTo>
                  <a:lnTo>
                    <a:pt x="1190" y="528"/>
                  </a:lnTo>
                  <a:lnTo>
                    <a:pt x="1187" y="529"/>
                  </a:lnTo>
                  <a:lnTo>
                    <a:pt x="1186" y="530"/>
                  </a:lnTo>
                  <a:lnTo>
                    <a:pt x="1184" y="533"/>
                  </a:lnTo>
                  <a:lnTo>
                    <a:pt x="1184" y="536"/>
                  </a:lnTo>
                  <a:lnTo>
                    <a:pt x="1187" y="541"/>
                  </a:lnTo>
                  <a:lnTo>
                    <a:pt x="1187" y="547"/>
                  </a:lnTo>
                  <a:lnTo>
                    <a:pt x="1186" y="550"/>
                  </a:lnTo>
                  <a:lnTo>
                    <a:pt x="1180" y="555"/>
                  </a:lnTo>
                  <a:lnTo>
                    <a:pt x="1177" y="556"/>
                  </a:lnTo>
                  <a:lnTo>
                    <a:pt x="1175" y="556"/>
                  </a:lnTo>
                  <a:lnTo>
                    <a:pt x="1171" y="552"/>
                  </a:lnTo>
                  <a:lnTo>
                    <a:pt x="1168" y="551"/>
                  </a:lnTo>
                  <a:lnTo>
                    <a:pt x="1165" y="551"/>
                  </a:lnTo>
                  <a:lnTo>
                    <a:pt x="1164" y="552"/>
                  </a:lnTo>
                  <a:lnTo>
                    <a:pt x="1164" y="555"/>
                  </a:lnTo>
                  <a:lnTo>
                    <a:pt x="1165" y="565"/>
                  </a:lnTo>
                  <a:lnTo>
                    <a:pt x="1176" y="584"/>
                  </a:lnTo>
                  <a:lnTo>
                    <a:pt x="1177" y="589"/>
                  </a:lnTo>
                  <a:lnTo>
                    <a:pt x="1172" y="593"/>
                  </a:lnTo>
                  <a:lnTo>
                    <a:pt x="1165" y="596"/>
                  </a:lnTo>
                  <a:lnTo>
                    <a:pt x="1157" y="600"/>
                  </a:lnTo>
                  <a:lnTo>
                    <a:pt x="1152" y="604"/>
                  </a:lnTo>
                  <a:lnTo>
                    <a:pt x="1145" y="613"/>
                  </a:lnTo>
                  <a:lnTo>
                    <a:pt x="1135" y="624"/>
                  </a:lnTo>
                  <a:lnTo>
                    <a:pt x="1126" y="636"/>
                  </a:lnTo>
                  <a:lnTo>
                    <a:pt x="1116" y="643"/>
                  </a:lnTo>
                  <a:lnTo>
                    <a:pt x="1108" y="648"/>
                  </a:lnTo>
                  <a:lnTo>
                    <a:pt x="1102" y="656"/>
                  </a:lnTo>
                  <a:lnTo>
                    <a:pt x="1100" y="663"/>
                  </a:lnTo>
                  <a:lnTo>
                    <a:pt x="1101" y="670"/>
                  </a:lnTo>
                  <a:lnTo>
                    <a:pt x="1105" y="678"/>
                  </a:lnTo>
                  <a:lnTo>
                    <a:pt x="1113" y="703"/>
                  </a:lnTo>
                  <a:lnTo>
                    <a:pt x="1116" y="713"/>
                  </a:lnTo>
                  <a:lnTo>
                    <a:pt x="1117" y="719"/>
                  </a:lnTo>
                  <a:lnTo>
                    <a:pt x="1117" y="728"/>
                  </a:lnTo>
                  <a:lnTo>
                    <a:pt x="1115" y="737"/>
                  </a:lnTo>
                  <a:lnTo>
                    <a:pt x="1112" y="743"/>
                  </a:lnTo>
                  <a:lnTo>
                    <a:pt x="1106" y="745"/>
                  </a:lnTo>
                  <a:lnTo>
                    <a:pt x="1101" y="743"/>
                  </a:lnTo>
                  <a:lnTo>
                    <a:pt x="1100" y="740"/>
                  </a:lnTo>
                  <a:lnTo>
                    <a:pt x="1098" y="736"/>
                  </a:lnTo>
                  <a:lnTo>
                    <a:pt x="1098" y="733"/>
                  </a:lnTo>
                  <a:lnTo>
                    <a:pt x="1097" y="729"/>
                  </a:lnTo>
                  <a:lnTo>
                    <a:pt x="1094" y="726"/>
                  </a:lnTo>
                  <a:lnTo>
                    <a:pt x="1091" y="725"/>
                  </a:lnTo>
                  <a:lnTo>
                    <a:pt x="1085" y="719"/>
                  </a:lnTo>
                  <a:lnTo>
                    <a:pt x="1080" y="708"/>
                  </a:lnTo>
                  <a:lnTo>
                    <a:pt x="1076" y="695"/>
                  </a:lnTo>
                  <a:lnTo>
                    <a:pt x="1075" y="682"/>
                  </a:lnTo>
                  <a:lnTo>
                    <a:pt x="1074" y="678"/>
                  </a:lnTo>
                  <a:lnTo>
                    <a:pt x="1074" y="676"/>
                  </a:lnTo>
                  <a:lnTo>
                    <a:pt x="1072" y="674"/>
                  </a:lnTo>
                  <a:lnTo>
                    <a:pt x="1071" y="674"/>
                  </a:lnTo>
                  <a:lnTo>
                    <a:pt x="1068" y="677"/>
                  </a:lnTo>
                  <a:lnTo>
                    <a:pt x="1067" y="680"/>
                  </a:lnTo>
                  <a:lnTo>
                    <a:pt x="1061" y="682"/>
                  </a:lnTo>
                  <a:lnTo>
                    <a:pt x="1056" y="680"/>
                  </a:lnTo>
                  <a:lnTo>
                    <a:pt x="1053" y="676"/>
                  </a:lnTo>
                  <a:lnTo>
                    <a:pt x="1050" y="673"/>
                  </a:lnTo>
                  <a:lnTo>
                    <a:pt x="1048" y="667"/>
                  </a:lnTo>
                  <a:lnTo>
                    <a:pt x="1045" y="666"/>
                  </a:lnTo>
                  <a:lnTo>
                    <a:pt x="1039" y="669"/>
                  </a:lnTo>
                  <a:lnTo>
                    <a:pt x="1031" y="671"/>
                  </a:lnTo>
                  <a:lnTo>
                    <a:pt x="1024" y="674"/>
                  </a:lnTo>
                  <a:lnTo>
                    <a:pt x="1002" y="674"/>
                  </a:lnTo>
                  <a:lnTo>
                    <a:pt x="998" y="676"/>
                  </a:lnTo>
                  <a:lnTo>
                    <a:pt x="997" y="677"/>
                  </a:lnTo>
                  <a:lnTo>
                    <a:pt x="996" y="680"/>
                  </a:lnTo>
                  <a:lnTo>
                    <a:pt x="996" y="682"/>
                  </a:lnTo>
                  <a:lnTo>
                    <a:pt x="994" y="685"/>
                  </a:lnTo>
                  <a:lnTo>
                    <a:pt x="994" y="687"/>
                  </a:lnTo>
                  <a:lnTo>
                    <a:pt x="992" y="689"/>
                  </a:lnTo>
                  <a:lnTo>
                    <a:pt x="989" y="689"/>
                  </a:lnTo>
                  <a:lnTo>
                    <a:pt x="986" y="688"/>
                  </a:lnTo>
                  <a:lnTo>
                    <a:pt x="982" y="687"/>
                  </a:lnTo>
                  <a:lnTo>
                    <a:pt x="974" y="682"/>
                  </a:lnTo>
                  <a:lnTo>
                    <a:pt x="963" y="680"/>
                  </a:lnTo>
                  <a:lnTo>
                    <a:pt x="937" y="680"/>
                  </a:lnTo>
                  <a:lnTo>
                    <a:pt x="931" y="682"/>
                  </a:lnTo>
                  <a:lnTo>
                    <a:pt x="929" y="688"/>
                  </a:lnTo>
                  <a:lnTo>
                    <a:pt x="923" y="693"/>
                  </a:lnTo>
                  <a:lnTo>
                    <a:pt x="916" y="699"/>
                  </a:lnTo>
                  <a:lnTo>
                    <a:pt x="910" y="702"/>
                  </a:lnTo>
                  <a:lnTo>
                    <a:pt x="907" y="703"/>
                  </a:lnTo>
                  <a:lnTo>
                    <a:pt x="904" y="706"/>
                  </a:lnTo>
                  <a:lnTo>
                    <a:pt x="900" y="707"/>
                  </a:lnTo>
                  <a:lnTo>
                    <a:pt x="897" y="710"/>
                  </a:lnTo>
                  <a:lnTo>
                    <a:pt x="894" y="714"/>
                  </a:lnTo>
                  <a:lnTo>
                    <a:pt x="893" y="715"/>
                  </a:lnTo>
                  <a:lnTo>
                    <a:pt x="893" y="718"/>
                  </a:lnTo>
                  <a:lnTo>
                    <a:pt x="899" y="724"/>
                  </a:lnTo>
                  <a:lnTo>
                    <a:pt x="900" y="732"/>
                  </a:lnTo>
                  <a:lnTo>
                    <a:pt x="900" y="741"/>
                  </a:lnTo>
                  <a:lnTo>
                    <a:pt x="897" y="751"/>
                  </a:lnTo>
                  <a:lnTo>
                    <a:pt x="894" y="763"/>
                  </a:lnTo>
                  <a:lnTo>
                    <a:pt x="894" y="778"/>
                  </a:lnTo>
                  <a:lnTo>
                    <a:pt x="896" y="796"/>
                  </a:lnTo>
                  <a:lnTo>
                    <a:pt x="900" y="809"/>
                  </a:lnTo>
                  <a:lnTo>
                    <a:pt x="905" y="818"/>
                  </a:lnTo>
                  <a:lnTo>
                    <a:pt x="914" y="828"/>
                  </a:lnTo>
                  <a:lnTo>
                    <a:pt x="930" y="844"/>
                  </a:lnTo>
                  <a:lnTo>
                    <a:pt x="937" y="848"/>
                  </a:lnTo>
                  <a:lnTo>
                    <a:pt x="944" y="847"/>
                  </a:lnTo>
                  <a:lnTo>
                    <a:pt x="951" y="843"/>
                  </a:lnTo>
                  <a:lnTo>
                    <a:pt x="959" y="837"/>
                  </a:lnTo>
                  <a:lnTo>
                    <a:pt x="966" y="837"/>
                  </a:lnTo>
                  <a:lnTo>
                    <a:pt x="967" y="839"/>
                  </a:lnTo>
                  <a:lnTo>
                    <a:pt x="968" y="839"/>
                  </a:lnTo>
                  <a:lnTo>
                    <a:pt x="970" y="840"/>
                  </a:lnTo>
                  <a:lnTo>
                    <a:pt x="972" y="840"/>
                  </a:lnTo>
                  <a:lnTo>
                    <a:pt x="975" y="839"/>
                  </a:lnTo>
                  <a:lnTo>
                    <a:pt x="977" y="836"/>
                  </a:lnTo>
                  <a:lnTo>
                    <a:pt x="979" y="832"/>
                  </a:lnTo>
                  <a:lnTo>
                    <a:pt x="979" y="822"/>
                  </a:lnTo>
                  <a:lnTo>
                    <a:pt x="978" y="817"/>
                  </a:lnTo>
                  <a:lnTo>
                    <a:pt x="979" y="811"/>
                  </a:lnTo>
                  <a:lnTo>
                    <a:pt x="981" y="807"/>
                  </a:lnTo>
                  <a:lnTo>
                    <a:pt x="985" y="803"/>
                  </a:lnTo>
                  <a:lnTo>
                    <a:pt x="989" y="802"/>
                  </a:lnTo>
                  <a:lnTo>
                    <a:pt x="1004" y="802"/>
                  </a:lnTo>
                  <a:lnTo>
                    <a:pt x="1015" y="799"/>
                  </a:lnTo>
                  <a:lnTo>
                    <a:pt x="1024" y="799"/>
                  </a:lnTo>
                  <a:lnTo>
                    <a:pt x="1028" y="802"/>
                  </a:lnTo>
                  <a:lnTo>
                    <a:pt x="1031" y="818"/>
                  </a:lnTo>
                  <a:lnTo>
                    <a:pt x="1030" y="828"/>
                  </a:lnTo>
                  <a:lnTo>
                    <a:pt x="1024" y="835"/>
                  </a:lnTo>
                  <a:lnTo>
                    <a:pt x="1019" y="843"/>
                  </a:lnTo>
                  <a:lnTo>
                    <a:pt x="1016" y="852"/>
                  </a:lnTo>
                  <a:lnTo>
                    <a:pt x="1018" y="862"/>
                  </a:lnTo>
                  <a:lnTo>
                    <a:pt x="1016" y="872"/>
                  </a:lnTo>
                  <a:lnTo>
                    <a:pt x="1015" y="876"/>
                  </a:lnTo>
                  <a:lnTo>
                    <a:pt x="1012" y="881"/>
                  </a:lnTo>
                  <a:lnTo>
                    <a:pt x="1012" y="883"/>
                  </a:lnTo>
                  <a:lnTo>
                    <a:pt x="1011" y="884"/>
                  </a:lnTo>
                  <a:lnTo>
                    <a:pt x="1011" y="885"/>
                  </a:lnTo>
                  <a:lnTo>
                    <a:pt x="1023" y="885"/>
                  </a:lnTo>
                  <a:lnTo>
                    <a:pt x="1026" y="887"/>
                  </a:lnTo>
                  <a:lnTo>
                    <a:pt x="1027" y="887"/>
                  </a:lnTo>
                  <a:lnTo>
                    <a:pt x="1030" y="889"/>
                  </a:lnTo>
                  <a:lnTo>
                    <a:pt x="1033" y="889"/>
                  </a:lnTo>
                  <a:lnTo>
                    <a:pt x="1041" y="888"/>
                  </a:lnTo>
                  <a:lnTo>
                    <a:pt x="1048" y="883"/>
                  </a:lnTo>
                  <a:lnTo>
                    <a:pt x="1056" y="880"/>
                  </a:lnTo>
                  <a:lnTo>
                    <a:pt x="1061" y="883"/>
                  </a:lnTo>
                  <a:lnTo>
                    <a:pt x="1068" y="887"/>
                  </a:lnTo>
                  <a:lnTo>
                    <a:pt x="1074" y="895"/>
                  </a:lnTo>
                  <a:lnTo>
                    <a:pt x="1078" y="903"/>
                  </a:lnTo>
                  <a:lnTo>
                    <a:pt x="1079" y="910"/>
                  </a:lnTo>
                  <a:lnTo>
                    <a:pt x="1076" y="922"/>
                  </a:lnTo>
                  <a:lnTo>
                    <a:pt x="1074" y="937"/>
                  </a:lnTo>
                  <a:lnTo>
                    <a:pt x="1074" y="954"/>
                  </a:lnTo>
                  <a:lnTo>
                    <a:pt x="1075" y="965"/>
                  </a:lnTo>
                  <a:lnTo>
                    <a:pt x="1079" y="973"/>
                  </a:lnTo>
                  <a:lnTo>
                    <a:pt x="1082" y="977"/>
                  </a:lnTo>
                  <a:lnTo>
                    <a:pt x="1085" y="983"/>
                  </a:lnTo>
                  <a:lnTo>
                    <a:pt x="1090" y="988"/>
                  </a:lnTo>
                  <a:lnTo>
                    <a:pt x="1093" y="989"/>
                  </a:lnTo>
                  <a:lnTo>
                    <a:pt x="1097" y="991"/>
                  </a:lnTo>
                  <a:lnTo>
                    <a:pt x="1101" y="989"/>
                  </a:lnTo>
                  <a:lnTo>
                    <a:pt x="1112" y="984"/>
                  </a:lnTo>
                  <a:lnTo>
                    <a:pt x="1119" y="980"/>
                  </a:lnTo>
                  <a:lnTo>
                    <a:pt x="1124" y="974"/>
                  </a:lnTo>
                  <a:lnTo>
                    <a:pt x="1128" y="974"/>
                  </a:lnTo>
                  <a:lnTo>
                    <a:pt x="1134" y="976"/>
                  </a:lnTo>
                  <a:lnTo>
                    <a:pt x="1139" y="980"/>
                  </a:lnTo>
                  <a:lnTo>
                    <a:pt x="1145" y="985"/>
                  </a:lnTo>
                  <a:lnTo>
                    <a:pt x="1146" y="988"/>
                  </a:lnTo>
                  <a:lnTo>
                    <a:pt x="1146" y="989"/>
                  </a:lnTo>
                  <a:lnTo>
                    <a:pt x="1149" y="992"/>
                  </a:lnTo>
                  <a:lnTo>
                    <a:pt x="1156" y="992"/>
                  </a:lnTo>
                  <a:lnTo>
                    <a:pt x="1160" y="991"/>
                  </a:lnTo>
                  <a:lnTo>
                    <a:pt x="1164" y="988"/>
                  </a:lnTo>
                  <a:lnTo>
                    <a:pt x="1167" y="985"/>
                  </a:lnTo>
                  <a:lnTo>
                    <a:pt x="1172" y="977"/>
                  </a:lnTo>
                  <a:lnTo>
                    <a:pt x="1176" y="972"/>
                  </a:lnTo>
                  <a:lnTo>
                    <a:pt x="1183" y="962"/>
                  </a:lnTo>
                  <a:lnTo>
                    <a:pt x="1191" y="955"/>
                  </a:lnTo>
                  <a:lnTo>
                    <a:pt x="1198" y="951"/>
                  </a:lnTo>
                  <a:lnTo>
                    <a:pt x="1203" y="948"/>
                  </a:lnTo>
                  <a:lnTo>
                    <a:pt x="1210" y="943"/>
                  </a:lnTo>
                  <a:lnTo>
                    <a:pt x="1219" y="937"/>
                  </a:lnTo>
                  <a:lnTo>
                    <a:pt x="1225" y="936"/>
                  </a:lnTo>
                  <a:lnTo>
                    <a:pt x="1228" y="939"/>
                  </a:lnTo>
                  <a:lnTo>
                    <a:pt x="1228" y="943"/>
                  </a:lnTo>
                  <a:lnTo>
                    <a:pt x="1225" y="948"/>
                  </a:lnTo>
                  <a:lnTo>
                    <a:pt x="1223" y="955"/>
                  </a:lnTo>
                  <a:lnTo>
                    <a:pt x="1221" y="959"/>
                  </a:lnTo>
                  <a:lnTo>
                    <a:pt x="1221" y="977"/>
                  </a:lnTo>
                  <a:lnTo>
                    <a:pt x="1223" y="985"/>
                  </a:lnTo>
                  <a:lnTo>
                    <a:pt x="1225" y="989"/>
                  </a:lnTo>
                  <a:lnTo>
                    <a:pt x="1228" y="988"/>
                  </a:lnTo>
                  <a:lnTo>
                    <a:pt x="1228" y="981"/>
                  </a:lnTo>
                  <a:lnTo>
                    <a:pt x="1229" y="972"/>
                  </a:lnTo>
                  <a:lnTo>
                    <a:pt x="1232" y="963"/>
                  </a:lnTo>
                  <a:lnTo>
                    <a:pt x="1239" y="954"/>
                  </a:lnTo>
                  <a:lnTo>
                    <a:pt x="1247" y="948"/>
                  </a:lnTo>
                  <a:lnTo>
                    <a:pt x="1254" y="946"/>
                  </a:lnTo>
                  <a:lnTo>
                    <a:pt x="1257" y="948"/>
                  </a:lnTo>
                  <a:lnTo>
                    <a:pt x="1258" y="951"/>
                  </a:lnTo>
                  <a:lnTo>
                    <a:pt x="1261" y="954"/>
                  </a:lnTo>
                  <a:lnTo>
                    <a:pt x="1262" y="958"/>
                  </a:lnTo>
                  <a:lnTo>
                    <a:pt x="1265" y="963"/>
                  </a:lnTo>
                  <a:lnTo>
                    <a:pt x="1268" y="965"/>
                  </a:lnTo>
                  <a:lnTo>
                    <a:pt x="1269" y="966"/>
                  </a:lnTo>
                  <a:lnTo>
                    <a:pt x="1272" y="965"/>
                  </a:lnTo>
                  <a:lnTo>
                    <a:pt x="1279" y="961"/>
                  </a:lnTo>
                  <a:lnTo>
                    <a:pt x="1286" y="959"/>
                  </a:lnTo>
                  <a:lnTo>
                    <a:pt x="1292" y="961"/>
                  </a:lnTo>
                  <a:lnTo>
                    <a:pt x="1298" y="966"/>
                  </a:lnTo>
                  <a:lnTo>
                    <a:pt x="1299" y="970"/>
                  </a:lnTo>
                  <a:lnTo>
                    <a:pt x="1302" y="974"/>
                  </a:lnTo>
                  <a:lnTo>
                    <a:pt x="1303" y="976"/>
                  </a:lnTo>
                  <a:lnTo>
                    <a:pt x="1303" y="977"/>
                  </a:lnTo>
                  <a:lnTo>
                    <a:pt x="1305" y="974"/>
                  </a:lnTo>
                  <a:lnTo>
                    <a:pt x="1307" y="973"/>
                  </a:lnTo>
                  <a:lnTo>
                    <a:pt x="1309" y="969"/>
                  </a:lnTo>
                  <a:lnTo>
                    <a:pt x="1309" y="966"/>
                  </a:lnTo>
                  <a:lnTo>
                    <a:pt x="1311" y="961"/>
                  </a:lnTo>
                  <a:lnTo>
                    <a:pt x="1318" y="958"/>
                  </a:lnTo>
                  <a:lnTo>
                    <a:pt x="1328" y="956"/>
                  </a:lnTo>
                  <a:lnTo>
                    <a:pt x="1337" y="961"/>
                  </a:lnTo>
                  <a:lnTo>
                    <a:pt x="1342" y="963"/>
                  </a:lnTo>
                  <a:lnTo>
                    <a:pt x="1344" y="966"/>
                  </a:lnTo>
                  <a:lnTo>
                    <a:pt x="1346" y="969"/>
                  </a:lnTo>
                  <a:lnTo>
                    <a:pt x="1346" y="970"/>
                  </a:lnTo>
                  <a:lnTo>
                    <a:pt x="1347" y="970"/>
                  </a:lnTo>
                  <a:lnTo>
                    <a:pt x="1347" y="972"/>
                  </a:lnTo>
                  <a:lnTo>
                    <a:pt x="1351" y="972"/>
                  </a:lnTo>
                  <a:lnTo>
                    <a:pt x="1353" y="969"/>
                  </a:lnTo>
                  <a:lnTo>
                    <a:pt x="1355" y="966"/>
                  </a:lnTo>
                  <a:lnTo>
                    <a:pt x="1358" y="962"/>
                  </a:lnTo>
                  <a:lnTo>
                    <a:pt x="1359" y="958"/>
                  </a:lnTo>
                  <a:lnTo>
                    <a:pt x="1363" y="954"/>
                  </a:lnTo>
                  <a:lnTo>
                    <a:pt x="1365" y="956"/>
                  </a:lnTo>
                  <a:lnTo>
                    <a:pt x="1363" y="965"/>
                  </a:lnTo>
                  <a:lnTo>
                    <a:pt x="1361" y="976"/>
                  </a:lnTo>
                  <a:lnTo>
                    <a:pt x="1354" y="989"/>
                  </a:lnTo>
                  <a:lnTo>
                    <a:pt x="1354" y="993"/>
                  </a:lnTo>
                  <a:lnTo>
                    <a:pt x="1355" y="993"/>
                  </a:lnTo>
                  <a:lnTo>
                    <a:pt x="1357" y="995"/>
                  </a:lnTo>
                  <a:lnTo>
                    <a:pt x="1359" y="993"/>
                  </a:lnTo>
                  <a:lnTo>
                    <a:pt x="1362" y="993"/>
                  </a:lnTo>
                  <a:lnTo>
                    <a:pt x="1363" y="995"/>
                  </a:lnTo>
                  <a:lnTo>
                    <a:pt x="1365" y="998"/>
                  </a:lnTo>
                  <a:lnTo>
                    <a:pt x="1366" y="999"/>
                  </a:lnTo>
                  <a:lnTo>
                    <a:pt x="1372" y="999"/>
                  </a:lnTo>
                  <a:lnTo>
                    <a:pt x="1374" y="998"/>
                  </a:lnTo>
                  <a:lnTo>
                    <a:pt x="1380" y="998"/>
                  </a:lnTo>
                  <a:lnTo>
                    <a:pt x="1383" y="999"/>
                  </a:lnTo>
                  <a:lnTo>
                    <a:pt x="1384" y="1002"/>
                  </a:lnTo>
                  <a:lnTo>
                    <a:pt x="1389" y="1007"/>
                  </a:lnTo>
                  <a:lnTo>
                    <a:pt x="1395" y="1015"/>
                  </a:lnTo>
                  <a:lnTo>
                    <a:pt x="1402" y="1026"/>
                  </a:lnTo>
                  <a:lnTo>
                    <a:pt x="1407" y="1032"/>
                  </a:lnTo>
                  <a:lnTo>
                    <a:pt x="1413" y="1032"/>
                  </a:lnTo>
                  <a:lnTo>
                    <a:pt x="1420" y="1028"/>
                  </a:lnTo>
                  <a:lnTo>
                    <a:pt x="1429" y="1025"/>
                  </a:lnTo>
                  <a:lnTo>
                    <a:pt x="1440" y="1026"/>
                  </a:lnTo>
                  <a:lnTo>
                    <a:pt x="1451" y="1035"/>
                  </a:lnTo>
                  <a:lnTo>
                    <a:pt x="1462" y="1046"/>
                  </a:lnTo>
                  <a:lnTo>
                    <a:pt x="1473" y="1058"/>
                  </a:lnTo>
                  <a:lnTo>
                    <a:pt x="1480" y="1069"/>
                  </a:lnTo>
                  <a:lnTo>
                    <a:pt x="1484" y="1078"/>
                  </a:lnTo>
                  <a:lnTo>
                    <a:pt x="1488" y="1084"/>
                  </a:lnTo>
                  <a:lnTo>
                    <a:pt x="1492" y="1087"/>
                  </a:lnTo>
                  <a:lnTo>
                    <a:pt x="1497" y="1089"/>
                  </a:lnTo>
                  <a:lnTo>
                    <a:pt x="1500" y="1092"/>
                  </a:lnTo>
                  <a:lnTo>
                    <a:pt x="1502" y="1096"/>
                  </a:lnTo>
                  <a:lnTo>
                    <a:pt x="1502" y="1099"/>
                  </a:lnTo>
                  <a:lnTo>
                    <a:pt x="1503" y="1103"/>
                  </a:lnTo>
                  <a:lnTo>
                    <a:pt x="1503" y="1106"/>
                  </a:lnTo>
                  <a:lnTo>
                    <a:pt x="1500" y="1111"/>
                  </a:lnTo>
                  <a:lnTo>
                    <a:pt x="1492" y="1117"/>
                  </a:lnTo>
                  <a:lnTo>
                    <a:pt x="1482" y="1122"/>
                  </a:lnTo>
                  <a:lnTo>
                    <a:pt x="1473" y="1125"/>
                  </a:lnTo>
                  <a:lnTo>
                    <a:pt x="1467" y="1128"/>
                  </a:lnTo>
                  <a:lnTo>
                    <a:pt x="1466" y="1131"/>
                  </a:lnTo>
                  <a:lnTo>
                    <a:pt x="1466" y="1135"/>
                  </a:lnTo>
                  <a:lnTo>
                    <a:pt x="1467" y="1136"/>
                  </a:lnTo>
                  <a:lnTo>
                    <a:pt x="1470" y="1136"/>
                  </a:lnTo>
                  <a:lnTo>
                    <a:pt x="1474" y="1137"/>
                  </a:lnTo>
                  <a:lnTo>
                    <a:pt x="1485" y="1135"/>
                  </a:lnTo>
                  <a:lnTo>
                    <a:pt x="1488" y="1133"/>
                  </a:lnTo>
                  <a:lnTo>
                    <a:pt x="1492" y="1129"/>
                  </a:lnTo>
                  <a:lnTo>
                    <a:pt x="1493" y="1126"/>
                  </a:lnTo>
                  <a:lnTo>
                    <a:pt x="1497" y="1122"/>
                  </a:lnTo>
                  <a:lnTo>
                    <a:pt x="1500" y="1121"/>
                  </a:lnTo>
                  <a:lnTo>
                    <a:pt x="1504" y="1120"/>
                  </a:lnTo>
                  <a:lnTo>
                    <a:pt x="1508" y="1121"/>
                  </a:lnTo>
                  <a:lnTo>
                    <a:pt x="1514" y="1124"/>
                  </a:lnTo>
                  <a:lnTo>
                    <a:pt x="1515" y="1128"/>
                  </a:lnTo>
                  <a:lnTo>
                    <a:pt x="1515" y="1132"/>
                  </a:lnTo>
                  <a:lnTo>
                    <a:pt x="1514" y="1136"/>
                  </a:lnTo>
                  <a:lnTo>
                    <a:pt x="1511" y="1141"/>
                  </a:lnTo>
                  <a:lnTo>
                    <a:pt x="1508" y="1146"/>
                  </a:lnTo>
                  <a:lnTo>
                    <a:pt x="1504" y="1148"/>
                  </a:lnTo>
                  <a:lnTo>
                    <a:pt x="1502" y="1151"/>
                  </a:lnTo>
                  <a:lnTo>
                    <a:pt x="1497" y="1154"/>
                  </a:lnTo>
                  <a:lnTo>
                    <a:pt x="1495" y="1155"/>
                  </a:lnTo>
                  <a:lnTo>
                    <a:pt x="1493" y="1157"/>
                  </a:lnTo>
                  <a:lnTo>
                    <a:pt x="1493" y="1159"/>
                  </a:lnTo>
                  <a:lnTo>
                    <a:pt x="1496" y="1159"/>
                  </a:lnTo>
                  <a:lnTo>
                    <a:pt x="1500" y="1161"/>
                  </a:lnTo>
                  <a:lnTo>
                    <a:pt x="1510" y="1161"/>
                  </a:lnTo>
                  <a:lnTo>
                    <a:pt x="1511" y="1159"/>
                  </a:lnTo>
                  <a:lnTo>
                    <a:pt x="1511" y="1155"/>
                  </a:lnTo>
                  <a:lnTo>
                    <a:pt x="1514" y="1147"/>
                  </a:lnTo>
                  <a:lnTo>
                    <a:pt x="1519" y="1139"/>
                  </a:lnTo>
                  <a:lnTo>
                    <a:pt x="1522" y="1136"/>
                  </a:lnTo>
                  <a:lnTo>
                    <a:pt x="1523" y="1133"/>
                  </a:lnTo>
                  <a:lnTo>
                    <a:pt x="1525" y="1133"/>
                  </a:lnTo>
                  <a:lnTo>
                    <a:pt x="1526" y="1132"/>
                  </a:lnTo>
                  <a:lnTo>
                    <a:pt x="1528" y="1132"/>
                  </a:lnTo>
                  <a:lnTo>
                    <a:pt x="1529" y="1133"/>
                  </a:lnTo>
                  <a:lnTo>
                    <a:pt x="1532" y="1133"/>
                  </a:lnTo>
                  <a:lnTo>
                    <a:pt x="1540" y="1135"/>
                  </a:lnTo>
                  <a:lnTo>
                    <a:pt x="1549" y="1137"/>
                  </a:lnTo>
                  <a:lnTo>
                    <a:pt x="1558" y="1141"/>
                  </a:lnTo>
                  <a:lnTo>
                    <a:pt x="1566" y="1147"/>
                  </a:lnTo>
                  <a:lnTo>
                    <a:pt x="1575" y="1154"/>
                  </a:lnTo>
                  <a:lnTo>
                    <a:pt x="1586" y="1161"/>
                  </a:lnTo>
                  <a:lnTo>
                    <a:pt x="1595" y="1165"/>
                  </a:lnTo>
                  <a:lnTo>
                    <a:pt x="1604" y="1165"/>
                  </a:lnTo>
                  <a:lnTo>
                    <a:pt x="1612" y="1162"/>
                  </a:lnTo>
                  <a:lnTo>
                    <a:pt x="1619" y="1162"/>
                  </a:lnTo>
                  <a:lnTo>
                    <a:pt x="1627" y="1166"/>
                  </a:lnTo>
                  <a:lnTo>
                    <a:pt x="1636" y="1173"/>
                  </a:lnTo>
                  <a:lnTo>
                    <a:pt x="1642" y="1180"/>
                  </a:lnTo>
                  <a:lnTo>
                    <a:pt x="1649" y="1185"/>
                  </a:lnTo>
                  <a:lnTo>
                    <a:pt x="1657" y="1189"/>
                  </a:lnTo>
                  <a:lnTo>
                    <a:pt x="1666" y="1192"/>
                  </a:lnTo>
                  <a:lnTo>
                    <a:pt x="1672" y="1195"/>
                  </a:lnTo>
                  <a:lnTo>
                    <a:pt x="1682" y="1202"/>
                  </a:lnTo>
                  <a:lnTo>
                    <a:pt x="1689" y="1214"/>
                  </a:lnTo>
                  <a:lnTo>
                    <a:pt x="1693" y="1226"/>
                  </a:lnTo>
                  <a:lnTo>
                    <a:pt x="1693" y="1236"/>
                  </a:lnTo>
                  <a:lnTo>
                    <a:pt x="1690" y="1247"/>
                  </a:lnTo>
                  <a:lnTo>
                    <a:pt x="1686" y="1258"/>
                  </a:lnTo>
                  <a:lnTo>
                    <a:pt x="1682" y="1268"/>
                  </a:lnTo>
                  <a:lnTo>
                    <a:pt x="1681" y="1273"/>
                  </a:lnTo>
                  <a:lnTo>
                    <a:pt x="1678" y="1278"/>
                  </a:lnTo>
                  <a:lnTo>
                    <a:pt x="1672" y="1287"/>
                  </a:lnTo>
                  <a:lnTo>
                    <a:pt x="1666" y="1296"/>
                  </a:lnTo>
                  <a:lnTo>
                    <a:pt x="1656" y="1307"/>
                  </a:lnTo>
                  <a:lnTo>
                    <a:pt x="1646" y="1317"/>
                  </a:lnTo>
                  <a:lnTo>
                    <a:pt x="1638" y="1329"/>
                  </a:lnTo>
                  <a:lnTo>
                    <a:pt x="1637" y="1342"/>
                  </a:lnTo>
                  <a:lnTo>
                    <a:pt x="1640" y="1351"/>
                  </a:lnTo>
                  <a:lnTo>
                    <a:pt x="1641" y="1358"/>
                  </a:lnTo>
                  <a:lnTo>
                    <a:pt x="1641" y="1365"/>
                  </a:lnTo>
                  <a:lnTo>
                    <a:pt x="1638" y="1374"/>
                  </a:lnTo>
                  <a:lnTo>
                    <a:pt x="1636" y="1385"/>
                  </a:lnTo>
                  <a:lnTo>
                    <a:pt x="1633" y="1394"/>
                  </a:lnTo>
                  <a:lnTo>
                    <a:pt x="1633" y="1400"/>
                  </a:lnTo>
                  <a:lnTo>
                    <a:pt x="1634" y="1407"/>
                  </a:lnTo>
                  <a:lnTo>
                    <a:pt x="1631" y="1414"/>
                  </a:lnTo>
                  <a:lnTo>
                    <a:pt x="1627" y="1422"/>
                  </a:lnTo>
                  <a:lnTo>
                    <a:pt x="1622" y="1429"/>
                  </a:lnTo>
                  <a:lnTo>
                    <a:pt x="1616" y="1440"/>
                  </a:lnTo>
                  <a:lnTo>
                    <a:pt x="1612" y="1453"/>
                  </a:lnTo>
                  <a:lnTo>
                    <a:pt x="1607" y="1462"/>
                  </a:lnTo>
                  <a:lnTo>
                    <a:pt x="1603" y="1466"/>
                  </a:lnTo>
                  <a:lnTo>
                    <a:pt x="1595" y="1469"/>
                  </a:lnTo>
                  <a:lnTo>
                    <a:pt x="1586" y="1469"/>
                  </a:lnTo>
                  <a:lnTo>
                    <a:pt x="1577" y="1472"/>
                  </a:lnTo>
                  <a:lnTo>
                    <a:pt x="1570" y="1474"/>
                  </a:lnTo>
                  <a:lnTo>
                    <a:pt x="1563" y="1476"/>
                  </a:lnTo>
                  <a:lnTo>
                    <a:pt x="1559" y="1479"/>
                  </a:lnTo>
                  <a:lnTo>
                    <a:pt x="1558" y="1480"/>
                  </a:lnTo>
                  <a:lnTo>
                    <a:pt x="1556" y="1480"/>
                  </a:lnTo>
                  <a:lnTo>
                    <a:pt x="1554" y="1481"/>
                  </a:lnTo>
                  <a:lnTo>
                    <a:pt x="1548" y="1485"/>
                  </a:lnTo>
                  <a:lnTo>
                    <a:pt x="1538" y="1489"/>
                  </a:lnTo>
                  <a:lnTo>
                    <a:pt x="1530" y="1496"/>
                  </a:lnTo>
                  <a:lnTo>
                    <a:pt x="1521" y="1502"/>
                  </a:lnTo>
                  <a:lnTo>
                    <a:pt x="1517" y="1509"/>
                  </a:lnTo>
                  <a:lnTo>
                    <a:pt x="1517" y="1517"/>
                  </a:lnTo>
                  <a:lnTo>
                    <a:pt x="1519" y="1526"/>
                  </a:lnTo>
                  <a:lnTo>
                    <a:pt x="1521" y="1536"/>
                  </a:lnTo>
                  <a:lnTo>
                    <a:pt x="1519" y="1544"/>
                  </a:lnTo>
                  <a:lnTo>
                    <a:pt x="1517" y="1548"/>
                  </a:lnTo>
                  <a:lnTo>
                    <a:pt x="1514" y="1551"/>
                  </a:lnTo>
                  <a:lnTo>
                    <a:pt x="1512" y="1551"/>
                  </a:lnTo>
                  <a:lnTo>
                    <a:pt x="1510" y="1553"/>
                  </a:lnTo>
                  <a:lnTo>
                    <a:pt x="1508" y="1553"/>
                  </a:lnTo>
                  <a:lnTo>
                    <a:pt x="1506" y="1554"/>
                  </a:lnTo>
                  <a:lnTo>
                    <a:pt x="1499" y="1568"/>
                  </a:lnTo>
                  <a:lnTo>
                    <a:pt x="1496" y="1572"/>
                  </a:lnTo>
                  <a:lnTo>
                    <a:pt x="1492" y="1576"/>
                  </a:lnTo>
                  <a:lnTo>
                    <a:pt x="1489" y="1577"/>
                  </a:lnTo>
                  <a:lnTo>
                    <a:pt x="1488" y="1579"/>
                  </a:lnTo>
                  <a:lnTo>
                    <a:pt x="1485" y="1580"/>
                  </a:lnTo>
                  <a:lnTo>
                    <a:pt x="1478" y="1590"/>
                  </a:lnTo>
                  <a:lnTo>
                    <a:pt x="1476" y="1605"/>
                  </a:lnTo>
                  <a:lnTo>
                    <a:pt x="1471" y="1614"/>
                  </a:lnTo>
                  <a:lnTo>
                    <a:pt x="1462" y="1627"/>
                  </a:lnTo>
                  <a:lnTo>
                    <a:pt x="1450" y="1640"/>
                  </a:lnTo>
                  <a:lnTo>
                    <a:pt x="1440" y="1648"/>
                  </a:lnTo>
                  <a:lnTo>
                    <a:pt x="1430" y="1651"/>
                  </a:lnTo>
                  <a:lnTo>
                    <a:pt x="1421" y="1650"/>
                  </a:lnTo>
                  <a:lnTo>
                    <a:pt x="1411" y="1647"/>
                  </a:lnTo>
                  <a:lnTo>
                    <a:pt x="1406" y="1642"/>
                  </a:lnTo>
                  <a:lnTo>
                    <a:pt x="1402" y="1633"/>
                  </a:lnTo>
                  <a:lnTo>
                    <a:pt x="1399" y="1622"/>
                  </a:lnTo>
                  <a:lnTo>
                    <a:pt x="1398" y="1613"/>
                  </a:lnTo>
                  <a:lnTo>
                    <a:pt x="1398" y="1606"/>
                  </a:lnTo>
                  <a:lnTo>
                    <a:pt x="1396" y="1606"/>
                  </a:lnTo>
                  <a:lnTo>
                    <a:pt x="1395" y="1613"/>
                  </a:lnTo>
                  <a:lnTo>
                    <a:pt x="1391" y="1622"/>
                  </a:lnTo>
                  <a:lnTo>
                    <a:pt x="1389" y="1632"/>
                  </a:lnTo>
                  <a:lnTo>
                    <a:pt x="1389" y="1637"/>
                  </a:lnTo>
                  <a:lnTo>
                    <a:pt x="1392" y="1643"/>
                  </a:lnTo>
                  <a:lnTo>
                    <a:pt x="1406" y="1657"/>
                  </a:lnTo>
                  <a:lnTo>
                    <a:pt x="1411" y="1661"/>
                  </a:lnTo>
                  <a:lnTo>
                    <a:pt x="1414" y="1664"/>
                  </a:lnTo>
                  <a:lnTo>
                    <a:pt x="1415" y="1666"/>
                  </a:lnTo>
                  <a:lnTo>
                    <a:pt x="1414" y="1669"/>
                  </a:lnTo>
                  <a:lnTo>
                    <a:pt x="1414" y="1673"/>
                  </a:lnTo>
                  <a:lnTo>
                    <a:pt x="1411" y="1677"/>
                  </a:lnTo>
                  <a:lnTo>
                    <a:pt x="1409" y="1683"/>
                  </a:lnTo>
                  <a:lnTo>
                    <a:pt x="1403" y="1690"/>
                  </a:lnTo>
                  <a:lnTo>
                    <a:pt x="1399" y="1698"/>
                  </a:lnTo>
                  <a:lnTo>
                    <a:pt x="1394" y="1705"/>
                  </a:lnTo>
                  <a:lnTo>
                    <a:pt x="1391" y="1707"/>
                  </a:lnTo>
                  <a:lnTo>
                    <a:pt x="1385" y="1709"/>
                  </a:lnTo>
                  <a:lnTo>
                    <a:pt x="1376" y="1710"/>
                  </a:lnTo>
                  <a:lnTo>
                    <a:pt x="1365" y="1711"/>
                  </a:lnTo>
                  <a:lnTo>
                    <a:pt x="1354" y="1711"/>
                  </a:lnTo>
                  <a:lnTo>
                    <a:pt x="1347" y="1710"/>
                  </a:lnTo>
                  <a:lnTo>
                    <a:pt x="1344" y="1709"/>
                  </a:lnTo>
                  <a:lnTo>
                    <a:pt x="1342" y="1710"/>
                  </a:lnTo>
                  <a:lnTo>
                    <a:pt x="1339" y="1716"/>
                  </a:lnTo>
                  <a:lnTo>
                    <a:pt x="1339" y="1732"/>
                  </a:lnTo>
                  <a:lnTo>
                    <a:pt x="1340" y="1735"/>
                  </a:lnTo>
                  <a:lnTo>
                    <a:pt x="1340" y="1739"/>
                  </a:lnTo>
                  <a:lnTo>
                    <a:pt x="1339" y="1740"/>
                  </a:lnTo>
                  <a:lnTo>
                    <a:pt x="1333" y="1740"/>
                  </a:lnTo>
                  <a:lnTo>
                    <a:pt x="1325" y="1737"/>
                  </a:lnTo>
                  <a:lnTo>
                    <a:pt x="1318" y="1736"/>
                  </a:lnTo>
                  <a:lnTo>
                    <a:pt x="1311" y="1733"/>
                  </a:lnTo>
                  <a:lnTo>
                    <a:pt x="1306" y="1733"/>
                  </a:lnTo>
                  <a:lnTo>
                    <a:pt x="1305" y="1735"/>
                  </a:lnTo>
                  <a:lnTo>
                    <a:pt x="1305" y="1739"/>
                  </a:lnTo>
                  <a:lnTo>
                    <a:pt x="1309" y="1751"/>
                  </a:lnTo>
                  <a:lnTo>
                    <a:pt x="1311" y="1754"/>
                  </a:lnTo>
                  <a:lnTo>
                    <a:pt x="1314" y="1755"/>
                  </a:lnTo>
                  <a:lnTo>
                    <a:pt x="1320" y="1755"/>
                  </a:lnTo>
                  <a:lnTo>
                    <a:pt x="1321" y="1754"/>
                  </a:lnTo>
                  <a:lnTo>
                    <a:pt x="1324" y="1754"/>
                  </a:lnTo>
                  <a:lnTo>
                    <a:pt x="1325" y="1755"/>
                  </a:lnTo>
                  <a:lnTo>
                    <a:pt x="1325" y="1757"/>
                  </a:lnTo>
                  <a:lnTo>
                    <a:pt x="1321" y="1765"/>
                  </a:lnTo>
                  <a:lnTo>
                    <a:pt x="1316" y="1773"/>
                  </a:lnTo>
                  <a:lnTo>
                    <a:pt x="1309" y="1780"/>
                  </a:lnTo>
                  <a:lnTo>
                    <a:pt x="1303" y="1787"/>
                  </a:lnTo>
                  <a:lnTo>
                    <a:pt x="1298" y="1796"/>
                  </a:lnTo>
                  <a:lnTo>
                    <a:pt x="1284" y="1810"/>
                  </a:lnTo>
                  <a:lnTo>
                    <a:pt x="1280" y="1813"/>
                  </a:lnTo>
                  <a:lnTo>
                    <a:pt x="1279" y="1817"/>
                  </a:lnTo>
                  <a:lnTo>
                    <a:pt x="1279" y="1824"/>
                  </a:lnTo>
                  <a:lnTo>
                    <a:pt x="1283" y="1825"/>
                  </a:lnTo>
                  <a:lnTo>
                    <a:pt x="1290" y="1825"/>
                  </a:lnTo>
                  <a:lnTo>
                    <a:pt x="1296" y="1827"/>
                  </a:lnTo>
                  <a:lnTo>
                    <a:pt x="1301" y="1827"/>
                  </a:lnTo>
                  <a:lnTo>
                    <a:pt x="1301" y="1831"/>
                  </a:lnTo>
                  <a:lnTo>
                    <a:pt x="1299" y="1839"/>
                  </a:lnTo>
                  <a:lnTo>
                    <a:pt x="1296" y="1846"/>
                  </a:lnTo>
                  <a:lnTo>
                    <a:pt x="1294" y="1851"/>
                  </a:lnTo>
                  <a:lnTo>
                    <a:pt x="1288" y="1857"/>
                  </a:lnTo>
                  <a:lnTo>
                    <a:pt x="1279" y="1865"/>
                  </a:lnTo>
                  <a:lnTo>
                    <a:pt x="1270" y="1873"/>
                  </a:lnTo>
                  <a:lnTo>
                    <a:pt x="1264" y="1879"/>
                  </a:lnTo>
                  <a:lnTo>
                    <a:pt x="1260" y="1884"/>
                  </a:lnTo>
                  <a:lnTo>
                    <a:pt x="1257" y="1891"/>
                  </a:lnTo>
                  <a:lnTo>
                    <a:pt x="1257" y="1899"/>
                  </a:lnTo>
                  <a:lnTo>
                    <a:pt x="1258" y="1906"/>
                  </a:lnTo>
                  <a:lnTo>
                    <a:pt x="1262" y="1914"/>
                  </a:lnTo>
                  <a:lnTo>
                    <a:pt x="1269" y="1924"/>
                  </a:lnTo>
                  <a:lnTo>
                    <a:pt x="1279" y="1932"/>
                  </a:lnTo>
                  <a:lnTo>
                    <a:pt x="1287" y="1936"/>
                  </a:lnTo>
                  <a:lnTo>
                    <a:pt x="1295" y="1939"/>
                  </a:lnTo>
                  <a:lnTo>
                    <a:pt x="1305" y="1940"/>
                  </a:lnTo>
                  <a:lnTo>
                    <a:pt x="1313" y="1940"/>
                  </a:lnTo>
                  <a:lnTo>
                    <a:pt x="1314" y="1943"/>
                  </a:lnTo>
                  <a:lnTo>
                    <a:pt x="1310" y="1946"/>
                  </a:lnTo>
                  <a:lnTo>
                    <a:pt x="1291" y="1951"/>
                  </a:lnTo>
                  <a:lnTo>
                    <a:pt x="1286" y="1953"/>
                  </a:lnTo>
                  <a:lnTo>
                    <a:pt x="1281" y="1954"/>
                  </a:lnTo>
                  <a:lnTo>
                    <a:pt x="1273" y="1955"/>
                  </a:lnTo>
                  <a:lnTo>
                    <a:pt x="1265" y="1958"/>
                  </a:lnTo>
                  <a:lnTo>
                    <a:pt x="1257" y="1958"/>
                  </a:lnTo>
                  <a:lnTo>
                    <a:pt x="1250" y="1957"/>
                  </a:lnTo>
                  <a:lnTo>
                    <a:pt x="1240" y="1954"/>
                  </a:lnTo>
                  <a:lnTo>
                    <a:pt x="1234" y="1950"/>
                  </a:lnTo>
                  <a:lnTo>
                    <a:pt x="1228" y="1949"/>
                  </a:lnTo>
                  <a:lnTo>
                    <a:pt x="1227" y="1949"/>
                  </a:lnTo>
                  <a:lnTo>
                    <a:pt x="1228" y="1947"/>
                  </a:lnTo>
                  <a:lnTo>
                    <a:pt x="1229" y="1944"/>
                  </a:lnTo>
                  <a:lnTo>
                    <a:pt x="1236" y="1938"/>
                  </a:lnTo>
                  <a:lnTo>
                    <a:pt x="1242" y="1933"/>
                  </a:lnTo>
                  <a:lnTo>
                    <a:pt x="1244" y="1931"/>
                  </a:lnTo>
                  <a:lnTo>
                    <a:pt x="1246" y="1927"/>
                  </a:lnTo>
                  <a:lnTo>
                    <a:pt x="1246" y="1924"/>
                  </a:lnTo>
                  <a:lnTo>
                    <a:pt x="1244" y="1922"/>
                  </a:lnTo>
                  <a:lnTo>
                    <a:pt x="1243" y="1920"/>
                  </a:lnTo>
                  <a:lnTo>
                    <a:pt x="1242" y="1918"/>
                  </a:lnTo>
                  <a:lnTo>
                    <a:pt x="1239" y="1918"/>
                  </a:lnTo>
                  <a:lnTo>
                    <a:pt x="1238" y="1920"/>
                  </a:lnTo>
                  <a:lnTo>
                    <a:pt x="1235" y="1925"/>
                  </a:lnTo>
                  <a:lnTo>
                    <a:pt x="1234" y="1932"/>
                  </a:lnTo>
                  <a:lnTo>
                    <a:pt x="1231" y="1938"/>
                  </a:lnTo>
                  <a:lnTo>
                    <a:pt x="1225" y="1943"/>
                  </a:lnTo>
                  <a:lnTo>
                    <a:pt x="1223" y="1943"/>
                  </a:lnTo>
                  <a:lnTo>
                    <a:pt x="1220" y="1942"/>
                  </a:lnTo>
                  <a:lnTo>
                    <a:pt x="1216" y="1940"/>
                  </a:lnTo>
                  <a:lnTo>
                    <a:pt x="1213" y="1936"/>
                  </a:lnTo>
                  <a:lnTo>
                    <a:pt x="1208" y="1931"/>
                  </a:lnTo>
                  <a:lnTo>
                    <a:pt x="1203" y="1928"/>
                  </a:lnTo>
                  <a:lnTo>
                    <a:pt x="1198" y="1924"/>
                  </a:lnTo>
                  <a:lnTo>
                    <a:pt x="1194" y="1917"/>
                  </a:lnTo>
                  <a:lnTo>
                    <a:pt x="1193" y="1907"/>
                  </a:lnTo>
                  <a:lnTo>
                    <a:pt x="1193" y="1899"/>
                  </a:lnTo>
                  <a:lnTo>
                    <a:pt x="1190" y="1894"/>
                  </a:lnTo>
                  <a:lnTo>
                    <a:pt x="1188" y="1892"/>
                  </a:lnTo>
                  <a:lnTo>
                    <a:pt x="1183" y="1890"/>
                  </a:lnTo>
                  <a:lnTo>
                    <a:pt x="1180" y="1887"/>
                  </a:lnTo>
                  <a:lnTo>
                    <a:pt x="1179" y="1884"/>
                  </a:lnTo>
                  <a:lnTo>
                    <a:pt x="1179" y="1883"/>
                  </a:lnTo>
                  <a:lnTo>
                    <a:pt x="1180" y="1880"/>
                  </a:lnTo>
                  <a:lnTo>
                    <a:pt x="1186" y="1875"/>
                  </a:lnTo>
                  <a:lnTo>
                    <a:pt x="1187" y="1872"/>
                  </a:lnTo>
                  <a:lnTo>
                    <a:pt x="1187" y="1869"/>
                  </a:lnTo>
                  <a:lnTo>
                    <a:pt x="1186" y="1866"/>
                  </a:lnTo>
                  <a:lnTo>
                    <a:pt x="1183" y="1865"/>
                  </a:lnTo>
                  <a:lnTo>
                    <a:pt x="1182" y="1865"/>
                  </a:lnTo>
                  <a:lnTo>
                    <a:pt x="1176" y="1862"/>
                  </a:lnTo>
                  <a:lnTo>
                    <a:pt x="1175" y="1861"/>
                  </a:lnTo>
                  <a:lnTo>
                    <a:pt x="1173" y="1858"/>
                  </a:lnTo>
                  <a:lnTo>
                    <a:pt x="1175" y="1851"/>
                  </a:lnTo>
                  <a:lnTo>
                    <a:pt x="1177" y="1843"/>
                  </a:lnTo>
                  <a:lnTo>
                    <a:pt x="1180" y="1836"/>
                  </a:lnTo>
                  <a:lnTo>
                    <a:pt x="1183" y="1832"/>
                  </a:lnTo>
                  <a:lnTo>
                    <a:pt x="1183" y="1829"/>
                  </a:lnTo>
                  <a:lnTo>
                    <a:pt x="1182" y="1827"/>
                  </a:lnTo>
                  <a:lnTo>
                    <a:pt x="1179" y="1822"/>
                  </a:lnTo>
                  <a:lnTo>
                    <a:pt x="1176" y="1814"/>
                  </a:lnTo>
                  <a:lnTo>
                    <a:pt x="1177" y="1807"/>
                  </a:lnTo>
                  <a:lnTo>
                    <a:pt x="1180" y="1801"/>
                  </a:lnTo>
                  <a:lnTo>
                    <a:pt x="1194" y="1781"/>
                  </a:lnTo>
                  <a:lnTo>
                    <a:pt x="1199" y="1772"/>
                  </a:lnTo>
                  <a:lnTo>
                    <a:pt x="1201" y="1765"/>
                  </a:lnTo>
                  <a:lnTo>
                    <a:pt x="1199" y="1758"/>
                  </a:lnTo>
                  <a:lnTo>
                    <a:pt x="1197" y="1747"/>
                  </a:lnTo>
                  <a:lnTo>
                    <a:pt x="1195" y="1736"/>
                  </a:lnTo>
                  <a:lnTo>
                    <a:pt x="1197" y="1728"/>
                  </a:lnTo>
                  <a:lnTo>
                    <a:pt x="1199" y="1720"/>
                  </a:lnTo>
                  <a:lnTo>
                    <a:pt x="1202" y="1709"/>
                  </a:lnTo>
                  <a:lnTo>
                    <a:pt x="1202" y="1699"/>
                  </a:lnTo>
                  <a:lnTo>
                    <a:pt x="1197" y="1694"/>
                  </a:lnTo>
                  <a:lnTo>
                    <a:pt x="1195" y="1691"/>
                  </a:lnTo>
                  <a:lnTo>
                    <a:pt x="1195" y="1684"/>
                  </a:lnTo>
                  <a:lnTo>
                    <a:pt x="1197" y="1683"/>
                  </a:lnTo>
                  <a:lnTo>
                    <a:pt x="1198" y="1680"/>
                  </a:lnTo>
                  <a:lnTo>
                    <a:pt x="1201" y="1679"/>
                  </a:lnTo>
                  <a:lnTo>
                    <a:pt x="1202" y="1677"/>
                  </a:lnTo>
                  <a:lnTo>
                    <a:pt x="1203" y="1674"/>
                  </a:lnTo>
                  <a:lnTo>
                    <a:pt x="1203" y="1669"/>
                  </a:lnTo>
                  <a:lnTo>
                    <a:pt x="1205" y="1659"/>
                  </a:lnTo>
                  <a:lnTo>
                    <a:pt x="1209" y="1650"/>
                  </a:lnTo>
                  <a:lnTo>
                    <a:pt x="1213" y="1643"/>
                  </a:lnTo>
                  <a:lnTo>
                    <a:pt x="1217" y="1628"/>
                  </a:lnTo>
                  <a:lnTo>
                    <a:pt x="1223" y="1613"/>
                  </a:lnTo>
                  <a:lnTo>
                    <a:pt x="1224" y="1605"/>
                  </a:lnTo>
                  <a:lnTo>
                    <a:pt x="1223" y="1595"/>
                  </a:lnTo>
                  <a:lnTo>
                    <a:pt x="1220" y="1585"/>
                  </a:lnTo>
                  <a:lnTo>
                    <a:pt x="1219" y="1580"/>
                  </a:lnTo>
                  <a:lnTo>
                    <a:pt x="1219" y="1579"/>
                  </a:lnTo>
                  <a:lnTo>
                    <a:pt x="1224" y="1573"/>
                  </a:lnTo>
                  <a:lnTo>
                    <a:pt x="1227" y="1572"/>
                  </a:lnTo>
                  <a:lnTo>
                    <a:pt x="1228" y="1569"/>
                  </a:lnTo>
                  <a:lnTo>
                    <a:pt x="1228" y="1566"/>
                  </a:lnTo>
                  <a:lnTo>
                    <a:pt x="1225" y="1561"/>
                  </a:lnTo>
                  <a:lnTo>
                    <a:pt x="1225" y="1557"/>
                  </a:lnTo>
                  <a:lnTo>
                    <a:pt x="1228" y="1555"/>
                  </a:lnTo>
                  <a:lnTo>
                    <a:pt x="1231" y="1553"/>
                  </a:lnTo>
                  <a:lnTo>
                    <a:pt x="1236" y="1550"/>
                  </a:lnTo>
                  <a:lnTo>
                    <a:pt x="1239" y="1547"/>
                  </a:lnTo>
                  <a:lnTo>
                    <a:pt x="1240" y="1542"/>
                  </a:lnTo>
                  <a:lnTo>
                    <a:pt x="1240" y="1532"/>
                  </a:lnTo>
                  <a:lnTo>
                    <a:pt x="1238" y="1521"/>
                  </a:lnTo>
                  <a:lnTo>
                    <a:pt x="1236" y="1510"/>
                  </a:lnTo>
                  <a:lnTo>
                    <a:pt x="1238" y="1496"/>
                  </a:lnTo>
                  <a:lnTo>
                    <a:pt x="1239" y="1481"/>
                  </a:lnTo>
                  <a:lnTo>
                    <a:pt x="1240" y="1463"/>
                  </a:lnTo>
                  <a:lnTo>
                    <a:pt x="1242" y="1448"/>
                  </a:lnTo>
                  <a:lnTo>
                    <a:pt x="1243" y="1436"/>
                  </a:lnTo>
                  <a:lnTo>
                    <a:pt x="1243" y="1411"/>
                  </a:lnTo>
                  <a:lnTo>
                    <a:pt x="1239" y="1400"/>
                  </a:lnTo>
                  <a:lnTo>
                    <a:pt x="1231" y="1387"/>
                  </a:lnTo>
                  <a:lnTo>
                    <a:pt x="1214" y="1374"/>
                  </a:lnTo>
                  <a:lnTo>
                    <a:pt x="1208" y="1369"/>
                  </a:lnTo>
                  <a:lnTo>
                    <a:pt x="1202" y="1365"/>
                  </a:lnTo>
                  <a:lnTo>
                    <a:pt x="1198" y="1362"/>
                  </a:lnTo>
                  <a:lnTo>
                    <a:pt x="1193" y="1361"/>
                  </a:lnTo>
                  <a:lnTo>
                    <a:pt x="1182" y="1357"/>
                  </a:lnTo>
                  <a:lnTo>
                    <a:pt x="1172" y="1350"/>
                  </a:lnTo>
                  <a:lnTo>
                    <a:pt x="1164" y="1342"/>
                  </a:lnTo>
                  <a:lnTo>
                    <a:pt x="1160" y="1332"/>
                  </a:lnTo>
                  <a:lnTo>
                    <a:pt x="1157" y="1315"/>
                  </a:lnTo>
                  <a:lnTo>
                    <a:pt x="1150" y="1300"/>
                  </a:lnTo>
                  <a:lnTo>
                    <a:pt x="1146" y="1287"/>
                  </a:lnTo>
                  <a:lnTo>
                    <a:pt x="1143" y="1277"/>
                  </a:lnTo>
                  <a:lnTo>
                    <a:pt x="1138" y="1266"/>
                  </a:lnTo>
                  <a:lnTo>
                    <a:pt x="1132" y="1254"/>
                  </a:lnTo>
                  <a:lnTo>
                    <a:pt x="1128" y="1243"/>
                  </a:lnTo>
                  <a:lnTo>
                    <a:pt x="1127" y="1233"/>
                  </a:lnTo>
                  <a:lnTo>
                    <a:pt x="1124" y="1226"/>
                  </a:lnTo>
                  <a:lnTo>
                    <a:pt x="1104" y="1210"/>
                  </a:lnTo>
                  <a:lnTo>
                    <a:pt x="1100" y="1203"/>
                  </a:lnTo>
                  <a:lnTo>
                    <a:pt x="1100" y="1191"/>
                  </a:lnTo>
                  <a:lnTo>
                    <a:pt x="1102" y="1180"/>
                  </a:lnTo>
                  <a:lnTo>
                    <a:pt x="1106" y="1170"/>
                  </a:lnTo>
                  <a:lnTo>
                    <a:pt x="1108" y="1162"/>
                  </a:lnTo>
                  <a:lnTo>
                    <a:pt x="1106" y="1152"/>
                  </a:lnTo>
                  <a:lnTo>
                    <a:pt x="1105" y="1141"/>
                  </a:lnTo>
                  <a:lnTo>
                    <a:pt x="1104" y="1135"/>
                  </a:lnTo>
                  <a:lnTo>
                    <a:pt x="1105" y="1128"/>
                  </a:lnTo>
                  <a:lnTo>
                    <a:pt x="1109" y="1118"/>
                  </a:lnTo>
                  <a:lnTo>
                    <a:pt x="1115" y="1110"/>
                  </a:lnTo>
                  <a:lnTo>
                    <a:pt x="1120" y="1104"/>
                  </a:lnTo>
                  <a:lnTo>
                    <a:pt x="1126" y="1100"/>
                  </a:lnTo>
                  <a:lnTo>
                    <a:pt x="1132" y="1094"/>
                  </a:lnTo>
                  <a:lnTo>
                    <a:pt x="1138" y="1089"/>
                  </a:lnTo>
                  <a:lnTo>
                    <a:pt x="1142" y="1087"/>
                  </a:lnTo>
                  <a:lnTo>
                    <a:pt x="1145" y="1084"/>
                  </a:lnTo>
                  <a:lnTo>
                    <a:pt x="1146" y="1078"/>
                  </a:lnTo>
                  <a:lnTo>
                    <a:pt x="1147" y="1069"/>
                  </a:lnTo>
                  <a:lnTo>
                    <a:pt x="1150" y="1059"/>
                  </a:lnTo>
                  <a:lnTo>
                    <a:pt x="1152" y="1048"/>
                  </a:lnTo>
                  <a:lnTo>
                    <a:pt x="1150" y="1037"/>
                  </a:lnTo>
                  <a:lnTo>
                    <a:pt x="1147" y="1028"/>
                  </a:lnTo>
                  <a:lnTo>
                    <a:pt x="1145" y="1024"/>
                  </a:lnTo>
                  <a:lnTo>
                    <a:pt x="1142" y="1017"/>
                  </a:lnTo>
                  <a:lnTo>
                    <a:pt x="1138" y="1007"/>
                  </a:lnTo>
                  <a:lnTo>
                    <a:pt x="1132" y="999"/>
                  </a:lnTo>
                  <a:lnTo>
                    <a:pt x="1130" y="996"/>
                  </a:lnTo>
                  <a:lnTo>
                    <a:pt x="1116" y="996"/>
                  </a:lnTo>
                  <a:lnTo>
                    <a:pt x="1116" y="1004"/>
                  </a:lnTo>
                  <a:lnTo>
                    <a:pt x="1115" y="1007"/>
                  </a:lnTo>
                  <a:lnTo>
                    <a:pt x="1112" y="1011"/>
                  </a:lnTo>
                  <a:lnTo>
                    <a:pt x="1109" y="1014"/>
                  </a:lnTo>
                  <a:lnTo>
                    <a:pt x="1105" y="1017"/>
                  </a:lnTo>
                  <a:lnTo>
                    <a:pt x="1102" y="1017"/>
                  </a:lnTo>
                  <a:lnTo>
                    <a:pt x="1100" y="1015"/>
                  </a:lnTo>
                  <a:lnTo>
                    <a:pt x="1097" y="1013"/>
                  </a:lnTo>
                  <a:lnTo>
                    <a:pt x="1095" y="1010"/>
                  </a:lnTo>
                  <a:lnTo>
                    <a:pt x="1094" y="1009"/>
                  </a:lnTo>
                  <a:lnTo>
                    <a:pt x="1089" y="1006"/>
                  </a:lnTo>
                  <a:lnTo>
                    <a:pt x="1080" y="1003"/>
                  </a:lnTo>
                  <a:lnTo>
                    <a:pt x="1076" y="1000"/>
                  </a:lnTo>
                  <a:lnTo>
                    <a:pt x="1074" y="998"/>
                  </a:lnTo>
                  <a:lnTo>
                    <a:pt x="1069" y="992"/>
                  </a:lnTo>
                  <a:lnTo>
                    <a:pt x="1064" y="987"/>
                  </a:lnTo>
                  <a:lnTo>
                    <a:pt x="1053" y="978"/>
                  </a:lnTo>
                  <a:lnTo>
                    <a:pt x="1046" y="976"/>
                  </a:lnTo>
                  <a:lnTo>
                    <a:pt x="1039" y="972"/>
                  </a:lnTo>
                  <a:lnTo>
                    <a:pt x="1034" y="966"/>
                  </a:lnTo>
                  <a:lnTo>
                    <a:pt x="1033" y="956"/>
                  </a:lnTo>
                  <a:lnTo>
                    <a:pt x="1030" y="943"/>
                  </a:lnTo>
                  <a:lnTo>
                    <a:pt x="1026" y="935"/>
                  </a:lnTo>
                  <a:lnTo>
                    <a:pt x="1020" y="929"/>
                  </a:lnTo>
                  <a:lnTo>
                    <a:pt x="1018" y="928"/>
                  </a:lnTo>
                  <a:lnTo>
                    <a:pt x="1015" y="925"/>
                  </a:lnTo>
                  <a:lnTo>
                    <a:pt x="1011" y="924"/>
                  </a:lnTo>
                  <a:lnTo>
                    <a:pt x="1008" y="922"/>
                  </a:lnTo>
                  <a:lnTo>
                    <a:pt x="1004" y="922"/>
                  </a:lnTo>
                  <a:lnTo>
                    <a:pt x="1001" y="924"/>
                  </a:lnTo>
                  <a:lnTo>
                    <a:pt x="997" y="924"/>
                  </a:lnTo>
                  <a:lnTo>
                    <a:pt x="990" y="922"/>
                  </a:lnTo>
                  <a:lnTo>
                    <a:pt x="985" y="918"/>
                  </a:lnTo>
                  <a:lnTo>
                    <a:pt x="979" y="917"/>
                  </a:lnTo>
                  <a:lnTo>
                    <a:pt x="972" y="915"/>
                  </a:lnTo>
                  <a:lnTo>
                    <a:pt x="956" y="902"/>
                  </a:lnTo>
                  <a:lnTo>
                    <a:pt x="951" y="896"/>
                  </a:lnTo>
                  <a:lnTo>
                    <a:pt x="948" y="892"/>
                  </a:lnTo>
                  <a:lnTo>
                    <a:pt x="945" y="889"/>
                  </a:lnTo>
                  <a:lnTo>
                    <a:pt x="942" y="885"/>
                  </a:lnTo>
                  <a:lnTo>
                    <a:pt x="940" y="883"/>
                  </a:lnTo>
                  <a:lnTo>
                    <a:pt x="931" y="880"/>
                  </a:lnTo>
                  <a:lnTo>
                    <a:pt x="927" y="880"/>
                  </a:lnTo>
                  <a:lnTo>
                    <a:pt x="922" y="883"/>
                  </a:lnTo>
                  <a:lnTo>
                    <a:pt x="919" y="885"/>
                  </a:lnTo>
                  <a:lnTo>
                    <a:pt x="918" y="889"/>
                  </a:lnTo>
                  <a:lnTo>
                    <a:pt x="915" y="893"/>
                  </a:lnTo>
                  <a:lnTo>
                    <a:pt x="912" y="896"/>
                  </a:lnTo>
                  <a:lnTo>
                    <a:pt x="910" y="896"/>
                  </a:lnTo>
                  <a:lnTo>
                    <a:pt x="907" y="895"/>
                  </a:lnTo>
                  <a:lnTo>
                    <a:pt x="894" y="883"/>
                  </a:lnTo>
                  <a:lnTo>
                    <a:pt x="890" y="881"/>
                  </a:lnTo>
                  <a:lnTo>
                    <a:pt x="884" y="883"/>
                  </a:lnTo>
                  <a:lnTo>
                    <a:pt x="864" y="885"/>
                  </a:lnTo>
                  <a:lnTo>
                    <a:pt x="858" y="883"/>
                  </a:lnTo>
                  <a:lnTo>
                    <a:pt x="849" y="869"/>
                  </a:lnTo>
                  <a:lnTo>
                    <a:pt x="847" y="861"/>
                  </a:lnTo>
                  <a:lnTo>
                    <a:pt x="847" y="856"/>
                  </a:lnTo>
                  <a:lnTo>
                    <a:pt x="844" y="848"/>
                  </a:lnTo>
                  <a:lnTo>
                    <a:pt x="837" y="843"/>
                  </a:lnTo>
                  <a:lnTo>
                    <a:pt x="827" y="839"/>
                  </a:lnTo>
                  <a:lnTo>
                    <a:pt x="818" y="836"/>
                  </a:lnTo>
                  <a:lnTo>
                    <a:pt x="810" y="835"/>
                  </a:lnTo>
                  <a:lnTo>
                    <a:pt x="804" y="832"/>
                  </a:lnTo>
                  <a:lnTo>
                    <a:pt x="799" y="825"/>
                  </a:lnTo>
                  <a:lnTo>
                    <a:pt x="795" y="817"/>
                  </a:lnTo>
                  <a:lnTo>
                    <a:pt x="792" y="809"/>
                  </a:lnTo>
                  <a:lnTo>
                    <a:pt x="793" y="803"/>
                  </a:lnTo>
                  <a:lnTo>
                    <a:pt x="793" y="798"/>
                  </a:lnTo>
                  <a:lnTo>
                    <a:pt x="792" y="789"/>
                  </a:lnTo>
                  <a:lnTo>
                    <a:pt x="788" y="781"/>
                  </a:lnTo>
                  <a:lnTo>
                    <a:pt x="788" y="780"/>
                  </a:lnTo>
                  <a:lnTo>
                    <a:pt x="781" y="773"/>
                  </a:lnTo>
                  <a:lnTo>
                    <a:pt x="778" y="769"/>
                  </a:lnTo>
                  <a:lnTo>
                    <a:pt x="773" y="763"/>
                  </a:lnTo>
                  <a:lnTo>
                    <a:pt x="767" y="761"/>
                  </a:lnTo>
                  <a:lnTo>
                    <a:pt x="763" y="758"/>
                  </a:lnTo>
                  <a:lnTo>
                    <a:pt x="759" y="751"/>
                  </a:lnTo>
                  <a:lnTo>
                    <a:pt x="745" y="732"/>
                  </a:lnTo>
                  <a:lnTo>
                    <a:pt x="740" y="722"/>
                  </a:lnTo>
                  <a:lnTo>
                    <a:pt x="734" y="715"/>
                  </a:lnTo>
                  <a:lnTo>
                    <a:pt x="728" y="707"/>
                  </a:lnTo>
                  <a:lnTo>
                    <a:pt x="718" y="698"/>
                  </a:lnTo>
                  <a:lnTo>
                    <a:pt x="702" y="678"/>
                  </a:lnTo>
                  <a:lnTo>
                    <a:pt x="698" y="670"/>
                  </a:lnTo>
                  <a:lnTo>
                    <a:pt x="692" y="654"/>
                  </a:lnTo>
                  <a:lnTo>
                    <a:pt x="689" y="648"/>
                  </a:lnTo>
                  <a:lnTo>
                    <a:pt x="685" y="648"/>
                  </a:lnTo>
                  <a:lnTo>
                    <a:pt x="683" y="650"/>
                  </a:lnTo>
                  <a:lnTo>
                    <a:pt x="677" y="656"/>
                  </a:lnTo>
                  <a:lnTo>
                    <a:pt x="678" y="663"/>
                  </a:lnTo>
                  <a:lnTo>
                    <a:pt x="684" y="670"/>
                  </a:lnTo>
                  <a:lnTo>
                    <a:pt x="691" y="678"/>
                  </a:lnTo>
                  <a:lnTo>
                    <a:pt x="696" y="685"/>
                  </a:lnTo>
                  <a:lnTo>
                    <a:pt x="700" y="693"/>
                  </a:lnTo>
                  <a:lnTo>
                    <a:pt x="706" y="703"/>
                  </a:lnTo>
                  <a:lnTo>
                    <a:pt x="722" y="722"/>
                  </a:lnTo>
                  <a:lnTo>
                    <a:pt x="725" y="732"/>
                  </a:lnTo>
                  <a:lnTo>
                    <a:pt x="726" y="740"/>
                  </a:lnTo>
                  <a:lnTo>
                    <a:pt x="729" y="747"/>
                  </a:lnTo>
                  <a:lnTo>
                    <a:pt x="734" y="751"/>
                  </a:lnTo>
                  <a:lnTo>
                    <a:pt x="748" y="765"/>
                  </a:lnTo>
                  <a:lnTo>
                    <a:pt x="751" y="772"/>
                  </a:lnTo>
                  <a:lnTo>
                    <a:pt x="748" y="778"/>
                  </a:lnTo>
                  <a:lnTo>
                    <a:pt x="743" y="781"/>
                  </a:lnTo>
                  <a:lnTo>
                    <a:pt x="737" y="778"/>
                  </a:lnTo>
                  <a:lnTo>
                    <a:pt x="732" y="773"/>
                  </a:lnTo>
                  <a:lnTo>
                    <a:pt x="728" y="767"/>
                  </a:lnTo>
                  <a:lnTo>
                    <a:pt x="725" y="765"/>
                  </a:lnTo>
                  <a:lnTo>
                    <a:pt x="724" y="765"/>
                  </a:lnTo>
                  <a:lnTo>
                    <a:pt x="715" y="761"/>
                  </a:lnTo>
                  <a:lnTo>
                    <a:pt x="713" y="755"/>
                  </a:lnTo>
                  <a:lnTo>
                    <a:pt x="713" y="752"/>
                  </a:lnTo>
                  <a:lnTo>
                    <a:pt x="710" y="745"/>
                  </a:lnTo>
                  <a:lnTo>
                    <a:pt x="703" y="737"/>
                  </a:lnTo>
                  <a:lnTo>
                    <a:pt x="696" y="728"/>
                  </a:lnTo>
                  <a:lnTo>
                    <a:pt x="693" y="724"/>
                  </a:lnTo>
                  <a:lnTo>
                    <a:pt x="688" y="721"/>
                  </a:lnTo>
                  <a:lnTo>
                    <a:pt x="683" y="721"/>
                  </a:lnTo>
                  <a:lnTo>
                    <a:pt x="680" y="722"/>
                  </a:lnTo>
                  <a:lnTo>
                    <a:pt x="673" y="722"/>
                  </a:lnTo>
                  <a:lnTo>
                    <a:pt x="672" y="721"/>
                  </a:lnTo>
                  <a:lnTo>
                    <a:pt x="672" y="715"/>
                  </a:lnTo>
                  <a:lnTo>
                    <a:pt x="676" y="707"/>
                  </a:lnTo>
                  <a:lnTo>
                    <a:pt x="678" y="704"/>
                  </a:lnTo>
                  <a:lnTo>
                    <a:pt x="681" y="699"/>
                  </a:lnTo>
                  <a:lnTo>
                    <a:pt x="681" y="696"/>
                  </a:lnTo>
                  <a:lnTo>
                    <a:pt x="680" y="693"/>
                  </a:lnTo>
                  <a:lnTo>
                    <a:pt x="674" y="688"/>
                  </a:lnTo>
                  <a:lnTo>
                    <a:pt x="670" y="685"/>
                  </a:lnTo>
                  <a:lnTo>
                    <a:pt x="667" y="684"/>
                  </a:lnTo>
                  <a:lnTo>
                    <a:pt x="663" y="680"/>
                  </a:lnTo>
                  <a:lnTo>
                    <a:pt x="659" y="670"/>
                  </a:lnTo>
                  <a:lnTo>
                    <a:pt x="654" y="659"/>
                  </a:lnTo>
                  <a:lnTo>
                    <a:pt x="650" y="647"/>
                  </a:lnTo>
                  <a:lnTo>
                    <a:pt x="644" y="635"/>
                  </a:lnTo>
                  <a:lnTo>
                    <a:pt x="636" y="619"/>
                  </a:lnTo>
                  <a:lnTo>
                    <a:pt x="628" y="611"/>
                  </a:lnTo>
                  <a:lnTo>
                    <a:pt x="620" y="608"/>
                  </a:lnTo>
                  <a:lnTo>
                    <a:pt x="611" y="607"/>
                  </a:lnTo>
                  <a:lnTo>
                    <a:pt x="602" y="604"/>
                  </a:lnTo>
                  <a:lnTo>
                    <a:pt x="594" y="600"/>
                  </a:lnTo>
                  <a:lnTo>
                    <a:pt x="587" y="596"/>
                  </a:lnTo>
                  <a:lnTo>
                    <a:pt x="584" y="591"/>
                  </a:lnTo>
                  <a:lnTo>
                    <a:pt x="583" y="581"/>
                  </a:lnTo>
                  <a:lnTo>
                    <a:pt x="577" y="559"/>
                  </a:lnTo>
                  <a:lnTo>
                    <a:pt x="572" y="550"/>
                  </a:lnTo>
                  <a:lnTo>
                    <a:pt x="564" y="537"/>
                  </a:lnTo>
                  <a:lnTo>
                    <a:pt x="558" y="524"/>
                  </a:lnTo>
                  <a:lnTo>
                    <a:pt x="554" y="510"/>
                  </a:lnTo>
                  <a:lnTo>
                    <a:pt x="553" y="497"/>
                  </a:lnTo>
                  <a:lnTo>
                    <a:pt x="554" y="487"/>
                  </a:lnTo>
                  <a:lnTo>
                    <a:pt x="554" y="474"/>
                  </a:lnTo>
                  <a:lnTo>
                    <a:pt x="555" y="459"/>
                  </a:lnTo>
                  <a:lnTo>
                    <a:pt x="557" y="448"/>
                  </a:lnTo>
                  <a:lnTo>
                    <a:pt x="557" y="440"/>
                  </a:lnTo>
                  <a:lnTo>
                    <a:pt x="555" y="432"/>
                  </a:lnTo>
                  <a:lnTo>
                    <a:pt x="553" y="422"/>
                  </a:lnTo>
                  <a:lnTo>
                    <a:pt x="550" y="415"/>
                  </a:lnTo>
                  <a:lnTo>
                    <a:pt x="549" y="410"/>
                  </a:lnTo>
                  <a:lnTo>
                    <a:pt x="549" y="407"/>
                  </a:lnTo>
                  <a:lnTo>
                    <a:pt x="544" y="395"/>
                  </a:lnTo>
                  <a:lnTo>
                    <a:pt x="542" y="393"/>
                  </a:lnTo>
                  <a:lnTo>
                    <a:pt x="538" y="391"/>
                  </a:lnTo>
                  <a:lnTo>
                    <a:pt x="529" y="386"/>
                  </a:lnTo>
                  <a:lnTo>
                    <a:pt x="523" y="381"/>
                  </a:lnTo>
                  <a:lnTo>
                    <a:pt x="514" y="380"/>
                  </a:lnTo>
                  <a:lnTo>
                    <a:pt x="508" y="377"/>
                  </a:lnTo>
                  <a:lnTo>
                    <a:pt x="503" y="370"/>
                  </a:lnTo>
                  <a:lnTo>
                    <a:pt x="502" y="360"/>
                  </a:lnTo>
                  <a:lnTo>
                    <a:pt x="503" y="352"/>
                  </a:lnTo>
                  <a:lnTo>
                    <a:pt x="503" y="345"/>
                  </a:lnTo>
                  <a:lnTo>
                    <a:pt x="499" y="337"/>
                  </a:lnTo>
                  <a:lnTo>
                    <a:pt x="495" y="332"/>
                  </a:lnTo>
                  <a:lnTo>
                    <a:pt x="490" y="329"/>
                  </a:lnTo>
                  <a:lnTo>
                    <a:pt x="486" y="326"/>
                  </a:lnTo>
                  <a:lnTo>
                    <a:pt x="480" y="319"/>
                  </a:lnTo>
                  <a:lnTo>
                    <a:pt x="475" y="311"/>
                  </a:lnTo>
                  <a:lnTo>
                    <a:pt x="472" y="303"/>
                  </a:lnTo>
                  <a:lnTo>
                    <a:pt x="471" y="300"/>
                  </a:lnTo>
                  <a:lnTo>
                    <a:pt x="466" y="296"/>
                  </a:lnTo>
                  <a:lnTo>
                    <a:pt x="462" y="296"/>
                  </a:lnTo>
                  <a:lnTo>
                    <a:pt x="462" y="299"/>
                  </a:lnTo>
                  <a:lnTo>
                    <a:pt x="464" y="302"/>
                  </a:lnTo>
                  <a:lnTo>
                    <a:pt x="464" y="313"/>
                  </a:lnTo>
                  <a:lnTo>
                    <a:pt x="465" y="315"/>
                  </a:lnTo>
                  <a:lnTo>
                    <a:pt x="471" y="321"/>
                  </a:lnTo>
                  <a:lnTo>
                    <a:pt x="473" y="329"/>
                  </a:lnTo>
                  <a:lnTo>
                    <a:pt x="473" y="336"/>
                  </a:lnTo>
                  <a:lnTo>
                    <a:pt x="472" y="341"/>
                  </a:lnTo>
                  <a:lnTo>
                    <a:pt x="468" y="341"/>
                  </a:lnTo>
                  <a:lnTo>
                    <a:pt x="462" y="339"/>
                  </a:lnTo>
                  <a:lnTo>
                    <a:pt x="456" y="333"/>
                  </a:lnTo>
                  <a:lnTo>
                    <a:pt x="447" y="328"/>
                  </a:lnTo>
                  <a:lnTo>
                    <a:pt x="442" y="322"/>
                  </a:lnTo>
                  <a:lnTo>
                    <a:pt x="441" y="313"/>
                  </a:lnTo>
                  <a:lnTo>
                    <a:pt x="439" y="304"/>
                  </a:lnTo>
                  <a:lnTo>
                    <a:pt x="441" y="295"/>
                  </a:lnTo>
                  <a:lnTo>
                    <a:pt x="441" y="289"/>
                  </a:lnTo>
                  <a:lnTo>
                    <a:pt x="438" y="284"/>
                  </a:lnTo>
                  <a:lnTo>
                    <a:pt x="432" y="281"/>
                  </a:lnTo>
                  <a:lnTo>
                    <a:pt x="425" y="278"/>
                  </a:lnTo>
                  <a:lnTo>
                    <a:pt x="419" y="277"/>
                  </a:lnTo>
                  <a:lnTo>
                    <a:pt x="412" y="277"/>
                  </a:lnTo>
                  <a:lnTo>
                    <a:pt x="406" y="271"/>
                  </a:lnTo>
                  <a:lnTo>
                    <a:pt x="406" y="267"/>
                  </a:lnTo>
                  <a:lnTo>
                    <a:pt x="405" y="262"/>
                  </a:lnTo>
                  <a:lnTo>
                    <a:pt x="401" y="251"/>
                  </a:lnTo>
                  <a:lnTo>
                    <a:pt x="394" y="243"/>
                  </a:lnTo>
                  <a:lnTo>
                    <a:pt x="386" y="237"/>
                  </a:lnTo>
                  <a:lnTo>
                    <a:pt x="372" y="234"/>
                  </a:lnTo>
                  <a:lnTo>
                    <a:pt x="360" y="232"/>
                  </a:lnTo>
                  <a:lnTo>
                    <a:pt x="346" y="228"/>
                  </a:lnTo>
                  <a:lnTo>
                    <a:pt x="334" y="225"/>
                  </a:lnTo>
                  <a:lnTo>
                    <a:pt x="324" y="223"/>
                  </a:lnTo>
                  <a:lnTo>
                    <a:pt x="317" y="222"/>
                  </a:lnTo>
                  <a:lnTo>
                    <a:pt x="304" y="214"/>
                  </a:lnTo>
                  <a:lnTo>
                    <a:pt x="297" y="211"/>
                  </a:lnTo>
                  <a:lnTo>
                    <a:pt x="286" y="214"/>
                  </a:lnTo>
                  <a:lnTo>
                    <a:pt x="272" y="206"/>
                  </a:lnTo>
                  <a:lnTo>
                    <a:pt x="267" y="204"/>
                  </a:lnTo>
                  <a:lnTo>
                    <a:pt x="263" y="207"/>
                  </a:lnTo>
                  <a:lnTo>
                    <a:pt x="261" y="214"/>
                  </a:lnTo>
                  <a:lnTo>
                    <a:pt x="257" y="222"/>
                  </a:lnTo>
                  <a:lnTo>
                    <a:pt x="252" y="230"/>
                  </a:lnTo>
                  <a:lnTo>
                    <a:pt x="244" y="233"/>
                  </a:lnTo>
                  <a:lnTo>
                    <a:pt x="237" y="230"/>
                  </a:lnTo>
                  <a:lnTo>
                    <a:pt x="230" y="226"/>
                  </a:lnTo>
                  <a:lnTo>
                    <a:pt x="226" y="228"/>
                  </a:lnTo>
                  <a:lnTo>
                    <a:pt x="223" y="229"/>
                  </a:lnTo>
                  <a:lnTo>
                    <a:pt x="220" y="232"/>
                  </a:lnTo>
                  <a:lnTo>
                    <a:pt x="215" y="234"/>
                  </a:lnTo>
                  <a:lnTo>
                    <a:pt x="208" y="234"/>
                  </a:lnTo>
                  <a:lnTo>
                    <a:pt x="207" y="232"/>
                  </a:lnTo>
                  <a:lnTo>
                    <a:pt x="207" y="229"/>
                  </a:lnTo>
                  <a:lnTo>
                    <a:pt x="208" y="225"/>
                  </a:lnTo>
                  <a:lnTo>
                    <a:pt x="209" y="219"/>
                  </a:lnTo>
                  <a:lnTo>
                    <a:pt x="211" y="215"/>
                  </a:lnTo>
                  <a:lnTo>
                    <a:pt x="212" y="212"/>
                  </a:lnTo>
                  <a:lnTo>
                    <a:pt x="212" y="210"/>
                  </a:lnTo>
                  <a:lnTo>
                    <a:pt x="208" y="210"/>
                  </a:lnTo>
                  <a:lnTo>
                    <a:pt x="205" y="211"/>
                  </a:lnTo>
                  <a:lnTo>
                    <a:pt x="201" y="214"/>
                  </a:lnTo>
                  <a:lnTo>
                    <a:pt x="196" y="222"/>
                  </a:lnTo>
                  <a:lnTo>
                    <a:pt x="194" y="228"/>
                  </a:lnTo>
                  <a:lnTo>
                    <a:pt x="194" y="234"/>
                  </a:lnTo>
                  <a:lnTo>
                    <a:pt x="192" y="237"/>
                  </a:lnTo>
                  <a:lnTo>
                    <a:pt x="190" y="240"/>
                  </a:lnTo>
                  <a:lnTo>
                    <a:pt x="186" y="243"/>
                  </a:lnTo>
                  <a:lnTo>
                    <a:pt x="182" y="247"/>
                  </a:lnTo>
                  <a:lnTo>
                    <a:pt x="179" y="248"/>
                  </a:lnTo>
                  <a:lnTo>
                    <a:pt x="200" y="248"/>
                  </a:lnTo>
                  <a:lnTo>
                    <a:pt x="201" y="249"/>
                  </a:lnTo>
                  <a:lnTo>
                    <a:pt x="201" y="252"/>
                  </a:lnTo>
                  <a:lnTo>
                    <a:pt x="200" y="255"/>
                  </a:lnTo>
                  <a:lnTo>
                    <a:pt x="200" y="258"/>
                  </a:lnTo>
                  <a:lnTo>
                    <a:pt x="199" y="262"/>
                  </a:lnTo>
                  <a:lnTo>
                    <a:pt x="189" y="271"/>
                  </a:lnTo>
                  <a:lnTo>
                    <a:pt x="181" y="277"/>
                  </a:lnTo>
                  <a:lnTo>
                    <a:pt x="173" y="278"/>
                  </a:lnTo>
                  <a:lnTo>
                    <a:pt x="168" y="277"/>
                  </a:lnTo>
                  <a:lnTo>
                    <a:pt x="166" y="274"/>
                  </a:lnTo>
                  <a:lnTo>
                    <a:pt x="164" y="271"/>
                  </a:lnTo>
                  <a:lnTo>
                    <a:pt x="162" y="269"/>
                  </a:lnTo>
                  <a:lnTo>
                    <a:pt x="160" y="266"/>
                  </a:lnTo>
                  <a:lnTo>
                    <a:pt x="157" y="265"/>
                  </a:lnTo>
                  <a:lnTo>
                    <a:pt x="153" y="267"/>
                  </a:lnTo>
                  <a:lnTo>
                    <a:pt x="148" y="274"/>
                  </a:lnTo>
                  <a:lnTo>
                    <a:pt x="140" y="284"/>
                  </a:lnTo>
                  <a:lnTo>
                    <a:pt x="127" y="293"/>
                  </a:lnTo>
                  <a:lnTo>
                    <a:pt x="118" y="297"/>
                  </a:lnTo>
                  <a:lnTo>
                    <a:pt x="111" y="296"/>
                  </a:lnTo>
                  <a:lnTo>
                    <a:pt x="106" y="293"/>
                  </a:lnTo>
                  <a:lnTo>
                    <a:pt x="101" y="292"/>
                  </a:lnTo>
                  <a:lnTo>
                    <a:pt x="97" y="292"/>
                  </a:lnTo>
                  <a:lnTo>
                    <a:pt x="89" y="296"/>
                  </a:lnTo>
                  <a:lnTo>
                    <a:pt x="77" y="302"/>
                  </a:lnTo>
                  <a:lnTo>
                    <a:pt x="63" y="306"/>
                  </a:lnTo>
                  <a:lnTo>
                    <a:pt x="54" y="308"/>
                  </a:lnTo>
                  <a:lnTo>
                    <a:pt x="51" y="308"/>
                  </a:lnTo>
                  <a:lnTo>
                    <a:pt x="48" y="307"/>
                  </a:lnTo>
                  <a:lnTo>
                    <a:pt x="47" y="304"/>
                  </a:lnTo>
                  <a:lnTo>
                    <a:pt x="47" y="299"/>
                  </a:lnTo>
                  <a:lnTo>
                    <a:pt x="48" y="297"/>
                  </a:lnTo>
                  <a:lnTo>
                    <a:pt x="49" y="295"/>
                  </a:lnTo>
                  <a:lnTo>
                    <a:pt x="51" y="295"/>
                  </a:lnTo>
                  <a:lnTo>
                    <a:pt x="58" y="293"/>
                  </a:lnTo>
                  <a:lnTo>
                    <a:pt x="66" y="288"/>
                  </a:lnTo>
                  <a:lnTo>
                    <a:pt x="75" y="284"/>
                  </a:lnTo>
                  <a:lnTo>
                    <a:pt x="89" y="276"/>
                  </a:lnTo>
                  <a:lnTo>
                    <a:pt x="100" y="270"/>
                  </a:lnTo>
                  <a:lnTo>
                    <a:pt x="110" y="265"/>
                  </a:lnTo>
                  <a:lnTo>
                    <a:pt x="118" y="262"/>
                  </a:lnTo>
                  <a:lnTo>
                    <a:pt x="122" y="259"/>
                  </a:lnTo>
                  <a:lnTo>
                    <a:pt x="125" y="256"/>
                  </a:lnTo>
                  <a:lnTo>
                    <a:pt x="129" y="254"/>
                  </a:lnTo>
                  <a:lnTo>
                    <a:pt x="132" y="251"/>
                  </a:lnTo>
                  <a:lnTo>
                    <a:pt x="133" y="247"/>
                  </a:lnTo>
                  <a:lnTo>
                    <a:pt x="132" y="244"/>
                  </a:lnTo>
                  <a:lnTo>
                    <a:pt x="129" y="241"/>
                  </a:lnTo>
                  <a:lnTo>
                    <a:pt x="123" y="241"/>
                  </a:lnTo>
                  <a:lnTo>
                    <a:pt x="119" y="243"/>
                  </a:lnTo>
                  <a:lnTo>
                    <a:pt x="116" y="244"/>
                  </a:lnTo>
                  <a:lnTo>
                    <a:pt x="115" y="245"/>
                  </a:lnTo>
                  <a:lnTo>
                    <a:pt x="112" y="247"/>
                  </a:lnTo>
                  <a:lnTo>
                    <a:pt x="99" y="233"/>
                  </a:lnTo>
                  <a:lnTo>
                    <a:pt x="97" y="233"/>
                  </a:lnTo>
                  <a:lnTo>
                    <a:pt x="96" y="234"/>
                  </a:lnTo>
                  <a:lnTo>
                    <a:pt x="93" y="236"/>
                  </a:lnTo>
                  <a:lnTo>
                    <a:pt x="90" y="241"/>
                  </a:lnTo>
                  <a:lnTo>
                    <a:pt x="89" y="243"/>
                  </a:lnTo>
                  <a:lnTo>
                    <a:pt x="89" y="244"/>
                  </a:lnTo>
                  <a:lnTo>
                    <a:pt x="86" y="244"/>
                  </a:lnTo>
                  <a:lnTo>
                    <a:pt x="85" y="243"/>
                  </a:lnTo>
                  <a:lnTo>
                    <a:pt x="82" y="241"/>
                  </a:lnTo>
                  <a:lnTo>
                    <a:pt x="81" y="239"/>
                  </a:lnTo>
                  <a:lnTo>
                    <a:pt x="78" y="236"/>
                  </a:lnTo>
                  <a:lnTo>
                    <a:pt x="78" y="218"/>
                  </a:lnTo>
                  <a:lnTo>
                    <a:pt x="75" y="215"/>
                  </a:lnTo>
                  <a:lnTo>
                    <a:pt x="71" y="215"/>
                  </a:lnTo>
                  <a:lnTo>
                    <a:pt x="70" y="217"/>
                  </a:lnTo>
                  <a:lnTo>
                    <a:pt x="69" y="219"/>
                  </a:lnTo>
                  <a:lnTo>
                    <a:pt x="66" y="223"/>
                  </a:lnTo>
                  <a:lnTo>
                    <a:pt x="60" y="228"/>
                  </a:lnTo>
                  <a:lnTo>
                    <a:pt x="54" y="230"/>
                  </a:lnTo>
                  <a:lnTo>
                    <a:pt x="49" y="232"/>
                  </a:lnTo>
                  <a:lnTo>
                    <a:pt x="47" y="229"/>
                  </a:lnTo>
                  <a:lnTo>
                    <a:pt x="44" y="223"/>
                  </a:lnTo>
                  <a:lnTo>
                    <a:pt x="37" y="217"/>
                  </a:lnTo>
                  <a:lnTo>
                    <a:pt x="30" y="208"/>
                  </a:lnTo>
                  <a:lnTo>
                    <a:pt x="25" y="200"/>
                  </a:lnTo>
                  <a:lnTo>
                    <a:pt x="23" y="196"/>
                  </a:lnTo>
                  <a:lnTo>
                    <a:pt x="23" y="193"/>
                  </a:lnTo>
                  <a:lnTo>
                    <a:pt x="28" y="189"/>
                  </a:lnTo>
                  <a:lnTo>
                    <a:pt x="30" y="188"/>
                  </a:lnTo>
                  <a:lnTo>
                    <a:pt x="36" y="182"/>
                  </a:lnTo>
                  <a:lnTo>
                    <a:pt x="40" y="180"/>
                  </a:lnTo>
                  <a:lnTo>
                    <a:pt x="51" y="173"/>
                  </a:lnTo>
                  <a:lnTo>
                    <a:pt x="63" y="170"/>
                  </a:lnTo>
                  <a:lnTo>
                    <a:pt x="80" y="170"/>
                  </a:lnTo>
                  <a:lnTo>
                    <a:pt x="84" y="169"/>
                  </a:lnTo>
                  <a:lnTo>
                    <a:pt x="86" y="166"/>
                  </a:lnTo>
                  <a:lnTo>
                    <a:pt x="89" y="162"/>
                  </a:lnTo>
                  <a:lnTo>
                    <a:pt x="92" y="156"/>
                  </a:lnTo>
                  <a:lnTo>
                    <a:pt x="92" y="154"/>
                  </a:lnTo>
                  <a:lnTo>
                    <a:pt x="90" y="152"/>
                  </a:lnTo>
                  <a:lnTo>
                    <a:pt x="81" y="152"/>
                  </a:lnTo>
                  <a:lnTo>
                    <a:pt x="77" y="154"/>
                  </a:lnTo>
                  <a:lnTo>
                    <a:pt x="71" y="156"/>
                  </a:lnTo>
                  <a:lnTo>
                    <a:pt x="65" y="160"/>
                  </a:lnTo>
                  <a:lnTo>
                    <a:pt x="58" y="162"/>
                  </a:lnTo>
                  <a:lnTo>
                    <a:pt x="45" y="162"/>
                  </a:lnTo>
                  <a:lnTo>
                    <a:pt x="36" y="160"/>
                  </a:lnTo>
                  <a:lnTo>
                    <a:pt x="25" y="158"/>
                  </a:lnTo>
                  <a:lnTo>
                    <a:pt x="15" y="154"/>
                  </a:lnTo>
                  <a:lnTo>
                    <a:pt x="11" y="151"/>
                  </a:lnTo>
                  <a:lnTo>
                    <a:pt x="6" y="143"/>
                  </a:lnTo>
                  <a:lnTo>
                    <a:pt x="3" y="140"/>
                  </a:lnTo>
                  <a:lnTo>
                    <a:pt x="2" y="137"/>
                  </a:lnTo>
                  <a:lnTo>
                    <a:pt x="0" y="136"/>
                  </a:lnTo>
                  <a:lnTo>
                    <a:pt x="0" y="134"/>
                  </a:lnTo>
                  <a:lnTo>
                    <a:pt x="3" y="133"/>
                  </a:lnTo>
                  <a:lnTo>
                    <a:pt x="11" y="130"/>
                  </a:lnTo>
                  <a:lnTo>
                    <a:pt x="22" y="128"/>
                  </a:lnTo>
                  <a:lnTo>
                    <a:pt x="34" y="125"/>
                  </a:lnTo>
                  <a:lnTo>
                    <a:pt x="47" y="118"/>
                  </a:lnTo>
                  <a:lnTo>
                    <a:pt x="54" y="125"/>
                  </a:lnTo>
                  <a:lnTo>
                    <a:pt x="66" y="132"/>
                  </a:lnTo>
                  <a:lnTo>
                    <a:pt x="81" y="134"/>
                  </a:lnTo>
                  <a:lnTo>
                    <a:pt x="86" y="134"/>
                  </a:lnTo>
                  <a:lnTo>
                    <a:pt x="88" y="132"/>
                  </a:lnTo>
                  <a:lnTo>
                    <a:pt x="88" y="128"/>
                  </a:lnTo>
                  <a:lnTo>
                    <a:pt x="85" y="123"/>
                  </a:lnTo>
                  <a:lnTo>
                    <a:pt x="80" y="118"/>
                  </a:lnTo>
                  <a:lnTo>
                    <a:pt x="74" y="115"/>
                  </a:lnTo>
                  <a:lnTo>
                    <a:pt x="71" y="115"/>
                  </a:lnTo>
                  <a:lnTo>
                    <a:pt x="69" y="114"/>
                  </a:lnTo>
                  <a:lnTo>
                    <a:pt x="66" y="114"/>
                  </a:lnTo>
                  <a:lnTo>
                    <a:pt x="58" y="108"/>
                  </a:lnTo>
                  <a:lnTo>
                    <a:pt x="52" y="106"/>
                  </a:lnTo>
                  <a:lnTo>
                    <a:pt x="41" y="104"/>
                  </a:lnTo>
                  <a:lnTo>
                    <a:pt x="36" y="104"/>
                  </a:lnTo>
                  <a:lnTo>
                    <a:pt x="32" y="103"/>
                  </a:lnTo>
                  <a:lnTo>
                    <a:pt x="29" y="102"/>
                  </a:lnTo>
                  <a:lnTo>
                    <a:pt x="26" y="96"/>
                  </a:lnTo>
                  <a:lnTo>
                    <a:pt x="26" y="93"/>
                  </a:lnTo>
                  <a:lnTo>
                    <a:pt x="25" y="92"/>
                  </a:lnTo>
                  <a:lnTo>
                    <a:pt x="25" y="86"/>
                  </a:lnTo>
                  <a:lnTo>
                    <a:pt x="29" y="82"/>
                  </a:lnTo>
                  <a:lnTo>
                    <a:pt x="33" y="80"/>
                  </a:lnTo>
                  <a:lnTo>
                    <a:pt x="36" y="78"/>
                  </a:lnTo>
                  <a:lnTo>
                    <a:pt x="40" y="77"/>
                  </a:lnTo>
                  <a:lnTo>
                    <a:pt x="43" y="75"/>
                  </a:lnTo>
                  <a:lnTo>
                    <a:pt x="55" y="75"/>
                  </a:lnTo>
                  <a:lnTo>
                    <a:pt x="58" y="74"/>
                  </a:lnTo>
                  <a:lnTo>
                    <a:pt x="62" y="74"/>
                  </a:lnTo>
                  <a:lnTo>
                    <a:pt x="63" y="73"/>
                  </a:lnTo>
                  <a:lnTo>
                    <a:pt x="65" y="73"/>
                  </a:lnTo>
                  <a:lnTo>
                    <a:pt x="67" y="71"/>
                  </a:lnTo>
                  <a:lnTo>
                    <a:pt x="75" y="69"/>
                  </a:lnTo>
                  <a:lnTo>
                    <a:pt x="84" y="65"/>
                  </a:lnTo>
                  <a:lnTo>
                    <a:pt x="92" y="62"/>
                  </a:lnTo>
                  <a:lnTo>
                    <a:pt x="96" y="62"/>
                  </a:lnTo>
                  <a:lnTo>
                    <a:pt x="101" y="63"/>
                  </a:lnTo>
                  <a:lnTo>
                    <a:pt x="108" y="62"/>
                  </a:lnTo>
                  <a:lnTo>
                    <a:pt x="116" y="60"/>
                  </a:lnTo>
                  <a:lnTo>
                    <a:pt x="123" y="58"/>
                  </a:lnTo>
                  <a:lnTo>
                    <a:pt x="126" y="56"/>
                  </a:lnTo>
                  <a:lnTo>
                    <a:pt x="129" y="54"/>
                  </a:lnTo>
                  <a:lnTo>
                    <a:pt x="132" y="49"/>
                  </a:lnTo>
                  <a:lnTo>
                    <a:pt x="134" y="44"/>
                  </a:lnTo>
                  <a:lnTo>
                    <a:pt x="136" y="43"/>
                  </a:lnTo>
                  <a:lnTo>
                    <a:pt x="136" y="41"/>
                  </a:lnTo>
                  <a:lnTo>
                    <a:pt x="137" y="41"/>
                  </a:lnTo>
                  <a:lnTo>
                    <a:pt x="138" y="43"/>
                  </a:lnTo>
                  <a:lnTo>
                    <a:pt x="144" y="45"/>
                  </a:lnTo>
                  <a:lnTo>
                    <a:pt x="148" y="48"/>
                  </a:lnTo>
                  <a:lnTo>
                    <a:pt x="153" y="54"/>
                  </a:lnTo>
                  <a:lnTo>
                    <a:pt x="163" y="54"/>
                  </a:lnTo>
                  <a:lnTo>
                    <a:pt x="168" y="51"/>
                  </a:lnTo>
                  <a:lnTo>
                    <a:pt x="173" y="51"/>
                  </a:lnTo>
                  <a:lnTo>
                    <a:pt x="177" y="52"/>
                  </a:lnTo>
                  <a:lnTo>
                    <a:pt x="181" y="52"/>
                  </a:lnTo>
                  <a:lnTo>
                    <a:pt x="185" y="54"/>
                  </a:lnTo>
                  <a:lnTo>
                    <a:pt x="188" y="54"/>
                  </a:lnTo>
                  <a:lnTo>
                    <a:pt x="190" y="55"/>
                  </a:lnTo>
                  <a:lnTo>
                    <a:pt x="194" y="55"/>
                  </a:lnTo>
                  <a:lnTo>
                    <a:pt x="201" y="54"/>
                  </a:lnTo>
                  <a:lnTo>
                    <a:pt x="218" y="51"/>
                  </a:lnTo>
                  <a:lnTo>
                    <a:pt x="224" y="51"/>
                  </a:lnTo>
                  <a:lnTo>
                    <a:pt x="234" y="54"/>
                  </a:lnTo>
                  <a:lnTo>
                    <a:pt x="253" y="62"/>
                  </a:lnTo>
                  <a:lnTo>
                    <a:pt x="260" y="63"/>
                  </a:lnTo>
                  <a:lnTo>
                    <a:pt x="267" y="63"/>
                  </a:lnTo>
                  <a:lnTo>
                    <a:pt x="278" y="62"/>
                  </a:lnTo>
                  <a:lnTo>
                    <a:pt x="290" y="60"/>
                  </a:lnTo>
                  <a:lnTo>
                    <a:pt x="302" y="58"/>
                  </a:lnTo>
                  <a:lnTo>
                    <a:pt x="312" y="56"/>
                  </a:lnTo>
                  <a:lnTo>
                    <a:pt x="317" y="55"/>
                  </a:lnTo>
                  <a:lnTo>
                    <a:pt x="322" y="58"/>
                  </a:lnTo>
                  <a:lnTo>
                    <a:pt x="335" y="69"/>
                  </a:lnTo>
                  <a:lnTo>
                    <a:pt x="343" y="74"/>
                  </a:lnTo>
                  <a:lnTo>
                    <a:pt x="352" y="74"/>
                  </a:lnTo>
                  <a:lnTo>
                    <a:pt x="361" y="73"/>
                  </a:lnTo>
                  <a:lnTo>
                    <a:pt x="367" y="74"/>
                  </a:lnTo>
                  <a:lnTo>
                    <a:pt x="378" y="80"/>
                  </a:lnTo>
                  <a:lnTo>
                    <a:pt x="379" y="80"/>
                  </a:lnTo>
                  <a:lnTo>
                    <a:pt x="382" y="81"/>
                  </a:lnTo>
                  <a:lnTo>
                    <a:pt x="390" y="89"/>
                  </a:lnTo>
                  <a:lnTo>
                    <a:pt x="393" y="91"/>
                  </a:lnTo>
                  <a:lnTo>
                    <a:pt x="398" y="88"/>
                  </a:lnTo>
                  <a:lnTo>
                    <a:pt x="402" y="85"/>
                  </a:lnTo>
                  <a:lnTo>
                    <a:pt x="405" y="82"/>
                  </a:lnTo>
                  <a:lnTo>
                    <a:pt x="409" y="80"/>
                  </a:lnTo>
                  <a:lnTo>
                    <a:pt x="410" y="77"/>
                  </a:lnTo>
                  <a:lnTo>
                    <a:pt x="412" y="75"/>
                  </a:lnTo>
                  <a:lnTo>
                    <a:pt x="412" y="73"/>
                  </a:lnTo>
                  <a:lnTo>
                    <a:pt x="413" y="73"/>
                  </a:lnTo>
                  <a:lnTo>
                    <a:pt x="416" y="71"/>
                  </a:lnTo>
                  <a:lnTo>
                    <a:pt x="424" y="71"/>
                  </a:lnTo>
                  <a:lnTo>
                    <a:pt x="434" y="74"/>
                  </a:lnTo>
                  <a:lnTo>
                    <a:pt x="447" y="75"/>
                  </a:lnTo>
                  <a:lnTo>
                    <a:pt x="457" y="75"/>
                  </a:lnTo>
                  <a:lnTo>
                    <a:pt x="462" y="73"/>
                  </a:lnTo>
                  <a:lnTo>
                    <a:pt x="466" y="70"/>
                  </a:lnTo>
                  <a:lnTo>
                    <a:pt x="475" y="66"/>
                  </a:lnTo>
                  <a:lnTo>
                    <a:pt x="484" y="65"/>
                  </a:lnTo>
                  <a:lnTo>
                    <a:pt x="492" y="67"/>
                  </a:lnTo>
                  <a:lnTo>
                    <a:pt x="499" y="70"/>
                  </a:lnTo>
                  <a:lnTo>
                    <a:pt x="505" y="71"/>
                  </a:lnTo>
                  <a:lnTo>
                    <a:pt x="506" y="70"/>
                  </a:lnTo>
                  <a:lnTo>
                    <a:pt x="509" y="69"/>
                  </a:lnTo>
                  <a:lnTo>
                    <a:pt x="513" y="65"/>
                  </a:lnTo>
                  <a:lnTo>
                    <a:pt x="514" y="65"/>
                  </a:lnTo>
                  <a:lnTo>
                    <a:pt x="516" y="63"/>
                  </a:lnTo>
                  <a:lnTo>
                    <a:pt x="517" y="65"/>
                  </a:lnTo>
                  <a:lnTo>
                    <a:pt x="518" y="67"/>
                  </a:lnTo>
                  <a:lnTo>
                    <a:pt x="520" y="71"/>
                  </a:lnTo>
                  <a:lnTo>
                    <a:pt x="523" y="74"/>
                  </a:lnTo>
                  <a:lnTo>
                    <a:pt x="524" y="77"/>
                  </a:lnTo>
                  <a:lnTo>
                    <a:pt x="525" y="78"/>
                  </a:lnTo>
                  <a:lnTo>
                    <a:pt x="525" y="80"/>
                  </a:lnTo>
                  <a:lnTo>
                    <a:pt x="528" y="78"/>
                  </a:lnTo>
                  <a:lnTo>
                    <a:pt x="533" y="73"/>
                  </a:lnTo>
                  <a:lnTo>
                    <a:pt x="536" y="71"/>
                  </a:lnTo>
                  <a:lnTo>
                    <a:pt x="540" y="69"/>
                  </a:lnTo>
                  <a:lnTo>
                    <a:pt x="543" y="67"/>
                  </a:lnTo>
                  <a:lnTo>
                    <a:pt x="551" y="67"/>
                  </a:lnTo>
                  <a:lnTo>
                    <a:pt x="561" y="69"/>
                  </a:lnTo>
                  <a:lnTo>
                    <a:pt x="588" y="69"/>
                  </a:lnTo>
                  <a:lnTo>
                    <a:pt x="596" y="70"/>
                  </a:lnTo>
                  <a:lnTo>
                    <a:pt x="606" y="73"/>
                  </a:lnTo>
                  <a:lnTo>
                    <a:pt x="611" y="77"/>
                  </a:lnTo>
                  <a:lnTo>
                    <a:pt x="618" y="80"/>
                  </a:lnTo>
                  <a:lnTo>
                    <a:pt x="626" y="82"/>
                  </a:lnTo>
                  <a:lnTo>
                    <a:pt x="636" y="84"/>
                  </a:lnTo>
                  <a:lnTo>
                    <a:pt x="643" y="88"/>
                  </a:lnTo>
                  <a:lnTo>
                    <a:pt x="646" y="89"/>
                  </a:lnTo>
                  <a:lnTo>
                    <a:pt x="652" y="89"/>
                  </a:lnTo>
                  <a:lnTo>
                    <a:pt x="657" y="85"/>
                  </a:lnTo>
                  <a:lnTo>
                    <a:pt x="658" y="82"/>
                  </a:lnTo>
                  <a:lnTo>
                    <a:pt x="658" y="81"/>
                  </a:lnTo>
                  <a:lnTo>
                    <a:pt x="657" y="80"/>
                  </a:lnTo>
                  <a:lnTo>
                    <a:pt x="651" y="77"/>
                  </a:lnTo>
                  <a:lnTo>
                    <a:pt x="646" y="71"/>
                  </a:lnTo>
                  <a:lnTo>
                    <a:pt x="643" y="70"/>
                  </a:lnTo>
                  <a:lnTo>
                    <a:pt x="640" y="65"/>
                  </a:lnTo>
                  <a:lnTo>
                    <a:pt x="636" y="59"/>
                  </a:lnTo>
                  <a:lnTo>
                    <a:pt x="625" y="45"/>
                  </a:lnTo>
                  <a:lnTo>
                    <a:pt x="622" y="41"/>
                  </a:lnTo>
                  <a:lnTo>
                    <a:pt x="620" y="38"/>
                  </a:lnTo>
                  <a:lnTo>
                    <a:pt x="617" y="40"/>
                  </a:lnTo>
                  <a:lnTo>
                    <a:pt x="616" y="43"/>
                  </a:lnTo>
                  <a:lnTo>
                    <a:pt x="613" y="47"/>
                  </a:lnTo>
                  <a:lnTo>
                    <a:pt x="607" y="54"/>
                  </a:lnTo>
                  <a:lnTo>
                    <a:pt x="599" y="56"/>
                  </a:lnTo>
                  <a:lnTo>
                    <a:pt x="575" y="59"/>
                  </a:lnTo>
                  <a:lnTo>
                    <a:pt x="566" y="59"/>
                  </a:lnTo>
                  <a:lnTo>
                    <a:pt x="562" y="56"/>
                  </a:lnTo>
                  <a:lnTo>
                    <a:pt x="559" y="52"/>
                  </a:lnTo>
                  <a:lnTo>
                    <a:pt x="555" y="48"/>
                  </a:lnTo>
                  <a:lnTo>
                    <a:pt x="547" y="47"/>
                  </a:lnTo>
                  <a:lnTo>
                    <a:pt x="542" y="45"/>
                  </a:lnTo>
                  <a:lnTo>
                    <a:pt x="538" y="45"/>
                  </a:lnTo>
                  <a:lnTo>
                    <a:pt x="535" y="44"/>
                  </a:lnTo>
                  <a:lnTo>
                    <a:pt x="533" y="43"/>
                  </a:lnTo>
                  <a:lnTo>
                    <a:pt x="535" y="41"/>
                  </a:lnTo>
                  <a:lnTo>
                    <a:pt x="535" y="40"/>
                  </a:lnTo>
                  <a:lnTo>
                    <a:pt x="536" y="38"/>
                  </a:lnTo>
                  <a:lnTo>
                    <a:pt x="539" y="37"/>
                  </a:lnTo>
                  <a:lnTo>
                    <a:pt x="540" y="37"/>
                  </a:lnTo>
                  <a:lnTo>
                    <a:pt x="544" y="34"/>
                  </a:lnTo>
                  <a:lnTo>
                    <a:pt x="549" y="29"/>
                  </a:lnTo>
                  <a:lnTo>
                    <a:pt x="554" y="12"/>
                  </a:lnTo>
                  <a:lnTo>
                    <a:pt x="557" y="8"/>
                  </a:lnTo>
                  <a:lnTo>
                    <a:pt x="561" y="6"/>
                  </a:lnTo>
                  <a:lnTo>
                    <a:pt x="569" y="6"/>
                  </a:lnTo>
                  <a:lnTo>
                    <a:pt x="579" y="7"/>
                  </a:lnTo>
                  <a:lnTo>
                    <a:pt x="588" y="7"/>
                  </a:lnTo>
                  <a:lnTo>
                    <a:pt x="595" y="6"/>
                  </a:lnTo>
                  <a:lnTo>
                    <a:pt x="603" y="6"/>
                  </a:lnTo>
                  <a:lnTo>
                    <a:pt x="613" y="7"/>
                  </a:lnTo>
                  <a:lnTo>
                    <a:pt x="621" y="6"/>
                  </a:lnTo>
                  <a:lnTo>
                    <a:pt x="626" y="3"/>
                  </a:lnTo>
                  <a:lnTo>
                    <a:pt x="63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dirty="0">
                <a:ln>
                  <a:noFill/>
                </a:ln>
                <a:solidFill>
                  <a:prstClr val="black"/>
                </a:solidFill>
                <a:effectLst/>
                <a:uLnTx/>
                <a:uFillTx/>
                <a:latin typeface="Arial" panose="020B0604020202020204" pitchFamily="34" charset="0"/>
                <a:cs typeface="Arial" panose="020B0604020202020204" pitchFamily="34" charset="0"/>
              </a:endParaRPr>
            </a:p>
          </p:txBody>
        </p:sp>
        <p:sp>
          <p:nvSpPr>
            <p:cNvPr id="28" name="Freeform 10"/>
            <p:cNvSpPr>
              <a:spLocks/>
            </p:cNvSpPr>
            <p:nvPr/>
          </p:nvSpPr>
          <p:spPr bwMode="auto">
            <a:xfrm>
              <a:off x="2528881" y="1765296"/>
              <a:ext cx="25400" cy="17463"/>
            </a:xfrm>
            <a:custGeom>
              <a:avLst/>
              <a:gdLst/>
              <a:ahLst/>
              <a:cxnLst>
                <a:cxn ang="0">
                  <a:pos x="7" y="0"/>
                </a:cxn>
                <a:cxn ang="0">
                  <a:pos x="11" y="2"/>
                </a:cxn>
                <a:cxn ang="0">
                  <a:pos x="16" y="4"/>
                </a:cxn>
                <a:cxn ang="0">
                  <a:pos x="16" y="10"/>
                </a:cxn>
                <a:cxn ang="0">
                  <a:pos x="15" y="11"/>
                </a:cxn>
                <a:cxn ang="0">
                  <a:pos x="9" y="11"/>
                </a:cxn>
                <a:cxn ang="0">
                  <a:pos x="5" y="10"/>
                </a:cxn>
                <a:cxn ang="0">
                  <a:pos x="3" y="8"/>
                </a:cxn>
                <a:cxn ang="0">
                  <a:pos x="0" y="6"/>
                </a:cxn>
                <a:cxn ang="0">
                  <a:pos x="0" y="4"/>
                </a:cxn>
                <a:cxn ang="0">
                  <a:pos x="4" y="2"/>
                </a:cxn>
                <a:cxn ang="0">
                  <a:pos x="7" y="0"/>
                </a:cxn>
              </a:cxnLst>
              <a:rect l="0" t="0" r="r" b="b"/>
              <a:pathLst>
                <a:path w="16" h="11">
                  <a:moveTo>
                    <a:pt x="7" y="0"/>
                  </a:moveTo>
                  <a:lnTo>
                    <a:pt x="11" y="2"/>
                  </a:lnTo>
                  <a:lnTo>
                    <a:pt x="16" y="4"/>
                  </a:lnTo>
                  <a:lnTo>
                    <a:pt x="16" y="10"/>
                  </a:lnTo>
                  <a:lnTo>
                    <a:pt x="15" y="11"/>
                  </a:lnTo>
                  <a:lnTo>
                    <a:pt x="9" y="11"/>
                  </a:lnTo>
                  <a:lnTo>
                    <a:pt x="5" y="10"/>
                  </a:lnTo>
                  <a:lnTo>
                    <a:pt x="3" y="8"/>
                  </a:lnTo>
                  <a:lnTo>
                    <a:pt x="0" y="6"/>
                  </a:lnTo>
                  <a:lnTo>
                    <a:pt x="0" y="4"/>
                  </a:lnTo>
                  <a:lnTo>
                    <a:pt x="4" y="2"/>
                  </a:lnTo>
                  <a:lnTo>
                    <a:pt x="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9" name="Freeform 11"/>
            <p:cNvSpPr>
              <a:spLocks/>
            </p:cNvSpPr>
            <p:nvPr/>
          </p:nvSpPr>
          <p:spPr bwMode="auto">
            <a:xfrm>
              <a:off x="2587618" y="1785934"/>
              <a:ext cx="23813" cy="17463"/>
            </a:xfrm>
            <a:custGeom>
              <a:avLst/>
              <a:gdLst/>
              <a:ahLst/>
              <a:cxnLst>
                <a:cxn ang="0">
                  <a:pos x="5" y="0"/>
                </a:cxn>
                <a:cxn ang="0">
                  <a:pos x="12" y="0"/>
                </a:cxn>
                <a:cxn ang="0">
                  <a:pos x="13" y="1"/>
                </a:cxn>
                <a:cxn ang="0">
                  <a:pos x="15" y="4"/>
                </a:cxn>
                <a:cxn ang="0">
                  <a:pos x="15" y="9"/>
                </a:cxn>
                <a:cxn ang="0">
                  <a:pos x="12" y="11"/>
                </a:cxn>
                <a:cxn ang="0">
                  <a:pos x="7" y="11"/>
                </a:cxn>
                <a:cxn ang="0">
                  <a:pos x="1" y="8"/>
                </a:cxn>
                <a:cxn ang="0">
                  <a:pos x="0" y="5"/>
                </a:cxn>
                <a:cxn ang="0">
                  <a:pos x="1" y="4"/>
                </a:cxn>
                <a:cxn ang="0">
                  <a:pos x="3" y="1"/>
                </a:cxn>
                <a:cxn ang="0">
                  <a:pos x="5" y="0"/>
                </a:cxn>
              </a:cxnLst>
              <a:rect l="0" t="0" r="r" b="b"/>
              <a:pathLst>
                <a:path w="15" h="11">
                  <a:moveTo>
                    <a:pt x="5" y="0"/>
                  </a:moveTo>
                  <a:lnTo>
                    <a:pt x="12" y="0"/>
                  </a:lnTo>
                  <a:lnTo>
                    <a:pt x="13" y="1"/>
                  </a:lnTo>
                  <a:lnTo>
                    <a:pt x="15" y="4"/>
                  </a:lnTo>
                  <a:lnTo>
                    <a:pt x="15" y="9"/>
                  </a:lnTo>
                  <a:lnTo>
                    <a:pt x="12" y="11"/>
                  </a:lnTo>
                  <a:lnTo>
                    <a:pt x="7" y="11"/>
                  </a:lnTo>
                  <a:lnTo>
                    <a:pt x="1" y="8"/>
                  </a:lnTo>
                  <a:lnTo>
                    <a:pt x="0" y="5"/>
                  </a:lnTo>
                  <a:lnTo>
                    <a:pt x="1" y="4"/>
                  </a:lnTo>
                  <a:lnTo>
                    <a:pt x="3" y="1"/>
                  </a:lnTo>
                  <a:lnTo>
                    <a:pt x="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0" name="Freeform 12"/>
            <p:cNvSpPr>
              <a:spLocks/>
            </p:cNvSpPr>
            <p:nvPr/>
          </p:nvSpPr>
          <p:spPr bwMode="auto">
            <a:xfrm>
              <a:off x="1744659" y="1409696"/>
              <a:ext cx="347663" cy="96838"/>
            </a:xfrm>
            <a:custGeom>
              <a:avLst/>
              <a:gdLst/>
              <a:ahLst/>
              <a:cxnLst>
                <a:cxn ang="0">
                  <a:pos x="74" y="0"/>
                </a:cxn>
                <a:cxn ang="0">
                  <a:pos x="85" y="8"/>
                </a:cxn>
                <a:cxn ang="0">
                  <a:pos x="90" y="15"/>
                </a:cxn>
                <a:cxn ang="0">
                  <a:pos x="111" y="17"/>
                </a:cxn>
                <a:cxn ang="0">
                  <a:pos x="125" y="19"/>
                </a:cxn>
                <a:cxn ang="0">
                  <a:pos x="132" y="24"/>
                </a:cxn>
                <a:cxn ang="0">
                  <a:pos x="141" y="30"/>
                </a:cxn>
                <a:cxn ang="0">
                  <a:pos x="148" y="31"/>
                </a:cxn>
                <a:cxn ang="0">
                  <a:pos x="157" y="24"/>
                </a:cxn>
                <a:cxn ang="0">
                  <a:pos x="162" y="20"/>
                </a:cxn>
                <a:cxn ang="0">
                  <a:pos x="168" y="15"/>
                </a:cxn>
                <a:cxn ang="0">
                  <a:pos x="181" y="13"/>
                </a:cxn>
                <a:cxn ang="0">
                  <a:pos x="185" y="17"/>
                </a:cxn>
                <a:cxn ang="0">
                  <a:pos x="189" y="24"/>
                </a:cxn>
                <a:cxn ang="0">
                  <a:pos x="196" y="27"/>
                </a:cxn>
                <a:cxn ang="0">
                  <a:pos x="204" y="24"/>
                </a:cxn>
                <a:cxn ang="0">
                  <a:pos x="211" y="20"/>
                </a:cxn>
                <a:cxn ang="0">
                  <a:pos x="216" y="21"/>
                </a:cxn>
                <a:cxn ang="0">
                  <a:pos x="219" y="26"/>
                </a:cxn>
                <a:cxn ang="0">
                  <a:pos x="216" y="34"/>
                </a:cxn>
                <a:cxn ang="0">
                  <a:pos x="215" y="47"/>
                </a:cxn>
                <a:cxn ang="0">
                  <a:pos x="209" y="54"/>
                </a:cxn>
                <a:cxn ang="0">
                  <a:pos x="205" y="58"/>
                </a:cxn>
                <a:cxn ang="0">
                  <a:pos x="194" y="61"/>
                </a:cxn>
                <a:cxn ang="0">
                  <a:pos x="173" y="57"/>
                </a:cxn>
                <a:cxn ang="0">
                  <a:pos x="149" y="56"/>
                </a:cxn>
                <a:cxn ang="0">
                  <a:pos x="132" y="58"/>
                </a:cxn>
                <a:cxn ang="0">
                  <a:pos x="115" y="57"/>
                </a:cxn>
                <a:cxn ang="0">
                  <a:pos x="111" y="53"/>
                </a:cxn>
                <a:cxn ang="0">
                  <a:pos x="107" y="43"/>
                </a:cxn>
                <a:cxn ang="0">
                  <a:pos x="101" y="39"/>
                </a:cxn>
                <a:cxn ang="0">
                  <a:pos x="92" y="43"/>
                </a:cxn>
                <a:cxn ang="0">
                  <a:pos x="84" y="49"/>
                </a:cxn>
                <a:cxn ang="0">
                  <a:pos x="80" y="47"/>
                </a:cxn>
                <a:cxn ang="0">
                  <a:pos x="71" y="38"/>
                </a:cxn>
                <a:cxn ang="0">
                  <a:pos x="70" y="31"/>
                </a:cxn>
                <a:cxn ang="0">
                  <a:pos x="63" y="27"/>
                </a:cxn>
                <a:cxn ang="0">
                  <a:pos x="49" y="31"/>
                </a:cxn>
                <a:cxn ang="0">
                  <a:pos x="39" y="34"/>
                </a:cxn>
                <a:cxn ang="0">
                  <a:pos x="8" y="35"/>
                </a:cxn>
                <a:cxn ang="0">
                  <a:pos x="2" y="34"/>
                </a:cxn>
                <a:cxn ang="0">
                  <a:pos x="0" y="30"/>
                </a:cxn>
                <a:cxn ang="0">
                  <a:pos x="4" y="24"/>
                </a:cxn>
                <a:cxn ang="0">
                  <a:pos x="17" y="23"/>
                </a:cxn>
                <a:cxn ang="0">
                  <a:pos x="18" y="19"/>
                </a:cxn>
                <a:cxn ang="0">
                  <a:pos x="17" y="16"/>
                </a:cxn>
                <a:cxn ang="0">
                  <a:pos x="15" y="12"/>
                </a:cxn>
                <a:cxn ang="0">
                  <a:pos x="22" y="10"/>
                </a:cxn>
                <a:cxn ang="0">
                  <a:pos x="41" y="5"/>
                </a:cxn>
                <a:cxn ang="0">
                  <a:pos x="65" y="0"/>
                </a:cxn>
              </a:cxnLst>
              <a:rect l="0" t="0" r="r" b="b"/>
              <a:pathLst>
                <a:path w="219" h="61">
                  <a:moveTo>
                    <a:pt x="65" y="0"/>
                  </a:moveTo>
                  <a:lnTo>
                    <a:pt x="74" y="0"/>
                  </a:lnTo>
                  <a:lnTo>
                    <a:pt x="81" y="4"/>
                  </a:lnTo>
                  <a:lnTo>
                    <a:pt x="85" y="8"/>
                  </a:lnTo>
                  <a:lnTo>
                    <a:pt x="86" y="12"/>
                  </a:lnTo>
                  <a:lnTo>
                    <a:pt x="90" y="15"/>
                  </a:lnTo>
                  <a:lnTo>
                    <a:pt x="100" y="16"/>
                  </a:lnTo>
                  <a:lnTo>
                    <a:pt x="111" y="17"/>
                  </a:lnTo>
                  <a:lnTo>
                    <a:pt x="119" y="19"/>
                  </a:lnTo>
                  <a:lnTo>
                    <a:pt x="125" y="19"/>
                  </a:lnTo>
                  <a:lnTo>
                    <a:pt x="129" y="23"/>
                  </a:lnTo>
                  <a:lnTo>
                    <a:pt x="132" y="24"/>
                  </a:lnTo>
                  <a:lnTo>
                    <a:pt x="136" y="27"/>
                  </a:lnTo>
                  <a:lnTo>
                    <a:pt x="141" y="30"/>
                  </a:lnTo>
                  <a:lnTo>
                    <a:pt x="142" y="31"/>
                  </a:lnTo>
                  <a:lnTo>
                    <a:pt x="148" y="31"/>
                  </a:lnTo>
                  <a:lnTo>
                    <a:pt x="156" y="27"/>
                  </a:lnTo>
                  <a:lnTo>
                    <a:pt x="157" y="24"/>
                  </a:lnTo>
                  <a:lnTo>
                    <a:pt x="160" y="23"/>
                  </a:lnTo>
                  <a:lnTo>
                    <a:pt x="162" y="20"/>
                  </a:lnTo>
                  <a:lnTo>
                    <a:pt x="164" y="17"/>
                  </a:lnTo>
                  <a:lnTo>
                    <a:pt x="168" y="15"/>
                  </a:lnTo>
                  <a:lnTo>
                    <a:pt x="174" y="13"/>
                  </a:lnTo>
                  <a:lnTo>
                    <a:pt x="181" y="13"/>
                  </a:lnTo>
                  <a:lnTo>
                    <a:pt x="182" y="16"/>
                  </a:lnTo>
                  <a:lnTo>
                    <a:pt x="185" y="17"/>
                  </a:lnTo>
                  <a:lnTo>
                    <a:pt x="188" y="23"/>
                  </a:lnTo>
                  <a:lnTo>
                    <a:pt x="189" y="24"/>
                  </a:lnTo>
                  <a:lnTo>
                    <a:pt x="192" y="26"/>
                  </a:lnTo>
                  <a:lnTo>
                    <a:pt x="196" y="27"/>
                  </a:lnTo>
                  <a:lnTo>
                    <a:pt x="199" y="27"/>
                  </a:lnTo>
                  <a:lnTo>
                    <a:pt x="204" y="24"/>
                  </a:lnTo>
                  <a:lnTo>
                    <a:pt x="208" y="21"/>
                  </a:lnTo>
                  <a:lnTo>
                    <a:pt x="211" y="20"/>
                  </a:lnTo>
                  <a:lnTo>
                    <a:pt x="214" y="20"/>
                  </a:lnTo>
                  <a:lnTo>
                    <a:pt x="216" y="21"/>
                  </a:lnTo>
                  <a:lnTo>
                    <a:pt x="218" y="24"/>
                  </a:lnTo>
                  <a:lnTo>
                    <a:pt x="219" y="26"/>
                  </a:lnTo>
                  <a:lnTo>
                    <a:pt x="219" y="28"/>
                  </a:lnTo>
                  <a:lnTo>
                    <a:pt x="216" y="34"/>
                  </a:lnTo>
                  <a:lnTo>
                    <a:pt x="215" y="42"/>
                  </a:lnTo>
                  <a:lnTo>
                    <a:pt x="215" y="47"/>
                  </a:lnTo>
                  <a:lnTo>
                    <a:pt x="214" y="50"/>
                  </a:lnTo>
                  <a:lnTo>
                    <a:pt x="209" y="54"/>
                  </a:lnTo>
                  <a:lnTo>
                    <a:pt x="207" y="56"/>
                  </a:lnTo>
                  <a:lnTo>
                    <a:pt x="205" y="58"/>
                  </a:lnTo>
                  <a:lnTo>
                    <a:pt x="201" y="61"/>
                  </a:lnTo>
                  <a:lnTo>
                    <a:pt x="194" y="61"/>
                  </a:lnTo>
                  <a:lnTo>
                    <a:pt x="186" y="60"/>
                  </a:lnTo>
                  <a:lnTo>
                    <a:pt x="173" y="57"/>
                  </a:lnTo>
                  <a:lnTo>
                    <a:pt x="162" y="56"/>
                  </a:lnTo>
                  <a:lnTo>
                    <a:pt x="149" y="56"/>
                  </a:lnTo>
                  <a:lnTo>
                    <a:pt x="140" y="57"/>
                  </a:lnTo>
                  <a:lnTo>
                    <a:pt x="132" y="58"/>
                  </a:lnTo>
                  <a:lnTo>
                    <a:pt x="122" y="58"/>
                  </a:lnTo>
                  <a:lnTo>
                    <a:pt x="115" y="57"/>
                  </a:lnTo>
                  <a:lnTo>
                    <a:pt x="112" y="56"/>
                  </a:lnTo>
                  <a:lnTo>
                    <a:pt x="111" y="53"/>
                  </a:lnTo>
                  <a:lnTo>
                    <a:pt x="110" y="49"/>
                  </a:lnTo>
                  <a:lnTo>
                    <a:pt x="107" y="43"/>
                  </a:lnTo>
                  <a:lnTo>
                    <a:pt x="104" y="41"/>
                  </a:lnTo>
                  <a:lnTo>
                    <a:pt x="101" y="39"/>
                  </a:lnTo>
                  <a:lnTo>
                    <a:pt x="96" y="42"/>
                  </a:lnTo>
                  <a:lnTo>
                    <a:pt x="92" y="43"/>
                  </a:lnTo>
                  <a:lnTo>
                    <a:pt x="89" y="46"/>
                  </a:lnTo>
                  <a:lnTo>
                    <a:pt x="84" y="49"/>
                  </a:lnTo>
                  <a:lnTo>
                    <a:pt x="82" y="49"/>
                  </a:lnTo>
                  <a:lnTo>
                    <a:pt x="80" y="47"/>
                  </a:lnTo>
                  <a:lnTo>
                    <a:pt x="74" y="42"/>
                  </a:lnTo>
                  <a:lnTo>
                    <a:pt x="71" y="38"/>
                  </a:lnTo>
                  <a:lnTo>
                    <a:pt x="70" y="35"/>
                  </a:lnTo>
                  <a:lnTo>
                    <a:pt x="70" y="31"/>
                  </a:lnTo>
                  <a:lnTo>
                    <a:pt x="69" y="28"/>
                  </a:lnTo>
                  <a:lnTo>
                    <a:pt x="63" y="27"/>
                  </a:lnTo>
                  <a:lnTo>
                    <a:pt x="56" y="28"/>
                  </a:lnTo>
                  <a:lnTo>
                    <a:pt x="49" y="31"/>
                  </a:lnTo>
                  <a:lnTo>
                    <a:pt x="45" y="32"/>
                  </a:lnTo>
                  <a:lnTo>
                    <a:pt x="39" y="34"/>
                  </a:lnTo>
                  <a:lnTo>
                    <a:pt x="28" y="35"/>
                  </a:lnTo>
                  <a:lnTo>
                    <a:pt x="8" y="35"/>
                  </a:lnTo>
                  <a:lnTo>
                    <a:pt x="4" y="34"/>
                  </a:lnTo>
                  <a:lnTo>
                    <a:pt x="2" y="34"/>
                  </a:lnTo>
                  <a:lnTo>
                    <a:pt x="0" y="32"/>
                  </a:lnTo>
                  <a:lnTo>
                    <a:pt x="0" y="30"/>
                  </a:lnTo>
                  <a:lnTo>
                    <a:pt x="2" y="27"/>
                  </a:lnTo>
                  <a:lnTo>
                    <a:pt x="4" y="24"/>
                  </a:lnTo>
                  <a:lnTo>
                    <a:pt x="7" y="23"/>
                  </a:lnTo>
                  <a:lnTo>
                    <a:pt x="17" y="23"/>
                  </a:lnTo>
                  <a:lnTo>
                    <a:pt x="18" y="21"/>
                  </a:lnTo>
                  <a:lnTo>
                    <a:pt x="18" y="19"/>
                  </a:lnTo>
                  <a:lnTo>
                    <a:pt x="17" y="17"/>
                  </a:lnTo>
                  <a:lnTo>
                    <a:pt x="17" y="16"/>
                  </a:lnTo>
                  <a:lnTo>
                    <a:pt x="15" y="13"/>
                  </a:lnTo>
                  <a:lnTo>
                    <a:pt x="15" y="12"/>
                  </a:lnTo>
                  <a:lnTo>
                    <a:pt x="17" y="12"/>
                  </a:lnTo>
                  <a:lnTo>
                    <a:pt x="22" y="10"/>
                  </a:lnTo>
                  <a:lnTo>
                    <a:pt x="30" y="8"/>
                  </a:lnTo>
                  <a:lnTo>
                    <a:pt x="41" y="5"/>
                  </a:lnTo>
                  <a:lnTo>
                    <a:pt x="54" y="1"/>
                  </a:lnTo>
                  <a:lnTo>
                    <a:pt x="6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1" name="Freeform 13"/>
            <p:cNvSpPr>
              <a:spLocks/>
            </p:cNvSpPr>
            <p:nvPr/>
          </p:nvSpPr>
          <p:spPr bwMode="auto">
            <a:xfrm>
              <a:off x="1931983" y="1377947"/>
              <a:ext cx="69850" cy="44449"/>
            </a:xfrm>
            <a:custGeom>
              <a:avLst/>
              <a:gdLst/>
              <a:ahLst/>
              <a:cxnLst>
                <a:cxn ang="0">
                  <a:pos x="38" y="0"/>
                </a:cxn>
                <a:cxn ang="0">
                  <a:pos x="42" y="2"/>
                </a:cxn>
                <a:cxn ang="0">
                  <a:pos x="44" y="7"/>
                </a:cxn>
                <a:cxn ang="0">
                  <a:pos x="44" y="13"/>
                </a:cxn>
                <a:cxn ang="0">
                  <a:pos x="42" y="18"/>
                </a:cxn>
                <a:cxn ang="0">
                  <a:pos x="42" y="24"/>
                </a:cxn>
                <a:cxn ang="0">
                  <a:pos x="41" y="25"/>
                </a:cxn>
                <a:cxn ang="0">
                  <a:pos x="38" y="26"/>
                </a:cxn>
                <a:cxn ang="0">
                  <a:pos x="37" y="28"/>
                </a:cxn>
                <a:cxn ang="0">
                  <a:pos x="33" y="28"/>
                </a:cxn>
                <a:cxn ang="0">
                  <a:pos x="31" y="26"/>
                </a:cxn>
                <a:cxn ang="0">
                  <a:pos x="29" y="25"/>
                </a:cxn>
                <a:cxn ang="0">
                  <a:pos x="23" y="24"/>
                </a:cxn>
                <a:cxn ang="0">
                  <a:pos x="9" y="26"/>
                </a:cxn>
                <a:cxn ang="0">
                  <a:pos x="4" y="28"/>
                </a:cxn>
                <a:cxn ang="0">
                  <a:pos x="1" y="26"/>
                </a:cxn>
                <a:cxn ang="0">
                  <a:pos x="0" y="25"/>
                </a:cxn>
                <a:cxn ang="0">
                  <a:pos x="0" y="20"/>
                </a:cxn>
                <a:cxn ang="0">
                  <a:pos x="5" y="14"/>
                </a:cxn>
                <a:cxn ang="0">
                  <a:pos x="15" y="10"/>
                </a:cxn>
                <a:cxn ang="0">
                  <a:pos x="23" y="4"/>
                </a:cxn>
                <a:cxn ang="0">
                  <a:pos x="31" y="2"/>
                </a:cxn>
                <a:cxn ang="0">
                  <a:pos x="38" y="0"/>
                </a:cxn>
              </a:cxnLst>
              <a:rect l="0" t="0" r="r" b="b"/>
              <a:pathLst>
                <a:path w="44" h="28">
                  <a:moveTo>
                    <a:pt x="38" y="0"/>
                  </a:moveTo>
                  <a:lnTo>
                    <a:pt x="42" y="2"/>
                  </a:lnTo>
                  <a:lnTo>
                    <a:pt x="44" y="7"/>
                  </a:lnTo>
                  <a:lnTo>
                    <a:pt x="44" y="13"/>
                  </a:lnTo>
                  <a:lnTo>
                    <a:pt x="42" y="18"/>
                  </a:lnTo>
                  <a:lnTo>
                    <a:pt x="42" y="24"/>
                  </a:lnTo>
                  <a:lnTo>
                    <a:pt x="41" y="25"/>
                  </a:lnTo>
                  <a:lnTo>
                    <a:pt x="38" y="26"/>
                  </a:lnTo>
                  <a:lnTo>
                    <a:pt x="37" y="28"/>
                  </a:lnTo>
                  <a:lnTo>
                    <a:pt x="33" y="28"/>
                  </a:lnTo>
                  <a:lnTo>
                    <a:pt x="31" y="26"/>
                  </a:lnTo>
                  <a:lnTo>
                    <a:pt x="29" y="25"/>
                  </a:lnTo>
                  <a:lnTo>
                    <a:pt x="23" y="24"/>
                  </a:lnTo>
                  <a:lnTo>
                    <a:pt x="9" y="26"/>
                  </a:lnTo>
                  <a:lnTo>
                    <a:pt x="4" y="28"/>
                  </a:lnTo>
                  <a:lnTo>
                    <a:pt x="1" y="26"/>
                  </a:lnTo>
                  <a:lnTo>
                    <a:pt x="0" y="25"/>
                  </a:lnTo>
                  <a:lnTo>
                    <a:pt x="0" y="20"/>
                  </a:lnTo>
                  <a:lnTo>
                    <a:pt x="5" y="14"/>
                  </a:lnTo>
                  <a:lnTo>
                    <a:pt x="15" y="10"/>
                  </a:lnTo>
                  <a:lnTo>
                    <a:pt x="23" y="4"/>
                  </a:lnTo>
                  <a:lnTo>
                    <a:pt x="31" y="2"/>
                  </a:lnTo>
                  <a:lnTo>
                    <a:pt x="3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2" name="Freeform 14"/>
            <p:cNvSpPr>
              <a:spLocks/>
            </p:cNvSpPr>
            <p:nvPr/>
          </p:nvSpPr>
          <p:spPr bwMode="auto">
            <a:xfrm>
              <a:off x="2092319" y="1365247"/>
              <a:ext cx="122238" cy="53975"/>
            </a:xfrm>
            <a:custGeom>
              <a:avLst/>
              <a:gdLst/>
              <a:ahLst/>
              <a:cxnLst>
                <a:cxn ang="0">
                  <a:pos x="36" y="0"/>
                </a:cxn>
                <a:cxn ang="0">
                  <a:pos x="55" y="4"/>
                </a:cxn>
                <a:cxn ang="0">
                  <a:pos x="60" y="6"/>
                </a:cxn>
                <a:cxn ang="0">
                  <a:pos x="66" y="8"/>
                </a:cxn>
                <a:cxn ang="0">
                  <a:pos x="70" y="12"/>
                </a:cxn>
                <a:cxn ang="0">
                  <a:pos x="71" y="15"/>
                </a:cxn>
                <a:cxn ang="0">
                  <a:pos x="74" y="19"/>
                </a:cxn>
                <a:cxn ang="0">
                  <a:pos x="75" y="22"/>
                </a:cxn>
                <a:cxn ang="0">
                  <a:pos x="77" y="26"/>
                </a:cxn>
                <a:cxn ang="0">
                  <a:pos x="77" y="32"/>
                </a:cxn>
                <a:cxn ang="0">
                  <a:pos x="75" y="34"/>
                </a:cxn>
                <a:cxn ang="0">
                  <a:pos x="68" y="34"/>
                </a:cxn>
                <a:cxn ang="0">
                  <a:pos x="64" y="33"/>
                </a:cxn>
                <a:cxn ang="0">
                  <a:pos x="60" y="33"/>
                </a:cxn>
                <a:cxn ang="0">
                  <a:pos x="53" y="32"/>
                </a:cxn>
                <a:cxn ang="0">
                  <a:pos x="49" y="30"/>
                </a:cxn>
                <a:cxn ang="0">
                  <a:pos x="47" y="29"/>
                </a:cxn>
                <a:cxn ang="0">
                  <a:pos x="44" y="26"/>
                </a:cxn>
                <a:cxn ang="0">
                  <a:pos x="44" y="22"/>
                </a:cxn>
                <a:cxn ang="0">
                  <a:pos x="40" y="21"/>
                </a:cxn>
                <a:cxn ang="0">
                  <a:pos x="31" y="21"/>
                </a:cxn>
                <a:cxn ang="0">
                  <a:pos x="23" y="22"/>
                </a:cxn>
                <a:cxn ang="0">
                  <a:pos x="11" y="22"/>
                </a:cxn>
                <a:cxn ang="0">
                  <a:pos x="7" y="21"/>
                </a:cxn>
                <a:cxn ang="0">
                  <a:pos x="3" y="18"/>
                </a:cxn>
                <a:cxn ang="0">
                  <a:pos x="1" y="15"/>
                </a:cxn>
                <a:cxn ang="0">
                  <a:pos x="0" y="11"/>
                </a:cxn>
                <a:cxn ang="0">
                  <a:pos x="1" y="7"/>
                </a:cxn>
                <a:cxn ang="0">
                  <a:pos x="4" y="4"/>
                </a:cxn>
                <a:cxn ang="0">
                  <a:pos x="7" y="3"/>
                </a:cxn>
                <a:cxn ang="0">
                  <a:pos x="10" y="3"/>
                </a:cxn>
                <a:cxn ang="0">
                  <a:pos x="14" y="1"/>
                </a:cxn>
                <a:cxn ang="0">
                  <a:pos x="21" y="1"/>
                </a:cxn>
                <a:cxn ang="0">
                  <a:pos x="36" y="0"/>
                </a:cxn>
              </a:cxnLst>
              <a:rect l="0" t="0" r="r" b="b"/>
              <a:pathLst>
                <a:path w="77" h="34">
                  <a:moveTo>
                    <a:pt x="36" y="0"/>
                  </a:moveTo>
                  <a:lnTo>
                    <a:pt x="55" y="4"/>
                  </a:lnTo>
                  <a:lnTo>
                    <a:pt x="60" y="6"/>
                  </a:lnTo>
                  <a:lnTo>
                    <a:pt x="66" y="8"/>
                  </a:lnTo>
                  <a:lnTo>
                    <a:pt x="70" y="12"/>
                  </a:lnTo>
                  <a:lnTo>
                    <a:pt x="71" y="15"/>
                  </a:lnTo>
                  <a:lnTo>
                    <a:pt x="74" y="19"/>
                  </a:lnTo>
                  <a:lnTo>
                    <a:pt x="75" y="22"/>
                  </a:lnTo>
                  <a:lnTo>
                    <a:pt x="77" y="26"/>
                  </a:lnTo>
                  <a:lnTo>
                    <a:pt x="77" y="32"/>
                  </a:lnTo>
                  <a:lnTo>
                    <a:pt x="75" y="34"/>
                  </a:lnTo>
                  <a:lnTo>
                    <a:pt x="68" y="34"/>
                  </a:lnTo>
                  <a:lnTo>
                    <a:pt x="64" y="33"/>
                  </a:lnTo>
                  <a:lnTo>
                    <a:pt x="60" y="33"/>
                  </a:lnTo>
                  <a:lnTo>
                    <a:pt x="53" y="32"/>
                  </a:lnTo>
                  <a:lnTo>
                    <a:pt x="49" y="30"/>
                  </a:lnTo>
                  <a:lnTo>
                    <a:pt x="47" y="29"/>
                  </a:lnTo>
                  <a:lnTo>
                    <a:pt x="44" y="26"/>
                  </a:lnTo>
                  <a:lnTo>
                    <a:pt x="44" y="22"/>
                  </a:lnTo>
                  <a:lnTo>
                    <a:pt x="40" y="21"/>
                  </a:lnTo>
                  <a:lnTo>
                    <a:pt x="31" y="21"/>
                  </a:lnTo>
                  <a:lnTo>
                    <a:pt x="23" y="22"/>
                  </a:lnTo>
                  <a:lnTo>
                    <a:pt x="11" y="22"/>
                  </a:lnTo>
                  <a:lnTo>
                    <a:pt x="7" y="21"/>
                  </a:lnTo>
                  <a:lnTo>
                    <a:pt x="3" y="18"/>
                  </a:lnTo>
                  <a:lnTo>
                    <a:pt x="1" y="15"/>
                  </a:lnTo>
                  <a:lnTo>
                    <a:pt x="0" y="11"/>
                  </a:lnTo>
                  <a:lnTo>
                    <a:pt x="1" y="7"/>
                  </a:lnTo>
                  <a:lnTo>
                    <a:pt x="4" y="4"/>
                  </a:lnTo>
                  <a:lnTo>
                    <a:pt x="7" y="3"/>
                  </a:lnTo>
                  <a:lnTo>
                    <a:pt x="10" y="3"/>
                  </a:lnTo>
                  <a:lnTo>
                    <a:pt x="14" y="1"/>
                  </a:lnTo>
                  <a:lnTo>
                    <a:pt x="21" y="1"/>
                  </a:lnTo>
                  <a:lnTo>
                    <a:pt x="3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3" name="Freeform 15"/>
            <p:cNvSpPr>
              <a:spLocks/>
            </p:cNvSpPr>
            <p:nvPr/>
          </p:nvSpPr>
          <p:spPr bwMode="auto">
            <a:xfrm>
              <a:off x="2111369" y="1439860"/>
              <a:ext cx="130175" cy="55563"/>
            </a:xfrm>
            <a:custGeom>
              <a:avLst/>
              <a:gdLst/>
              <a:ahLst/>
              <a:cxnLst>
                <a:cxn ang="0">
                  <a:pos x="65" y="0"/>
                </a:cxn>
                <a:cxn ang="0">
                  <a:pos x="70" y="0"/>
                </a:cxn>
                <a:cxn ang="0">
                  <a:pos x="78" y="2"/>
                </a:cxn>
                <a:cxn ang="0">
                  <a:pos x="82" y="7"/>
                </a:cxn>
                <a:cxn ang="0">
                  <a:pos x="82" y="13"/>
                </a:cxn>
                <a:cxn ang="0">
                  <a:pos x="77" y="22"/>
                </a:cxn>
                <a:cxn ang="0">
                  <a:pos x="69" y="27"/>
                </a:cxn>
                <a:cxn ang="0">
                  <a:pos x="58" y="27"/>
                </a:cxn>
                <a:cxn ang="0">
                  <a:pos x="55" y="28"/>
                </a:cxn>
                <a:cxn ang="0">
                  <a:pos x="54" y="28"/>
                </a:cxn>
                <a:cxn ang="0">
                  <a:pos x="52" y="27"/>
                </a:cxn>
                <a:cxn ang="0">
                  <a:pos x="52" y="24"/>
                </a:cxn>
                <a:cxn ang="0">
                  <a:pos x="51" y="22"/>
                </a:cxn>
                <a:cxn ang="0">
                  <a:pos x="47" y="18"/>
                </a:cxn>
                <a:cxn ang="0">
                  <a:pos x="40" y="16"/>
                </a:cxn>
                <a:cxn ang="0">
                  <a:pos x="32" y="16"/>
                </a:cxn>
                <a:cxn ang="0">
                  <a:pos x="25" y="18"/>
                </a:cxn>
                <a:cxn ang="0">
                  <a:pos x="21" y="18"/>
                </a:cxn>
                <a:cxn ang="0">
                  <a:pos x="18" y="19"/>
                </a:cxn>
                <a:cxn ang="0">
                  <a:pos x="17" y="20"/>
                </a:cxn>
                <a:cxn ang="0">
                  <a:pos x="15" y="24"/>
                </a:cxn>
                <a:cxn ang="0">
                  <a:pos x="13" y="27"/>
                </a:cxn>
                <a:cxn ang="0">
                  <a:pos x="11" y="31"/>
                </a:cxn>
                <a:cxn ang="0">
                  <a:pos x="10" y="34"/>
                </a:cxn>
                <a:cxn ang="0">
                  <a:pos x="7" y="35"/>
                </a:cxn>
                <a:cxn ang="0">
                  <a:pos x="3" y="35"/>
                </a:cxn>
                <a:cxn ang="0">
                  <a:pos x="2" y="34"/>
                </a:cxn>
                <a:cxn ang="0">
                  <a:pos x="0" y="31"/>
                </a:cxn>
                <a:cxn ang="0">
                  <a:pos x="0" y="28"/>
                </a:cxn>
                <a:cxn ang="0">
                  <a:pos x="2" y="24"/>
                </a:cxn>
                <a:cxn ang="0">
                  <a:pos x="0" y="18"/>
                </a:cxn>
                <a:cxn ang="0">
                  <a:pos x="0" y="9"/>
                </a:cxn>
                <a:cxn ang="0">
                  <a:pos x="3" y="4"/>
                </a:cxn>
                <a:cxn ang="0">
                  <a:pos x="9" y="2"/>
                </a:cxn>
                <a:cxn ang="0">
                  <a:pos x="18" y="1"/>
                </a:cxn>
                <a:cxn ang="0">
                  <a:pos x="55" y="1"/>
                </a:cxn>
                <a:cxn ang="0">
                  <a:pos x="65" y="0"/>
                </a:cxn>
              </a:cxnLst>
              <a:rect l="0" t="0" r="r" b="b"/>
              <a:pathLst>
                <a:path w="82" h="35">
                  <a:moveTo>
                    <a:pt x="65" y="0"/>
                  </a:moveTo>
                  <a:lnTo>
                    <a:pt x="70" y="0"/>
                  </a:lnTo>
                  <a:lnTo>
                    <a:pt x="78" y="2"/>
                  </a:lnTo>
                  <a:lnTo>
                    <a:pt x="82" y="7"/>
                  </a:lnTo>
                  <a:lnTo>
                    <a:pt x="82" y="13"/>
                  </a:lnTo>
                  <a:lnTo>
                    <a:pt x="77" y="22"/>
                  </a:lnTo>
                  <a:lnTo>
                    <a:pt x="69" y="27"/>
                  </a:lnTo>
                  <a:lnTo>
                    <a:pt x="58" y="27"/>
                  </a:lnTo>
                  <a:lnTo>
                    <a:pt x="55" y="28"/>
                  </a:lnTo>
                  <a:lnTo>
                    <a:pt x="54" y="28"/>
                  </a:lnTo>
                  <a:lnTo>
                    <a:pt x="52" y="27"/>
                  </a:lnTo>
                  <a:lnTo>
                    <a:pt x="52" y="24"/>
                  </a:lnTo>
                  <a:lnTo>
                    <a:pt x="51" y="22"/>
                  </a:lnTo>
                  <a:lnTo>
                    <a:pt x="47" y="18"/>
                  </a:lnTo>
                  <a:lnTo>
                    <a:pt x="40" y="16"/>
                  </a:lnTo>
                  <a:lnTo>
                    <a:pt x="32" y="16"/>
                  </a:lnTo>
                  <a:lnTo>
                    <a:pt x="25" y="18"/>
                  </a:lnTo>
                  <a:lnTo>
                    <a:pt x="21" y="18"/>
                  </a:lnTo>
                  <a:lnTo>
                    <a:pt x="18" y="19"/>
                  </a:lnTo>
                  <a:lnTo>
                    <a:pt x="17" y="20"/>
                  </a:lnTo>
                  <a:lnTo>
                    <a:pt x="15" y="24"/>
                  </a:lnTo>
                  <a:lnTo>
                    <a:pt x="13" y="27"/>
                  </a:lnTo>
                  <a:lnTo>
                    <a:pt x="11" y="31"/>
                  </a:lnTo>
                  <a:lnTo>
                    <a:pt x="10" y="34"/>
                  </a:lnTo>
                  <a:lnTo>
                    <a:pt x="7" y="35"/>
                  </a:lnTo>
                  <a:lnTo>
                    <a:pt x="3" y="35"/>
                  </a:lnTo>
                  <a:lnTo>
                    <a:pt x="2" y="34"/>
                  </a:lnTo>
                  <a:lnTo>
                    <a:pt x="0" y="31"/>
                  </a:lnTo>
                  <a:lnTo>
                    <a:pt x="0" y="28"/>
                  </a:lnTo>
                  <a:lnTo>
                    <a:pt x="2" y="24"/>
                  </a:lnTo>
                  <a:lnTo>
                    <a:pt x="0" y="18"/>
                  </a:lnTo>
                  <a:lnTo>
                    <a:pt x="0" y="9"/>
                  </a:lnTo>
                  <a:lnTo>
                    <a:pt x="3" y="4"/>
                  </a:lnTo>
                  <a:lnTo>
                    <a:pt x="9" y="2"/>
                  </a:lnTo>
                  <a:lnTo>
                    <a:pt x="18" y="1"/>
                  </a:lnTo>
                  <a:lnTo>
                    <a:pt x="55" y="1"/>
                  </a:lnTo>
                  <a:lnTo>
                    <a:pt x="6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4" name="Freeform 16"/>
            <p:cNvSpPr>
              <a:spLocks/>
            </p:cNvSpPr>
            <p:nvPr/>
          </p:nvSpPr>
          <p:spPr bwMode="auto">
            <a:xfrm>
              <a:off x="2155818" y="1509710"/>
              <a:ext cx="106363" cy="66675"/>
            </a:xfrm>
            <a:custGeom>
              <a:avLst/>
              <a:gdLst/>
              <a:ahLst/>
              <a:cxnLst>
                <a:cxn ang="0">
                  <a:pos x="43" y="0"/>
                </a:cxn>
                <a:cxn ang="0">
                  <a:pos x="53" y="1"/>
                </a:cxn>
                <a:cxn ang="0">
                  <a:pos x="58" y="2"/>
                </a:cxn>
                <a:cxn ang="0">
                  <a:pos x="63" y="8"/>
                </a:cxn>
                <a:cxn ang="0">
                  <a:pos x="65" y="16"/>
                </a:cxn>
                <a:cxn ang="0">
                  <a:pos x="67" y="23"/>
                </a:cxn>
                <a:cxn ang="0">
                  <a:pos x="65" y="26"/>
                </a:cxn>
                <a:cxn ang="0">
                  <a:pos x="63" y="28"/>
                </a:cxn>
                <a:cxn ang="0">
                  <a:pos x="61" y="31"/>
                </a:cxn>
                <a:cxn ang="0">
                  <a:pos x="58" y="34"/>
                </a:cxn>
                <a:cxn ang="0">
                  <a:pos x="56" y="38"/>
                </a:cxn>
                <a:cxn ang="0">
                  <a:pos x="50" y="41"/>
                </a:cxn>
                <a:cxn ang="0">
                  <a:pos x="46" y="42"/>
                </a:cxn>
                <a:cxn ang="0">
                  <a:pos x="43" y="42"/>
                </a:cxn>
                <a:cxn ang="0">
                  <a:pos x="41" y="41"/>
                </a:cxn>
                <a:cxn ang="0">
                  <a:pos x="35" y="35"/>
                </a:cxn>
                <a:cxn ang="0">
                  <a:pos x="34" y="32"/>
                </a:cxn>
                <a:cxn ang="0">
                  <a:pos x="32" y="28"/>
                </a:cxn>
                <a:cxn ang="0">
                  <a:pos x="30" y="23"/>
                </a:cxn>
                <a:cxn ang="0">
                  <a:pos x="30" y="20"/>
                </a:cxn>
                <a:cxn ang="0">
                  <a:pos x="27" y="19"/>
                </a:cxn>
                <a:cxn ang="0">
                  <a:pos x="13" y="21"/>
                </a:cxn>
                <a:cxn ang="0">
                  <a:pos x="8" y="21"/>
                </a:cxn>
                <a:cxn ang="0">
                  <a:pos x="2" y="19"/>
                </a:cxn>
                <a:cxn ang="0">
                  <a:pos x="1" y="15"/>
                </a:cxn>
                <a:cxn ang="0">
                  <a:pos x="0" y="12"/>
                </a:cxn>
                <a:cxn ang="0">
                  <a:pos x="0" y="6"/>
                </a:cxn>
                <a:cxn ang="0">
                  <a:pos x="1" y="5"/>
                </a:cxn>
                <a:cxn ang="0">
                  <a:pos x="8" y="2"/>
                </a:cxn>
                <a:cxn ang="0">
                  <a:pos x="30" y="2"/>
                </a:cxn>
                <a:cxn ang="0">
                  <a:pos x="35" y="1"/>
                </a:cxn>
                <a:cxn ang="0">
                  <a:pos x="43" y="0"/>
                </a:cxn>
              </a:cxnLst>
              <a:rect l="0" t="0" r="r" b="b"/>
              <a:pathLst>
                <a:path w="67" h="42">
                  <a:moveTo>
                    <a:pt x="43" y="0"/>
                  </a:moveTo>
                  <a:lnTo>
                    <a:pt x="53" y="1"/>
                  </a:lnTo>
                  <a:lnTo>
                    <a:pt x="58" y="2"/>
                  </a:lnTo>
                  <a:lnTo>
                    <a:pt x="63" y="8"/>
                  </a:lnTo>
                  <a:lnTo>
                    <a:pt x="65" y="16"/>
                  </a:lnTo>
                  <a:lnTo>
                    <a:pt x="67" y="23"/>
                  </a:lnTo>
                  <a:lnTo>
                    <a:pt x="65" y="26"/>
                  </a:lnTo>
                  <a:lnTo>
                    <a:pt x="63" y="28"/>
                  </a:lnTo>
                  <a:lnTo>
                    <a:pt x="61" y="31"/>
                  </a:lnTo>
                  <a:lnTo>
                    <a:pt x="58" y="34"/>
                  </a:lnTo>
                  <a:lnTo>
                    <a:pt x="56" y="38"/>
                  </a:lnTo>
                  <a:lnTo>
                    <a:pt x="50" y="41"/>
                  </a:lnTo>
                  <a:lnTo>
                    <a:pt x="46" y="42"/>
                  </a:lnTo>
                  <a:lnTo>
                    <a:pt x="43" y="42"/>
                  </a:lnTo>
                  <a:lnTo>
                    <a:pt x="41" y="41"/>
                  </a:lnTo>
                  <a:lnTo>
                    <a:pt x="35" y="35"/>
                  </a:lnTo>
                  <a:lnTo>
                    <a:pt x="34" y="32"/>
                  </a:lnTo>
                  <a:lnTo>
                    <a:pt x="32" y="28"/>
                  </a:lnTo>
                  <a:lnTo>
                    <a:pt x="30" y="23"/>
                  </a:lnTo>
                  <a:lnTo>
                    <a:pt x="30" y="20"/>
                  </a:lnTo>
                  <a:lnTo>
                    <a:pt x="27" y="19"/>
                  </a:lnTo>
                  <a:lnTo>
                    <a:pt x="13" y="21"/>
                  </a:lnTo>
                  <a:lnTo>
                    <a:pt x="8" y="21"/>
                  </a:lnTo>
                  <a:lnTo>
                    <a:pt x="2" y="19"/>
                  </a:lnTo>
                  <a:lnTo>
                    <a:pt x="1" y="15"/>
                  </a:lnTo>
                  <a:lnTo>
                    <a:pt x="0" y="12"/>
                  </a:lnTo>
                  <a:lnTo>
                    <a:pt x="0" y="6"/>
                  </a:lnTo>
                  <a:lnTo>
                    <a:pt x="1" y="5"/>
                  </a:lnTo>
                  <a:lnTo>
                    <a:pt x="8" y="2"/>
                  </a:lnTo>
                  <a:lnTo>
                    <a:pt x="30" y="2"/>
                  </a:lnTo>
                  <a:lnTo>
                    <a:pt x="35" y="1"/>
                  </a:lnTo>
                  <a:lnTo>
                    <a:pt x="4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5" name="Freeform 17"/>
            <p:cNvSpPr>
              <a:spLocks/>
            </p:cNvSpPr>
            <p:nvPr/>
          </p:nvSpPr>
          <p:spPr bwMode="auto">
            <a:xfrm>
              <a:off x="2287582" y="1498596"/>
              <a:ext cx="77788" cy="38100"/>
            </a:xfrm>
            <a:custGeom>
              <a:avLst/>
              <a:gdLst/>
              <a:ahLst/>
              <a:cxnLst>
                <a:cxn ang="0">
                  <a:pos x="26" y="0"/>
                </a:cxn>
                <a:cxn ang="0">
                  <a:pos x="33" y="0"/>
                </a:cxn>
                <a:cxn ang="0">
                  <a:pos x="36" y="1"/>
                </a:cxn>
                <a:cxn ang="0">
                  <a:pos x="38" y="4"/>
                </a:cxn>
                <a:cxn ang="0">
                  <a:pos x="42" y="5"/>
                </a:cxn>
                <a:cxn ang="0">
                  <a:pos x="45" y="5"/>
                </a:cxn>
                <a:cxn ang="0">
                  <a:pos x="48" y="7"/>
                </a:cxn>
                <a:cxn ang="0">
                  <a:pos x="49" y="8"/>
                </a:cxn>
                <a:cxn ang="0">
                  <a:pos x="49" y="18"/>
                </a:cxn>
                <a:cxn ang="0">
                  <a:pos x="48" y="19"/>
                </a:cxn>
                <a:cxn ang="0">
                  <a:pos x="45" y="20"/>
                </a:cxn>
                <a:cxn ang="0">
                  <a:pos x="32" y="22"/>
                </a:cxn>
                <a:cxn ang="0">
                  <a:pos x="15" y="24"/>
                </a:cxn>
                <a:cxn ang="0">
                  <a:pos x="6" y="24"/>
                </a:cxn>
                <a:cxn ang="0">
                  <a:pos x="3" y="23"/>
                </a:cxn>
                <a:cxn ang="0">
                  <a:pos x="0" y="20"/>
                </a:cxn>
                <a:cxn ang="0">
                  <a:pos x="0" y="19"/>
                </a:cxn>
                <a:cxn ang="0">
                  <a:pos x="1" y="15"/>
                </a:cxn>
                <a:cxn ang="0">
                  <a:pos x="6" y="11"/>
                </a:cxn>
                <a:cxn ang="0">
                  <a:pos x="14" y="7"/>
                </a:cxn>
                <a:cxn ang="0">
                  <a:pos x="21" y="2"/>
                </a:cxn>
                <a:cxn ang="0">
                  <a:pos x="26" y="0"/>
                </a:cxn>
              </a:cxnLst>
              <a:rect l="0" t="0" r="r" b="b"/>
              <a:pathLst>
                <a:path w="49" h="24">
                  <a:moveTo>
                    <a:pt x="26" y="0"/>
                  </a:moveTo>
                  <a:lnTo>
                    <a:pt x="33" y="0"/>
                  </a:lnTo>
                  <a:lnTo>
                    <a:pt x="36" y="1"/>
                  </a:lnTo>
                  <a:lnTo>
                    <a:pt x="38" y="4"/>
                  </a:lnTo>
                  <a:lnTo>
                    <a:pt x="42" y="5"/>
                  </a:lnTo>
                  <a:lnTo>
                    <a:pt x="45" y="5"/>
                  </a:lnTo>
                  <a:lnTo>
                    <a:pt x="48" y="7"/>
                  </a:lnTo>
                  <a:lnTo>
                    <a:pt x="49" y="8"/>
                  </a:lnTo>
                  <a:lnTo>
                    <a:pt x="49" y="18"/>
                  </a:lnTo>
                  <a:lnTo>
                    <a:pt x="48" y="19"/>
                  </a:lnTo>
                  <a:lnTo>
                    <a:pt x="45" y="20"/>
                  </a:lnTo>
                  <a:lnTo>
                    <a:pt x="32" y="22"/>
                  </a:lnTo>
                  <a:lnTo>
                    <a:pt x="15" y="24"/>
                  </a:lnTo>
                  <a:lnTo>
                    <a:pt x="6" y="24"/>
                  </a:lnTo>
                  <a:lnTo>
                    <a:pt x="3" y="23"/>
                  </a:lnTo>
                  <a:lnTo>
                    <a:pt x="0" y="20"/>
                  </a:lnTo>
                  <a:lnTo>
                    <a:pt x="0" y="19"/>
                  </a:lnTo>
                  <a:lnTo>
                    <a:pt x="1" y="15"/>
                  </a:lnTo>
                  <a:lnTo>
                    <a:pt x="6" y="11"/>
                  </a:lnTo>
                  <a:lnTo>
                    <a:pt x="14" y="7"/>
                  </a:lnTo>
                  <a:lnTo>
                    <a:pt x="21" y="2"/>
                  </a:lnTo>
                  <a:lnTo>
                    <a:pt x="2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6" name="Freeform 18"/>
            <p:cNvSpPr>
              <a:spLocks/>
            </p:cNvSpPr>
            <p:nvPr/>
          </p:nvSpPr>
          <p:spPr bwMode="auto">
            <a:xfrm>
              <a:off x="2282818" y="1463671"/>
              <a:ext cx="39688" cy="23813"/>
            </a:xfrm>
            <a:custGeom>
              <a:avLst/>
              <a:gdLst/>
              <a:ahLst/>
              <a:cxnLst>
                <a:cxn ang="0">
                  <a:pos x="6" y="0"/>
                </a:cxn>
                <a:cxn ang="0">
                  <a:pos x="13" y="0"/>
                </a:cxn>
                <a:cxn ang="0">
                  <a:pos x="21" y="3"/>
                </a:cxn>
                <a:cxn ang="0">
                  <a:pos x="25" y="9"/>
                </a:cxn>
                <a:cxn ang="0">
                  <a:pos x="25" y="13"/>
                </a:cxn>
                <a:cxn ang="0">
                  <a:pos x="19" y="15"/>
                </a:cxn>
                <a:cxn ang="0">
                  <a:pos x="13" y="15"/>
                </a:cxn>
                <a:cxn ang="0">
                  <a:pos x="6" y="12"/>
                </a:cxn>
                <a:cxn ang="0">
                  <a:pos x="2" y="9"/>
                </a:cxn>
                <a:cxn ang="0">
                  <a:pos x="0" y="5"/>
                </a:cxn>
                <a:cxn ang="0">
                  <a:pos x="6" y="0"/>
                </a:cxn>
              </a:cxnLst>
              <a:rect l="0" t="0" r="r" b="b"/>
              <a:pathLst>
                <a:path w="25" h="15">
                  <a:moveTo>
                    <a:pt x="6" y="0"/>
                  </a:moveTo>
                  <a:lnTo>
                    <a:pt x="13" y="0"/>
                  </a:lnTo>
                  <a:lnTo>
                    <a:pt x="21" y="3"/>
                  </a:lnTo>
                  <a:lnTo>
                    <a:pt x="25" y="9"/>
                  </a:lnTo>
                  <a:lnTo>
                    <a:pt x="25" y="13"/>
                  </a:lnTo>
                  <a:lnTo>
                    <a:pt x="19" y="15"/>
                  </a:lnTo>
                  <a:lnTo>
                    <a:pt x="13" y="15"/>
                  </a:lnTo>
                  <a:lnTo>
                    <a:pt x="6" y="12"/>
                  </a:lnTo>
                  <a:lnTo>
                    <a:pt x="2" y="9"/>
                  </a:lnTo>
                  <a:lnTo>
                    <a:pt x="0" y="5"/>
                  </a:lnTo>
                  <a:lnTo>
                    <a:pt x="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7" name="Freeform 19"/>
            <p:cNvSpPr>
              <a:spLocks/>
            </p:cNvSpPr>
            <p:nvPr/>
          </p:nvSpPr>
          <p:spPr bwMode="auto">
            <a:xfrm>
              <a:off x="2251069" y="1389059"/>
              <a:ext cx="349250" cy="104775"/>
            </a:xfrm>
            <a:custGeom>
              <a:avLst/>
              <a:gdLst/>
              <a:ahLst/>
              <a:cxnLst>
                <a:cxn ang="0">
                  <a:pos x="1" y="0"/>
                </a:cxn>
                <a:cxn ang="0">
                  <a:pos x="4" y="3"/>
                </a:cxn>
                <a:cxn ang="0">
                  <a:pos x="11" y="4"/>
                </a:cxn>
                <a:cxn ang="0">
                  <a:pos x="19" y="7"/>
                </a:cxn>
                <a:cxn ang="0">
                  <a:pos x="26" y="10"/>
                </a:cxn>
                <a:cxn ang="0">
                  <a:pos x="35" y="13"/>
                </a:cxn>
                <a:cxn ang="0">
                  <a:pos x="42" y="14"/>
                </a:cxn>
                <a:cxn ang="0">
                  <a:pos x="46" y="15"/>
                </a:cxn>
                <a:cxn ang="0">
                  <a:pos x="52" y="17"/>
                </a:cxn>
                <a:cxn ang="0">
                  <a:pos x="59" y="19"/>
                </a:cxn>
                <a:cxn ang="0">
                  <a:pos x="67" y="25"/>
                </a:cxn>
                <a:cxn ang="0">
                  <a:pos x="74" y="32"/>
                </a:cxn>
                <a:cxn ang="0">
                  <a:pos x="81" y="36"/>
                </a:cxn>
                <a:cxn ang="0">
                  <a:pos x="87" y="41"/>
                </a:cxn>
                <a:cxn ang="0">
                  <a:pos x="94" y="45"/>
                </a:cxn>
                <a:cxn ang="0">
                  <a:pos x="102" y="47"/>
                </a:cxn>
                <a:cxn ang="0">
                  <a:pos x="117" y="45"/>
                </a:cxn>
                <a:cxn ang="0">
                  <a:pos x="135" y="47"/>
                </a:cxn>
                <a:cxn ang="0">
                  <a:pos x="145" y="47"/>
                </a:cxn>
                <a:cxn ang="0">
                  <a:pos x="157" y="48"/>
                </a:cxn>
                <a:cxn ang="0">
                  <a:pos x="171" y="48"/>
                </a:cxn>
                <a:cxn ang="0">
                  <a:pos x="182" y="47"/>
                </a:cxn>
                <a:cxn ang="0">
                  <a:pos x="195" y="47"/>
                </a:cxn>
                <a:cxn ang="0">
                  <a:pos x="204" y="48"/>
                </a:cxn>
                <a:cxn ang="0">
                  <a:pos x="212" y="51"/>
                </a:cxn>
                <a:cxn ang="0">
                  <a:pos x="219" y="54"/>
                </a:cxn>
                <a:cxn ang="0">
                  <a:pos x="220" y="56"/>
                </a:cxn>
                <a:cxn ang="0">
                  <a:pos x="220" y="58"/>
                </a:cxn>
                <a:cxn ang="0">
                  <a:pos x="213" y="65"/>
                </a:cxn>
                <a:cxn ang="0">
                  <a:pos x="209" y="65"/>
                </a:cxn>
                <a:cxn ang="0">
                  <a:pos x="204" y="66"/>
                </a:cxn>
                <a:cxn ang="0">
                  <a:pos x="187" y="65"/>
                </a:cxn>
                <a:cxn ang="0">
                  <a:pos x="167" y="63"/>
                </a:cxn>
                <a:cxn ang="0">
                  <a:pos x="149" y="62"/>
                </a:cxn>
                <a:cxn ang="0">
                  <a:pos x="137" y="62"/>
                </a:cxn>
                <a:cxn ang="0">
                  <a:pos x="126" y="63"/>
                </a:cxn>
                <a:cxn ang="0">
                  <a:pos x="119" y="65"/>
                </a:cxn>
                <a:cxn ang="0">
                  <a:pos x="116" y="65"/>
                </a:cxn>
                <a:cxn ang="0">
                  <a:pos x="94" y="62"/>
                </a:cxn>
                <a:cxn ang="0">
                  <a:pos x="91" y="60"/>
                </a:cxn>
                <a:cxn ang="0">
                  <a:pos x="83" y="58"/>
                </a:cxn>
                <a:cxn ang="0">
                  <a:pos x="75" y="52"/>
                </a:cxn>
                <a:cxn ang="0">
                  <a:pos x="68" y="47"/>
                </a:cxn>
                <a:cxn ang="0">
                  <a:pos x="63" y="41"/>
                </a:cxn>
                <a:cxn ang="0">
                  <a:pos x="44" y="36"/>
                </a:cxn>
                <a:cxn ang="0">
                  <a:pos x="35" y="33"/>
                </a:cxn>
                <a:cxn ang="0">
                  <a:pos x="26" y="28"/>
                </a:cxn>
                <a:cxn ang="0">
                  <a:pos x="15" y="22"/>
                </a:cxn>
                <a:cxn ang="0">
                  <a:pos x="5" y="17"/>
                </a:cxn>
                <a:cxn ang="0">
                  <a:pos x="3" y="14"/>
                </a:cxn>
                <a:cxn ang="0">
                  <a:pos x="0" y="8"/>
                </a:cxn>
                <a:cxn ang="0">
                  <a:pos x="0" y="4"/>
                </a:cxn>
                <a:cxn ang="0">
                  <a:pos x="1" y="2"/>
                </a:cxn>
                <a:cxn ang="0">
                  <a:pos x="1" y="0"/>
                </a:cxn>
              </a:cxnLst>
              <a:rect l="0" t="0" r="r" b="b"/>
              <a:pathLst>
                <a:path w="220" h="66">
                  <a:moveTo>
                    <a:pt x="1" y="0"/>
                  </a:moveTo>
                  <a:lnTo>
                    <a:pt x="4" y="3"/>
                  </a:lnTo>
                  <a:lnTo>
                    <a:pt x="11" y="4"/>
                  </a:lnTo>
                  <a:lnTo>
                    <a:pt x="19" y="7"/>
                  </a:lnTo>
                  <a:lnTo>
                    <a:pt x="26" y="10"/>
                  </a:lnTo>
                  <a:lnTo>
                    <a:pt x="35" y="13"/>
                  </a:lnTo>
                  <a:lnTo>
                    <a:pt x="42" y="14"/>
                  </a:lnTo>
                  <a:lnTo>
                    <a:pt x="46" y="15"/>
                  </a:lnTo>
                  <a:lnTo>
                    <a:pt x="52" y="17"/>
                  </a:lnTo>
                  <a:lnTo>
                    <a:pt x="59" y="19"/>
                  </a:lnTo>
                  <a:lnTo>
                    <a:pt x="67" y="25"/>
                  </a:lnTo>
                  <a:lnTo>
                    <a:pt x="74" y="32"/>
                  </a:lnTo>
                  <a:lnTo>
                    <a:pt x="81" y="36"/>
                  </a:lnTo>
                  <a:lnTo>
                    <a:pt x="87" y="41"/>
                  </a:lnTo>
                  <a:lnTo>
                    <a:pt x="94" y="45"/>
                  </a:lnTo>
                  <a:lnTo>
                    <a:pt x="102" y="47"/>
                  </a:lnTo>
                  <a:lnTo>
                    <a:pt x="117" y="45"/>
                  </a:lnTo>
                  <a:lnTo>
                    <a:pt x="135" y="47"/>
                  </a:lnTo>
                  <a:lnTo>
                    <a:pt x="145" y="47"/>
                  </a:lnTo>
                  <a:lnTo>
                    <a:pt x="157" y="48"/>
                  </a:lnTo>
                  <a:lnTo>
                    <a:pt x="171" y="48"/>
                  </a:lnTo>
                  <a:lnTo>
                    <a:pt x="182" y="47"/>
                  </a:lnTo>
                  <a:lnTo>
                    <a:pt x="195" y="47"/>
                  </a:lnTo>
                  <a:lnTo>
                    <a:pt x="204" y="48"/>
                  </a:lnTo>
                  <a:lnTo>
                    <a:pt x="212" y="51"/>
                  </a:lnTo>
                  <a:lnTo>
                    <a:pt x="219" y="54"/>
                  </a:lnTo>
                  <a:lnTo>
                    <a:pt x="220" y="56"/>
                  </a:lnTo>
                  <a:lnTo>
                    <a:pt x="220" y="58"/>
                  </a:lnTo>
                  <a:lnTo>
                    <a:pt x="213" y="65"/>
                  </a:lnTo>
                  <a:lnTo>
                    <a:pt x="209" y="65"/>
                  </a:lnTo>
                  <a:lnTo>
                    <a:pt x="204" y="66"/>
                  </a:lnTo>
                  <a:lnTo>
                    <a:pt x="187" y="65"/>
                  </a:lnTo>
                  <a:lnTo>
                    <a:pt x="167" y="63"/>
                  </a:lnTo>
                  <a:lnTo>
                    <a:pt x="149" y="62"/>
                  </a:lnTo>
                  <a:lnTo>
                    <a:pt x="137" y="62"/>
                  </a:lnTo>
                  <a:lnTo>
                    <a:pt x="126" y="63"/>
                  </a:lnTo>
                  <a:lnTo>
                    <a:pt x="119" y="65"/>
                  </a:lnTo>
                  <a:lnTo>
                    <a:pt x="116" y="65"/>
                  </a:lnTo>
                  <a:lnTo>
                    <a:pt x="94" y="62"/>
                  </a:lnTo>
                  <a:lnTo>
                    <a:pt x="91" y="60"/>
                  </a:lnTo>
                  <a:lnTo>
                    <a:pt x="83" y="58"/>
                  </a:lnTo>
                  <a:lnTo>
                    <a:pt x="75" y="52"/>
                  </a:lnTo>
                  <a:lnTo>
                    <a:pt x="68" y="47"/>
                  </a:lnTo>
                  <a:lnTo>
                    <a:pt x="63" y="41"/>
                  </a:lnTo>
                  <a:lnTo>
                    <a:pt x="44" y="36"/>
                  </a:lnTo>
                  <a:lnTo>
                    <a:pt x="35" y="33"/>
                  </a:lnTo>
                  <a:lnTo>
                    <a:pt x="26" y="28"/>
                  </a:lnTo>
                  <a:lnTo>
                    <a:pt x="15" y="22"/>
                  </a:lnTo>
                  <a:lnTo>
                    <a:pt x="5" y="17"/>
                  </a:lnTo>
                  <a:lnTo>
                    <a:pt x="3" y="14"/>
                  </a:lnTo>
                  <a:lnTo>
                    <a:pt x="0" y="8"/>
                  </a:lnTo>
                  <a:lnTo>
                    <a:pt x="0" y="4"/>
                  </a:lnTo>
                  <a:lnTo>
                    <a:pt x="1" y="2"/>
                  </a:lnTo>
                  <a:lnTo>
                    <a:pt x="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8" name="Freeform 20"/>
            <p:cNvSpPr>
              <a:spLocks/>
            </p:cNvSpPr>
            <p:nvPr/>
          </p:nvSpPr>
          <p:spPr bwMode="auto">
            <a:xfrm>
              <a:off x="3713154" y="1681160"/>
              <a:ext cx="192088" cy="84138"/>
            </a:xfrm>
            <a:custGeom>
              <a:avLst/>
              <a:gdLst/>
              <a:ahLst/>
              <a:cxnLst>
                <a:cxn ang="0">
                  <a:pos x="9" y="0"/>
                </a:cxn>
                <a:cxn ang="0">
                  <a:pos x="15" y="0"/>
                </a:cxn>
                <a:cxn ang="0">
                  <a:pos x="24" y="1"/>
                </a:cxn>
                <a:cxn ang="0">
                  <a:pos x="32" y="4"/>
                </a:cxn>
                <a:cxn ang="0">
                  <a:pos x="37" y="8"/>
                </a:cxn>
                <a:cxn ang="0">
                  <a:pos x="43" y="11"/>
                </a:cxn>
                <a:cxn ang="0">
                  <a:pos x="48" y="11"/>
                </a:cxn>
                <a:cxn ang="0">
                  <a:pos x="56" y="9"/>
                </a:cxn>
                <a:cxn ang="0">
                  <a:pos x="76" y="7"/>
                </a:cxn>
                <a:cxn ang="0">
                  <a:pos x="82" y="5"/>
                </a:cxn>
                <a:cxn ang="0">
                  <a:pos x="88" y="3"/>
                </a:cxn>
                <a:cxn ang="0">
                  <a:pos x="93" y="3"/>
                </a:cxn>
                <a:cxn ang="0">
                  <a:pos x="102" y="4"/>
                </a:cxn>
                <a:cxn ang="0">
                  <a:pos x="111" y="8"/>
                </a:cxn>
                <a:cxn ang="0">
                  <a:pos x="119" y="13"/>
                </a:cxn>
                <a:cxn ang="0">
                  <a:pos x="121" y="16"/>
                </a:cxn>
                <a:cxn ang="0">
                  <a:pos x="121" y="19"/>
                </a:cxn>
                <a:cxn ang="0">
                  <a:pos x="118" y="24"/>
                </a:cxn>
                <a:cxn ang="0">
                  <a:pos x="115" y="27"/>
                </a:cxn>
                <a:cxn ang="0">
                  <a:pos x="114" y="30"/>
                </a:cxn>
                <a:cxn ang="0">
                  <a:pos x="110" y="34"/>
                </a:cxn>
                <a:cxn ang="0">
                  <a:pos x="100" y="34"/>
                </a:cxn>
                <a:cxn ang="0">
                  <a:pos x="92" y="37"/>
                </a:cxn>
                <a:cxn ang="0">
                  <a:pos x="87" y="40"/>
                </a:cxn>
                <a:cxn ang="0">
                  <a:pos x="81" y="44"/>
                </a:cxn>
                <a:cxn ang="0">
                  <a:pos x="73" y="48"/>
                </a:cxn>
                <a:cxn ang="0">
                  <a:pos x="62" y="52"/>
                </a:cxn>
                <a:cxn ang="0">
                  <a:pos x="56" y="53"/>
                </a:cxn>
                <a:cxn ang="0">
                  <a:pos x="52" y="53"/>
                </a:cxn>
                <a:cxn ang="0">
                  <a:pos x="47" y="50"/>
                </a:cxn>
                <a:cxn ang="0">
                  <a:pos x="44" y="48"/>
                </a:cxn>
                <a:cxn ang="0">
                  <a:pos x="41" y="42"/>
                </a:cxn>
                <a:cxn ang="0">
                  <a:pos x="37" y="38"/>
                </a:cxn>
                <a:cxn ang="0">
                  <a:pos x="30" y="37"/>
                </a:cxn>
                <a:cxn ang="0">
                  <a:pos x="24" y="37"/>
                </a:cxn>
                <a:cxn ang="0">
                  <a:pos x="18" y="38"/>
                </a:cxn>
                <a:cxn ang="0">
                  <a:pos x="13" y="35"/>
                </a:cxn>
                <a:cxn ang="0">
                  <a:pos x="9" y="31"/>
                </a:cxn>
                <a:cxn ang="0">
                  <a:pos x="3" y="20"/>
                </a:cxn>
                <a:cxn ang="0">
                  <a:pos x="2" y="16"/>
                </a:cxn>
                <a:cxn ang="0">
                  <a:pos x="0" y="13"/>
                </a:cxn>
                <a:cxn ang="0">
                  <a:pos x="0" y="9"/>
                </a:cxn>
                <a:cxn ang="0">
                  <a:pos x="2" y="7"/>
                </a:cxn>
                <a:cxn ang="0">
                  <a:pos x="9" y="0"/>
                </a:cxn>
              </a:cxnLst>
              <a:rect l="0" t="0" r="r" b="b"/>
              <a:pathLst>
                <a:path w="121" h="53">
                  <a:moveTo>
                    <a:pt x="9" y="0"/>
                  </a:moveTo>
                  <a:lnTo>
                    <a:pt x="15" y="0"/>
                  </a:lnTo>
                  <a:lnTo>
                    <a:pt x="24" y="1"/>
                  </a:lnTo>
                  <a:lnTo>
                    <a:pt x="32" y="4"/>
                  </a:lnTo>
                  <a:lnTo>
                    <a:pt x="37" y="8"/>
                  </a:lnTo>
                  <a:lnTo>
                    <a:pt x="43" y="11"/>
                  </a:lnTo>
                  <a:lnTo>
                    <a:pt x="48" y="11"/>
                  </a:lnTo>
                  <a:lnTo>
                    <a:pt x="56" y="9"/>
                  </a:lnTo>
                  <a:lnTo>
                    <a:pt x="76" y="7"/>
                  </a:lnTo>
                  <a:lnTo>
                    <a:pt x="82" y="5"/>
                  </a:lnTo>
                  <a:lnTo>
                    <a:pt x="88" y="3"/>
                  </a:lnTo>
                  <a:lnTo>
                    <a:pt x="93" y="3"/>
                  </a:lnTo>
                  <a:lnTo>
                    <a:pt x="102" y="4"/>
                  </a:lnTo>
                  <a:lnTo>
                    <a:pt x="111" y="8"/>
                  </a:lnTo>
                  <a:lnTo>
                    <a:pt x="119" y="13"/>
                  </a:lnTo>
                  <a:lnTo>
                    <a:pt x="121" y="16"/>
                  </a:lnTo>
                  <a:lnTo>
                    <a:pt x="121" y="19"/>
                  </a:lnTo>
                  <a:lnTo>
                    <a:pt x="118" y="24"/>
                  </a:lnTo>
                  <a:lnTo>
                    <a:pt x="115" y="27"/>
                  </a:lnTo>
                  <a:lnTo>
                    <a:pt x="114" y="30"/>
                  </a:lnTo>
                  <a:lnTo>
                    <a:pt x="110" y="34"/>
                  </a:lnTo>
                  <a:lnTo>
                    <a:pt x="100" y="34"/>
                  </a:lnTo>
                  <a:lnTo>
                    <a:pt x="92" y="37"/>
                  </a:lnTo>
                  <a:lnTo>
                    <a:pt x="87" y="40"/>
                  </a:lnTo>
                  <a:lnTo>
                    <a:pt x="81" y="44"/>
                  </a:lnTo>
                  <a:lnTo>
                    <a:pt x="73" y="48"/>
                  </a:lnTo>
                  <a:lnTo>
                    <a:pt x="62" y="52"/>
                  </a:lnTo>
                  <a:lnTo>
                    <a:pt x="56" y="53"/>
                  </a:lnTo>
                  <a:lnTo>
                    <a:pt x="52" y="53"/>
                  </a:lnTo>
                  <a:lnTo>
                    <a:pt x="47" y="50"/>
                  </a:lnTo>
                  <a:lnTo>
                    <a:pt x="44" y="48"/>
                  </a:lnTo>
                  <a:lnTo>
                    <a:pt x="41" y="42"/>
                  </a:lnTo>
                  <a:lnTo>
                    <a:pt x="37" y="38"/>
                  </a:lnTo>
                  <a:lnTo>
                    <a:pt x="30" y="37"/>
                  </a:lnTo>
                  <a:lnTo>
                    <a:pt x="24" y="37"/>
                  </a:lnTo>
                  <a:lnTo>
                    <a:pt x="18" y="38"/>
                  </a:lnTo>
                  <a:lnTo>
                    <a:pt x="13" y="35"/>
                  </a:lnTo>
                  <a:lnTo>
                    <a:pt x="9" y="31"/>
                  </a:lnTo>
                  <a:lnTo>
                    <a:pt x="3" y="20"/>
                  </a:lnTo>
                  <a:lnTo>
                    <a:pt x="2" y="16"/>
                  </a:lnTo>
                  <a:lnTo>
                    <a:pt x="0" y="13"/>
                  </a:lnTo>
                  <a:lnTo>
                    <a:pt x="0" y="9"/>
                  </a:lnTo>
                  <a:lnTo>
                    <a:pt x="2" y="7"/>
                  </a:lnTo>
                  <a:lnTo>
                    <a:pt x="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9" name="Freeform 21"/>
            <p:cNvSpPr>
              <a:spLocks/>
            </p:cNvSpPr>
            <p:nvPr/>
          </p:nvSpPr>
          <p:spPr bwMode="auto">
            <a:xfrm>
              <a:off x="2747955" y="1125535"/>
              <a:ext cx="1104898" cy="711199"/>
            </a:xfrm>
            <a:custGeom>
              <a:avLst/>
              <a:gdLst/>
              <a:ahLst/>
              <a:cxnLst>
                <a:cxn ang="0">
                  <a:pos x="498" y="13"/>
                </a:cxn>
                <a:cxn ang="0">
                  <a:pos x="472" y="26"/>
                </a:cxn>
                <a:cxn ang="0">
                  <a:pos x="401" y="33"/>
                </a:cxn>
                <a:cxn ang="0">
                  <a:pos x="468" y="35"/>
                </a:cxn>
                <a:cxn ang="0">
                  <a:pos x="524" y="20"/>
                </a:cxn>
                <a:cxn ang="0">
                  <a:pos x="558" y="20"/>
                </a:cxn>
                <a:cxn ang="0">
                  <a:pos x="582" y="66"/>
                </a:cxn>
                <a:cxn ang="0">
                  <a:pos x="619" y="105"/>
                </a:cxn>
                <a:cxn ang="0">
                  <a:pos x="692" y="80"/>
                </a:cxn>
                <a:cxn ang="0">
                  <a:pos x="659" y="121"/>
                </a:cxn>
                <a:cxn ang="0">
                  <a:pos x="619" y="180"/>
                </a:cxn>
                <a:cxn ang="0">
                  <a:pos x="637" y="191"/>
                </a:cxn>
                <a:cxn ang="0">
                  <a:pos x="623" y="226"/>
                </a:cxn>
                <a:cxn ang="0">
                  <a:pos x="578" y="239"/>
                </a:cxn>
                <a:cxn ang="0">
                  <a:pos x="585" y="276"/>
                </a:cxn>
                <a:cxn ang="0">
                  <a:pos x="574" y="300"/>
                </a:cxn>
                <a:cxn ang="0">
                  <a:pos x="559" y="277"/>
                </a:cxn>
                <a:cxn ang="0">
                  <a:pos x="539" y="288"/>
                </a:cxn>
                <a:cxn ang="0">
                  <a:pos x="566" y="310"/>
                </a:cxn>
                <a:cxn ang="0">
                  <a:pos x="550" y="311"/>
                </a:cxn>
                <a:cxn ang="0">
                  <a:pos x="465" y="328"/>
                </a:cxn>
                <a:cxn ang="0">
                  <a:pos x="440" y="359"/>
                </a:cxn>
                <a:cxn ang="0">
                  <a:pos x="375" y="373"/>
                </a:cxn>
                <a:cxn ang="0">
                  <a:pos x="373" y="390"/>
                </a:cxn>
                <a:cxn ang="0">
                  <a:pos x="358" y="402"/>
                </a:cxn>
                <a:cxn ang="0">
                  <a:pos x="346" y="439"/>
                </a:cxn>
                <a:cxn ang="0">
                  <a:pos x="317" y="440"/>
                </a:cxn>
                <a:cxn ang="0">
                  <a:pos x="310" y="432"/>
                </a:cxn>
                <a:cxn ang="0">
                  <a:pos x="279" y="422"/>
                </a:cxn>
                <a:cxn ang="0">
                  <a:pos x="249" y="381"/>
                </a:cxn>
                <a:cxn ang="0">
                  <a:pos x="231" y="370"/>
                </a:cxn>
                <a:cxn ang="0">
                  <a:pos x="221" y="333"/>
                </a:cxn>
                <a:cxn ang="0">
                  <a:pos x="228" y="318"/>
                </a:cxn>
                <a:cxn ang="0">
                  <a:pos x="215" y="287"/>
                </a:cxn>
                <a:cxn ang="0">
                  <a:pos x="239" y="303"/>
                </a:cxn>
                <a:cxn ang="0">
                  <a:pos x="249" y="313"/>
                </a:cxn>
                <a:cxn ang="0">
                  <a:pos x="249" y="287"/>
                </a:cxn>
                <a:cxn ang="0">
                  <a:pos x="219" y="269"/>
                </a:cxn>
                <a:cxn ang="0">
                  <a:pos x="205" y="287"/>
                </a:cxn>
                <a:cxn ang="0">
                  <a:pos x="194" y="243"/>
                </a:cxn>
                <a:cxn ang="0">
                  <a:pos x="146" y="210"/>
                </a:cxn>
                <a:cxn ang="0">
                  <a:pos x="79" y="205"/>
                </a:cxn>
                <a:cxn ang="0">
                  <a:pos x="71" y="184"/>
                </a:cxn>
                <a:cxn ang="0">
                  <a:pos x="52" y="214"/>
                </a:cxn>
                <a:cxn ang="0">
                  <a:pos x="16" y="188"/>
                </a:cxn>
                <a:cxn ang="0">
                  <a:pos x="27" y="174"/>
                </a:cxn>
                <a:cxn ang="0">
                  <a:pos x="57" y="148"/>
                </a:cxn>
                <a:cxn ang="0">
                  <a:pos x="86" y="126"/>
                </a:cxn>
                <a:cxn ang="0">
                  <a:pos x="113" y="111"/>
                </a:cxn>
                <a:cxn ang="0">
                  <a:pos x="127" y="92"/>
                </a:cxn>
                <a:cxn ang="0">
                  <a:pos x="211" y="80"/>
                </a:cxn>
                <a:cxn ang="0">
                  <a:pos x="256" y="68"/>
                </a:cxn>
                <a:cxn ang="0">
                  <a:pos x="268" y="42"/>
                </a:cxn>
                <a:cxn ang="0">
                  <a:pos x="279" y="58"/>
                </a:cxn>
                <a:cxn ang="0">
                  <a:pos x="305" y="28"/>
                </a:cxn>
                <a:cxn ang="0">
                  <a:pos x="377" y="6"/>
                </a:cxn>
              </a:cxnLst>
              <a:rect l="0" t="0" r="r" b="b"/>
              <a:pathLst>
                <a:path w="696" h="448">
                  <a:moveTo>
                    <a:pt x="420" y="0"/>
                  </a:moveTo>
                  <a:lnTo>
                    <a:pt x="435" y="0"/>
                  </a:lnTo>
                  <a:lnTo>
                    <a:pt x="455" y="3"/>
                  </a:lnTo>
                  <a:lnTo>
                    <a:pt x="477" y="9"/>
                  </a:lnTo>
                  <a:lnTo>
                    <a:pt x="496" y="11"/>
                  </a:lnTo>
                  <a:lnTo>
                    <a:pt x="498" y="13"/>
                  </a:lnTo>
                  <a:lnTo>
                    <a:pt x="500" y="13"/>
                  </a:lnTo>
                  <a:lnTo>
                    <a:pt x="504" y="17"/>
                  </a:lnTo>
                  <a:lnTo>
                    <a:pt x="502" y="20"/>
                  </a:lnTo>
                  <a:lnTo>
                    <a:pt x="498" y="21"/>
                  </a:lnTo>
                  <a:lnTo>
                    <a:pt x="487" y="24"/>
                  </a:lnTo>
                  <a:lnTo>
                    <a:pt x="472" y="26"/>
                  </a:lnTo>
                  <a:lnTo>
                    <a:pt x="457" y="31"/>
                  </a:lnTo>
                  <a:lnTo>
                    <a:pt x="443" y="33"/>
                  </a:lnTo>
                  <a:lnTo>
                    <a:pt x="431" y="35"/>
                  </a:lnTo>
                  <a:lnTo>
                    <a:pt x="418" y="35"/>
                  </a:lnTo>
                  <a:lnTo>
                    <a:pt x="407" y="33"/>
                  </a:lnTo>
                  <a:lnTo>
                    <a:pt x="401" y="33"/>
                  </a:lnTo>
                  <a:lnTo>
                    <a:pt x="406" y="35"/>
                  </a:lnTo>
                  <a:lnTo>
                    <a:pt x="416" y="36"/>
                  </a:lnTo>
                  <a:lnTo>
                    <a:pt x="428" y="39"/>
                  </a:lnTo>
                  <a:lnTo>
                    <a:pt x="444" y="39"/>
                  </a:lnTo>
                  <a:lnTo>
                    <a:pt x="463" y="36"/>
                  </a:lnTo>
                  <a:lnTo>
                    <a:pt x="468" y="35"/>
                  </a:lnTo>
                  <a:lnTo>
                    <a:pt x="474" y="32"/>
                  </a:lnTo>
                  <a:lnTo>
                    <a:pt x="484" y="29"/>
                  </a:lnTo>
                  <a:lnTo>
                    <a:pt x="495" y="31"/>
                  </a:lnTo>
                  <a:lnTo>
                    <a:pt x="502" y="29"/>
                  </a:lnTo>
                  <a:lnTo>
                    <a:pt x="511" y="25"/>
                  </a:lnTo>
                  <a:lnTo>
                    <a:pt x="524" y="20"/>
                  </a:lnTo>
                  <a:lnTo>
                    <a:pt x="532" y="18"/>
                  </a:lnTo>
                  <a:lnTo>
                    <a:pt x="540" y="20"/>
                  </a:lnTo>
                  <a:lnTo>
                    <a:pt x="547" y="21"/>
                  </a:lnTo>
                  <a:lnTo>
                    <a:pt x="552" y="21"/>
                  </a:lnTo>
                  <a:lnTo>
                    <a:pt x="555" y="20"/>
                  </a:lnTo>
                  <a:lnTo>
                    <a:pt x="558" y="20"/>
                  </a:lnTo>
                  <a:lnTo>
                    <a:pt x="563" y="18"/>
                  </a:lnTo>
                  <a:lnTo>
                    <a:pt x="569" y="20"/>
                  </a:lnTo>
                  <a:lnTo>
                    <a:pt x="571" y="25"/>
                  </a:lnTo>
                  <a:lnTo>
                    <a:pt x="573" y="35"/>
                  </a:lnTo>
                  <a:lnTo>
                    <a:pt x="578" y="57"/>
                  </a:lnTo>
                  <a:lnTo>
                    <a:pt x="582" y="66"/>
                  </a:lnTo>
                  <a:lnTo>
                    <a:pt x="588" y="74"/>
                  </a:lnTo>
                  <a:lnTo>
                    <a:pt x="592" y="83"/>
                  </a:lnTo>
                  <a:lnTo>
                    <a:pt x="596" y="92"/>
                  </a:lnTo>
                  <a:lnTo>
                    <a:pt x="602" y="99"/>
                  </a:lnTo>
                  <a:lnTo>
                    <a:pt x="610" y="105"/>
                  </a:lnTo>
                  <a:lnTo>
                    <a:pt x="619" y="105"/>
                  </a:lnTo>
                  <a:lnTo>
                    <a:pt x="629" y="99"/>
                  </a:lnTo>
                  <a:lnTo>
                    <a:pt x="647" y="81"/>
                  </a:lnTo>
                  <a:lnTo>
                    <a:pt x="658" y="76"/>
                  </a:lnTo>
                  <a:lnTo>
                    <a:pt x="671" y="74"/>
                  </a:lnTo>
                  <a:lnTo>
                    <a:pt x="682" y="77"/>
                  </a:lnTo>
                  <a:lnTo>
                    <a:pt x="692" y="80"/>
                  </a:lnTo>
                  <a:lnTo>
                    <a:pt x="696" y="84"/>
                  </a:lnTo>
                  <a:lnTo>
                    <a:pt x="696" y="91"/>
                  </a:lnTo>
                  <a:lnTo>
                    <a:pt x="692" y="98"/>
                  </a:lnTo>
                  <a:lnTo>
                    <a:pt x="685" y="105"/>
                  </a:lnTo>
                  <a:lnTo>
                    <a:pt x="669" y="113"/>
                  </a:lnTo>
                  <a:lnTo>
                    <a:pt x="659" y="121"/>
                  </a:lnTo>
                  <a:lnTo>
                    <a:pt x="640" y="140"/>
                  </a:lnTo>
                  <a:lnTo>
                    <a:pt x="633" y="148"/>
                  </a:lnTo>
                  <a:lnTo>
                    <a:pt x="625" y="157"/>
                  </a:lnTo>
                  <a:lnTo>
                    <a:pt x="621" y="163"/>
                  </a:lnTo>
                  <a:lnTo>
                    <a:pt x="618" y="170"/>
                  </a:lnTo>
                  <a:lnTo>
                    <a:pt x="619" y="180"/>
                  </a:lnTo>
                  <a:lnTo>
                    <a:pt x="622" y="184"/>
                  </a:lnTo>
                  <a:lnTo>
                    <a:pt x="623" y="187"/>
                  </a:lnTo>
                  <a:lnTo>
                    <a:pt x="626" y="188"/>
                  </a:lnTo>
                  <a:lnTo>
                    <a:pt x="633" y="188"/>
                  </a:lnTo>
                  <a:lnTo>
                    <a:pt x="636" y="189"/>
                  </a:lnTo>
                  <a:lnTo>
                    <a:pt x="637" y="191"/>
                  </a:lnTo>
                  <a:lnTo>
                    <a:pt x="637" y="192"/>
                  </a:lnTo>
                  <a:lnTo>
                    <a:pt x="632" y="198"/>
                  </a:lnTo>
                  <a:lnTo>
                    <a:pt x="629" y="202"/>
                  </a:lnTo>
                  <a:lnTo>
                    <a:pt x="628" y="205"/>
                  </a:lnTo>
                  <a:lnTo>
                    <a:pt x="625" y="214"/>
                  </a:lnTo>
                  <a:lnTo>
                    <a:pt x="623" y="226"/>
                  </a:lnTo>
                  <a:lnTo>
                    <a:pt x="623" y="240"/>
                  </a:lnTo>
                  <a:lnTo>
                    <a:pt x="622" y="244"/>
                  </a:lnTo>
                  <a:lnTo>
                    <a:pt x="617" y="244"/>
                  </a:lnTo>
                  <a:lnTo>
                    <a:pt x="592" y="236"/>
                  </a:lnTo>
                  <a:lnTo>
                    <a:pt x="584" y="236"/>
                  </a:lnTo>
                  <a:lnTo>
                    <a:pt x="578" y="239"/>
                  </a:lnTo>
                  <a:lnTo>
                    <a:pt x="576" y="244"/>
                  </a:lnTo>
                  <a:lnTo>
                    <a:pt x="576" y="251"/>
                  </a:lnTo>
                  <a:lnTo>
                    <a:pt x="578" y="258"/>
                  </a:lnTo>
                  <a:lnTo>
                    <a:pt x="581" y="266"/>
                  </a:lnTo>
                  <a:lnTo>
                    <a:pt x="582" y="272"/>
                  </a:lnTo>
                  <a:lnTo>
                    <a:pt x="585" y="276"/>
                  </a:lnTo>
                  <a:lnTo>
                    <a:pt x="587" y="280"/>
                  </a:lnTo>
                  <a:lnTo>
                    <a:pt x="588" y="281"/>
                  </a:lnTo>
                  <a:lnTo>
                    <a:pt x="588" y="290"/>
                  </a:lnTo>
                  <a:lnTo>
                    <a:pt x="585" y="295"/>
                  </a:lnTo>
                  <a:lnTo>
                    <a:pt x="582" y="298"/>
                  </a:lnTo>
                  <a:lnTo>
                    <a:pt x="574" y="300"/>
                  </a:lnTo>
                  <a:lnTo>
                    <a:pt x="566" y="298"/>
                  </a:lnTo>
                  <a:lnTo>
                    <a:pt x="562" y="294"/>
                  </a:lnTo>
                  <a:lnTo>
                    <a:pt x="562" y="290"/>
                  </a:lnTo>
                  <a:lnTo>
                    <a:pt x="561" y="287"/>
                  </a:lnTo>
                  <a:lnTo>
                    <a:pt x="561" y="283"/>
                  </a:lnTo>
                  <a:lnTo>
                    <a:pt x="559" y="277"/>
                  </a:lnTo>
                  <a:lnTo>
                    <a:pt x="546" y="269"/>
                  </a:lnTo>
                  <a:lnTo>
                    <a:pt x="539" y="266"/>
                  </a:lnTo>
                  <a:lnTo>
                    <a:pt x="535" y="265"/>
                  </a:lnTo>
                  <a:lnTo>
                    <a:pt x="533" y="268"/>
                  </a:lnTo>
                  <a:lnTo>
                    <a:pt x="536" y="281"/>
                  </a:lnTo>
                  <a:lnTo>
                    <a:pt x="539" y="288"/>
                  </a:lnTo>
                  <a:lnTo>
                    <a:pt x="544" y="291"/>
                  </a:lnTo>
                  <a:lnTo>
                    <a:pt x="552" y="294"/>
                  </a:lnTo>
                  <a:lnTo>
                    <a:pt x="556" y="298"/>
                  </a:lnTo>
                  <a:lnTo>
                    <a:pt x="559" y="302"/>
                  </a:lnTo>
                  <a:lnTo>
                    <a:pt x="566" y="309"/>
                  </a:lnTo>
                  <a:lnTo>
                    <a:pt x="566" y="310"/>
                  </a:lnTo>
                  <a:lnTo>
                    <a:pt x="563" y="311"/>
                  </a:lnTo>
                  <a:lnTo>
                    <a:pt x="561" y="311"/>
                  </a:lnTo>
                  <a:lnTo>
                    <a:pt x="558" y="313"/>
                  </a:lnTo>
                  <a:lnTo>
                    <a:pt x="555" y="313"/>
                  </a:lnTo>
                  <a:lnTo>
                    <a:pt x="552" y="311"/>
                  </a:lnTo>
                  <a:lnTo>
                    <a:pt x="550" y="311"/>
                  </a:lnTo>
                  <a:lnTo>
                    <a:pt x="543" y="313"/>
                  </a:lnTo>
                  <a:lnTo>
                    <a:pt x="521" y="324"/>
                  </a:lnTo>
                  <a:lnTo>
                    <a:pt x="507" y="328"/>
                  </a:lnTo>
                  <a:lnTo>
                    <a:pt x="495" y="329"/>
                  </a:lnTo>
                  <a:lnTo>
                    <a:pt x="483" y="328"/>
                  </a:lnTo>
                  <a:lnTo>
                    <a:pt x="465" y="328"/>
                  </a:lnTo>
                  <a:lnTo>
                    <a:pt x="461" y="331"/>
                  </a:lnTo>
                  <a:lnTo>
                    <a:pt x="455" y="337"/>
                  </a:lnTo>
                  <a:lnTo>
                    <a:pt x="450" y="346"/>
                  </a:lnTo>
                  <a:lnTo>
                    <a:pt x="446" y="354"/>
                  </a:lnTo>
                  <a:lnTo>
                    <a:pt x="443" y="358"/>
                  </a:lnTo>
                  <a:lnTo>
                    <a:pt x="440" y="359"/>
                  </a:lnTo>
                  <a:lnTo>
                    <a:pt x="424" y="359"/>
                  </a:lnTo>
                  <a:lnTo>
                    <a:pt x="416" y="358"/>
                  </a:lnTo>
                  <a:lnTo>
                    <a:pt x="409" y="358"/>
                  </a:lnTo>
                  <a:lnTo>
                    <a:pt x="401" y="361"/>
                  </a:lnTo>
                  <a:lnTo>
                    <a:pt x="391" y="368"/>
                  </a:lnTo>
                  <a:lnTo>
                    <a:pt x="375" y="373"/>
                  </a:lnTo>
                  <a:lnTo>
                    <a:pt x="372" y="374"/>
                  </a:lnTo>
                  <a:lnTo>
                    <a:pt x="370" y="377"/>
                  </a:lnTo>
                  <a:lnTo>
                    <a:pt x="370" y="380"/>
                  </a:lnTo>
                  <a:lnTo>
                    <a:pt x="372" y="383"/>
                  </a:lnTo>
                  <a:lnTo>
                    <a:pt x="372" y="385"/>
                  </a:lnTo>
                  <a:lnTo>
                    <a:pt x="373" y="390"/>
                  </a:lnTo>
                  <a:lnTo>
                    <a:pt x="373" y="396"/>
                  </a:lnTo>
                  <a:lnTo>
                    <a:pt x="372" y="400"/>
                  </a:lnTo>
                  <a:lnTo>
                    <a:pt x="370" y="402"/>
                  </a:lnTo>
                  <a:lnTo>
                    <a:pt x="365" y="405"/>
                  </a:lnTo>
                  <a:lnTo>
                    <a:pt x="361" y="403"/>
                  </a:lnTo>
                  <a:lnTo>
                    <a:pt x="358" y="402"/>
                  </a:lnTo>
                  <a:lnTo>
                    <a:pt x="355" y="403"/>
                  </a:lnTo>
                  <a:lnTo>
                    <a:pt x="354" y="403"/>
                  </a:lnTo>
                  <a:lnTo>
                    <a:pt x="353" y="406"/>
                  </a:lnTo>
                  <a:lnTo>
                    <a:pt x="353" y="422"/>
                  </a:lnTo>
                  <a:lnTo>
                    <a:pt x="351" y="431"/>
                  </a:lnTo>
                  <a:lnTo>
                    <a:pt x="346" y="439"/>
                  </a:lnTo>
                  <a:lnTo>
                    <a:pt x="342" y="443"/>
                  </a:lnTo>
                  <a:lnTo>
                    <a:pt x="338" y="446"/>
                  </a:lnTo>
                  <a:lnTo>
                    <a:pt x="335" y="448"/>
                  </a:lnTo>
                  <a:lnTo>
                    <a:pt x="323" y="448"/>
                  </a:lnTo>
                  <a:lnTo>
                    <a:pt x="320" y="446"/>
                  </a:lnTo>
                  <a:lnTo>
                    <a:pt x="317" y="440"/>
                  </a:lnTo>
                  <a:lnTo>
                    <a:pt x="317" y="437"/>
                  </a:lnTo>
                  <a:lnTo>
                    <a:pt x="316" y="435"/>
                  </a:lnTo>
                  <a:lnTo>
                    <a:pt x="316" y="432"/>
                  </a:lnTo>
                  <a:lnTo>
                    <a:pt x="314" y="431"/>
                  </a:lnTo>
                  <a:lnTo>
                    <a:pt x="312" y="431"/>
                  </a:lnTo>
                  <a:lnTo>
                    <a:pt x="310" y="432"/>
                  </a:lnTo>
                  <a:lnTo>
                    <a:pt x="305" y="435"/>
                  </a:lnTo>
                  <a:lnTo>
                    <a:pt x="301" y="436"/>
                  </a:lnTo>
                  <a:lnTo>
                    <a:pt x="295" y="439"/>
                  </a:lnTo>
                  <a:lnTo>
                    <a:pt x="293" y="436"/>
                  </a:lnTo>
                  <a:lnTo>
                    <a:pt x="287" y="429"/>
                  </a:lnTo>
                  <a:lnTo>
                    <a:pt x="279" y="422"/>
                  </a:lnTo>
                  <a:lnTo>
                    <a:pt x="269" y="416"/>
                  </a:lnTo>
                  <a:lnTo>
                    <a:pt x="256" y="405"/>
                  </a:lnTo>
                  <a:lnTo>
                    <a:pt x="250" y="395"/>
                  </a:lnTo>
                  <a:lnTo>
                    <a:pt x="246" y="387"/>
                  </a:lnTo>
                  <a:lnTo>
                    <a:pt x="246" y="383"/>
                  </a:lnTo>
                  <a:lnTo>
                    <a:pt x="249" y="381"/>
                  </a:lnTo>
                  <a:lnTo>
                    <a:pt x="250" y="381"/>
                  </a:lnTo>
                  <a:lnTo>
                    <a:pt x="253" y="379"/>
                  </a:lnTo>
                  <a:lnTo>
                    <a:pt x="249" y="379"/>
                  </a:lnTo>
                  <a:lnTo>
                    <a:pt x="236" y="374"/>
                  </a:lnTo>
                  <a:lnTo>
                    <a:pt x="234" y="372"/>
                  </a:lnTo>
                  <a:lnTo>
                    <a:pt x="231" y="370"/>
                  </a:lnTo>
                  <a:lnTo>
                    <a:pt x="228" y="363"/>
                  </a:lnTo>
                  <a:lnTo>
                    <a:pt x="226" y="355"/>
                  </a:lnTo>
                  <a:lnTo>
                    <a:pt x="221" y="346"/>
                  </a:lnTo>
                  <a:lnTo>
                    <a:pt x="220" y="339"/>
                  </a:lnTo>
                  <a:lnTo>
                    <a:pt x="220" y="336"/>
                  </a:lnTo>
                  <a:lnTo>
                    <a:pt x="221" y="333"/>
                  </a:lnTo>
                  <a:lnTo>
                    <a:pt x="227" y="328"/>
                  </a:lnTo>
                  <a:lnTo>
                    <a:pt x="228" y="324"/>
                  </a:lnTo>
                  <a:lnTo>
                    <a:pt x="231" y="322"/>
                  </a:lnTo>
                  <a:lnTo>
                    <a:pt x="231" y="320"/>
                  </a:lnTo>
                  <a:lnTo>
                    <a:pt x="230" y="318"/>
                  </a:lnTo>
                  <a:lnTo>
                    <a:pt x="228" y="318"/>
                  </a:lnTo>
                  <a:lnTo>
                    <a:pt x="224" y="317"/>
                  </a:lnTo>
                  <a:lnTo>
                    <a:pt x="215" y="317"/>
                  </a:lnTo>
                  <a:lnTo>
                    <a:pt x="211" y="313"/>
                  </a:lnTo>
                  <a:lnTo>
                    <a:pt x="209" y="303"/>
                  </a:lnTo>
                  <a:lnTo>
                    <a:pt x="212" y="291"/>
                  </a:lnTo>
                  <a:lnTo>
                    <a:pt x="215" y="287"/>
                  </a:lnTo>
                  <a:lnTo>
                    <a:pt x="219" y="284"/>
                  </a:lnTo>
                  <a:lnTo>
                    <a:pt x="221" y="281"/>
                  </a:lnTo>
                  <a:lnTo>
                    <a:pt x="238" y="281"/>
                  </a:lnTo>
                  <a:lnTo>
                    <a:pt x="241" y="284"/>
                  </a:lnTo>
                  <a:lnTo>
                    <a:pt x="242" y="290"/>
                  </a:lnTo>
                  <a:lnTo>
                    <a:pt x="239" y="303"/>
                  </a:lnTo>
                  <a:lnTo>
                    <a:pt x="239" y="307"/>
                  </a:lnTo>
                  <a:lnTo>
                    <a:pt x="241" y="309"/>
                  </a:lnTo>
                  <a:lnTo>
                    <a:pt x="242" y="309"/>
                  </a:lnTo>
                  <a:lnTo>
                    <a:pt x="243" y="310"/>
                  </a:lnTo>
                  <a:lnTo>
                    <a:pt x="246" y="310"/>
                  </a:lnTo>
                  <a:lnTo>
                    <a:pt x="249" y="313"/>
                  </a:lnTo>
                  <a:lnTo>
                    <a:pt x="253" y="309"/>
                  </a:lnTo>
                  <a:lnTo>
                    <a:pt x="253" y="306"/>
                  </a:lnTo>
                  <a:lnTo>
                    <a:pt x="254" y="303"/>
                  </a:lnTo>
                  <a:lnTo>
                    <a:pt x="254" y="300"/>
                  </a:lnTo>
                  <a:lnTo>
                    <a:pt x="253" y="294"/>
                  </a:lnTo>
                  <a:lnTo>
                    <a:pt x="249" y="287"/>
                  </a:lnTo>
                  <a:lnTo>
                    <a:pt x="243" y="280"/>
                  </a:lnTo>
                  <a:lnTo>
                    <a:pt x="239" y="274"/>
                  </a:lnTo>
                  <a:lnTo>
                    <a:pt x="234" y="269"/>
                  </a:lnTo>
                  <a:lnTo>
                    <a:pt x="230" y="268"/>
                  </a:lnTo>
                  <a:lnTo>
                    <a:pt x="220" y="268"/>
                  </a:lnTo>
                  <a:lnTo>
                    <a:pt x="219" y="269"/>
                  </a:lnTo>
                  <a:lnTo>
                    <a:pt x="216" y="274"/>
                  </a:lnTo>
                  <a:lnTo>
                    <a:pt x="213" y="277"/>
                  </a:lnTo>
                  <a:lnTo>
                    <a:pt x="212" y="280"/>
                  </a:lnTo>
                  <a:lnTo>
                    <a:pt x="209" y="284"/>
                  </a:lnTo>
                  <a:lnTo>
                    <a:pt x="206" y="285"/>
                  </a:lnTo>
                  <a:lnTo>
                    <a:pt x="205" y="287"/>
                  </a:lnTo>
                  <a:lnTo>
                    <a:pt x="202" y="288"/>
                  </a:lnTo>
                  <a:lnTo>
                    <a:pt x="201" y="287"/>
                  </a:lnTo>
                  <a:lnTo>
                    <a:pt x="200" y="281"/>
                  </a:lnTo>
                  <a:lnTo>
                    <a:pt x="198" y="269"/>
                  </a:lnTo>
                  <a:lnTo>
                    <a:pt x="197" y="255"/>
                  </a:lnTo>
                  <a:lnTo>
                    <a:pt x="194" y="243"/>
                  </a:lnTo>
                  <a:lnTo>
                    <a:pt x="191" y="233"/>
                  </a:lnTo>
                  <a:lnTo>
                    <a:pt x="185" y="226"/>
                  </a:lnTo>
                  <a:lnTo>
                    <a:pt x="175" y="221"/>
                  </a:lnTo>
                  <a:lnTo>
                    <a:pt x="164" y="218"/>
                  </a:lnTo>
                  <a:lnTo>
                    <a:pt x="156" y="214"/>
                  </a:lnTo>
                  <a:lnTo>
                    <a:pt x="146" y="210"/>
                  </a:lnTo>
                  <a:lnTo>
                    <a:pt x="133" y="207"/>
                  </a:lnTo>
                  <a:lnTo>
                    <a:pt x="120" y="205"/>
                  </a:lnTo>
                  <a:lnTo>
                    <a:pt x="112" y="203"/>
                  </a:lnTo>
                  <a:lnTo>
                    <a:pt x="105" y="203"/>
                  </a:lnTo>
                  <a:lnTo>
                    <a:pt x="86" y="206"/>
                  </a:lnTo>
                  <a:lnTo>
                    <a:pt x="79" y="205"/>
                  </a:lnTo>
                  <a:lnTo>
                    <a:pt x="77" y="203"/>
                  </a:lnTo>
                  <a:lnTo>
                    <a:pt x="75" y="200"/>
                  </a:lnTo>
                  <a:lnTo>
                    <a:pt x="72" y="196"/>
                  </a:lnTo>
                  <a:lnTo>
                    <a:pt x="72" y="194"/>
                  </a:lnTo>
                  <a:lnTo>
                    <a:pt x="71" y="189"/>
                  </a:lnTo>
                  <a:lnTo>
                    <a:pt x="71" y="184"/>
                  </a:lnTo>
                  <a:lnTo>
                    <a:pt x="70" y="187"/>
                  </a:lnTo>
                  <a:lnTo>
                    <a:pt x="68" y="194"/>
                  </a:lnTo>
                  <a:lnTo>
                    <a:pt x="66" y="202"/>
                  </a:lnTo>
                  <a:lnTo>
                    <a:pt x="63" y="207"/>
                  </a:lnTo>
                  <a:lnTo>
                    <a:pt x="60" y="211"/>
                  </a:lnTo>
                  <a:lnTo>
                    <a:pt x="52" y="214"/>
                  </a:lnTo>
                  <a:lnTo>
                    <a:pt x="48" y="213"/>
                  </a:lnTo>
                  <a:lnTo>
                    <a:pt x="44" y="209"/>
                  </a:lnTo>
                  <a:lnTo>
                    <a:pt x="38" y="200"/>
                  </a:lnTo>
                  <a:lnTo>
                    <a:pt x="31" y="194"/>
                  </a:lnTo>
                  <a:lnTo>
                    <a:pt x="25" y="189"/>
                  </a:lnTo>
                  <a:lnTo>
                    <a:pt x="16" y="188"/>
                  </a:lnTo>
                  <a:lnTo>
                    <a:pt x="10" y="188"/>
                  </a:lnTo>
                  <a:lnTo>
                    <a:pt x="3" y="184"/>
                  </a:lnTo>
                  <a:lnTo>
                    <a:pt x="0" y="180"/>
                  </a:lnTo>
                  <a:lnTo>
                    <a:pt x="3" y="177"/>
                  </a:lnTo>
                  <a:lnTo>
                    <a:pt x="8" y="174"/>
                  </a:lnTo>
                  <a:lnTo>
                    <a:pt x="27" y="174"/>
                  </a:lnTo>
                  <a:lnTo>
                    <a:pt x="34" y="172"/>
                  </a:lnTo>
                  <a:lnTo>
                    <a:pt x="42" y="169"/>
                  </a:lnTo>
                  <a:lnTo>
                    <a:pt x="49" y="165"/>
                  </a:lnTo>
                  <a:lnTo>
                    <a:pt x="52" y="159"/>
                  </a:lnTo>
                  <a:lnTo>
                    <a:pt x="55" y="151"/>
                  </a:lnTo>
                  <a:lnTo>
                    <a:pt x="57" y="148"/>
                  </a:lnTo>
                  <a:lnTo>
                    <a:pt x="61" y="146"/>
                  </a:lnTo>
                  <a:lnTo>
                    <a:pt x="79" y="146"/>
                  </a:lnTo>
                  <a:lnTo>
                    <a:pt x="82" y="143"/>
                  </a:lnTo>
                  <a:lnTo>
                    <a:pt x="85" y="137"/>
                  </a:lnTo>
                  <a:lnTo>
                    <a:pt x="86" y="133"/>
                  </a:lnTo>
                  <a:lnTo>
                    <a:pt x="86" y="126"/>
                  </a:lnTo>
                  <a:lnTo>
                    <a:pt x="87" y="120"/>
                  </a:lnTo>
                  <a:lnTo>
                    <a:pt x="93" y="114"/>
                  </a:lnTo>
                  <a:lnTo>
                    <a:pt x="100" y="110"/>
                  </a:lnTo>
                  <a:lnTo>
                    <a:pt x="105" y="109"/>
                  </a:lnTo>
                  <a:lnTo>
                    <a:pt x="111" y="110"/>
                  </a:lnTo>
                  <a:lnTo>
                    <a:pt x="113" y="111"/>
                  </a:lnTo>
                  <a:lnTo>
                    <a:pt x="119" y="111"/>
                  </a:lnTo>
                  <a:lnTo>
                    <a:pt x="123" y="110"/>
                  </a:lnTo>
                  <a:lnTo>
                    <a:pt x="126" y="109"/>
                  </a:lnTo>
                  <a:lnTo>
                    <a:pt x="128" y="103"/>
                  </a:lnTo>
                  <a:lnTo>
                    <a:pt x="127" y="99"/>
                  </a:lnTo>
                  <a:lnTo>
                    <a:pt x="127" y="92"/>
                  </a:lnTo>
                  <a:lnTo>
                    <a:pt x="134" y="87"/>
                  </a:lnTo>
                  <a:lnTo>
                    <a:pt x="146" y="83"/>
                  </a:lnTo>
                  <a:lnTo>
                    <a:pt x="160" y="78"/>
                  </a:lnTo>
                  <a:lnTo>
                    <a:pt x="193" y="76"/>
                  </a:lnTo>
                  <a:lnTo>
                    <a:pt x="204" y="77"/>
                  </a:lnTo>
                  <a:lnTo>
                    <a:pt x="211" y="80"/>
                  </a:lnTo>
                  <a:lnTo>
                    <a:pt x="215" y="83"/>
                  </a:lnTo>
                  <a:lnTo>
                    <a:pt x="223" y="85"/>
                  </a:lnTo>
                  <a:lnTo>
                    <a:pt x="232" y="85"/>
                  </a:lnTo>
                  <a:lnTo>
                    <a:pt x="243" y="83"/>
                  </a:lnTo>
                  <a:lnTo>
                    <a:pt x="252" y="77"/>
                  </a:lnTo>
                  <a:lnTo>
                    <a:pt x="256" y="68"/>
                  </a:lnTo>
                  <a:lnTo>
                    <a:pt x="256" y="57"/>
                  </a:lnTo>
                  <a:lnTo>
                    <a:pt x="257" y="48"/>
                  </a:lnTo>
                  <a:lnTo>
                    <a:pt x="261" y="42"/>
                  </a:lnTo>
                  <a:lnTo>
                    <a:pt x="264" y="40"/>
                  </a:lnTo>
                  <a:lnTo>
                    <a:pt x="265" y="40"/>
                  </a:lnTo>
                  <a:lnTo>
                    <a:pt x="268" y="42"/>
                  </a:lnTo>
                  <a:lnTo>
                    <a:pt x="269" y="43"/>
                  </a:lnTo>
                  <a:lnTo>
                    <a:pt x="271" y="46"/>
                  </a:lnTo>
                  <a:lnTo>
                    <a:pt x="272" y="50"/>
                  </a:lnTo>
                  <a:lnTo>
                    <a:pt x="275" y="52"/>
                  </a:lnTo>
                  <a:lnTo>
                    <a:pt x="276" y="55"/>
                  </a:lnTo>
                  <a:lnTo>
                    <a:pt x="279" y="58"/>
                  </a:lnTo>
                  <a:lnTo>
                    <a:pt x="283" y="58"/>
                  </a:lnTo>
                  <a:lnTo>
                    <a:pt x="287" y="54"/>
                  </a:lnTo>
                  <a:lnTo>
                    <a:pt x="291" y="46"/>
                  </a:lnTo>
                  <a:lnTo>
                    <a:pt x="297" y="36"/>
                  </a:lnTo>
                  <a:lnTo>
                    <a:pt x="301" y="29"/>
                  </a:lnTo>
                  <a:lnTo>
                    <a:pt x="305" y="28"/>
                  </a:lnTo>
                  <a:lnTo>
                    <a:pt x="313" y="26"/>
                  </a:lnTo>
                  <a:lnTo>
                    <a:pt x="323" y="22"/>
                  </a:lnTo>
                  <a:lnTo>
                    <a:pt x="334" y="17"/>
                  </a:lnTo>
                  <a:lnTo>
                    <a:pt x="346" y="10"/>
                  </a:lnTo>
                  <a:lnTo>
                    <a:pt x="361" y="7"/>
                  </a:lnTo>
                  <a:lnTo>
                    <a:pt x="377" y="6"/>
                  </a:lnTo>
                  <a:lnTo>
                    <a:pt x="392" y="6"/>
                  </a:lnTo>
                  <a:lnTo>
                    <a:pt x="407" y="3"/>
                  </a:lnTo>
                  <a:lnTo>
                    <a:pt x="42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0" name="Freeform 22"/>
            <p:cNvSpPr>
              <a:spLocks/>
            </p:cNvSpPr>
            <p:nvPr/>
          </p:nvSpPr>
          <p:spPr bwMode="auto">
            <a:xfrm>
              <a:off x="2517768" y="2711445"/>
              <a:ext cx="182562" cy="76200"/>
            </a:xfrm>
            <a:custGeom>
              <a:avLst/>
              <a:gdLst/>
              <a:ahLst/>
              <a:cxnLst>
                <a:cxn ang="0">
                  <a:pos x="33" y="0"/>
                </a:cxn>
                <a:cxn ang="0">
                  <a:pos x="38" y="0"/>
                </a:cxn>
                <a:cxn ang="0">
                  <a:pos x="47" y="2"/>
                </a:cxn>
                <a:cxn ang="0">
                  <a:pos x="56" y="4"/>
                </a:cxn>
                <a:cxn ang="0">
                  <a:pos x="63" y="10"/>
                </a:cxn>
                <a:cxn ang="0">
                  <a:pos x="71" y="17"/>
                </a:cxn>
                <a:cxn ang="0">
                  <a:pos x="79" y="22"/>
                </a:cxn>
                <a:cxn ang="0">
                  <a:pos x="89" y="26"/>
                </a:cxn>
                <a:cxn ang="0">
                  <a:pos x="96" y="28"/>
                </a:cxn>
                <a:cxn ang="0">
                  <a:pos x="98" y="28"/>
                </a:cxn>
                <a:cxn ang="0">
                  <a:pos x="101" y="29"/>
                </a:cxn>
                <a:cxn ang="0">
                  <a:pos x="105" y="32"/>
                </a:cxn>
                <a:cxn ang="0">
                  <a:pos x="113" y="40"/>
                </a:cxn>
                <a:cxn ang="0">
                  <a:pos x="115" y="43"/>
                </a:cxn>
                <a:cxn ang="0">
                  <a:pos x="115" y="45"/>
                </a:cxn>
                <a:cxn ang="0">
                  <a:pos x="111" y="48"/>
                </a:cxn>
                <a:cxn ang="0">
                  <a:pos x="105" y="48"/>
                </a:cxn>
                <a:cxn ang="0">
                  <a:pos x="97" y="47"/>
                </a:cxn>
                <a:cxn ang="0">
                  <a:pos x="92" y="44"/>
                </a:cxn>
                <a:cxn ang="0">
                  <a:pos x="85" y="40"/>
                </a:cxn>
                <a:cxn ang="0">
                  <a:pos x="77" y="33"/>
                </a:cxn>
                <a:cxn ang="0">
                  <a:pos x="68" y="28"/>
                </a:cxn>
                <a:cxn ang="0">
                  <a:pos x="63" y="22"/>
                </a:cxn>
                <a:cxn ang="0">
                  <a:pos x="56" y="18"/>
                </a:cxn>
                <a:cxn ang="0">
                  <a:pos x="5" y="18"/>
                </a:cxn>
                <a:cxn ang="0">
                  <a:pos x="1" y="17"/>
                </a:cxn>
                <a:cxn ang="0">
                  <a:pos x="0" y="10"/>
                </a:cxn>
                <a:cxn ang="0">
                  <a:pos x="3" y="8"/>
                </a:cxn>
                <a:cxn ang="0">
                  <a:pos x="10" y="7"/>
                </a:cxn>
                <a:cxn ang="0">
                  <a:pos x="18" y="3"/>
                </a:cxn>
                <a:cxn ang="0">
                  <a:pos x="27" y="2"/>
                </a:cxn>
                <a:cxn ang="0">
                  <a:pos x="33" y="0"/>
                </a:cxn>
              </a:cxnLst>
              <a:rect l="0" t="0" r="r" b="b"/>
              <a:pathLst>
                <a:path w="115" h="48">
                  <a:moveTo>
                    <a:pt x="33" y="0"/>
                  </a:moveTo>
                  <a:lnTo>
                    <a:pt x="38" y="0"/>
                  </a:lnTo>
                  <a:lnTo>
                    <a:pt x="47" y="2"/>
                  </a:lnTo>
                  <a:lnTo>
                    <a:pt x="56" y="4"/>
                  </a:lnTo>
                  <a:lnTo>
                    <a:pt x="63" y="10"/>
                  </a:lnTo>
                  <a:lnTo>
                    <a:pt x="71" y="17"/>
                  </a:lnTo>
                  <a:lnTo>
                    <a:pt x="79" y="22"/>
                  </a:lnTo>
                  <a:lnTo>
                    <a:pt x="89" y="26"/>
                  </a:lnTo>
                  <a:lnTo>
                    <a:pt x="96" y="28"/>
                  </a:lnTo>
                  <a:lnTo>
                    <a:pt x="98" y="28"/>
                  </a:lnTo>
                  <a:lnTo>
                    <a:pt x="101" y="29"/>
                  </a:lnTo>
                  <a:lnTo>
                    <a:pt x="105" y="32"/>
                  </a:lnTo>
                  <a:lnTo>
                    <a:pt x="113" y="40"/>
                  </a:lnTo>
                  <a:lnTo>
                    <a:pt x="115" y="43"/>
                  </a:lnTo>
                  <a:lnTo>
                    <a:pt x="115" y="45"/>
                  </a:lnTo>
                  <a:lnTo>
                    <a:pt x="111" y="48"/>
                  </a:lnTo>
                  <a:lnTo>
                    <a:pt x="105" y="48"/>
                  </a:lnTo>
                  <a:lnTo>
                    <a:pt x="97" y="47"/>
                  </a:lnTo>
                  <a:lnTo>
                    <a:pt x="92" y="44"/>
                  </a:lnTo>
                  <a:lnTo>
                    <a:pt x="85" y="40"/>
                  </a:lnTo>
                  <a:lnTo>
                    <a:pt x="77" y="33"/>
                  </a:lnTo>
                  <a:lnTo>
                    <a:pt x="68" y="28"/>
                  </a:lnTo>
                  <a:lnTo>
                    <a:pt x="63" y="22"/>
                  </a:lnTo>
                  <a:lnTo>
                    <a:pt x="56" y="18"/>
                  </a:lnTo>
                  <a:lnTo>
                    <a:pt x="5" y="18"/>
                  </a:lnTo>
                  <a:lnTo>
                    <a:pt x="1" y="17"/>
                  </a:lnTo>
                  <a:lnTo>
                    <a:pt x="0" y="10"/>
                  </a:lnTo>
                  <a:lnTo>
                    <a:pt x="3" y="8"/>
                  </a:lnTo>
                  <a:lnTo>
                    <a:pt x="10" y="7"/>
                  </a:lnTo>
                  <a:lnTo>
                    <a:pt x="18" y="3"/>
                  </a:lnTo>
                  <a:lnTo>
                    <a:pt x="27" y="2"/>
                  </a:lnTo>
                  <a:lnTo>
                    <a:pt x="3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1" name="Freeform 23"/>
            <p:cNvSpPr>
              <a:spLocks/>
            </p:cNvSpPr>
            <p:nvPr/>
          </p:nvSpPr>
          <p:spPr bwMode="auto">
            <a:xfrm>
              <a:off x="2632067" y="2670170"/>
              <a:ext cx="26988" cy="20638"/>
            </a:xfrm>
            <a:custGeom>
              <a:avLst/>
              <a:gdLst/>
              <a:ahLst/>
              <a:cxnLst>
                <a:cxn ang="0">
                  <a:pos x="6" y="0"/>
                </a:cxn>
                <a:cxn ang="0">
                  <a:pos x="10" y="0"/>
                </a:cxn>
                <a:cxn ang="0">
                  <a:pos x="13" y="2"/>
                </a:cxn>
                <a:cxn ang="0">
                  <a:pos x="14" y="3"/>
                </a:cxn>
                <a:cxn ang="0">
                  <a:pos x="17" y="4"/>
                </a:cxn>
                <a:cxn ang="0">
                  <a:pos x="17" y="10"/>
                </a:cxn>
                <a:cxn ang="0">
                  <a:pos x="11" y="13"/>
                </a:cxn>
                <a:cxn ang="0">
                  <a:pos x="5" y="13"/>
                </a:cxn>
                <a:cxn ang="0">
                  <a:pos x="0" y="8"/>
                </a:cxn>
                <a:cxn ang="0">
                  <a:pos x="0" y="3"/>
                </a:cxn>
                <a:cxn ang="0">
                  <a:pos x="6" y="0"/>
                </a:cxn>
              </a:cxnLst>
              <a:rect l="0" t="0" r="r" b="b"/>
              <a:pathLst>
                <a:path w="17" h="13">
                  <a:moveTo>
                    <a:pt x="6" y="0"/>
                  </a:moveTo>
                  <a:lnTo>
                    <a:pt x="10" y="0"/>
                  </a:lnTo>
                  <a:lnTo>
                    <a:pt x="13" y="2"/>
                  </a:lnTo>
                  <a:lnTo>
                    <a:pt x="14" y="3"/>
                  </a:lnTo>
                  <a:lnTo>
                    <a:pt x="17" y="4"/>
                  </a:lnTo>
                  <a:lnTo>
                    <a:pt x="17" y="10"/>
                  </a:lnTo>
                  <a:lnTo>
                    <a:pt x="11" y="13"/>
                  </a:lnTo>
                  <a:lnTo>
                    <a:pt x="5" y="13"/>
                  </a:lnTo>
                  <a:lnTo>
                    <a:pt x="0" y="8"/>
                  </a:lnTo>
                  <a:lnTo>
                    <a:pt x="0" y="3"/>
                  </a:lnTo>
                  <a:lnTo>
                    <a:pt x="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2" name="Freeform 24"/>
            <p:cNvSpPr>
              <a:spLocks/>
            </p:cNvSpPr>
            <p:nvPr/>
          </p:nvSpPr>
          <p:spPr bwMode="auto">
            <a:xfrm>
              <a:off x="2641591" y="2838445"/>
              <a:ext cx="25400" cy="31750"/>
            </a:xfrm>
            <a:custGeom>
              <a:avLst/>
              <a:gdLst/>
              <a:ahLst/>
              <a:cxnLst>
                <a:cxn ang="0">
                  <a:pos x="5" y="0"/>
                </a:cxn>
                <a:cxn ang="0">
                  <a:pos x="8" y="0"/>
                </a:cxn>
                <a:cxn ang="0">
                  <a:pos x="14" y="2"/>
                </a:cxn>
                <a:cxn ang="0">
                  <a:pos x="15" y="5"/>
                </a:cxn>
                <a:cxn ang="0">
                  <a:pos x="16" y="9"/>
                </a:cxn>
                <a:cxn ang="0">
                  <a:pos x="16" y="12"/>
                </a:cxn>
                <a:cxn ang="0">
                  <a:pos x="15" y="16"/>
                </a:cxn>
                <a:cxn ang="0">
                  <a:pos x="12" y="19"/>
                </a:cxn>
                <a:cxn ang="0">
                  <a:pos x="10" y="20"/>
                </a:cxn>
                <a:cxn ang="0">
                  <a:pos x="7" y="20"/>
                </a:cxn>
                <a:cxn ang="0">
                  <a:pos x="1" y="18"/>
                </a:cxn>
                <a:cxn ang="0">
                  <a:pos x="0" y="13"/>
                </a:cxn>
                <a:cxn ang="0">
                  <a:pos x="0" y="7"/>
                </a:cxn>
                <a:cxn ang="0">
                  <a:pos x="3" y="1"/>
                </a:cxn>
                <a:cxn ang="0">
                  <a:pos x="5" y="0"/>
                </a:cxn>
              </a:cxnLst>
              <a:rect l="0" t="0" r="r" b="b"/>
              <a:pathLst>
                <a:path w="16" h="20">
                  <a:moveTo>
                    <a:pt x="5" y="0"/>
                  </a:moveTo>
                  <a:lnTo>
                    <a:pt x="8" y="0"/>
                  </a:lnTo>
                  <a:lnTo>
                    <a:pt x="14" y="2"/>
                  </a:lnTo>
                  <a:lnTo>
                    <a:pt x="15" y="5"/>
                  </a:lnTo>
                  <a:lnTo>
                    <a:pt x="16" y="9"/>
                  </a:lnTo>
                  <a:lnTo>
                    <a:pt x="16" y="12"/>
                  </a:lnTo>
                  <a:lnTo>
                    <a:pt x="15" y="16"/>
                  </a:lnTo>
                  <a:lnTo>
                    <a:pt x="12" y="19"/>
                  </a:lnTo>
                  <a:lnTo>
                    <a:pt x="10" y="20"/>
                  </a:lnTo>
                  <a:lnTo>
                    <a:pt x="7" y="20"/>
                  </a:lnTo>
                  <a:lnTo>
                    <a:pt x="1" y="18"/>
                  </a:lnTo>
                  <a:lnTo>
                    <a:pt x="0" y="13"/>
                  </a:lnTo>
                  <a:lnTo>
                    <a:pt x="0" y="7"/>
                  </a:lnTo>
                  <a:lnTo>
                    <a:pt x="3" y="1"/>
                  </a:lnTo>
                  <a:lnTo>
                    <a:pt x="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3" name="Freeform 25"/>
            <p:cNvSpPr>
              <a:spLocks/>
            </p:cNvSpPr>
            <p:nvPr/>
          </p:nvSpPr>
          <p:spPr bwMode="auto">
            <a:xfrm>
              <a:off x="2867016" y="2816219"/>
              <a:ext cx="26988" cy="33338"/>
            </a:xfrm>
            <a:custGeom>
              <a:avLst/>
              <a:gdLst/>
              <a:ahLst/>
              <a:cxnLst>
                <a:cxn ang="0">
                  <a:pos x="6" y="0"/>
                </a:cxn>
                <a:cxn ang="0">
                  <a:pos x="8" y="0"/>
                </a:cxn>
                <a:cxn ang="0">
                  <a:pos x="14" y="3"/>
                </a:cxn>
                <a:cxn ang="0">
                  <a:pos x="15" y="6"/>
                </a:cxn>
                <a:cxn ang="0">
                  <a:pos x="17" y="10"/>
                </a:cxn>
                <a:cxn ang="0">
                  <a:pos x="17" y="12"/>
                </a:cxn>
                <a:cxn ang="0">
                  <a:pos x="15" y="16"/>
                </a:cxn>
                <a:cxn ang="0">
                  <a:pos x="12" y="19"/>
                </a:cxn>
                <a:cxn ang="0">
                  <a:pos x="10" y="21"/>
                </a:cxn>
                <a:cxn ang="0">
                  <a:pos x="7" y="21"/>
                </a:cxn>
                <a:cxn ang="0">
                  <a:pos x="2" y="18"/>
                </a:cxn>
                <a:cxn ang="0">
                  <a:pos x="0" y="14"/>
                </a:cxn>
                <a:cxn ang="0">
                  <a:pos x="0" y="7"/>
                </a:cxn>
                <a:cxn ang="0">
                  <a:pos x="3" y="1"/>
                </a:cxn>
                <a:cxn ang="0">
                  <a:pos x="6" y="0"/>
                </a:cxn>
              </a:cxnLst>
              <a:rect l="0" t="0" r="r" b="b"/>
              <a:pathLst>
                <a:path w="17" h="21">
                  <a:moveTo>
                    <a:pt x="6" y="0"/>
                  </a:moveTo>
                  <a:lnTo>
                    <a:pt x="8" y="0"/>
                  </a:lnTo>
                  <a:lnTo>
                    <a:pt x="14" y="3"/>
                  </a:lnTo>
                  <a:lnTo>
                    <a:pt x="15" y="6"/>
                  </a:lnTo>
                  <a:lnTo>
                    <a:pt x="17" y="10"/>
                  </a:lnTo>
                  <a:lnTo>
                    <a:pt x="17" y="12"/>
                  </a:lnTo>
                  <a:lnTo>
                    <a:pt x="15" y="16"/>
                  </a:lnTo>
                  <a:lnTo>
                    <a:pt x="12" y="19"/>
                  </a:lnTo>
                  <a:lnTo>
                    <a:pt x="10" y="21"/>
                  </a:lnTo>
                  <a:lnTo>
                    <a:pt x="7" y="21"/>
                  </a:lnTo>
                  <a:lnTo>
                    <a:pt x="2" y="18"/>
                  </a:lnTo>
                  <a:lnTo>
                    <a:pt x="0" y="14"/>
                  </a:lnTo>
                  <a:lnTo>
                    <a:pt x="0" y="7"/>
                  </a:lnTo>
                  <a:lnTo>
                    <a:pt x="3" y="1"/>
                  </a:lnTo>
                  <a:lnTo>
                    <a:pt x="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4" name="Freeform 26"/>
            <p:cNvSpPr>
              <a:spLocks/>
            </p:cNvSpPr>
            <p:nvPr/>
          </p:nvSpPr>
          <p:spPr bwMode="auto">
            <a:xfrm>
              <a:off x="2722554" y="2787644"/>
              <a:ext cx="112713" cy="57150"/>
            </a:xfrm>
            <a:custGeom>
              <a:avLst/>
              <a:gdLst/>
              <a:ahLst/>
              <a:cxnLst>
                <a:cxn ang="0">
                  <a:pos x="35" y="0"/>
                </a:cxn>
                <a:cxn ang="0">
                  <a:pos x="49" y="2"/>
                </a:cxn>
                <a:cxn ang="0">
                  <a:pos x="56" y="4"/>
                </a:cxn>
                <a:cxn ang="0">
                  <a:pos x="62" y="8"/>
                </a:cxn>
                <a:cxn ang="0">
                  <a:pos x="68" y="17"/>
                </a:cxn>
                <a:cxn ang="0">
                  <a:pos x="71" y="28"/>
                </a:cxn>
                <a:cxn ang="0">
                  <a:pos x="71" y="32"/>
                </a:cxn>
                <a:cxn ang="0">
                  <a:pos x="69" y="34"/>
                </a:cxn>
                <a:cxn ang="0">
                  <a:pos x="68" y="36"/>
                </a:cxn>
                <a:cxn ang="0">
                  <a:pos x="67" y="34"/>
                </a:cxn>
                <a:cxn ang="0">
                  <a:pos x="65" y="34"/>
                </a:cxn>
                <a:cxn ang="0">
                  <a:pos x="64" y="32"/>
                </a:cxn>
                <a:cxn ang="0">
                  <a:pos x="61" y="29"/>
                </a:cxn>
                <a:cxn ang="0">
                  <a:pos x="60" y="29"/>
                </a:cxn>
                <a:cxn ang="0">
                  <a:pos x="56" y="30"/>
                </a:cxn>
                <a:cxn ang="0">
                  <a:pos x="42" y="36"/>
                </a:cxn>
                <a:cxn ang="0">
                  <a:pos x="36" y="34"/>
                </a:cxn>
                <a:cxn ang="0">
                  <a:pos x="32" y="32"/>
                </a:cxn>
                <a:cxn ang="0">
                  <a:pos x="30" y="29"/>
                </a:cxn>
                <a:cxn ang="0">
                  <a:pos x="26" y="28"/>
                </a:cxn>
                <a:cxn ang="0">
                  <a:pos x="23" y="25"/>
                </a:cxn>
                <a:cxn ang="0">
                  <a:pos x="15" y="25"/>
                </a:cxn>
                <a:cxn ang="0">
                  <a:pos x="10" y="24"/>
                </a:cxn>
                <a:cxn ang="0">
                  <a:pos x="2" y="24"/>
                </a:cxn>
                <a:cxn ang="0">
                  <a:pos x="1" y="22"/>
                </a:cxn>
                <a:cxn ang="0">
                  <a:pos x="0" y="22"/>
                </a:cxn>
                <a:cxn ang="0">
                  <a:pos x="6" y="15"/>
                </a:cxn>
                <a:cxn ang="0">
                  <a:pos x="13" y="10"/>
                </a:cxn>
                <a:cxn ang="0">
                  <a:pos x="19" y="4"/>
                </a:cxn>
                <a:cxn ang="0">
                  <a:pos x="35" y="0"/>
                </a:cxn>
              </a:cxnLst>
              <a:rect l="0" t="0" r="r" b="b"/>
              <a:pathLst>
                <a:path w="71" h="36">
                  <a:moveTo>
                    <a:pt x="35" y="0"/>
                  </a:moveTo>
                  <a:lnTo>
                    <a:pt x="49" y="2"/>
                  </a:lnTo>
                  <a:lnTo>
                    <a:pt x="56" y="4"/>
                  </a:lnTo>
                  <a:lnTo>
                    <a:pt x="62" y="8"/>
                  </a:lnTo>
                  <a:lnTo>
                    <a:pt x="68" y="17"/>
                  </a:lnTo>
                  <a:lnTo>
                    <a:pt x="71" y="28"/>
                  </a:lnTo>
                  <a:lnTo>
                    <a:pt x="71" y="32"/>
                  </a:lnTo>
                  <a:lnTo>
                    <a:pt x="69" y="34"/>
                  </a:lnTo>
                  <a:lnTo>
                    <a:pt x="68" y="36"/>
                  </a:lnTo>
                  <a:lnTo>
                    <a:pt x="67" y="34"/>
                  </a:lnTo>
                  <a:lnTo>
                    <a:pt x="65" y="34"/>
                  </a:lnTo>
                  <a:lnTo>
                    <a:pt x="64" y="32"/>
                  </a:lnTo>
                  <a:lnTo>
                    <a:pt x="61" y="29"/>
                  </a:lnTo>
                  <a:lnTo>
                    <a:pt x="60" y="29"/>
                  </a:lnTo>
                  <a:lnTo>
                    <a:pt x="56" y="30"/>
                  </a:lnTo>
                  <a:lnTo>
                    <a:pt x="42" y="36"/>
                  </a:lnTo>
                  <a:lnTo>
                    <a:pt x="36" y="34"/>
                  </a:lnTo>
                  <a:lnTo>
                    <a:pt x="32" y="32"/>
                  </a:lnTo>
                  <a:lnTo>
                    <a:pt x="30" y="29"/>
                  </a:lnTo>
                  <a:lnTo>
                    <a:pt x="26" y="28"/>
                  </a:lnTo>
                  <a:lnTo>
                    <a:pt x="23" y="25"/>
                  </a:lnTo>
                  <a:lnTo>
                    <a:pt x="15" y="25"/>
                  </a:lnTo>
                  <a:lnTo>
                    <a:pt x="10" y="24"/>
                  </a:lnTo>
                  <a:lnTo>
                    <a:pt x="2" y="24"/>
                  </a:lnTo>
                  <a:lnTo>
                    <a:pt x="1" y="22"/>
                  </a:lnTo>
                  <a:lnTo>
                    <a:pt x="0" y="22"/>
                  </a:lnTo>
                  <a:lnTo>
                    <a:pt x="6" y="15"/>
                  </a:lnTo>
                  <a:lnTo>
                    <a:pt x="13" y="10"/>
                  </a:lnTo>
                  <a:lnTo>
                    <a:pt x="19" y="4"/>
                  </a:lnTo>
                  <a:lnTo>
                    <a:pt x="3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5" name="Freeform 27"/>
            <p:cNvSpPr>
              <a:spLocks/>
            </p:cNvSpPr>
            <p:nvPr/>
          </p:nvSpPr>
          <p:spPr bwMode="auto">
            <a:xfrm>
              <a:off x="5089511" y="3557582"/>
              <a:ext cx="141288" cy="320675"/>
            </a:xfrm>
            <a:custGeom>
              <a:avLst/>
              <a:gdLst/>
              <a:ahLst/>
              <a:cxnLst>
                <a:cxn ang="0">
                  <a:pos x="69" y="0"/>
                </a:cxn>
                <a:cxn ang="0">
                  <a:pos x="75" y="0"/>
                </a:cxn>
                <a:cxn ang="0">
                  <a:pos x="81" y="4"/>
                </a:cxn>
                <a:cxn ang="0">
                  <a:pos x="85" y="14"/>
                </a:cxn>
                <a:cxn ang="0">
                  <a:pos x="88" y="24"/>
                </a:cxn>
                <a:cxn ang="0">
                  <a:pos x="89" y="35"/>
                </a:cxn>
                <a:cxn ang="0">
                  <a:pos x="89" y="47"/>
                </a:cxn>
                <a:cxn ang="0">
                  <a:pos x="86" y="61"/>
                </a:cxn>
                <a:cxn ang="0">
                  <a:pos x="84" y="73"/>
                </a:cxn>
                <a:cxn ang="0">
                  <a:pos x="78" y="89"/>
                </a:cxn>
                <a:cxn ang="0">
                  <a:pos x="70" y="119"/>
                </a:cxn>
                <a:cxn ang="0">
                  <a:pos x="65" y="132"/>
                </a:cxn>
                <a:cxn ang="0">
                  <a:pos x="58" y="154"/>
                </a:cxn>
                <a:cxn ang="0">
                  <a:pos x="51" y="178"/>
                </a:cxn>
                <a:cxn ang="0">
                  <a:pos x="47" y="189"/>
                </a:cxn>
                <a:cxn ang="0">
                  <a:pos x="41" y="196"/>
                </a:cxn>
                <a:cxn ang="0">
                  <a:pos x="34" y="200"/>
                </a:cxn>
                <a:cxn ang="0">
                  <a:pos x="25" y="202"/>
                </a:cxn>
                <a:cxn ang="0">
                  <a:pos x="15" y="200"/>
                </a:cxn>
                <a:cxn ang="0">
                  <a:pos x="10" y="195"/>
                </a:cxn>
                <a:cxn ang="0">
                  <a:pos x="6" y="188"/>
                </a:cxn>
                <a:cxn ang="0">
                  <a:pos x="6" y="169"/>
                </a:cxn>
                <a:cxn ang="0">
                  <a:pos x="0" y="147"/>
                </a:cxn>
                <a:cxn ang="0">
                  <a:pos x="0" y="137"/>
                </a:cxn>
                <a:cxn ang="0">
                  <a:pos x="2" y="130"/>
                </a:cxn>
                <a:cxn ang="0">
                  <a:pos x="6" y="122"/>
                </a:cxn>
                <a:cxn ang="0">
                  <a:pos x="8" y="110"/>
                </a:cxn>
                <a:cxn ang="0">
                  <a:pos x="7" y="96"/>
                </a:cxn>
                <a:cxn ang="0">
                  <a:pos x="3" y="82"/>
                </a:cxn>
                <a:cxn ang="0">
                  <a:pos x="2" y="73"/>
                </a:cxn>
                <a:cxn ang="0">
                  <a:pos x="6" y="65"/>
                </a:cxn>
                <a:cxn ang="0">
                  <a:pos x="13" y="59"/>
                </a:cxn>
                <a:cxn ang="0">
                  <a:pos x="19" y="55"/>
                </a:cxn>
                <a:cxn ang="0">
                  <a:pos x="24" y="55"/>
                </a:cxn>
                <a:cxn ang="0">
                  <a:pos x="28" y="54"/>
                </a:cxn>
                <a:cxn ang="0">
                  <a:pos x="34" y="50"/>
                </a:cxn>
                <a:cxn ang="0">
                  <a:pos x="43" y="41"/>
                </a:cxn>
                <a:cxn ang="0">
                  <a:pos x="49" y="30"/>
                </a:cxn>
                <a:cxn ang="0">
                  <a:pos x="55" y="22"/>
                </a:cxn>
                <a:cxn ang="0">
                  <a:pos x="59" y="13"/>
                </a:cxn>
                <a:cxn ang="0">
                  <a:pos x="63" y="6"/>
                </a:cxn>
                <a:cxn ang="0">
                  <a:pos x="69" y="0"/>
                </a:cxn>
              </a:cxnLst>
              <a:rect l="0" t="0" r="r" b="b"/>
              <a:pathLst>
                <a:path w="89" h="202">
                  <a:moveTo>
                    <a:pt x="69" y="0"/>
                  </a:moveTo>
                  <a:lnTo>
                    <a:pt x="75" y="0"/>
                  </a:lnTo>
                  <a:lnTo>
                    <a:pt x="81" y="4"/>
                  </a:lnTo>
                  <a:lnTo>
                    <a:pt x="85" y="14"/>
                  </a:lnTo>
                  <a:lnTo>
                    <a:pt x="88" y="24"/>
                  </a:lnTo>
                  <a:lnTo>
                    <a:pt x="89" y="35"/>
                  </a:lnTo>
                  <a:lnTo>
                    <a:pt x="89" y="47"/>
                  </a:lnTo>
                  <a:lnTo>
                    <a:pt x="86" y="61"/>
                  </a:lnTo>
                  <a:lnTo>
                    <a:pt x="84" y="73"/>
                  </a:lnTo>
                  <a:lnTo>
                    <a:pt x="78" y="89"/>
                  </a:lnTo>
                  <a:lnTo>
                    <a:pt x="70" y="119"/>
                  </a:lnTo>
                  <a:lnTo>
                    <a:pt x="65" y="132"/>
                  </a:lnTo>
                  <a:lnTo>
                    <a:pt x="58" y="154"/>
                  </a:lnTo>
                  <a:lnTo>
                    <a:pt x="51" y="178"/>
                  </a:lnTo>
                  <a:lnTo>
                    <a:pt x="47" y="189"/>
                  </a:lnTo>
                  <a:lnTo>
                    <a:pt x="41" y="196"/>
                  </a:lnTo>
                  <a:lnTo>
                    <a:pt x="34" y="200"/>
                  </a:lnTo>
                  <a:lnTo>
                    <a:pt x="25" y="202"/>
                  </a:lnTo>
                  <a:lnTo>
                    <a:pt x="15" y="200"/>
                  </a:lnTo>
                  <a:lnTo>
                    <a:pt x="10" y="195"/>
                  </a:lnTo>
                  <a:lnTo>
                    <a:pt x="6" y="188"/>
                  </a:lnTo>
                  <a:lnTo>
                    <a:pt x="6" y="169"/>
                  </a:lnTo>
                  <a:lnTo>
                    <a:pt x="0" y="147"/>
                  </a:lnTo>
                  <a:lnTo>
                    <a:pt x="0" y="137"/>
                  </a:lnTo>
                  <a:lnTo>
                    <a:pt x="2" y="130"/>
                  </a:lnTo>
                  <a:lnTo>
                    <a:pt x="6" y="122"/>
                  </a:lnTo>
                  <a:lnTo>
                    <a:pt x="8" y="110"/>
                  </a:lnTo>
                  <a:lnTo>
                    <a:pt x="7" y="96"/>
                  </a:lnTo>
                  <a:lnTo>
                    <a:pt x="3" y="82"/>
                  </a:lnTo>
                  <a:lnTo>
                    <a:pt x="2" y="73"/>
                  </a:lnTo>
                  <a:lnTo>
                    <a:pt x="6" y="65"/>
                  </a:lnTo>
                  <a:lnTo>
                    <a:pt x="13" y="59"/>
                  </a:lnTo>
                  <a:lnTo>
                    <a:pt x="19" y="55"/>
                  </a:lnTo>
                  <a:lnTo>
                    <a:pt x="24" y="55"/>
                  </a:lnTo>
                  <a:lnTo>
                    <a:pt x="28" y="54"/>
                  </a:lnTo>
                  <a:lnTo>
                    <a:pt x="34" y="50"/>
                  </a:lnTo>
                  <a:lnTo>
                    <a:pt x="43" y="41"/>
                  </a:lnTo>
                  <a:lnTo>
                    <a:pt x="49" y="30"/>
                  </a:lnTo>
                  <a:lnTo>
                    <a:pt x="55" y="22"/>
                  </a:lnTo>
                  <a:lnTo>
                    <a:pt x="59" y="13"/>
                  </a:lnTo>
                  <a:lnTo>
                    <a:pt x="63" y="6"/>
                  </a:lnTo>
                  <a:lnTo>
                    <a:pt x="6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6" name="Freeform 28"/>
            <p:cNvSpPr>
              <a:spLocks/>
            </p:cNvSpPr>
            <p:nvPr/>
          </p:nvSpPr>
          <p:spPr bwMode="auto">
            <a:xfrm>
              <a:off x="5816584" y="3038470"/>
              <a:ext cx="41275" cy="111125"/>
            </a:xfrm>
            <a:custGeom>
              <a:avLst/>
              <a:gdLst/>
              <a:ahLst/>
              <a:cxnLst>
                <a:cxn ang="0">
                  <a:pos x="9" y="0"/>
                </a:cxn>
                <a:cxn ang="0">
                  <a:pos x="14" y="0"/>
                </a:cxn>
                <a:cxn ang="0">
                  <a:pos x="17" y="5"/>
                </a:cxn>
                <a:cxn ang="0">
                  <a:pos x="19" y="12"/>
                </a:cxn>
                <a:cxn ang="0">
                  <a:pos x="22" y="20"/>
                </a:cxn>
                <a:cxn ang="0">
                  <a:pos x="25" y="26"/>
                </a:cxn>
                <a:cxn ang="0">
                  <a:pos x="26" y="31"/>
                </a:cxn>
                <a:cxn ang="0">
                  <a:pos x="25" y="41"/>
                </a:cxn>
                <a:cxn ang="0">
                  <a:pos x="22" y="52"/>
                </a:cxn>
                <a:cxn ang="0">
                  <a:pos x="18" y="61"/>
                </a:cxn>
                <a:cxn ang="0">
                  <a:pos x="14" y="68"/>
                </a:cxn>
                <a:cxn ang="0">
                  <a:pos x="7" y="70"/>
                </a:cxn>
                <a:cxn ang="0">
                  <a:pos x="3" y="64"/>
                </a:cxn>
                <a:cxn ang="0">
                  <a:pos x="0" y="55"/>
                </a:cxn>
                <a:cxn ang="0">
                  <a:pos x="0" y="41"/>
                </a:cxn>
                <a:cxn ang="0">
                  <a:pos x="2" y="27"/>
                </a:cxn>
                <a:cxn ang="0">
                  <a:pos x="3" y="15"/>
                </a:cxn>
                <a:cxn ang="0">
                  <a:pos x="6" y="5"/>
                </a:cxn>
                <a:cxn ang="0">
                  <a:pos x="9" y="0"/>
                </a:cxn>
              </a:cxnLst>
              <a:rect l="0" t="0" r="r" b="b"/>
              <a:pathLst>
                <a:path w="26" h="70">
                  <a:moveTo>
                    <a:pt x="9" y="0"/>
                  </a:moveTo>
                  <a:lnTo>
                    <a:pt x="14" y="0"/>
                  </a:lnTo>
                  <a:lnTo>
                    <a:pt x="17" y="5"/>
                  </a:lnTo>
                  <a:lnTo>
                    <a:pt x="19" y="12"/>
                  </a:lnTo>
                  <a:lnTo>
                    <a:pt x="22" y="20"/>
                  </a:lnTo>
                  <a:lnTo>
                    <a:pt x="25" y="26"/>
                  </a:lnTo>
                  <a:lnTo>
                    <a:pt x="26" y="31"/>
                  </a:lnTo>
                  <a:lnTo>
                    <a:pt x="25" y="41"/>
                  </a:lnTo>
                  <a:lnTo>
                    <a:pt x="22" y="52"/>
                  </a:lnTo>
                  <a:lnTo>
                    <a:pt x="18" y="61"/>
                  </a:lnTo>
                  <a:lnTo>
                    <a:pt x="14" y="68"/>
                  </a:lnTo>
                  <a:lnTo>
                    <a:pt x="7" y="70"/>
                  </a:lnTo>
                  <a:lnTo>
                    <a:pt x="3" y="64"/>
                  </a:lnTo>
                  <a:lnTo>
                    <a:pt x="0" y="55"/>
                  </a:lnTo>
                  <a:lnTo>
                    <a:pt x="0" y="41"/>
                  </a:lnTo>
                  <a:lnTo>
                    <a:pt x="2" y="27"/>
                  </a:lnTo>
                  <a:lnTo>
                    <a:pt x="3" y="15"/>
                  </a:lnTo>
                  <a:lnTo>
                    <a:pt x="6" y="5"/>
                  </a:lnTo>
                  <a:lnTo>
                    <a:pt x="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7" name="Freeform 29"/>
            <p:cNvSpPr>
              <a:spLocks/>
            </p:cNvSpPr>
            <p:nvPr/>
          </p:nvSpPr>
          <p:spPr bwMode="auto">
            <a:xfrm>
              <a:off x="4373551" y="2282820"/>
              <a:ext cx="34925" cy="46038"/>
            </a:xfrm>
            <a:custGeom>
              <a:avLst/>
              <a:gdLst/>
              <a:ahLst/>
              <a:cxnLst>
                <a:cxn ang="0">
                  <a:pos x="11" y="0"/>
                </a:cxn>
                <a:cxn ang="0">
                  <a:pos x="15" y="3"/>
                </a:cxn>
                <a:cxn ang="0">
                  <a:pos x="21" y="7"/>
                </a:cxn>
                <a:cxn ang="0">
                  <a:pos x="22" y="15"/>
                </a:cxn>
                <a:cxn ang="0">
                  <a:pos x="21" y="22"/>
                </a:cxn>
                <a:cxn ang="0">
                  <a:pos x="18" y="26"/>
                </a:cxn>
                <a:cxn ang="0">
                  <a:pos x="15" y="29"/>
                </a:cxn>
                <a:cxn ang="0">
                  <a:pos x="7" y="29"/>
                </a:cxn>
                <a:cxn ang="0">
                  <a:pos x="3" y="26"/>
                </a:cxn>
                <a:cxn ang="0">
                  <a:pos x="0" y="20"/>
                </a:cxn>
                <a:cxn ang="0">
                  <a:pos x="1" y="11"/>
                </a:cxn>
                <a:cxn ang="0">
                  <a:pos x="4" y="3"/>
                </a:cxn>
                <a:cxn ang="0">
                  <a:pos x="11" y="0"/>
                </a:cxn>
              </a:cxnLst>
              <a:rect l="0" t="0" r="r" b="b"/>
              <a:pathLst>
                <a:path w="22" h="29">
                  <a:moveTo>
                    <a:pt x="11" y="0"/>
                  </a:moveTo>
                  <a:lnTo>
                    <a:pt x="15" y="3"/>
                  </a:lnTo>
                  <a:lnTo>
                    <a:pt x="21" y="7"/>
                  </a:lnTo>
                  <a:lnTo>
                    <a:pt x="22" y="15"/>
                  </a:lnTo>
                  <a:lnTo>
                    <a:pt x="21" y="22"/>
                  </a:lnTo>
                  <a:lnTo>
                    <a:pt x="18" y="26"/>
                  </a:lnTo>
                  <a:lnTo>
                    <a:pt x="15" y="29"/>
                  </a:lnTo>
                  <a:lnTo>
                    <a:pt x="7" y="29"/>
                  </a:lnTo>
                  <a:lnTo>
                    <a:pt x="3" y="26"/>
                  </a:lnTo>
                  <a:lnTo>
                    <a:pt x="0" y="20"/>
                  </a:lnTo>
                  <a:lnTo>
                    <a:pt x="1" y="11"/>
                  </a:lnTo>
                  <a:lnTo>
                    <a:pt x="4" y="3"/>
                  </a:lnTo>
                  <a:lnTo>
                    <a:pt x="1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8" name="Freeform 30"/>
            <p:cNvSpPr>
              <a:spLocks/>
            </p:cNvSpPr>
            <p:nvPr/>
          </p:nvSpPr>
          <p:spPr bwMode="auto">
            <a:xfrm>
              <a:off x="4262426" y="2305045"/>
              <a:ext cx="15875" cy="19050"/>
            </a:xfrm>
            <a:custGeom>
              <a:avLst/>
              <a:gdLst/>
              <a:ahLst/>
              <a:cxnLst>
                <a:cxn ang="0">
                  <a:pos x="4" y="0"/>
                </a:cxn>
                <a:cxn ang="0">
                  <a:pos x="9" y="0"/>
                </a:cxn>
                <a:cxn ang="0">
                  <a:pos x="10" y="1"/>
                </a:cxn>
                <a:cxn ang="0">
                  <a:pos x="10" y="8"/>
                </a:cxn>
                <a:cxn ang="0">
                  <a:pos x="7" y="11"/>
                </a:cxn>
                <a:cxn ang="0">
                  <a:pos x="4" y="12"/>
                </a:cxn>
                <a:cxn ang="0">
                  <a:pos x="2" y="11"/>
                </a:cxn>
                <a:cxn ang="0">
                  <a:pos x="0" y="11"/>
                </a:cxn>
                <a:cxn ang="0">
                  <a:pos x="0" y="7"/>
                </a:cxn>
                <a:cxn ang="0">
                  <a:pos x="2" y="3"/>
                </a:cxn>
                <a:cxn ang="0">
                  <a:pos x="4" y="0"/>
                </a:cxn>
              </a:cxnLst>
              <a:rect l="0" t="0" r="r" b="b"/>
              <a:pathLst>
                <a:path w="10" h="12">
                  <a:moveTo>
                    <a:pt x="4" y="0"/>
                  </a:moveTo>
                  <a:lnTo>
                    <a:pt x="9" y="0"/>
                  </a:lnTo>
                  <a:lnTo>
                    <a:pt x="10" y="1"/>
                  </a:lnTo>
                  <a:lnTo>
                    <a:pt x="10" y="8"/>
                  </a:lnTo>
                  <a:lnTo>
                    <a:pt x="7" y="11"/>
                  </a:lnTo>
                  <a:lnTo>
                    <a:pt x="4" y="12"/>
                  </a:lnTo>
                  <a:lnTo>
                    <a:pt x="2" y="11"/>
                  </a:lnTo>
                  <a:lnTo>
                    <a:pt x="0" y="11"/>
                  </a:lnTo>
                  <a:lnTo>
                    <a:pt x="0" y="7"/>
                  </a:lnTo>
                  <a:lnTo>
                    <a:pt x="2" y="3"/>
                  </a:lnTo>
                  <a:lnTo>
                    <a:pt x="4"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9" name="Freeform 31"/>
            <p:cNvSpPr>
              <a:spLocks/>
            </p:cNvSpPr>
            <p:nvPr/>
          </p:nvSpPr>
          <p:spPr bwMode="auto">
            <a:xfrm>
              <a:off x="4462450" y="2347908"/>
              <a:ext cx="68263" cy="41275"/>
            </a:xfrm>
            <a:custGeom>
              <a:avLst/>
              <a:gdLst/>
              <a:ahLst/>
              <a:cxnLst>
                <a:cxn ang="0">
                  <a:pos x="7" y="0"/>
                </a:cxn>
                <a:cxn ang="0">
                  <a:pos x="14" y="0"/>
                </a:cxn>
                <a:cxn ang="0">
                  <a:pos x="21" y="2"/>
                </a:cxn>
                <a:cxn ang="0">
                  <a:pos x="29" y="2"/>
                </a:cxn>
                <a:cxn ang="0">
                  <a:pos x="37" y="6"/>
                </a:cxn>
                <a:cxn ang="0">
                  <a:pos x="38" y="10"/>
                </a:cxn>
                <a:cxn ang="0">
                  <a:pos x="41" y="14"/>
                </a:cxn>
                <a:cxn ang="0">
                  <a:pos x="43" y="18"/>
                </a:cxn>
                <a:cxn ang="0">
                  <a:pos x="40" y="24"/>
                </a:cxn>
                <a:cxn ang="0">
                  <a:pos x="34" y="26"/>
                </a:cxn>
                <a:cxn ang="0">
                  <a:pos x="27" y="26"/>
                </a:cxn>
                <a:cxn ang="0">
                  <a:pos x="22" y="24"/>
                </a:cxn>
                <a:cxn ang="0">
                  <a:pos x="14" y="16"/>
                </a:cxn>
                <a:cxn ang="0">
                  <a:pos x="11" y="14"/>
                </a:cxn>
                <a:cxn ang="0">
                  <a:pos x="8" y="11"/>
                </a:cxn>
                <a:cxn ang="0">
                  <a:pos x="6" y="10"/>
                </a:cxn>
                <a:cxn ang="0">
                  <a:pos x="1" y="6"/>
                </a:cxn>
                <a:cxn ang="0">
                  <a:pos x="0" y="3"/>
                </a:cxn>
                <a:cxn ang="0">
                  <a:pos x="1" y="2"/>
                </a:cxn>
                <a:cxn ang="0">
                  <a:pos x="7" y="0"/>
                </a:cxn>
              </a:cxnLst>
              <a:rect l="0" t="0" r="r" b="b"/>
              <a:pathLst>
                <a:path w="43" h="26">
                  <a:moveTo>
                    <a:pt x="7" y="0"/>
                  </a:moveTo>
                  <a:lnTo>
                    <a:pt x="14" y="0"/>
                  </a:lnTo>
                  <a:lnTo>
                    <a:pt x="21" y="2"/>
                  </a:lnTo>
                  <a:lnTo>
                    <a:pt x="29" y="2"/>
                  </a:lnTo>
                  <a:lnTo>
                    <a:pt x="37" y="6"/>
                  </a:lnTo>
                  <a:lnTo>
                    <a:pt x="38" y="10"/>
                  </a:lnTo>
                  <a:lnTo>
                    <a:pt x="41" y="14"/>
                  </a:lnTo>
                  <a:lnTo>
                    <a:pt x="43" y="18"/>
                  </a:lnTo>
                  <a:lnTo>
                    <a:pt x="40" y="24"/>
                  </a:lnTo>
                  <a:lnTo>
                    <a:pt x="34" y="26"/>
                  </a:lnTo>
                  <a:lnTo>
                    <a:pt x="27" y="26"/>
                  </a:lnTo>
                  <a:lnTo>
                    <a:pt x="22" y="24"/>
                  </a:lnTo>
                  <a:lnTo>
                    <a:pt x="14" y="16"/>
                  </a:lnTo>
                  <a:lnTo>
                    <a:pt x="11" y="14"/>
                  </a:lnTo>
                  <a:lnTo>
                    <a:pt x="8" y="11"/>
                  </a:lnTo>
                  <a:lnTo>
                    <a:pt x="6" y="10"/>
                  </a:lnTo>
                  <a:lnTo>
                    <a:pt x="1" y="6"/>
                  </a:lnTo>
                  <a:lnTo>
                    <a:pt x="0" y="3"/>
                  </a:lnTo>
                  <a:lnTo>
                    <a:pt x="1" y="2"/>
                  </a:lnTo>
                  <a:lnTo>
                    <a:pt x="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0" name="Freeform 32"/>
            <p:cNvSpPr>
              <a:spLocks/>
            </p:cNvSpPr>
            <p:nvPr/>
          </p:nvSpPr>
          <p:spPr bwMode="auto">
            <a:xfrm>
              <a:off x="4006839" y="1941508"/>
              <a:ext cx="88899" cy="103188"/>
            </a:xfrm>
            <a:custGeom>
              <a:avLst/>
              <a:gdLst/>
              <a:ahLst/>
              <a:cxnLst>
                <a:cxn ang="0">
                  <a:pos x="31" y="0"/>
                </a:cxn>
                <a:cxn ang="0">
                  <a:pos x="41" y="0"/>
                </a:cxn>
                <a:cxn ang="0">
                  <a:pos x="49" y="6"/>
                </a:cxn>
                <a:cxn ang="0">
                  <a:pos x="53" y="11"/>
                </a:cxn>
                <a:cxn ang="0">
                  <a:pos x="56" y="21"/>
                </a:cxn>
                <a:cxn ang="0">
                  <a:pos x="56" y="32"/>
                </a:cxn>
                <a:cxn ang="0">
                  <a:pos x="55" y="40"/>
                </a:cxn>
                <a:cxn ang="0">
                  <a:pos x="49" y="47"/>
                </a:cxn>
                <a:cxn ang="0">
                  <a:pos x="38" y="55"/>
                </a:cxn>
                <a:cxn ang="0">
                  <a:pos x="30" y="59"/>
                </a:cxn>
                <a:cxn ang="0">
                  <a:pos x="20" y="63"/>
                </a:cxn>
                <a:cxn ang="0">
                  <a:pos x="12" y="65"/>
                </a:cxn>
                <a:cxn ang="0">
                  <a:pos x="7" y="62"/>
                </a:cxn>
                <a:cxn ang="0">
                  <a:pos x="4" y="59"/>
                </a:cxn>
                <a:cxn ang="0">
                  <a:pos x="1" y="55"/>
                </a:cxn>
                <a:cxn ang="0">
                  <a:pos x="0" y="52"/>
                </a:cxn>
                <a:cxn ang="0">
                  <a:pos x="0" y="50"/>
                </a:cxn>
                <a:cxn ang="0">
                  <a:pos x="1" y="47"/>
                </a:cxn>
                <a:cxn ang="0">
                  <a:pos x="5" y="43"/>
                </a:cxn>
                <a:cxn ang="0">
                  <a:pos x="5" y="34"/>
                </a:cxn>
                <a:cxn ang="0">
                  <a:pos x="3" y="26"/>
                </a:cxn>
                <a:cxn ang="0">
                  <a:pos x="3" y="19"/>
                </a:cxn>
                <a:cxn ang="0">
                  <a:pos x="7" y="15"/>
                </a:cxn>
                <a:cxn ang="0">
                  <a:pos x="8" y="15"/>
                </a:cxn>
                <a:cxn ang="0">
                  <a:pos x="11" y="14"/>
                </a:cxn>
                <a:cxn ang="0">
                  <a:pos x="14" y="14"/>
                </a:cxn>
                <a:cxn ang="0">
                  <a:pos x="19" y="11"/>
                </a:cxn>
                <a:cxn ang="0">
                  <a:pos x="20" y="8"/>
                </a:cxn>
                <a:cxn ang="0">
                  <a:pos x="23" y="6"/>
                </a:cxn>
                <a:cxn ang="0">
                  <a:pos x="25" y="3"/>
                </a:cxn>
                <a:cxn ang="0">
                  <a:pos x="27" y="2"/>
                </a:cxn>
                <a:cxn ang="0">
                  <a:pos x="31" y="0"/>
                </a:cxn>
              </a:cxnLst>
              <a:rect l="0" t="0" r="r" b="b"/>
              <a:pathLst>
                <a:path w="56" h="65">
                  <a:moveTo>
                    <a:pt x="31" y="0"/>
                  </a:moveTo>
                  <a:lnTo>
                    <a:pt x="41" y="0"/>
                  </a:lnTo>
                  <a:lnTo>
                    <a:pt x="49" y="6"/>
                  </a:lnTo>
                  <a:lnTo>
                    <a:pt x="53" y="11"/>
                  </a:lnTo>
                  <a:lnTo>
                    <a:pt x="56" y="21"/>
                  </a:lnTo>
                  <a:lnTo>
                    <a:pt x="56" y="32"/>
                  </a:lnTo>
                  <a:lnTo>
                    <a:pt x="55" y="40"/>
                  </a:lnTo>
                  <a:lnTo>
                    <a:pt x="49" y="47"/>
                  </a:lnTo>
                  <a:lnTo>
                    <a:pt x="38" y="55"/>
                  </a:lnTo>
                  <a:lnTo>
                    <a:pt x="30" y="59"/>
                  </a:lnTo>
                  <a:lnTo>
                    <a:pt x="20" y="63"/>
                  </a:lnTo>
                  <a:lnTo>
                    <a:pt x="12" y="65"/>
                  </a:lnTo>
                  <a:lnTo>
                    <a:pt x="7" y="62"/>
                  </a:lnTo>
                  <a:lnTo>
                    <a:pt x="4" y="59"/>
                  </a:lnTo>
                  <a:lnTo>
                    <a:pt x="1" y="55"/>
                  </a:lnTo>
                  <a:lnTo>
                    <a:pt x="0" y="52"/>
                  </a:lnTo>
                  <a:lnTo>
                    <a:pt x="0" y="50"/>
                  </a:lnTo>
                  <a:lnTo>
                    <a:pt x="1" y="47"/>
                  </a:lnTo>
                  <a:lnTo>
                    <a:pt x="5" y="43"/>
                  </a:lnTo>
                  <a:lnTo>
                    <a:pt x="5" y="34"/>
                  </a:lnTo>
                  <a:lnTo>
                    <a:pt x="3" y="26"/>
                  </a:lnTo>
                  <a:lnTo>
                    <a:pt x="3" y="19"/>
                  </a:lnTo>
                  <a:lnTo>
                    <a:pt x="7" y="15"/>
                  </a:lnTo>
                  <a:lnTo>
                    <a:pt x="8" y="15"/>
                  </a:lnTo>
                  <a:lnTo>
                    <a:pt x="11" y="14"/>
                  </a:lnTo>
                  <a:lnTo>
                    <a:pt x="14" y="14"/>
                  </a:lnTo>
                  <a:lnTo>
                    <a:pt x="19" y="11"/>
                  </a:lnTo>
                  <a:lnTo>
                    <a:pt x="20" y="8"/>
                  </a:lnTo>
                  <a:lnTo>
                    <a:pt x="23" y="6"/>
                  </a:lnTo>
                  <a:lnTo>
                    <a:pt x="25" y="3"/>
                  </a:lnTo>
                  <a:lnTo>
                    <a:pt x="27" y="2"/>
                  </a:lnTo>
                  <a:lnTo>
                    <a:pt x="3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1" name="Freeform 33"/>
            <p:cNvSpPr>
              <a:spLocks/>
            </p:cNvSpPr>
            <p:nvPr/>
          </p:nvSpPr>
          <p:spPr bwMode="auto">
            <a:xfrm>
              <a:off x="4067163" y="1862134"/>
              <a:ext cx="184150" cy="206375"/>
            </a:xfrm>
            <a:custGeom>
              <a:avLst/>
              <a:gdLst/>
              <a:ahLst/>
              <a:cxnLst>
                <a:cxn ang="0">
                  <a:pos x="45" y="2"/>
                </a:cxn>
                <a:cxn ang="0">
                  <a:pos x="60" y="5"/>
                </a:cxn>
                <a:cxn ang="0">
                  <a:pos x="78" y="8"/>
                </a:cxn>
                <a:cxn ang="0">
                  <a:pos x="85" y="17"/>
                </a:cxn>
                <a:cxn ang="0">
                  <a:pos x="71" y="34"/>
                </a:cxn>
                <a:cxn ang="0">
                  <a:pos x="67" y="42"/>
                </a:cxn>
                <a:cxn ang="0">
                  <a:pos x="80" y="58"/>
                </a:cxn>
                <a:cxn ang="0">
                  <a:pos x="95" y="76"/>
                </a:cxn>
                <a:cxn ang="0">
                  <a:pos x="108" y="89"/>
                </a:cxn>
                <a:cxn ang="0">
                  <a:pos x="116" y="104"/>
                </a:cxn>
                <a:cxn ang="0">
                  <a:pos x="110" y="119"/>
                </a:cxn>
                <a:cxn ang="0">
                  <a:pos x="95" y="127"/>
                </a:cxn>
                <a:cxn ang="0">
                  <a:pos x="77" y="123"/>
                </a:cxn>
                <a:cxn ang="0">
                  <a:pos x="58" y="120"/>
                </a:cxn>
                <a:cxn ang="0">
                  <a:pos x="49" y="127"/>
                </a:cxn>
                <a:cxn ang="0">
                  <a:pos x="45" y="130"/>
                </a:cxn>
                <a:cxn ang="0">
                  <a:pos x="41" y="128"/>
                </a:cxn>
                <a:cxn ang="0">
                  <a:pos x="41" y="124"/>
                </a:cxn>
                <a:cxn ang="0">
                  <a:pos x="43" y="119"/>
                </a:cxn>
                <a:cxn ang="0">
                  <a:pos x="41" y="117"/>
                </a:cxn>
                <a:cxn ang="0">
                  <a:pos x="25" y="119"/>
                </a:cxn>
                <a:cxn ang="0">
                  <a:pos x="17" y="113"/>
                </a:cxn>
                <a:cxn ang="0">
                  <a:pos x="36" y="89"/>
                </a:cxn>
                <a:cxn ang="0">
                  <a:pos x="52" y="76"/>
                </a:cxn>
                <a:cxn ang="0">
                  <a:pos x="49" y="69"/>
                </a:cxn>
                <a:cxn ang="0">
                  <a:pos x="34" y="63"/>
                </a:cxn>
                <a:cxn ang="0">
                  <a:pos x="17" y="53"/>
                </a:cxn>
                <a:cxn ang="0">
                  <a:pos x="4" y="35"/>
                </a:cxn>
                <a:cxn ang="0">
                  <a:pos x="0" y="23"/>
                </a:cxn>
                <a:cxn ang="0">
                  <a:pos x="6" y="12"/>
                </a:cxn>
                <a:cxn ang="0">
                  <a:pos x="14" y="13"/>
                </a:cxn>
                <a:cxn ang="0">
                  <a:pos x="30" y="4"/>
                </a:cxn>
              </a:cxnLst>
              <a:rect l="0" t="0" r="r" b="b"/>
              <a:pathLst>
                <a:path w="116" h="130">
                  <a:moveTo>
                    <a:pt x="37" y="0"/>
                  </a:moveTo>
                  <a:lnTo>
                    <a:pt x="45" y="2"/>
                  </a:lnTo>
                  <a:lnTo>
                    <a:pt x="52" y="5"/>
                  </a:lnTo>
                  <a:lnTo>
                    <a:pt x="60" y="5"/>
                  </a:lnTo>
                  <a:lnTo>
                    <a:pt x="70" y="6"/>
                  </a:lnTo>
                  <a:lnTo>
                    <a:pt x="78" y="8"/>
                  </a:lnTo>
                  <a:lnTo>
                    <a:pt x="84" y="12"/>
                  </a:lnTo>
                  <a:lnTo>
                    <a:pt x="85" y="17"/>
                  </a:lnTo>
                  <a:lnTo>
                    <a:pt x="82" y="23"/>
                  </a:lnTo>
                  <a:lnTo>
                    <a:pt x="71" y="34"/>
                  </a:lnTo>
                  <a:lnTo>
                    <a:pt x="67" y="39"/>
                  </a:lnTo>
                  <a:lnTo>
                    <a:pt x="67" y="42"/>
                  </a:lnTo>
                  <a:lnTo>
                    <a:pt x="73" y="49"/>
                  </a:lnTo>
                  <a:lnTo>
                    <a:pt x="80" y="58"/>
                  </a:lnTo>
                  <a:lnTo>
                    <a:pt x="88" y="69"/>
                  </a:lnTo>
                  <a:lnTo>
                    <a:pt x="95" y="76"/>
                  </a:lnTo>
                  <a:lnTo>
                    <a:pt x="101" y="82"/>
                  </a:lnTo>
                  <a:lnTo>
                    <a:pt x="108" y="89"/>
                  </a:lnTo>
                  <a:lnTo>
                    <a:pt x="114" y="97"/>
                  </a:lnTo>
                  <a:lnTo>
                    <a:pt x="116" y="104"/>
                  </a:lnTo>
                  <a:lnTo>
                    <a:pt x="115" y="112"/>
                  </a:lnTo>
                  <a:lnTo>
                    <a:pt x="110" y="119"/>
                  </a:lnTo>
                  <a:lnTo>
                    <a:pt x="101" y="124"/>
                  </a:lnTo>
                  <a:lnTo>
                    <a:pt x="95" y="127"/>
                  </a:lnTo>
                  <a:lnTo>
                    <a:pt x="86" y="126"/>
                  </a:lnTo>
                  <a:lnTo>
                    <a:pt x="77" y="123"/>
                  </a:lnTo>
                  <a:lnTo>
                    <a:pt x="60" y="120"/>
                  </a:lnTo>
                  <a:lnTo>
                    <a:pt x="58" y="120"/>
                  </a:lnTo>
                  <a:lnTo>
                    <a:pt x="54" y="123"/>
                  </a:lnTo>
                  <a:lnTo>
                    <a:pt x="49" y="127"/>
                  </a:lnTo>
                  <a:lnTo>
                    <a:pt x="47" y="128"/>
                  </a:lnTo>
                  <a:lnTo>
                    <a:pt x="45" y="130"/>
                  </a:lnTo>
                  <a:lnTo>
                    <a:pt x="43" y="130"/>
                  </a:lnTo>
                  <a:lnTo>
                    <a:pt x="41" y="128"/>
                  </a:lnTo>
                  <a:lnTo>
                    <a:pt x="40" y="126"/>
                  </a:lnTo>
                  <a:lnTo>
                    <a:pt x="41" y="124"/>
                  </a:lnTo>
                  <a:lnTo>
                    <a:pt x="41" y="121"/>
                  </a:lnTo>
                  <a:lnTo>
                    <a:pt x="43" y="119"/>
                  </a:lnTo>
                  <a:lnTo>
                    <a:pt x="44" y="117"/>
                  </a:lnTo>
                  <a:lnTo>
                    <a:pt x="41" y="117"/>
                  </a:lnTo>
                  <a:lnTo>
                    <a:pt x="33" y="119"/>
                  </a:lnTo>
                  <a:lnTo>
                    <a:pt x="25" y="119"/>
                  </a:lnTo>
                  <a:lnTo>
                    <a:pt x="18" y="117"/>
                  </a:lnTo>
                  <a:lnTo>
                    <a:pt x="17" y="113"/>
                  </a:lnTo>
                  <a:lnTo>
                    <a:pt x="19" y="108"/>
                  </a:lnTo>
                  <a:lnTo>
                    <a:pt x="36" y="89"/>
                  </a:lnTo>
                  <a:lnTo>
                    <a:pt x="45" y="80"/>
                  </a:lnTo>
                  <a:lnTo>
                    <a:pt x="52" y="76"/>
                  </a:lnTo>
                  <a:lnTo>
                    <a:pt x="54" y="74"/>
                  </a:lnTo>
                  <a:lnTo>
                    <a:pt x="49" y="69"/>
                  </a:lnTo>
                  <a:lnTo>
                    <a:pt x="43" y="67"/>
                  </a:lnTo>
                  <a:lnTo>
                    <a:pt x="34" y="63"/>
                  </a:lnTo>
                  <a:lnTo>
                    <a:pt x="26" y="60"/>
                  </a:lnTo>
                  <a:lnTo>
                    <a:pt x="17" y="53"/>
                  </a:lnTo>
                  <a:lnTo>
                    <a:pt x="10" y="43"/>
                  </a:lnTo>
                  <a:lnTo>
                    <a:pt x="4" y="35"/>
                  </a:lnTo>
                  <a:lnTo>
                    <a:pt x="2" y="30"/>
                  </a:lnTo>
                  <a:lnTo>
                    <a:pt x="0" y="23"/>
                  </a:lnTo>
                  <a:lnTo>
                    <a:pt x="0" y="16"/>
                  </a:lnTo>
                  <a:lnTo>
                    <a:pt x="6" y="12"/>
                  </a:lnTo>
                  <a:lnTo>
                    <a:pt x="11" y="12"/>
                  </a:lnTo>
                  <a:lnTo>
                    <a:pt x="14" y="13"/>
                  </a:lnTo>
                  <a:lnTo>
                    <a:pt x="21" y="13"/>
                  </a:lnTo>
                  <a:lnTo>
                    <a:pt x="30" y="4"/>
                  </a:lnTo>
                  <a:lnTo>
                    <a:pt x="3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2" name="Freeform 34"/>
            <p:cNvSpPr>
              <a:spLocks noEditPoints="1"/>
            </p:cNvSpPr>
            <p:nvPr/>
          </p:nvSpPr>
          <p:spPr bwMode="auto">
            <a:xfrm>
              <a:off x="3859202" y="1409696"/>
              <a:ext cx="3976679" cy="2686046"/>
            </a:xfrm>
            <a:custGeom>
              <a:avLst/>
              <a:gdLst/>
              <a:ahLst/>
              <a:cxnLst>
                <a:cxn ang="0">
                  <a:pos x="578" y="560"/>
                </a:cxn>
                <a:cxn ang="0">
                  <a:pos x="697" y="476"/>
                </a:cxn>
                <a:cxn ang="0">
                  <a:pos x="823" y="469"/>
                </a:cxn>
                <a:cxn ang="0">
                  <a:pos x="902" y="574"/>
                </a:cxn>
                <a:cxn ang="0">
                  <a:pos x="908" y="469"/>
                </a:cxn>
                <a:cxn ang="0">
                  <a:pos x="1567" y="16"/>
                </a:cxn>
                <a:cxn ang="0">
                  <a:pos x="1810" y="57"/>
                </a:cxn>
                <a:cxn ang="0">
                  <a:pos x="1998" y="63"/>
                </a:cxn>
                <a:cxn ang="0">
                  <a:pos x="2051" y="31"/>
                </a:cxn>
                <a:cxn ang="0">
                  <a:pos x="2147" y="101"/>
                </a:cxn>
                <a:cxn ang="0">
                  <a:pos x="2461" y="121"/>
                </a:cxn>
                <a:cxn ang="0">
                  <a:pos x="2412" y="252"/>
                </a:cxn>
                <a:cxn ang="0">
                  <a:pos x="2192" y="427"/>
                </a:cxn>
                <a:cxn ang="0">
                  <a:pos x="2256" y="258"/>
                </a:cxn>
                <a:cxn ang="0">
                  <a:pos x="1998" y="311"/>
                </a:cxn>
                <a:cxn ang="0">
                  <a:pos x="2025" y="363"/>
                </a:cxn>
                <a:cxn ang="0">
                  <a:pos x="2032" y="475"/>
                </a:cxn>
                <a:cxn ang="0">
                  <a:pos x="1864" y="561"/>
                </a:cxn>
                <a:cxn ang="0">
                  <a:pos x="1805" y="609"/>
                </a:cxn>
                <a:cxn ang="0">
                  <a:pos x="1721" y="582"/>
                </a:cxn>
                <a:cxn ang="0">
                  <a:pos x="1732" y="786"/>
                </a:cxn>
                <a:cxn ang="0">
                  <a:pos x="1601" y="874"/>
                </a:cxn>
                <a:cxn ang="0">
                  <a:pos x="1564" y="1050"/>
                </a:cxn>
                <a:cxn ang="0">
                  <a:pos x="1464" y="919"/>
                </a:cxn>
                <a:cxn ang="0">
                  <a:pos x="1363" y="844"/>
                </a:cxn>
                <a:cxn ang="0">
                  <a:pos x="1179" y="992"/>
                </a:cxn>
                <a:cxn ang="0">
                  <a:pos x="1067" y="787"/>
                </a:cxn>
                <a:cxn ang="0">
                  <a:pos x="838" y="726"/>
                </a:cxn>
                <a:cxn ang="0">
                  <a:pos x="982" y="828"/>
                </a:cxn>
                <a:cxn ang="0">
                  <a:pos x="752" y="892"/>
                </a:cxn>
                <a:cxn ang="0">
                  <a:pos x="725" y="922"/>
                </a:cxn>
                <a:cxn ang="0">
                  <a:pos x="827" y="1115"/>
                </a:cxn>
                <a:cxn ang="0">
                  <a:pos x="689" y="1442"/>
                </a:cxn>
                <a:cxn ang="0">
                  <a:pos x="543" y="1673"/>
                </a:cxn>
                <a:cxn ang="0">
                  <a:pos x="391" y="1470"/>
                </a:cxn>
                <a:cxn ang="0">
                  <a:pos x="339" y="1098"/>
                </a:cxn>
                <a:cxn ang="0">
                  <a:pos x="122" y="1111"/>
                </a:cxn>
                <a:cxn ang="0">
                  <a:pos x="22" y="878"/>
                </a:cxn>
                <a:cxn ang="0">
                  <a:pos x="198" y="635"/>
                </a:cxn>
                <a:cxn ang="0">
                  <a:pos x="373" y="672"/>
                </a:cxn>
                <a:cxn ang="0">
                  <a:pos x="573" y="720"/>
                </a:cxn>
                <a:cxn ang="0">
                  <a:pos x="614" y="623"/>
                </a:cxn>
                <a:cxn ang="0">
                  <a:pos x="520" y="613"/>
                </a:cxn>
                <a:cxn ang="0">
                  <a:pos x="435" y="546"/>
                </a:cxn>
                <a:cxn ang="0">
                  <a:pos x="350" y="512"/>
                </a:cxn>
                <a:cxn ang="0">
                  <a:pos x="194" y="616"/>
                </a:cxn>
                <a:cxn ang="0">
                  <a:pos x="105" y="546"/>
                </a:cxn>
                <a:cxn ang="0">
                  <a:pos x="245" y="412"/>
                </a:cxn>
                <a:cxn ang="0">
                  <a:pos x="360" y="316"/>
                </a:cxn>
                <a:cxn ang="0">
                  <a:pos x="526" y="295"/>
                </a:cxn>
                <a:cxn ang="0">
                  <a:pos x="514" y="211"/>
                </a:cxn>
                <a:cxn ang="0">
                  <a:pos x="451" y="283"/>
                </a:cxn>
                <a:cxn ang="0">
                  <a:pos x="298" y="286"/>
                </a:cxn>
                <a:cxn ang="0">
                  <a:pos x="613" y="109"/>
                </a:cxn>
                <a:cxn ang="0">
                  <a:pos x="689" y="200"/>
                </a:cxn>
                <a:cxn ang="0">
                  <a:pos x="785" y="178"/>
                </a:cxn>
                <a:cxn ang="0">
                  <a:pos x="905" y="143"/>
                </a:cxn>
                <a:cxn ang="0">
                  <a:pos x="1095" y="135"/>
                </a:cxn>
                <a:cxn ang="0">
                  <a:pos x="1132" y="164"/>
                </a:cxn>
                <a:cxn ang="0">
                  <a:pos x="1201" y="120"/>
                </a:cxn>
                <a:cxn ang="0">
                  <a:pos x="1191" y="102"/>
                </a:cxn>
                <a:cxn ang="0">
                  <a:pos x="1244" y="71"/>
                </a:cxn>
                <a:cxn ang="0">
                  <a:pos x="1475" y="26"/>
                </a:cxn>
              </a:cxnLst>
              <a:rect l="0" t="0" r="r" b="b"/>
              <a:pathLst>
                <a:path w="2505" h="1692">
                  <a:moveTo>
                    <a:pt x="643" y="1161"/>
                  </a:moveTo>
                  <a:lnTo>
                    <a:pt x="634" y="1163"/>
                  </a:lnTo>
                  <a:lnTo>
                    <a:pt x="630" y="1167"/>
                  </a:lnTo>
                  <a:lnTo>
                    <a:pt x="629" y="1174"/>
                  </a:lnTo>
                  <a:lnTo>
                    <a:pt x="628" y="1182"/>
                  </a:lnTo>
                  <a:lnTo>
                    <a:pt x="628" y="1193"/>
                  </a:lnTo>
                  <a:lnTo>
                    <a:pt x="629" y="1201"/>
                  </a:lnTo>
                  <a:lnTo>
                    <a:pt x="633" y="1205"/>
                  </a:lnTo>
                  <a:lnTo>
                    <a:pt x="640" y="1203"/>
                  </a:lnTo>
                  <a:lnTo>
                    <a:pt x="647" y="1196"/>
                  </a:lnTo>
                  <a:lnTo>
                    <a:pt x="652" y="1185"/>
                  </a:lnTo>
                  <a:lnTo>
                    <a:pt x="656" y="1172"/>
                  </a:lnTo>
                  <a:lnTo>
                    <a:pt x="655" y="1164"/>
                  </a:lnTo>
                  <a:lnTo>
                    <a:pt x="651" y="1161"/>
                  </a:lnTo>
                  <a:lnTo>
                    <a:pt x="643" y="1161"/>
                  </a:lnTo>
                  <a:close/>
                  <a:moveTo>
                    <a:pt x="619" y="467"/>
                  </a:moveTo>
                  <a:lnTo>
                    <a:pt x="617" y="468"/>
                  </a:lnTo>
                  <a:lnTo>
                    <a:pt x="613" y="469"/>
                  </a:lnTo>
                  <a:lnTo>
                    <a:pt x="610" y="474"/>
                  </a:lnTo>
                  <a:lnTo>
                    <a:pt x="606" y="479"/>
                  </a:lnTo>
                  <a:lnTo>
                    <a:pt x="599" y="491"/>
                  </a:lnTo>
                  <a:lnTo>
                    <a:pt x="592" y="502"/>
                  </a:lnTo>
                  <a:lnTo>
                    <a:pt x="580" y="515"/>
                  </a:lnTo>
                  <a:lnTo>
                    <a:pt x="576" y="522"/>
                  </a:lnTo>
                  <a:lnTo>
                    <a:pt x="574" y="528"/>
                  </a:lnTo>
                  <a:lnTo>
                    <a:pt x="580" y="537"/>
                  </a:lnTo>
                  <a:lnTo>
                    <a:pt x="580" y="543"/>
                  </a:lnTo>
                  <a:lnTo>
                    <a:pt x="578" y="550"/>
                  </a:lnTo>
                  <a:lnTo>
                    <a:pt x="577" y="556"/>
                  </a:lnTo>
                  <a:lnTo>
                    <a:pt x="577" y="559"/>
                  </a:lnTo>
                  <a:lnTo>
                    <a:pt x="578" y="560"/>
                  </a:lnTo>
                  <a:lnTo>
                    <a:pt x="580" y="559"/>
                  </a:lnTo>
                  <a:lnTo>
                    <a:pt x="588" y="554"/>
                  </a:lnTo>
                  <a:lnTo>
                    <a:pt x="591" y="552"/>
                  </a:lnTo>
                  <a:lnTo>
                    <a:pt x="595" y="550"/>
                  </a:lnTo>
                  <a:lnTo>
                    <a:pt x="606" y="550"/>
                  </a:lnTo>
                  <a:lnTo>
                    <a:pt x="617" y="552"/>
                  </a:lnTo>
                  <a:lnTo>
                    <a:pt x="625" y="550"/>
                  </a:lnTo>
                  <a:lnTo>
                    <a:pt x="632" y="545"/>
                  </a:lnTo>
                  <a:lnTo>
                    <a:pt x="637" y="539"/>
                  </a:lnTo>
                  <a:lnTo>
                    <a:pt x="647" y="537"/>
                  </a:lnTo>
                  <a:lnTo>
                    <a:pt x="658" y="537"/>
                  </a:lnTo>
                  <a:lnTo>
                    <a:pt x="669" y="538"/>
                  </a:lnTo>
                  <a:lnTo>
                    <a:pt x="693" y="549"/>
                  </a:lnTo>
                  <a:lnTo>
                    <a:pt x="704" y="553"/>
                  </a:lnTo>
                  <a:lnTo>
                    <a:pt x="726" y="553"/>
                  </a:lnTo>
                  <a:lnTo>
                    <a:pt x="738" y="550"/>
                  </a:lnTo>
                  <a:lnTo>
                    <a:pt x="748" y="549"/>
                  </a:lnTo>
                  <a:lnTo>
                    <a:pt x="752" y="545"/>
                  </a:lnTo>
                  <a:lnTo>
                    <a:pt x="752" y="537"/>
                  </a:lnTo>
                  <a:lnTo>
                    <a:pt x="748" y="528"/>
                  </a:lnTo>
                  <a:lnTo>
                    <a:pt x="740" y="520"/>
                  </a:lnTo>
                  <a:lnTo>
                    <a:pt x="726" y="509"/>
                  </a:lnTo>
                  <a:lnTo>
                    <a:pt x="714" y="500"/>
                  </a:lnTo>
                  <a:lnTo>
                    <a:pt x="701" y="491"/>
                  </a:lnTo>
                  <a:lnTo>
                    <a:pt x="696" y="490"/>
                  </a:lnTo>
                  <a:lnTo>
                    <a:pt x="693" y="487"/>
                  </a:lnTo>
                  <a:lnTo>
                    <a:pt x="690" y="486"/>
                  </a:lnTo>
                  <a:lnTo>
                    <a:pt x="688" y="483"/>
                  </a:lnTo>
                  <a:lnTo>
                    <a:pt x="688" y="482"/>
                  </a:lnTo>
                  <a:lnTo>
                    <a:pt x="689" y="480"/>
                  </a:lnTo>
                  <a:lnTo>
                    <a:pt x="697" y="476"/>
                  </a:lnTo>
                  <a:lnTo>
                    <a:pt x="701" y="472"/>
                  </a:lnTo>
                  <a:lnTo>
                    <a:pt x="703" y="469"/>
                  </a:lnTo>
                  <a:lnTo>
                    <a:pt x="703" y="468"/>
                  </a:lnTo>
                  <a:lnTo>
                    <a:pt x="701" y="467"/>
                  </a:lnTo>
                  <a:lnTo>
                    <a:pt x="699" y="467"/>
                  </a:lnTo>
                  <a:lnTo>
                    <a:pt x="689" y="468"/>
                  </a:lnTo>
                  <a:lnTo>
                    <a:pt x="681" y="471"/>
                  </a:lnTo>
                  <a:lnTo>
                    <a:pt x="677" y="476"/>
                  </a:lnTo>
                  <a:lnTo>
                    <a:pt x="675" y="482"/>
                  </a:lnTo>
                  <a:lnTo>
                    <a:pt x="671" y="486"/>
                  </a:lnTo>
                  <a:lnTo>
                    <a:pt x="669" y="490"/>
                  </a:lnTo>
                  <a:lnTo>
                    <a:pt x="665" y="493"/>
                  </a:lnTo>
                  <a:lnTo>
                    <a:pt x="663" y="494"/>
                  </a:lnTo>
                  <a:lnTo>
                    <a:pt x="660" y="496"/>
                  </a:lnTo>
                  <a:lnTo>
                    <a:pt x="658" y="498"/>
                  </a:lnTo>
                  <a:lnTo>
                    <a:pt x="652" y="501"/>
                  </a:lnTo>
                  <a:lnTo>
                    <a:pt x="648" y="501"/>
                  </a:lnTo>
                  <a:lnTo>
                    <a:pt x="643" y="490"/>
                  </a:lnTo>
                  <a:lnTo>
                    <a:pt x="632" y="471"/>
                  </a:lnTo>
                  <a:lnTo>
                    <a:pt x="626" y="467"/>
                  </a:lnTo>
                  <a:lnTo>
                    <a:pt x="619" y="467"/>
                  </a:lnTo>
                  <a:close/>
                  <a:moveTo>
                    <a:pt x="875" y="453"/>
                  </a:moveTo>
                  <a:lnTo>
                    <a:pt x="874" y="454"/>
                  </a:lnTo>
                  <a:lnTo>
                    <a:pt x="871" y="456"/>
                  </a:lnTo>
                  <a:lnTo>
                    <a:pt x="864" y="463"/>
                  </a:lnTo>
                  <a:lnTo>
                    <a:pt x="860" y="465"/>
                  </a:lnTo>
                  <a:lnTo>
                    <a:pt x="856" y="469"/>
                  </a:lnTo>
                  <a:lnTo>
                    <a:pt x="848" y="471"/>
                  </a:lnTo>
                  <a:lnTo>
                    <a:pt x="838" y="469"/>
                  </a:lnTo>
                  <a:lnTo>
                    <a:pt x="830" y="468"/>
                  </a:lnTo>
                  <a:lnTo>
                    <a:pt x="823" y="469"/>
                  </a:lnTo>
                  <a:lnTo>
                    <a:pt x="812" y="480"/>
                  </a:lnTo>
                  <a:lnTo>
                    <a:pt x="808" y="491"/>
                  </a:lnTo>
                  <a:lnTo>
                    <a:pt x="811" y="502"/>
                  </a:lnTo>
                  <a:lnTo>
                    <a:pt x="815" y="509"/>
                  </a:lnTo>
                  <a:lnTo>
                    <a:pt x="820" y="519"/>
                  </a:lnTo>
                  <a:lnTo>
                    <a:pt x="827" y="530"/>
                  </a:lnTo>
                  <a:lnTo>
                    <a:pt x="834" y="538"/>
                  </a:lnTo>
                  <a:lnTo>
                    <a:pt x="840" y="542"/>
                  </a:lnTo>
                  <a:lnTo>
                    <a:pt x="845" y="543"/>
                  </a:lnTo>
                  <a:lnTo>
                    <a:pt x="861" y="549"/>
                  </a:lnTo>
                  <a:lnTo>
                    <a:pt x="866" y="554"/>
                  </a:lnTo>
                  <a:lnTo>
                    <a:pt x="863" y="561"/>
                  </a:lnTo>
                  <a:lnTo>
                    <a:pt x="852" y="572"/>
                  </a:lnTo>
                  <a:lnTo>
                    <a:pt x="846" y="575"/>
                  </a:lnTo>
                  <a:lnTo>
                    <a:pt x="840" y="575"/>
                  </a:lnTo>
                  <a:lnTo>
                    <a:pt x="835" y="576"/>
                  </a:lnTo>
                  <a:lnTo>
                    <a:pt x="834" y="582"/>
                  </a:lnTo>
                  <a:lnTo>
                    <a:pt x="837" y="598"/>
                  </a:lnTo>
                  <a:lnTo>
                    <a:pt x="840" y="604"/>
                  </a:lnTo>
                  <a:lnTo>
                    <a:pt x="842" y="608"/>
                  </a:lnTo>
                  <a:lnTo>
                    <a:pt x="850" y="611"/>
                  </a:lnTo>
                  <a:lnTo>
                    <a:pt x="861" y="615"/>
                  </a:lnTo>
                  <a:lnTo>
                    <a:pt x="872" y="617"/>
                  </a:lnTo>
                  <a:lnTo>
                    <a:pt x="881" y="620"/>
                  </a:lnTo>
                  <a:lnTo>
                    <a:pt x="889" y="620"/>
                  </a:lnTo>
                  <a:lnTo>
                    <a:pt x="898" y="619"/>
                  </a:lnTo>
                  <a:lnTo>
                    <a:pt x="908" y="615"/>
                  </a:lnTo>
                  <a:lnTo>
                    <a:pt x="911" y="611"/>
                  </a:lnTo>
                  <a:lnTo>
                    <a:pt x="909" y="601"/>
                  </a:lnTo>
                  <a:lnTo>
                    <a:pt x="907" y="587"/>
                  </a:lnTo>
                  <a:lnTo>
                    <a:pt x="902" y="574"/>
                  </a:lnTo>
                  <a:lnTo>
                    <a:pt x="897" y="564"/>
                  </a:lnTo>
                  <a:lnTo>
                    <a:pt x="896" y="561"/>
                  </a:lnTo>
                  <a:lnTo>
                    <a:pt x="896" y="560"/>
                  </a:lnTo>
                  <a:lnTo>
                    <a:pt x="898" y="554"/>
                  </a:lnTo>
                  <a:lnTo>
                    <a:pt x="902" y="550"/>
                  </a:lnTo>
                  <a:lnTo>
                    <a:pt x="905" y="545"/>
                  </a:lnTo>
                  <a:lnTo>
                    <a:pt x="901" y="541"/>
                  </a:lnTo>
                  <a:lnTo>
                    <a:pt x="896" y="538"/>
                  </a:lnTo>
                  <a:lnTo>
                    <a:pt x="891" y="537"/>
                  </a:lnTo>
                  <a:lnTo>
                    <a:pt x="886" y="531"/>
                  </a:lnTo>
                  <a:lnTo>
                    <a:pt x="883" y="527"/>
                  </a:lnTo>
                  <a:lnTo>
                    <a:pt x="882" y="523"/>
                  </a:lnTo>
                  <a:lnTo>
                    <a:pt x="879" y="519"/>
                  </a:lnTo>
                  <a:lnTo>
                    <a:pt x="878" y="515"/>
                  </a:lnTo>
                  <a:lnTo>
                    <a:pt x="874" y="511"/>
                  </a:lnTo>
                  <a:lnTo>
                    <a:pt x="871" y="509"/>
                  </a:lnTo>
                  <a:lnTo>
                    <a:pt x="867" y="509"/>
                  </a:lnTo>
                  <a:lnTo>
                    <a:pt x="866" y="511"/>
                  </a:lnTo>
                  <a:lnTo>
                    <a:pt x="864" y="511"/>
                  </a:lnTo>
                  <a:lnTo>
                    <a:pt x="864" y="509"/>
                  </a:lnTo>
                  <a:lnTo>
                    <a:pt x="863" y="508"/>
                  </a:lnTo>
                  <a:lnTo>
                    <a:pt x="863" y="502"/>
                  </a:lnTo>
                  <a:lnTo>
                    <a:pt x="866" y="493"/>
                  </a:lnTo>
                  <a:lnTo>
                    <a:pt x="872" y="486"/>
                  </a:lnTo>
                  <a:lnTo>
                    <a:pt x="879" y="485"/>
                  </a:lnTo>
                  <a:lnTo>
                    <a:pt x="893" y="490"/>
                  </a:lnTo>
                  <a:lnTo>
                    <a:pt x="901" y="491"/>
                  </a:lnTo>
                  <a:lnTo>
                    <a:pt x="909" y="490"/>
                  </a:lnTo>
                  <a:lnTo>
                    <a:pt x="916" y="487"/>
                  </a:lnTo>
                  <a:lnTo>
                    <a:pt x="916" y="483"/>
                  </a:lnTo>
                  <a:lnTo>
                    <a:pt x="908" y="469"/>
                  </a:lnTo>
                  <a:lnTo>
                    <a:pt x="904" y="464"/>
                  </a:lnTo>
                  <a:lnTo>
                    <a:pt x="898" y="459"/>
                  </a:lnTo>
                  <a:lnTo>
                    <a:pt x="890" y="454"/>
                  </a:lnTo>
                  <a:lnTo>
                    <a:pt x="881" y="453"/>
                  </a:lnTo>
                  <a:lnTo>
                    <a:pt x="875" y="453"/>
                  </a:lnTo>
                  <a:close/>
                  <a:moveTo>
                    <a:pt x="624" y="243"/>
                  </a:moveTo>
                  <a:lnTo>
                    <a:pt x="617" y="245"/>
                  </a:lnTo>
                  <a:lnTo>
                    <a:pt x="613" y="250"/>
                  </a:lnTo>
                  <a:lnTo>
                    <a:pt x="614" y="257"/>
                  </a:lnTo>
                  <a:lnTo>
                    <a:pt x="621" y="261"/>
                  </a:lnTo>
                  <a:lnTo>
                    <a:pt x="629" y="265"/>
                  </a:lnTo>
                  <a:lnTo>
                    <a:pt x="637" y="265"/>
                  </a:lnTo>
                  <a:lnTo>
                    <a:pt x="643" y="263"/>
                  </a:lnTo>
                  <a:lnTo>
                    <a:pt x="643" y="257"/>
                  </a:lnTo>
                  <a:lnTo>
                    <a:pt x="639" y="252"/>
                  </a:lnTo>
                  <a:lnTo>
                    <a:pt x="632" y="246"/>
                  </a:lnTo>
                  <a:lnTo>
                    <a:pt x="624" y="243"/>
                  </a:lnTo>
                  <a:close/>
                  <a:moveTo>
                    <a:pt x="1520" y="0"/>
                  </a:moveTo>
                  <a:lnTo>
                    <a:pt x="1522" y="1"/>
                  </a:lnTo>
                  <a:lnTo>
                    <a:pt x="1522" y="2"/>
                  </a:lnTo>
                  <a:lnTo>
                    <a:pt x="1526" y="5"/>
                  </a:lnTo>
                  <a:lnTo>
                    <a:pt x="1531" y="5"/>
                  </a:lnTo>
                  <a:lnTo>
                    <a:pt x="1540" y="4"/>
                  </a:lnTo>
                  <a:lnTo>
                    <a:pt x="1551" y="5"/>
                  </a:lnTo>
                  <a:lnTo>
                    <a:pt x="1563" y="9"/>
                  </a:lnTo>
                  <a:lnTo>
                    <a:pt x="1567" y="12"/>
                  </a:lnTo>
                  <a:lnTo>
                    <a:pt x="1570" y="13"/>
                  </a:lnTo>
                  <a:lnTo>
                    <a:pt x="1572" y="13"/>
                  </a:lnTo>
                  <a:lnTo>
                    <a:pt x="1572" y="15"/>
                  </a:lnTo>
                  <a:lnTo>
                    <a:pt x="1567" y="15"/>
                  </a:lnTo>
                  <a:lnTo>
                    <a:pt x="1567" y="16"/>
                  </a:lnTo>
                  <a:lnTo>
                    <a:pt x="1568" y="17"/>
                  </a:lnTo>
                  <a:lnTo>
                    <a:pt x="1572" y="20"/>
                  </a:lnTo>
                  <a:lnTo>
                    <a:pt x="1578" y="19"/>
                  </a:lnTo>
                  <a:lnTo>
                    <a:pt x="1583" y="16"/>
                  </a:lnTo>
                  <a:lnTo>
                    <a:pt x="1593" y="13"/>
                  </a:lnTo>
                  <a:lnTo>
                    <a:pt x="1607" y="12"/>
                  </a:lnTo>
                  <a:lnTo>
                    <a:pt x="1619" y="13"/>
                  </a:lnTo>
                  <a:lnTo>
                    <a:pt x="1638" y="16"/>
                  </a:lnTo>
                  <a:lnTo>
                    <a:pt x="1649" y="16"/>
                  </a:lnTo>
                  <a:lnTo>
                    <a:pt x="1660" y="19"/>
                  </a:lnTo>
                  <a:lnTo>
                    <a:pt x="1669" y="23"/>
                  </a:lnTo>
                  <a:lnTo>
                    <a:pt x="1672" y="28"/>
                  </a:lnTo>
                  <a:lnTo>
                    <a:pt x="1671" y="35"/>
                  </a:lnTo>
                  <a:lnTo>
                    <a:pt x="1667" y="42"/>
                  </a:lnTo>
                  <a:lnTo>
                    <a:pt x="1661" y="49"/>
                  </a:lnTo>
                  <a:lnTo>
                    <a:pt x="1656" y="54"/>
                  </a:lnTo>
                  <a:lnTo>
                    <a:pt x="1657" y="56"/>
                  </a:lnTo>
                  <a:lnTo>
                    <a:pt x="1659" y="58"/>
                  </a:lnTo>
                  <a:lnTo>
                    <a:pt x="1661" y="58"/>
                  </a:lnTo>
                  <a:lnTo>
                    <a:pt x="1664" y="60"/>
                  </a:lnTo>
                  <a:lnTo>
                    <a:pt x="1700" y="60"/>
                  </a:lnTo>
                  <a:lnTo>
                    <a:pt x="1713" y="61"/>
                  </a:lnTo>
                  <a:lnTo>
                    <a:pt x="1726" y="63"/>
                  </a:lnTo>
                  <a:lnTo>
                    <a:pt x="1739" y="67"/>
                  </a:lnTo>
                  <a:lnTo>
                    <a:pt x="1749" y="71"/>
                  </a:lnTo>
                  <a:lnTo>
                    <a:pt x="1756" y="74"/>
                  </a:lnTo>
                  <a:lnTo>
                    <a:pt x="1764" y="72"/>
                  </a:lnTo>
                  <a:lnTo>
                    <a:pt x="1773" y="69"/>
                  </a:lnTo>
                  <a:lnTo>
                    <a:pt x="1787" y="61"/>
                  </a:lnTo>
                  <a:lnTo>
                    <a:pt x="1798" y="58"/>
                  </a:lnTo>
                  <a:lnTo>
                    <a:pt x="1810" y="57"/>
                  </a:lnTo>
                  <a:lnTo>
                    <a:pt x="1820" y="56"/>
                  </a:lnTo>
                  <a:lnTo>
                    <a:pt x="1839" y="56"/>
                  </a:lnTo>
                  <a:lnTo>
                    <a:pt x="1850" y="57"/>
                  </a:lnTo>
                  <a:lnTo>
                    <a:pt x="1855" y="58"/>
                  </a:lnTo>
                  <a:lnTo>
                    <a:pt x="1858" y="64"/>
                  </a:lnTo>
                  <a:lnTo>
                    <a:pt x="1860" y="74"/>
                  </a:lnTo>
                  <a:lnTo>
                    <a:pt x="1861" y="84"/>
                  </a:lnTo>
                  <a:lnTo>
                    <a:pt x="1862" y="89"/>
                  </a:lnTo>
                  <a:lnTo>
                    <a:pt x="1864" y="94"/>
                  </a:lnTo>
                  <a:lnTo>
                    <a:pt x="1870" y="101"/>
                  </a:lnTo>
                  <a:lnTo>
                    <a:pt x="1875" y="104"/>
                  </a:lnTo>
                  <a:lnTo>
                    <a:pt x="1879" y="105"/>
                  </a:lnTo>
                  <a:lnTo>
                    <a:pt x="1886" y="104"/>
                  </a:lnTo>
                  <a:lnTo>
                    <a:pt x="1894" y="98"/>
                  </a:lnTo>
                  <a:lnTo>
                    <a:pt x="1901" y="91"/>
                  </a:lnTo>
                  <a:lnTo>
                    <a:pt x="1906" y="87"/>
                  </a:lnTo>
                  <a:lnTo>
                    <a:pt x="1909" y="87"/>
                  </a:lnTo>
                  <a:lnTo>
                    <a:pt x="1910" y="89"/>
                  </a:lnTo>
                  <a:lnTo>
                    <a:pt x="1913" y="90"/>
                  </a:lnTo>
                  <a:lnTo>
                    <a:pt x="1917" y="94"/>
                  </a:lnTo>
                  <a:lnTo>
                    <a:pt x="1920" y="95"/>
                  </a:lnTo>
                  <a:lnTo>
                    <a:pt x="1921" y="94"/>
                  </a:lnTo>
                  <a:lnTo>
                    <a:pt x="1925" y="93"/>
                  </a:lnTo>
                  <a:lnTo>
                    <a:pt x="1954" y="93"/>
                  </a:lnTo>
                  <a:lnTo>
                    <a:pt x="1962" y="90"/>
                  </a:lnTo>
                  <a:lnTo>
                    <a:pt x="1969" y="87"/>
                  </a:lnTo>
                  <a:lnTo>
                    <a:pt x="1984" y="87"/>
                  </a:lnTo>
                  <a:lnTo>
                    <a:pt x="1994" y="78"/>
                  </a:lnTo>
                  <a:lnTo>
                    <a:pt x="1996" y="71"/>
                  </a:lnTo>
                  <a:lnTo>
                    <a:pt x="1998" y="65"/>
                  </a:lnTo>
                  <a:lnTo>
                    <a:pt x="1998" y="63"/>
                  </a:lnTo>
                  <a:lnTo>
                    <a:pt x="2000" y="57"/>
                  </a:lnTo>
                  <a:lnTo>
                    <a:pt x="2000" y="54"/>
                  </a:lnTo>
                  <a:lnTo>
                    <a:pt x="1998" y="49"/>
                  </a:lnTo>
                  <a:lnTo>
                    <a:pt x="1992" y="45"/>
                  </a:lnTo>
                  <a:lnTo>
                    <a:pt x="1984" y="43"/>
                  </a:lnTo>
                  <a:lnTo>
                    <a:pt x="1974" y="43"/>
                  </a:lnTo>
                  <a:lnTo>
                    <a:pt x="1962" y="41"/>
                  </a:lnTo>
                  <a:lnTo>
                    <a:pt x="1959" y="39"/>
                  </a:lnTo>
                  <a:lnTo>
                    <a:pt x="1957" y="37"/>
                  </a:lnTo>
                  <a:lnTo>
                    <a:pt x="1955" y="32"/>
                  </a:lnTo>
                  <a:lnTo>
                    <a:pt x="1957" y="30"/>
                  </a:lnTo>
                  <a:lnTo>
                    <a:pt x="1957" y="26"/>
                  </a:lnTo>
                  <a:lnTo>
                    <a:pt x="1958" y="23"/>
                  </a:lnTo>
                  <a:lnTo>
                    <a:pt x="1962" y="19"/>
                  </a:lnTo>
                  <a:lnTo>
                    <a:pt x="1965" y="19"/>
                  </a:lnTo>
                  <a:lnTo>
                    <a:pt x="1966" y="20"/>
                  </a:lnTo>
                  <a:lnTo>
                    <a:pt x="1968" y="23"/>
                  </a:lnTo>
                  <a:lnTo>
                    <a:pt x="1972" y="27"/>
                  </a:lnTo>
                  <a:lnTo>
                    <a:pt x="1979" y="26"/>
                  </a:lnTo>
                  <a:lnTo>
                    <a:pt x="2003" y="26"/>
                  </a:lnTo>
                  <a:lnTo>
                    <a:pt x="2004" y="24"/>
                  </a:lnTo>
                  <a:lnTo>
                    <a:pt x="2004" y="23"/>
                  </a:lnTo>
                  <a:lnTo>
                    <a:pt x="2006" y="23"/>
                  </a:lnTo>
                  <a:lnTo>
                    <a:pt x="2006" y="21"/>
                  </a:lnTo>
                  <a:lnTo>
                    <a:pt x="2007" y="21"/>
                  </a:lnTo>
                  <a:lnTo>
                    <a:pt x="2014" y="23"/>
                  </a:lnTo>
                  <a:lnTo>
                    <a:pt x="2024" y="24"/>
                  </a:lnTo>
                  <a:lnTo>
                    <a:pt x="2035" y="27"/>
                  </a:lnTo>
                  <a:lnTo>
                    <a:pt x="2043" y="28"/>
                  </a:lnTo>
                  <a:lnTo>
                    <a:pt x="2047" y="28"/>
                  </a:lnTo>
                  <a:lnTo>
                    <a:pt x="2051" y="31"/>
                  </a:lnTo>
                  <a:lnTo>
                    <a:pt x="2054" y="32"/>
                  </a:lnTo>
                  <a:lnTo>
                    <a:pt x="2058" y="35"/>
                  </a:lnTo>
                  <a:lnTo>
                    <a:pt x="2059" y="38"/>
                  </a:lnTo>
                  <a:lnTo>
                    <a:pt x="2062" y="39"/>
                  </a:lnTo>
                  <a:lnTo>
                    <a:pt x="2063" y="42"/>
                  </a:lnTo>
                  <a:lnTo>
                    <a:pt x="2061" y="43"/>
                  </a:lnTo>
                  <a:lnTo>
                    <a:pt x="2052" y="46"/>
                  </a:lnTo>
                  <a:lnTo>
                    <a:pt x="2033" y="52"/>
                  </a:lnTo>
                  <a:lnTo>
                    <a:pt x="2026" y="53"/>
                  </a:lnTo>
                  <a:lnTo>
                    <a:pt x="2024" y="53"/>
                  </a:lnTo>
                  <a:lnTo>
                    <a:pt x="2024" y="54"/>
                  </a:lnTo>
                  <a:lnTo>
                    <a:pt x="2022" y="57"/>
                  </a:lnTo>
                  <a:lnTo>
                    <a:pt x="2024" y="58"/>
                  </a:lnTo>
                  <a:lnTo>
                    <a:pt x="2025" y="61"/>
                  </a:lnTo>
                  <a:lnTo>
                    <a:pt x="2026" y="63"/>
                  </a:lnTo>
                  <a:lnTo>
                    <a:pt x="2029" y="63"/>
                  </a:lnTo>
                  <a:lnTo>
                    <a:pt x="2033" y="64"/>
                  </a:lnTo>
                  <a:lnTo>
                    <a:pt x="2039" y="65"/>
                  </a:lnTo>
                  <a:lnTo>
                    <a:pt x="2044" y="68"/>
                  </a:lnTo>
                  <a:lnTo>
                    <a:pt x="2050" y="72"/>
                  </a:lnTo>
                  <a:lnTo>
                    <a:pt x="2056" y="75"/>
                  </a:lnTo>
                  <a:lnTo>
                    <a:pt x="2067" y="75"/>
                  </a:lnTo>
                  <a:lnTo>
                    <a:pt x="2080" y="74"/>
                  </a:lnTo>
                  <a:lnTo>
                    <a:pt x="2089" y="72"/>
                  </a:lnTo>
                  <a:lnTo>
                    <a:pt x="2095" y="72"/>
                  </a:lnTo>
                  <a:lnTo>
                    <a:pt x="2107" y="76"/>
                  </a:lnTo>
                  <a:lnTo>
                    <a:pt x="2115" y="82"/>
                  </a:lnTo>
                  <a:lnTo>
                    <a:pt x="2125" y="89"/>
                  </a:lnTo>
                  <a:lnTo>
                    <a:pt x="2137" y="95"/>
                  </a:lnTo>
                  <a:lnTo>
                    <a:pt x="2144" y="100"/>
                  </a:lnTo>
                  <a:lnTo>
                    <a:pt x="2147" y="101"/>
                  </a:lnTo>
                  <a:lnTo>
                    <a:pt x="2158" y="101"/>
                  </a:lnTo>
                  <a:lnTo>
                    <a:pt x="2170" y="100"/>
                  </a:lnTo>
                  <a:lnTo>
                    <a:pt x="2197" y="97"/>
                  </a:lnTo>
                  <a:lnTo>
                    <a:pt x="2223" y="97"/>
                  </a:lnTo>
                  <a:lnTo>
                    <a:pt x="2230" y="100"/>
                  </a:lnTo>
                  <a:lnTo>
                    <a:pt x="2241" y="106"/>
                  </a:lnTo>
                  <a:lnTo>
                    <a:pt x="2255" y="116"/>
                  </a:lnTo>
                  <a:lnTo>
                    <a:pt x="2263" y="121"/>
                  </a:lnTo>
                  <a:lnTo>
                    <a:pt x="2271" y="121"/>
                  </a:lnTo>
                  <a:lnTo>
                    <a:pt x="2281" y="120"/>
                  </a:lnTo>
                  <a:lnTo>
                    <a:pt x="2298" y="117"/>
                  </a:lnTo>
                  <a:lnTo>
                    <a:pt x="2316" y="116"/>
                  </a:lnTo>
                  <a:lnTo>
                    <a:pt x="2337" y="116"/>
                  </a:lnTo>
                  <a:lnTo>
                    <a:pt x="2349" y="117"/>
                  </a:lnTo>
                  <a:lnTo>
                    <a:pt x="2361" y="120"/>
                  </a:lnTo>
                  <a:lnTo>
                    <a:pt x="2368" y="126"/>
                  </a:lnTo>
                  <a:lnTo>
                    <a:pt x="2371" y="131"/>
                  </a:lnTo>
                  <a:lnTo>
                    <a:pt x="2375" y="134"/>
                  </a:lnTo>
                  <a:lnTo>
                    <a:pt x="2378" y="135"/>
                  </a:lnTo>
                  <a:lnTo>
                    <a:pt x="2382" y="135"/>
                  </a:lnTo>
                  <a:lnTo>
                    <a:pt x="2383" y="132"/>
                  </a:lnTo>
                  <a:lnTo>
                    <a:pt x="2386" y="128"/>
                  </a:lnTo>
                  <a:lnTo>
                    <a:pt x="2389" y="121"/>
                  </a:lnTo>
                  <a:lnTo>
                    <a:pt x="2393" y="115"/>
                  </a:lnTo>
                  <a:lnTo>
                    <a:pt x="2397" y="111"/>
                  </a:lnTo>
                  <a:lnTo>
                    <a:pt x="2401" y="111"/>
                  </a:lnTo>
                  <a:lnTo>
                    <a:pt x="2408" y="112"/>
                  </a:lnTo>
                  <a:lnTo>
                    <a:pt x="2416" y="115"/>
                  </a:lnTo>
                  <a:lnTo>
                    <a:pt x="2423" y="119"/>
                  </a:lnTo>
                  <a:lnTo>
                    <a:pt x="2432" y="121"/>
                  </a:lnTo>
                  <a:lnTo>
                    <a:pt x="2461" y="121"/>
                  </a:lnTo>
                  <a:lnTo>
                    <a:pt x="2475" y="120"/>
                  </a:lnTo>
                  <a:lnTo>
                    <a:pt x="2484" y="121"/>
                  </a:lnTo>
                  <a:lnTo>
                    <a:pt x="2493" y="126"/>
                  </a:lnTo>
                  <a:lnTo>
                    <a:pt x="2501" y="131"/>
                  </a:lnTo>
                  <a:lnTo>
                    <a:pt x="2505" y="139"/>
                  </a:lnTo>
                  <a:lnTo>
                    <a:pt x="2499" y="153"/>
                  </a:lnTo>
                  <a:lnTo>
                    <a:pt x="2499" y="161"/>
                  </a:lnTo>
                  <a:lnTo>
                    <a:pt x="2505" y="178"/>
                  </a:lnTo>
                  <a:lnTo>
                    <a:pt x="2505" y="184"/>
                  </a:lnTo>
                  <a:lnTo>
                    <a:pt x="2504" y="189"/>
                  </a:lnTo>
                  <a:lnTo>
                    <a:pt x="2498" y="194"/>
                  </a:lnTo>
                  <a:lnTo>
                    <a:pt x="2495" y="195"/>
                  </a:lnTo>
                  <a:lnTo>
                    <a:pt x="2491" y="197"/>
                  </a:lnTo>
                  <a:lnTo>
                    <a:pt x="2489" y="198"/>
                  </a:lnTo>
                  <a:lnTo>
                    <a:pt x="2484" y="198"/>
                  </a:lnTo>
                  <a:lnTo>
                    <a:pt x="2482" y="201"/>
                  </a:lnTo>
                  <a:lnTo>
                    <a:pt x="2484" y="205"/>
                  </a:lnTo>
                  <a:lnTo>
                    <a:pt x="2489" y="212"/>
                  </a:lnTo>
                  <a:lnTo>
                    <a:pt x="2495" y="217"/>
                  </a:lnTo>
                  <a:lnTo>
                    <a:pt x="2501" y="223"/>
                  </a:lnTo>
                  <a:lnTo>
                    <a:pt x="2504" y="228"/>
                  </a:lnTo>
                  <a:lnTo>
                    <a:pt x="2502" y="231"/>
                  </a:lnTo>
                  <a:lnTo>
                    <a:pt x="2501" y="232"/>
                  </a:lnTo>
                  <a:lnTo>
                    <a:pt x="2491" y="232"/>
                  </a:lnTo>
                  <a:lnTo>
                    <a:pt x="2489" y="231"/>
                  </a:lnTo>
                  <a:lnTo>
                    <a:pt x="2482" y="230"/>
                  </a:lnTo>
                  <a:lnTo>
                    <a:pt x="2469" y="231"/>
                  </a:lnTo>
                  <a:lnTo>
                    <a:pt x="2456" y="235"/>
                  </a:lnTo>
                  <a:lnTo>
                    <a:pt x="2438" y="239"/>
                  </a:lnTo>
                  <a:lnTo>
                    <a:pt x="2424" y="245"/>
                  </a:lnTo>
                  <a:lnTo>
                    <a:pt x="2412" y="252"/>
                  </a:lnTo>
                  <a:lnTo>
                    <a:pt x="2402" y="257"/>
                  </a:lnTo>
                  <a:lnTo>
                    <a:pt x="2390" y="261"/>
                  </a:lnTo>
                  <a:lnTo>
                    <a:pt x="2376" y="264"/>
                  </a:lnTo>
                  <a:lnTo>
                    <a:pt x="2353" y="264"/>
                  </a:lnTo>
                  <a:lnTo>
                    <a:pt x="2345" y="263"/>
                  </a:lnTo>
                  <a:lnTo>
                    <a:pt x="2330" y="263"/>
                  </a:lnTo>
                  <a:lnTo>
                    <a:pt x="2313" y="264"/>
                  </a:lnTo>
                  <a:lnTo>
                    <a:pt x="2304" y="267"/>
                  </a:lnTo>
                  <a:lnTo>
                    <a:pt x="2298" y="272"/>
                  </a:lnTo>
                  <a:lnTo>
                    <a:pt x="2292" y="286"/>
                  </a:lnTo>
                  <a:lnTo>
                    <a:pt x="2290" y="290"/>
                  </a:lnTo>
                  <a:lnTo>
                    <a:pt x="2290" y="295"/>
                  </a:lnTo>
                  <a:lnTo>
                    <a:pt x="2292" y="297"/>
                  </a:lnTo>
                  <a:lnTo>
                    <a:pt x="2292" y="300"/>
                  </a:lnTo>
                  <a:lnTo>
                    <a:pt x="2293" y="301"/>
                  </a:lnTo>
                  <a:lnTo>
                    <a:pt x="2293" y="304"/>
                  </a:lnTo>
                  <a:lnTo>
                    <a:pt x="2292" y="306"/>
                  </a:lnTo>
                  <a:lnTo>
                    <a:pt x="2286" y="322"/>
                  </a:lnTo>
                  <a:lnTo>
                    <a:pt x="2283" y="337"/>
                  </a:lnTo>
                  <a:lnTo>
                    <a:pt x="2281" y="342"/>
                  </a:lnTo>
                  <a:lnTo>
                    <a:pt x="2272" y="345"/>
                  </a:lnTo>
                  <a:lnTo>
                    <a:pt x="2264" y="349"/>
                  </a:lnTo>
                  <a:lnTo>
                    <a:pt x="2257" y="354"/>
                  </a:lnTo>
                  <a:lnTo>
                    <a:pt x="2249" y="365"/>
                  </a:lnTo>
                  <a:lnTo>
                    <a:pt x="2237" y="380"/>
                  </a:lnTo>
                  <a:lnTo>
                    <a:pt x="2212" y="405"/>
                  </a:lnTo>
                  <a:lnTo>
                    <a:pt x="2203" y="413"/>
                  </a:lnTo>
                  <a:lnTo>
                    <a:pt x="2196" y="423"/>
                  </a:lnTo>
                  <a:lnTo>
                    <a:pt x="2192" y="428"/>
                  </a:lnTo>
                  <a:lnTo>
                    <a:pt x="2190" y="431"/>
                  </a:lnTo>
                  <a:lnTo>
                    <a:pt x="2192" y="427"/>
                  </a:lnTo>
                  <a:lnTo>
                    <a:pt x="2193" y="419"/>
                  </a:lnTo>
                  <a:lnTo>
                    <a:pt x="2197" y="406"/>
                  </a:lnTo>
                  <a:lnTo>
                    <a:pt x="2203" y="394"/>
                  </a:lnTo>
                  <a:lnTo>
                    <a:pt x="2205" y="385"/>
                  </a:lnTo>
                  <a:lnTo>
                    <a:pt x="2203" y="374"/>
                  </a:lnTo>
                  <a:lnTo>
                    <a:pt x="2195" y="352"/>
                  </a:lnTo>
                  <a:lnTo>
                    <a:pt x="2192" y="341"/>
                  </a:lnTo>
                  <a:lnTo>
                    <a:pt x="2192" y="330"/>
                  </a:lnTo>
                  <a:lnTo>
                    <a:pt x="2196" y="322"/>
                  </a:lnTo>
                  <a:lnTo>
                    <a:pt x="2201" y="313"/>
                  </a:lnTo>
                  <a:lnTo>
                    <a:pt x="2208" y="304"/>
                  </a:lnTo>
                  <a:lnTo>
                    <a:pt x="2219" y="294"/>
                  </a:lnTo>
                  <a:lnTo>
                    <a:pt x="2233" y="287"/>
                  </a:lnTo>
                  <a:lnTo>
                    <a:pt x="2245" y="280"/>
                  </a:lnTo>
                  <a:lnTo>
                    <a:pt x="2256" y="275"/>
                  </a:lnTo>
                  <a:lnTo>
                    <a:pt x="2262" y="271"/>
                  </a:lnTo>
                  <a:lnTo>
                    <a:pt x="2271" y="264"/>
                  </a:lnTo>
                  <a:lnTo>
                    <a:pt x="2282" y="256"/>
                  </a:lnTo>
                  <a:lnTo>
                    <a:pt x="2301" y="239"/>
                  </a:lnTo>
                  <a:lnTo>
                    <a:pt x="2308" y="234"/>
                  </a:lnTo>
                  <a:lnTo>
                    <a:pt x="2311" y="232"/>
                  </a:lnTo>
                  <a:lnTo>
                    <a:pt x="2309" y="232"/>
                  </a:lnTo>
                  <a:lnTo>
                    <a:pt x="2308" y="234"/>
                  </a:lnTo>
                  <a:lnTo>
                    <a:pt x="2305" y="235"/>
                  </a:lnTo>
                  <a:lnTo>
                    <a:pt x="2301" y="238"/>
                  </a:lnTo>
                  <a:lnTo>
                    <a:pt x="2296" y="241"/>
                  </a:lnTo>
                  <a:lnTo>
                    <a:pt x="2292" y="243"/>
                  </a:lnTo>
                  <a:lnTo>
                    <a:pt x="2281" y="250"/>
                  </a:lnTo>
                  <a:lnTo>
                    <a:pt x="2268" y="256"/>
                  </a:lnTo>
                  <a:lnTo>
                    <a:pt x="2259" y="258"/>
                  </a:lnTo>
                  <a:lnTo>
                    <a:pt x="2256" y="258"/>
                  </a:lnTo>
                  <a:lnTo>
                    <a:pt x="2255" y="256"/>
                  </a:lnTo>
                  <a:lnTo>
                    <a:pt x="2253" y="254"/>
                  </a:lnTo>
                  <a:lnTo>
                    <a:pt x="2252" y="250"/>
                  </a:lnTo>
                  <a:lnTo>
                    <a:pt x="2252" y="238"/>
                  </a:lnTo>
                  <a:lnTo>
                    <a:pt x="2249" y="234"/>
                  </a:lnTo>
                  <a:lnTo>
                    <a:pt x="2244" y="234"/>
                  </a:lnTo>
                  <a:lnTo>
                    <a:pt x="2236" y="235"/>
                  </a:lnTo>
                  <a:lnTo>
                    <a:pt x="2229" y="241"/>
                  </a:lnTo>
                  <a:lnTo>
                    <a:pt x="2214" y="256"/>
                  </a:lnTo>
                  <a:lnTo>
                    <a:pt x="2201" y="264"/>
                  </a:lnTo>
                  <a:lnTo>
                    <a:pt x="2186" y="275"/>
                  </a:lnTo>
                  <a:lnTo>
                    <a:pt x="2182" y="279"/>
                  </a:lnTo>
                  <a:lnTo>
                    <a:pt x="2178" y="282"/>
                  </a:lnTo>
                  <a:lnTo>
                    <a:pt x="2177" y="285"/>
                  </a:lnTo>
                  <a:lnTo>
                    <a:pt x="2174" y="287"/>
                  </a:lnTo>
                  <a:lnTo>
                    <a:pt x="2170" y="287"/>
                  </a:lnTo>
                  <a:lnTo>
                    <a:pt x="2169" y="289"/>
                  </a:lnTo>
                  <a:lnTo>
                    <a:pt x="2158" y="289"/>
                  </a:lnTo>
                  <a:lnTo>
                    <a:pt x="2148" y="285"/>
                  </a:lnTo>
                  <a:lnTo>
                    <a:pt x="2140" y="280"/>
                  </a:lnTo>
                  <a:lnTo>
                    <a:pt x="2133" y="275"/>
                  </a:lnTo>
                  <a:lnTo>
                    <a:pt x="2126" y="274"/>
                  </a:lnTo>
                  <a:lnTo>
                    <a:pt x="2119" y="276"/>
                  </a:lnTo>
                  <a:lnTo>
                    <a:pt x="2108" y="279"/>
                  </a:lnTo>
                  <a:lnTo>
                    <a:pt x="2093" y="282"/>
                  </a:lnTo>
                  <a:lnTo>
                    <a:pt x="2076" y="282"/>
                  </a:lnTo>
                  <a:lnTo>
                    <a:pt x="2058" y="280"/>
                  </a:lnTo>
                  <a:lnTo>
                    <a:pt x="2033" y="280"/>
                  </a:lnTo>
                  <a:lnTo>
                    <a:pt x="2026" y="283"/>
                  </a:lnTo>
                  <a:lnTo>
                    <a:pt x="2009" y="301"/>
                  </a:lnTo>
                  <a:lnTo>
                    <a:pt x="1998" y="311"/>
                  </a:lnTo>
                  <a:lnTo>
                    <a:pt x="1988" y="320"/>
                  </a:lnTo>
                  <a:lnTo>
                    <a:pt x="1979" y="326"/>
                  </a:lnTo>
                  <a:lnTo>
                    <a:pt x="1969" y="330"/>
                  </a:lnTo>
                  <a:lnTo>
                    <a:pt x="1959" y="335"/>
                  </a:lnTo>
                  <a:lnTo>
                    <a:pt x="1951" y="341"/>
                  </a:lnTo>
                  <a:lnTo>
                    <a:pt x="1947" y="346"/>
                  </a:lnTo>
                  <a:lnTo>
                    <a:pt x="1947" y="352"/>
                  </a:lnTo>
                  <a:lnTo>
                    <a:pt x="1948" y="354"/>
                  </a:lnTo>
                  <a:lnTo>
                    <a:pt x="1954" y="354"/>
                  </a:lnTo>
                  <a:lnTo>
                    <a:pt x="1961" y="348"/>
                  </a:lnTo>
                  <a:lnTo>
                    <a:pt x="1963" y="346"/>
                  </a:lnTo>
                  <a:lnTo>
                    <a:pt x="1966" y="343"/>
                  </a:lnTo>
                  <a:lnTo>
                    <a:pt x="1969" y="343"/>
                  </a:lnTo>
                  <a:lnTo>
                    <a:pt x="1969" y="353"/>
                  </a:lnTo>
                  <a:lnTo>
                    <a:pt x="1968" y="356"/>
                  </a:lnTo>
                  <a:lnTo>
                    <a:pt x="1969" y="359"/>
                  </a:lnTo>
                  <a:lnTo>
                    <a:pt x="1969" y="361"/>
                  </a:lnTo>
                  <a:lnTo>
                    <a:pt x="1970" y="363"/>
                  </a:lnTo>
                  <a:lnTo>
                    <a:pt x="1973" y="363"/>
                  </a:lnTo>
                  <a:lnTo>
                    <a:pt x="1981" y="361"/>
                  </a:lnTo>
                  <a:lnTo>
                    <a:pt x="1989" y="357"/>
                  </a:lnTo>
                  <a:lnTo>
                    <a:pt x="1998" y="354"/>
                  </a:lnTo>
                  <a:lnTo>
                    <a:pt x="2002" y="354"/>
                  </a:lnTo>
                  <a:lnTo>
                    <a:pt x="2007" y="356"/>
                  </a:lnTo>
                  <a:lnTo>
                    <a:pt x="2011" y="360"/>
                  </a:lnTo>
                  <a:lnTo>
                    <a:pt x="2017" y="371"/>
                  </a:lnTo>
                  <a:lnTo>
                    <a:pt x="2017" y="368"/>
                  </a:lnTo>
                  <a:lnTo>
                    <a:pt x="2018" y="365"/>
                  </a:lnTo>
                  <a:lnTo>
                    <a:pt x="2020" y="364"/>
                  </a:lnTo>
                  <a:lnTo>
                    <a:pt x="2022" y="364"/>
                  </a:lnTo>
                  <a:lnTo>
                    <a:pt x="2025" y="363"/>
                  </a:lnTo>
                  <a:lnTo>
                    <a:pt x="2040" y="363"/>
                  </a:lnTo>
                  <a:lnTo>
                    <a:pt x="2041" y="364"/>
                  </a:lnTo>
                  <a:lnTo>
                    <a:pt x="2041" y="365"/>
                  </a:lnTo>
                  <a:lnTo>
                    <a:pt x="2043" y="368"/>
                  </a:lnTo>
                  <a:lnTo>
                    <a:pt x="2043" y="369"/>
                  </a:lnTo>
                  <a:lnTo>
                    <a:pt x="2046" y="372"/>
                  </a:lnTo>
                  <a:lnTo>
                    <a:pt x="2046" y="376"/>
                  </a:lnTo>
                  <a:lnTo>
                    <a:pt x="2043" y="382"/>
                  </a:lnTo>
                  <a:lnTo>
                    <a:pt x="2040" y="383"/>
                  </a:lnTo>
                  <a:lnTo>
                    <a:pt x="2037" y="386"/>
                  </a:lnTo>
                  <a:lnTo>
                    <a:pt x="2037" y="389"/>
                  </a:lnTo>
                  <a:lnTo>
                    <a:pt x="2040" y="390"/>
                  </a:lnTo>
                  <a:lnTo>
                    <a:pt x="2041" y="393"/>
                  </a:lnTo>
                  <a:lnTo>
                    <a:pt x="2044" y="397"/>
                  </a:lnTo>
                  <a:lnTo>
                    <a:pt x="2047" y="400"/>
                  </a:lnTo>
                  <a:lnTo>
                    <a:pt x="2051" y="409"/>
                  </a:lnTo>
                  <a:lnTo>
                    <a:pt x="2054" y="419"/>
                  </a:lnTo>
                  <a:lnTo>
                    <a:pt x="2054" y="428"/>
                  </a:lnTo>
                  <a:lnTo>
                    <a:pt x="2052" y="432"/>
                  </a:lnTo>
                  <a:lnTo>
                    <a:pt x="2050" y="434"/>
                  </a:lnTo>
                  <a:lnTo>
                    <a:pt x="2047" y="437"/>
                  </a:lnTo>
                  <a:lnTo>
                    <a:pt x="2043" y="439"/>
                  </a:lnTo>
                  <a:lnTo>
                    <a:pt x="2041" y="443"/>
                  </a:lnTo>
                  <a:lnTo>
                    <a:pt x="2040" y="446"/>
                  </a:lnTo>
                  <a:lnTo>
                    <a:pt x="2041" y="452"/>
                  </a:lnTo>
                  <a:lnTo>
                    <a:pt x="2044" y="468"/>
                  </a:lnTo>
                  <a:lnTo>
                    <a:pt x="2044" y="475"/>
                  </a:lnTo>
                  <a:lnTo>
                    <a:pt x="2043" y="479"/>
                  </a:lnTo>
                  <a:lnTo>
                    <a:pt x="2037" y="479"/>
                  </a:lnTo>
                  <a:lnTo>
                    <a:pt x="2035" y="478"/>
                  </a:lnTo>
                  <a:lnTo>
                    <a:pt x="2032" y="475"/>
                  </a:lnTo>
                  <a:lnTo>
                    <a:pt x="2029" y="474"/>
                  </a:lnTo>
                  <a:lnTo>
                    <a:pt x="2028" y="471"/>
                  </a:lnTo>
                  <a:lnTo>
                    <a:pt x="2026" y="469"/>
                  </a:lnTo>
                  <a:lnTo>
                    <a:pt x="2025" y="463"/>
                  </a:lnTo>
                  <a:lnTo>
                    <a:pt x="2024" y="449"/>
                  </a:lnTo>
                  <a:lnTo>
                    <a:pt x="2024" y="408"/>
                  </a:lnTo>
                  <a:lnTo>
                    <a:pt x="2022" y="394"/>
                  </a:lnTo>
                  <a:lnTo>
                    <a:pt x="2018" y="378"/>
                  </a:lnTo>
                  <a:lnTo>
                    <a:pt x="2017" y="391"/>
                  </a:lnTo>
                  <a:lnTo>
                    <a:pt x="2013" y="404"/>
                  </a:lnTo>
                  <a:lnTo>
                    <a:pt x="2009" y="420"/>
                  </a:lnTo>
                  <a:lnTo>
                    <a:pt x="2003" y="438"/>
                  </a:lnTo>
                  <a:lnTo>
                    <a:pt x="1995" y="454"/>
                  </a:lnTo>
                  <a:lnTo>
                    <a:pt x="1981" y="471"/>
                  </a:lnTo>
                  <a:lnTo>
                    <a:pt x="1958" y="494"/>
                  </a:lnTo>
                  <a:lnTo>
                    <a:pt x="1946" y="505"/>
                  </a:lnTo>
                  <a:lnTo>
                    <a:pt x="1936" y="516"/>
                  </a:lnTo>
                  <a:lnTo>
                    <a:pt x="1931" y="523"/>
                  </a:lnTo>
                  <a:lnTo>
                    <a:pt x="1924" y="526"/>
                  </a:lnTo>
                  <a:lnTo>
                    <a:pt x="1916" y="526"/>
                  </a:lnTo>
                  <a:lnTo>
                    <a:pt x="1907" y="523"/>
                  </a:lnTo>
                  <a:lnTo>
                    <a:pt x="1902" y="519"/>
                  </a:lnTo>
                  <a:lnTo>
                    <a:pt x="1901" y="517"/>
                  </a:lnTo>
                  <a:lnTo>
                    <a:pt x="1899" y="519"/>
                  </a:lnTo>
                  <a:lnTo>
                    <a:pt x="1896" y="520"/>
                  </a:lnTo>
                  <a:lnTo>
                    <a:pt x="1884" y="533"/>
                  </a:lnTo>
                  <a:lnTo>
                    <a:pt x="1881" y="534"/>
                  </a:lnTo>
                  <a:lnTo>
                    <a:pt x="1875" y="539"/>
                  </a:lnTo>
                  <a:lnTo>
                    <a:pt x="1869" y="546"/>
                  </a:lnTo>
                  <a:lnTo>
                    <a:pt x="1866" y="556"/>
                  </a:lnTo>
                  <a:lnTo>
                    <a:pt x="1864" y="561"/>
                  </a:lnTo>
                  <a:lnTo>
                    <a:pt x="1858" y="564"/>
                  </a:lnTo>
                  <a:lnTo>
                    <a:pt x="1854" y="565"/>
                  </a:lnTo>
                  <a:lnTo>
                    <a:pt x="1849" y="568"/>
                  </a:lnTo>
                  <a:lnTo>
                    <a:pt x="1847" y="571"/>
                  </a:lnTo>
                  <a:lnTo>
                    <a:pt x="1846" y="572"/>
                  </a:lnTo>
                  <a:lnTo>
                    <a:pt x="1847" y="579"/>
                  </a:lnTo>
                  <a:lnTo>
                    <a:pt x="1853" y="589"/>
                  </a:lnTo>
                  <a:lnTo>
                    <a:pt x="1864" y="605"/>
                  </a:lnTo>
                  <a:lnTo>
                    <a:pt x="1865" y="613"/>
                  </a:lnTo>
                  <a:lnTo>
                    <a:pt x="1865" y="623"/>
                  </a:lnTo>
                  <a:lnTo>
                    <a:pt x="1862" y="634"/>
                  </a:lnTo>
                  <a:lnTo>
                    <a:pt x="1858" y="642"/>
                  </a:lnTo>
                  <a:lnTo>
                    <a:pt x="1853" y="649"/>
                  </a:lnTo>
                  <a:lnTo>
                    <a:pt x="1846" y="653"/>
                  </a:lnTo>
                  <a:lnTo>
                    <a:pt x="1840" y="657"/>
                  </a:lnTo>
                  <a:lnTo>
                    <a:pt x="1834" y="657"/>
                  </a:lnTo>
                  <a:lnTo>
                    <a:pt x="1825" y="653"/>
                  </a:lnTo>
                  <a:lnTo>
                    <a:pt x="1820" y="648"/>
                  </a:lnTo>
                  <a:lnTo>
                    <a:pt x="1821" y="641"/>
                  </a:lnTo>
                  <a:lnTo>
                    <a:pt x="1825" y="634"/>
                  </a:lnTo>
                  <a:lnTo>
                    <a:pt x="1829" y="626"/>
                  </a:lnTo>
                  <a:lnTo>
                    <a:pt x="1831" y="616"/>
                  </a:lnTo>
                  <a:lnTo>
                    <a:pt x="1828" y="609"/>
                  </a:lnTo>
                  <a:lnTo>
                    <a:pt x="1824" y="604"/>
                  </a:lnTo>
                  <a:lnTo>
                    <a:pt x="1821" y="600"/>
                  </a:lnTo>
                  <a:lnTo>
                    <a:pt x="1819" y="600"/>
                  </a:lnTo>
                  <a:lnTo>
                    <a:pt x="1816" y="602"/>
                  </a:lnTo>
                  <a:lnTo>
                    <a:pt x="1813" y="604"/>
                  </a:lnTo>
                  <a:lnTo>
                    <a:pt x="1809" y="608"/>
                  </a:lnTo>
                  <a:lnTo>
                    <a:pt x="1806" y="609"/>
                  </a:lnTo>
                  <a:lnTo>
                    <a:pt x="1805" y="609"/>
                  </a:lnTo>
                  <a:lnTo>
                    <a:pt x="1803" y="608"/>
                  </a:lnTo>
                  <a:lnTo>
                    <a:pt x="1803" y="598"/>
                  </a:lnTo>
                  <a:lnTo>
                    <a:pt x="1806" y="590"/>
                  </a:lnTo>
                  <a:lnTo>
                    <a:pt x="1808" y="583"/>
                  </a:lnTo>
                  <a:lnTo>
                    <a:pt x="1806" y="575"/>
                  </a:lnTo>
                  <a:lnTo>
                    <a:pt x="1803" y="568"/>
                  </a:lnTo>
                  <a:lnTo>
                    <a:pt x="1801" y="564"/>
                  </a:lnTo>
                  <a:lnTo>
                    <a:pt x="1797" y="565"/>
                  </a:lnTo>
                  <a:lnTo>
                    <a:pt x="1790" y="570"/>
                  </a:lnTo>
                  <a:lnTo>
                    <a:pt x="1782" y="576"/>
                  </a:lnTo>
                  <a:lnTo>
                    <a:pt x="1775" y="580"/>
                  </a:lnTo>
                  <a:lnTo>
                    <a:pt x="1768" y="582"/>
                  </a:lnTo>
                  <a:lnTo>
                    <a:pt x="1765" y="579"/>
                  </a:lnTo>
                  <a:lnTo>
                    <a:pt x="1764" y="572"/>
                  </a:lnTo>
                  <a:lnTo>
                    <a:pt x="1765" y="565"/>
                  </a:lnTo>
                  <a:lnTo>
                    <a:pt x="1768" y="557"/>
                  </a:lnTo>
                  <a:lnTo>
                    <a:pt x="1771" y="552"/>
                  </a:lnTo>
                  <a:lnTo>
                    <a:pt x="1771" y="549"/>
                  </a:lnTo>
                  <a:lnTo>
                    <a:pt x="1768" y="549"/>
                  </a:lnTo>
                  <a:lnTo>
                    <a:pt x="1765" y="550"/>
                  </a:lnTo>
                  <a:lnTo>
                    <a:pt x="1762" y="553"/>
                  </a:lnTo>
                  <a:lnTo>
                    <a:pt x="1760" y="554"/>
                  </a:lnTo>
                  <a:lnTo>
                    <a:pt x="1757" y="557"/>
                  </a:lnTo>
                  <a:lnTo>
                    <a:pt x="1750" y="563"/>
                  </a:lnTo>
                  <a:lnTo>
                    <a:pt x="1743" y="570"/>
                  </a:lnTo>
                  <a:lnTo>
                    <a:pt x="1736" y="575"/>
                  </a:lnTo>
                  <a:lnTo>
                    <a:pt x="1731" y="576"/>
                  </a:lnTo>
                  <a:lnTo>
                    <a:pt x="1728" y="576"/>
                  </a:lnTo>
                  <a:lnTo>
                    <a:pt x="1727" y="578"/>
                  </a:lnTo>
                  <a:lnTo>
                    <a:pt x="1724" y="579"/>
                  </a:lnTo>
                  <a:lnTo>
                    <a:pt x="1721" y="582"/>
                  </a:lnTo>
                  <a:lnTo>
                    <a:pt x="1720" y="585"/>
                  </a:lnTo>
                  <a:lnTo>
                    <a:pt x="1720" y="587"/>
                  </a:lnTo>
                  <a:lnTo>
                    <a:pt x="1721" y="591"/>
                  </a:lnTo>
                  <a:lnTo>
                    <a:pt x="1738" y="608"/>
                  </a:lnTo>
                  <a:lnTo>
                    <a:pt x="1741" y="609"/>
                  </a:lnTo>
                  <a:lnTo>
                    <a:pt x="1749" y="609"/>
                  </a:lnTo>
                  <a:lnTo>
                    <a:pt x="1757" y="607"/>
                  </a:lnTo>
                  <a:lnTo>
                    <a:pt x="1765" y="605"/>
                  </a:lnTo>
                  <a:lnTo>
                    <a:pt x="1768" y="605"/>
                  </a:lnTo>
                  <a:lnTo>
                    <a:pt x="1771" y="607"/>
                  </a:lnTo>
                  <a:lnTo>
                    <a:pt x="1773" y="609"/>
                  </a:lnTo>
                  <a:lnTo>
                    <a:pt x="1775" y="612"/>
                  </a:lnTo>
                  <a:lnTo>
                    <a:pt x="1775" y="622"/>
                  </a:lnTo>
                  <a:lnTo>
                    <a:pt x="1771" y="626"/>
                  </a:lnTo>
                  <a:lnTo>
                    <a:pt x="1762" y="631"/>
                  </a:lnTo>
                  <a:lnTo>
                    <a:pt x="1754" y="635"/>
                  </a:lnTo>
                  <a:lnTo>
                    <a:pt x="1747" y="638"/>
                  </a:lnTo>
                  <a:lnTo>
                    <a:pt x="1742" y="642"/>
                  </a:lnTo>
                  <a:lnTo>
                    <a:pt x="1742" y="646"/>
                  </a:lnTo>
                  <a:lnTo>
                    <a:pt x="1747" y="654"/>
                  </a:lnTo>
                  <a:lnTo>
                    <a:pt x="1757" y="667"/>
                  </a:lnTo>
                  <a:lnTo>
                    <a:pt x="1765" y="683"/>
                  </a:lnTo>
                  <a:lnTo>
                    <a:pt x="1771" y="701"/>
                  </a:lnTo>
                  <a:lnTo>
                    <a:pt x="1772" y="719"/>
                  </a:lnTo>
                  <a:lnTo>
                    <a:pt x="1773" y="734"/>
                  </a:lnTo>
                  <a:lnTo>
                    <a:pt x="1772" y="742"/>
                  </a:lnTo>
                  <a:lnTo>
                    <a:pt x="1765" y="752"/>
                  </a:lnTo>
                  <a:lnTo>
                    <a:pt x="1757" y="761"/>
                  </a:lnTo>
                  <a:lnTo>
                    <a:pt x="1747" y="772"/>
                  </a:lnTo>
                  <a:lnTo>
                    <a:pt x="1739" y="781"/>
                  </a:lnTo>
                  <a:lnTo>
                    <a:pt x="1732" y="786"/>
                  </a:lnTo>
                  <a:lnTo>
                    <a:pt x="1726" y="796"/>
                  </a:lnTo>
                  <a:lnTo>
                    <a:pt x="1717" y="807"/>
                  </a:lnTo>
                  <a:lnTo>
                    <a:pt x="1708" y="818"/>
                  </a:lnTo>
                  <a:lnTo>
                    <a:pt x="1697" y="827"/>
                  </a:lnTo>
                  <a:lnTo>
                    <a:pt x="1686" y="833"/>
                  </a:lnTo>
                  <a:lnTo>
                    <a:pt x="1672" y="838"/>
                  </a:lnTo>
                  <a:lnTo>
                    <a:pt x="1659" y="841"/>
                  </a:lnTo>
                  <a:lnTo>
                    <a:pt x="1648" y="844"/>
                  </a:lnTo>
                  <a:lnTo>
                    <a:pt x="1641" y="842"/>
                  </a:lnTo>
                  <a:lnTo>
                    <a:pt x="1638" y="841"/>
                  </a:lnTo>
                  <a:lnTo>
                    <a:pt x="1633" y="844"/>
                  </a:lnTo>
                  <a:lnTo>
                    <a:pt x="1628" y="846"/>
                  </a:lnTo>
                  <a:lnTo>
                    <a:pt x="1626" y="849"/>
                  </a:lnTo>
                  <a:lnTo>
                    <a:pt x="1623" y="853"/>
                  </a:lnTo>
                  <a:lnTo>
                    <a:pt x="1622" y="857"/>
                  </a:lnTo>
                  <a:lnTo>
                    <a:pt x="1622" y="863"/>
                  </a:lnTo>
                  <a:lnTo>
                    <a:pt x="1623" y="868"/>
                  </a:lnTo>
                  <a:lnTo>
                    <a:pt x="1626" y="874"/>
                  </a:lnTo>
                  <a:lnTo>
                    <a:pt x="1630" y="878"/>
                  </a:lnTo>
                  <a:lnTo>
                    <a:pt x="1630" y="879"/>
                  </a:lnTo>
                  <a:lnTo>
                    <a:pt x="1628" y="885"/>
                  </a:lnTo>
                  <a:lnTo>
                    <a:pt x="1624" y="892"/>
                  </a:lnTo>
                  <a:lnTo>
                    <a:pt x="1619" y="898"/>
                  </a:lnTo>
                  <a:lnTo>
                    <a:pt x="1615" y="905"/>
                  </a:lnTo>
                  <a:lnTo>
                    <a:pt x="1613" y="907"/>
                  </a:lnTo>
                  <a:lnTo>
                    <a:pt x="1608" y="907"/>
                  </a:lnTo>
                  <a:lnTo>
                    <a:pt x="1602" y="904"/>
                  </a:lnTo>
                  <a:lnTo>
                    <a:pt x="1601" y="901"/>
                  </a:lnTo>
                  <a:lnTo>
                    <a:pt x="1598" y="897"/>
                  </a:lnTo>
                  <a:lnTo>
                    <a:pt x="1598" y="886"/>
                  </a:lnTo>
                  <a:lnTo>
                    <a:pt x="1601" y="874"/>
                  </a:lnTo>
                  <a:lnTo>
                    <a:pt x="1605" y="864"/>
                  </a:lnTo>
                  <a:lnTo>
                    <a:pt x="1608" y="857"/>
                  </a:lnTo>
                  <a:lnTo>
                    <a:pt x="1609" y="850"/>
                  </a:lnTo>
                  <a:lnTo>
                    <a:pt x="1608" y="846"/>
                  </a:lnTo>
                  <a:lnTo>
                    <a:pt x="1607" y="844"/>
                  </a:lnTo>
                  <a:lnTo>
                    <a:pt x="1604" y="841"/>
                  </a:lnTo>
                  <a:lnTo>
                    <a:pt x="1601" y="839"/>
                  </a:lnTo>
                  <a:lnTo>
                    <a:pt x="1598" y="839"/>
                  </a:lnTo>
                  <a:lnTo>
                    <a:pt x="1596" y="841"/>
                  </a:lnTo>
                  <a:lnTo>
                    <a:pt x="1587" y="849"/>
                  </a:lnTo>
                  <a:lnTo>
                    <a:pt x="1581" y="857"/>
                  </a:lnTo>
                  <a:lnTo>
                    <a:pt x="1566" y="872"/>
                  </a:lnTo>
                  <a:lnTo>
                    <a:pt x="1570" y="881"/>
                  </a:lnTo>
                  <a:lnTo>
                    <a:pt x="1572" y="890"/>
                  </a:lnTo>
                  <a:lnTo>
                    <a:pt x="1578" y="898"/>
                  </a:lnTo>
                  <a:lnTo>
                    <a:pt x="1583" y="905"/>
                  </a:lnTo>
                  <a:lnTo>
                    <a:pt x="1592" y="915"/>
                  </a:lnTo>
                  <a:lnTo>
                    <a:pt x="1601" y="929"/>
                  </a:lnTo>
                  <a:lnTo>
                    <a:pt x="1612" y="945"/>
                  </a:lnTo>
                  <a:lnTo>
                    <a:pt x="1618" y="959"/>
                  </a:lnTo>
                  <a:lnTo>
                    <a:pt x="1618" y="972"/>
                  </a:lnTo>
                  <a:lnTo>
                    <a:pt x="1615" y="985"/>
                  </a:lnTo>
                  <a:lnTo>
                    <a:pt x="1612" y="996"/>
                  </a:lnTo>
                  <a:lnTo>
                    <a:pt x="1608" y="1004"/>
                  </a:lnTo>
                  <a:lnTo>
                    <a:pt x="1602" y="1008"/>
                  </a:lnTo>
                  <a:lnTo>
                    <a:pt x="1596" y="1011"/>
                  </a:lnTo>
                  <a:lnTo>
                    <a:pt x="1589" y="1012"/>
                  </a:lnTo>
                  <a:lnTo>
                    <a:pt x="1583" y="1015"/>
                  </a:lnTo>
                  <a:lnTo>
                    <a:pt x="1578" y="1020"/>
                  </a:lnTo>
                  <a:lnTo>
                    <a:pt x="1572" y="1031"/>
                  </a:lnTo>
                  <a:lnTo>
                    <a:pt x="1564" y="1050"/>
                  </a:lnTo>
                  <a:lnTo>
                    <a:pt x="1560" y="1059"/>
                  </a:lnTo>
                  <a:lnTo>
                    <a:pt x="1556" y="1064"/>
                  </a:lnTo>
                  <a:lnTo>
                    <a:pt x="1555" y="1064"/>
                  </a:lnTo>
                  <a:lnTo>
                    <a:pt x="1552" y="1059"/>
                  </a:lnTo>
                  <a:lnTo>
                    <a:pt x="1549" y="1048"/>
                  </a:lnTo>
                  <a:lnTo>
                    <a:pt x="1545" y="1037"/>
                  </a:lnTo>
                  <a:lnTo>
                    <a:pt x="1542" y="1026"/>
                  </a:lnTo>
                  <a:lnTo>
                    <a:pt x="1540" y="1018"/>
                  </a:lnTo>
                  <a:lnTo>
                    <a:pt x="1534" y="1007"/>
                  </a:lnTo>
                  <a:lnTo>
                    <a:pt x="1529" y="997"/>
                  </a:lnTo>
                  <a:lnTo>
                    <a:pt x="1523" y="989"/>
                  </a:lnTo>
                  <a:lnTo>
                    <a:pt x="1507" y="972"/>
                  </a:lnTo>
                  <a:lnTo>
                    <a:pt x="1503" y="970"/>
                  </a:lnTo>
                  <a:lnTo>
                    <a:pt x="1500" y="968"/>
                  </a:lnTo>
                  <a:lnTo>
                    <a:pt x="1499" y="968"/>
                  </a:lnTo>
                  <a:lnTo>
                    <a:pt x="1496" y="971"/>
                  </a:lnTo>
                  <a:lnTo>
                    <a:pt x="1496" y="975"/>
                  </a:lnTo>
                  <a:lnTo>
                    <a:pt x="1494" y="985"/>
                  </a:lnTo>
                  <a:lnTo>
                    <a:pt x="1492" y="997"/>
                  </a:lnTo>
                  <a:lnTo>
                    <a:pt x="1489" y="1008"/>
                  </a:lnTo>
                  <a:lnTo>
                    <a:pt x="1488" y="1016"/>
                  </a:lnTo>
                  <a:lnTo>
                    <a:pt x="1486" y="1016"/>
                  </a:lnTo>
                  <a:lnTo>
                    <a:pt x="1482" y="1012"/>
                  </a:lnTo>
                  <a:lnTo>
                    <a:pt x="1478" y="1005"/>
                  </a:lnTo>
                  <a:lnTo>
                    <a:pt x="1473" y="997"/>
                  </a:lnTo>
                  <a:lnTo>
                    <a:pt x="1468" y="987"/>
                  </a:lnTo>
                  <a:lnTo>
                    <a:pt x="1467" y="981"/>
                  </a:lnTo>
                  <a:lnTo>
                    <a:pt x="1467" y="964"/>
                  </a:lnTo>
                  <a:lnTo>
                    <a:pt x="1466" y="945"/>
                  </a:lnTo>
                  <a:lnTo>
                    <a:pt x="1466" y="926"/>
                  </a:lnTo>
                  <a:lnTo>
                    <a:pt x="1464" y="919"/>
                  </a:lnTo>
                  <a:lnTo>
                    <a:pt x="1462" y="916"/>
                  </a:lnTo>
                  <a:lnTo>
                    <a:pt x="1458" y="916"/>
                  </a:lnTo>
                  <a:lnTo>
                    <a:pt x="1452" y="919"/>
                  </a:lnTo>
                  <a:lnTo>
                    <a:pt x="1448" y="922"/>
                  </a:lnTo>
                  <a:lnTo>
                    <a:pt x="1444" y="923"/>
                  </a:lnTo>
                  <a:lnTo>
                    <a:pt x="1443" y="924"/>
                  </a:lnTo>
                  <a:lnTo>
                    <a:pt x="1441" y="927"/>
                  </a:lnTo>
                  <a:lnTo>
                    <a:pt x="1437" y="937"/>
                  </a:lnTo>
                  <a:lnTo>
                    <a:pt x="1433" y="948"/>
                  </a:lnTo>
                  <a:lnTo>
                    <a:pt x="1427" y="957"/>
                  </a:lnTo>
                  <a:lnTo>
                    <a:pt x="1423" y="967"/>
                  </a:lnTo>
                  <a:lnTo>
                    <a:pt x="1419" y="970"/>
                  </a:lnTo>
                  <a:lnTo>
                    <a:pt x="1418" y="967"/>
                  </a:lnTo>
                  <a:lnTo>
                    <a:pt x="1417" y="959"/>
                  </a:lnTo>
                  <a:lnTo>
                    <a:pt x="1418" y="946"/>
                  </a:lnTo>
                  <a:lnTo>
                    <a:pt x="1418" y="934"/>
                  </a:lnTo>
                  <a:lnTo>
                    <a:pt x="1419" y="922"/>
                  </a:lnTo>
                  <a:lnTo>
                    <a:pt x="1421" y="912"/>
                  </a:lnTo>
                  <a:lnTo>
                    <a:pt x="1419" y="898"/>
                  </a:lnTo>
                  <a:lnTo>
                    <a:pt x="1415" y="886"/>
                  </a:lnTo>
                  <a:lnTo>
                    <a:pt x="1411" y="878"/>
                  </a:lnTo>
                  <a:lnTo>
                    <a:pt x="1407" y="871"/>
                  </a:lnTo>
                  <a:lnTo>
                    <a:pt x="1399" y="861"/>
                  </a:lnTo>
                  <a:lnTo>
                    <a:pt x="1392" y="850"/>
                  </a:lnTo>
                  <a:lnTo>
                    <a:pt x="1386" y="838"/>
                  </a:lnTo>
                  <a:lnTo>
                    <a:pt x="1385" y="834"/>
                  </a:lnTo>
                  <a:lnTo>
                    <a:pt x="1384" y="831"/>
                  </a:lnTo>
                  <a:lnTo>
                    <a:pt x="1382" y="830"/>
                  </a:lnTo>
                  <a:lnTo>
                    <a:pt x="1378" y="830"/>
                  </a:lnTo>
                  <a:lnTo>
                    <a:pt x="1367" y="841"/>
                  </a:lnTo>
                  <a:lnTo>
                    <a:pt x="1363" y="844"/>
                  </a:lnTo>
                  <a:lnTo>
                    <a:pt x="1355" y="845"/>
                  </a:lnTo>
                  <a:lnTo>
                    <a:pt x="1341" y="845"/>
                  </a:lnTo>
                  <a:lnTo>
                    <a:pt x="1329" y="848"/>
                  </a:lnTo>
                  <a:lnTo>
                    <a:pt x="1321" y="852"/>
                  </a:lnTo>
                  <a:lnTo>
                    <a:pt x="1314" y="860"/>
                  </a:lnTo>
                  <a:lnTo>
                    <a:pt x="1310" y="868"/>
                  </a:lnTo>
                  <a:lnTo>
                    <a:pt x="1303" y="875"/>
                  </a:lnTo>
                  <a:lnTo>
                    <a:pt x="1284" y="897"/>
                  </a:lnTo>
                  <a:lnTo>
                    <a:pt x="1276" y="908"/>
                  </a:lnTo>
                  <a:lnTo>
                    <a:pt x="1265" y="916"/>
                  </a:lnTo>
                  <a:lnTo>
                    <a:pt x="1252" y="924"/>
                  </a:lnTo>
                  <a:lnTo>
                    <a:pt x="1246" y="933"/>
                  </a:lnTo>
                  <a:lnTo>
                    <a:pt x="1243" y="941"/>
                  </a:lnTo>
                  <a:lnTo>
                    <a:pt x="1244" y="950"/>
                  </a:lnTo>
                  <a:lnTo>
                    <a:pt x="1246" y="964"/>
                  </a:lnTo>
                  <a:lnTo>
                    <a:pt x="1247" y="979"/>
                  </a:lnTo>
                  <a:lnTo>
                    <a:pt x="1246" y="992"/>
                  </a:lnTo>
                  <a:lnTo>
                    <a:pt x="1239" y="1011"/>
                  </a:lnTo>
                  <a:lnTo>
                    <a:pt x="1226" y="1029"/>
                  </a:lnTo>
                  <a:lnTo>
                    <a:pt x="1221" y="1039"/>
                  </a:lnTo>
                  <a:lnTo>
                    <a:pt x="1217" y="1049"/>
                  </a:lnTo>
                  <a:lnTo>
                    <a:pt x="1211" y="1059"/>
                  </a:lnTo>
                  <a:lnTo>
                    <a:pt x="1206" y="1061"/>
                  </a:lnTo>
                  <a:lnTo>
                    <a:pt x="1202" y="1059"/>
                  </a:lnTo>
                  <a:lnTo>
                    <a:pt x="1199" y="1052"/>
                  </a:lnTo>
                  <a:lnTo>
                    <a:pt x="1198" y="1042"/>
                  </a:lnTo>
                  <a:lnTo>
                    <a:pt x="1198" y="1033"/>
                  </a:lnTo>
                  <a:lnTo>
                    <a:pt x="1196" y="1024"/>
                  </a:lnTo>
                  <a:lnTo>
                    <a:pt x="1191" y="1013"/>
                  </a:lnTo>
                  <a:lnTo>
                    <a:pt x="1184" y="1002"/>
                  </a:lnTo>
                  <a:lnTo>
                    <a:pt x="1179" y="992"/>
                  </a:lnTo>
                  <a:lnTo>
                    <a:pt x="1175" y="985"/>
                  </a:lnTo>
                  <a:lnTo>
                    <a:pt x="1172" y="978"/>
                  </a:lnTo>
                  <a:lnTo>
                    <a:pt x="1168" y="968"/>
                  </a:lnTo>
                  <a:lnTo>
                    <a:pt x="1162" y="957"/>
                  </a:lnTo>
                  <a:lnTo>
                    <a:pt x="1158" y="948"/>
                  </a:lnTo>
                  <a:lnTo>
                    <a:pt x="1155" y="939"/>
                  </a:lnTo>
                  <a:lnTo>
                    <a:pt x="1153" y="934"/>
                  </a:lnTo>
                  <a:lnTo>
                    <a:pt x="1151" y="926"/>
                  </a:lnTo>
                  <a:lnTo>
                    <a:pt x="1149" y="915"/>
                  </a:lnTo>
                  <a:lnTo>
                    <a:pt x="1146" y="902"/>
                  </a:lnTo>
                  <a:lnTo>
                    <a:pt x="1143" y="892"/>
                  </a:lnTo>
                  <a:lnTo>
                    <a:pt x="1143" y="839"/>
                  </a:lnTo>
                  <a:lnTo>
                    <a:pt x="1142" y="842"/>
                  </a:lnTo>
                  <a:lnTo>
                    <a:pt x="1136" y="846"/>
                  </a:lnTo>
                  <a:lnTo>
                    <a:pt x="1131" y="853"/>
                  </a:lnTo>
                  <a:lnTo>
                    <a:pt x="1124" y="857"/>
                  </a:lnTo>
                  <a:lnTo>
                    <a:pt x="1118" y="859"/>
                  </a:lnTo>
                  <a:lnTo>
                    <a:pt x="1112" y="853"/>
                  </a:lnTo>
                  <a:lnTo>
                    <a:pt x="1106" y="842"/>
                  </a:lnTo>
                  <a:lnTo>
                    <a:pt x="1105" y="827"/>
                  </a:lnTo>
                  <a:lnTo>
                    <a:pt x="1105" y="822"/>
                  </a:lnTo>
                  <a:lnTo>
                    <a:pt x="1102" y="816"/>
                  </a:lnTo>
                  <a:lnTo>
                    <a:pt x="1099" y="813"/>
                  </a:lnTo>
                  <a:lnTo>
                    <a:pt x="1097" y="812"/>
                  </a:lnTo>
                  <a:lnTo>
                    <a:pt x="1094" y="812"/>
                  </a:lnTo>
                  <a:lnTo>
                    <a:pt x="1090" y="811"/>
                  </a:lnTo>
                  <a:lnTo>
                    <a:pt x="1087" y="811"/>
                  </a:lnTo>
                  <a:lnTo>
                    <a:pt x="1084" y="809"/>
                  </a:lnTo>
                  <a:lnTo>
                    <a:pt x="1079" y="804"/>
                  </a:lnTo>
                  <a:lnTo>
                    <a:pt x="1073" y="796"/>
                  </a:lnTo>
                  <a:lnTo>
                    <a:pt x="1067" y="787"/>
                  </a:lnTo>
                  <a:lnTo>
                    <a:pt x="1062" y="783"/>
                  </a:lnTo>
                  <a:lnTo>
                    <a:pt x="1057" y="783"/>
                  </a:lnTo>
                  <a:lnTo>
                    <a:pt x="1054" y="785"/>
                  </a:lnTo>
                  <a:lnTo>
                    <a:pt x="1051" y="787"/>
                  </a:lnTo>
                  <a:lnTo>
                    <a:pt x="1049" y="791"/>
                  </a:lnTo>
                  <a:lnTo>
                    <a:pt x="1043" y="796"/>
                  </a:lnTo>
                  <a:lnTo>
                    <a:pt x="1024" y="798"/>
                  </a:lnTo>
                  <a:lnTo>
                    <a:pt x="1009" y="798"/>
                  </a:lnTo>
                  <a:lnTo>
                    <a:pt x="995" y="797"/>
                  </a:lnTo>
                  <a:lnTo>
                    <a:pt x="980" y="796"/>
                  </a:lnTo>
                  <a:lnTo>
                    <a:pt x="969" y="793"/>
                  </a:lnTo>
                  <a:lnTo>
                    <a:pt x="963" y="787"/>
                  </a:lnTo>
                  <a:lnTo>
                    <a:pt x="954" y="778"/>
                  </a:lnTo>
                  <a:lnTo>
                    <a:pt x="949" y="768"/>
                  </a:lnTo>
                  <a:lnTo>
                    <a:pt x="943" y="763"/>
                  </a:lnTo>
                  <a:lnTo>
                    <a:pt x="939" y="764"/>
                  </a:lnTo>
                  <a:lnTo>
                    <a:pt x="933" y="767"/>
                  </a:lnTo>
                  <a:lnTo>
                    <a:pt x="927" y="771"/>
                  </a:lnTo>
                  <a:lnTo>
                    <a:pt x="920" y="775"/>
                  </a:lnTo>
                  <a:lnTo>
                    <a:pt x="916" y="775"/>
                  </a:lnTo>
                  <a:lnTo>
                    <a:pt x="909" y="771"/>
                  </a:lnTo>
                  <a:lnTo>
                    <a:pt x="901" y="765"/>
                  </a:lnTo>
                  <a:lnTo>
                    <a:pt x="882" y="752"/>
                  </a:lnTo>
                  <a:lnTo>
                    <a:pt x="874" y="745"/>
                  </a:lnTo>
                  <a:lnTo>
                    <a:pt x="867" y="735"/>
                  </a:lnTo>
                  <a:lnTo>
                    <a:pt x="863" y="724"/>
                  </a:lnTo>
                  <a:lnTo>
                    <a:pt x="859" y="715"/>
                  </a:lnTo>
                  <a:lnTo>
                    <a:pt x="855" y="712"/>
                  </a:lnTo>
                  <a:lnTo>
                    <a:pt x="848" y="713"/>
                  </a:lnTo>
                  <a:lnTo>
                    <a:pt x="842" y="719"/>
                  </a:lnTo>
                  <a:lnTo>
                    <a:pt x="838" y="726"/>
                  </a:lnTo>
                  <a:lnTo>
                    <a:pt x="837" y="734"/>
                  </a:lnTo>
                  <a:lnTo>
                    <a:pt x="841" y="742"/>
                  </a:lnTo>
                  <a:lnTo>
                    <a:pt x="855" y="759"/>
                  </a:lnTo>
                  <a:lnTo>
                    <a:pt x="860" y="765"/>
                  </a:lnTo>
                  <a:lnTo>
                    <a:pt x="863" y="772"/>
                  </a:lnTo>
                  <a:lnTo>
                    <a:pt x="864" y="778"/>
                  </a:lnTo>
                  <a:lnTo>
                    <a:pt x="867" y="782"/>
                  </a:lnTo>
                  <a:lnTo>
                    <a:pt x="871" y="787"/>
                  </a:lnTo>
                  <a:lnTo>
                    <a:pt x="883" y="800"/>
                  </a:lnTo>
                  <a:lnTo>
                    <a:pt x="885" y="802"/>
                  </a:lnTo>
                  <a:lnTo>
                    <a:pt x="886" y="807"/>
                  </a:lnTo>
                  <a:lnTo>
                    <a:pt x="886" y="815"/>
                  </a:lnTo>
                  <a:lnTo>
                    <a:pt x="889" y="816"/>
                  </a:lnTo>
                  <a:lnTo>
                    <a:pt x="894" y="815"/>
                  </a:lnTo>
                  <a:lnTo>
                    <a:pt x="901" y="811"/>
                  </a:lnTo>
                  <a:lnTo>
                    <a:pt x="909" y="804"/>
                  </a:lnTo>
                  <a:lnTo>
                    <a:pt x="922" y="796"/>
                  </a:lnTo>
                  <a:lnTo>
                    <a:pt x="924" y="793"/>
                  </a:lnTo>
                  <a:lnTo>
                    <a:pt x="926" y="790"/>
                  </a:lnTo>
                  <a:lnTo>
                    <a:pt x="928" y="787"/>
                  </a:lnTo>
                  <a:lnTo>
                    <a:pt x="928" y="785"/>
                  </a:lnTo>
                  <a:lnTo>
                    <a:pt x="931" y="783"/>
                  </a:lnTo>
                  <a:lnTo>
                    <a:pt x="933" y="783"/>
                  </a:lnTo>
                  <a:lnTo>
                    <a:pt x="935" y="786"/>
                  </a:lnTo>
                  <a:lnTo>
                    <a:pt x="939" y="794"/>
                  </a:lnTo>
                  <a:lnTo>
                    <a:pt x="941" y="798"/>
                  </a:lnTo>
                  <a:lnTo>
                    <a:pt x="946" y="801"/>
                  </a:lnTo>
                  <a:lnTo>
                    <a:pt x="954" y="804"/>
                  </a:lnTo>
                  <a:lnTo>
                    <a:pt x="965" y="811"/>
                  </a:lnTo>
                  <a:lnTo>
                    <a:pt x="975" y="820"/>
                  </a:lnTo>
                  <a:lnTo>
                    <a:pt x="982" y="828"/>
                  </a:lnTo>
                  <a:lnTo>
                    <a:pt x="983" y="835"/>
                  </a:lnTo>
                  <a:lnTo>
                    <a:pt x="980" y="841"/>
                  </a:lnTo>
                  <a:lnTo>
                    <a:pt x="976" y="848"/>
                  </a:lnTo>
                  <a:lnTo>
                    <a:pt x="972" y="853"/>
                  </a:lnTo>
                  <a:lnTo>
                    <a:pt x="968" y="863"/>
                  </a:lnTo>
                  <a:lnTo>
                    <a:pt x="961" y="875"/>
                  </a:lnTo>
                  <a:lnTo>
                    <a:pt x="953" y="889"/>
                  </a:lnTo>
                  <a:lnTo>
                    <a:pt x="945" y="898"/>
                  </a:lnTo>
                  <a:lnTo>
                    <a:pt x="937" y="907"/>
                  </a:lnTo>
                  <a:lnTo>
                    <a:pt x="927" y="915"/>
                  </a:lnTo>
                  <a:lnTo>
                    <a:pt x="916" y="922"/>
                  </a:lnTo>
                  <a:lnTo>
                    <a:pt x="905" y="926"/>
                  </a:lnTo>
                  <a:lnTo>
                    <a:pt x="896" y="930"/>
                  </a:lnTo>
                  <a:lnTo>
                    <a:pt x="889" y="935"/>
                  </a:lnTo>
                  <a:lnTo>
                    <a:pt x="883" y="939"/>
                  </a:lnTo>
                  <a:lnTo>
                    <a:pt x="875" y="942"/>
                  </a:lnTo>
                  <a:lnTo>
                    <a:pt x="864" y="945"/>
                  </a:lnTo>
                  <a:lnTo>
                    <a:pt x="852" y="950"/>
                  </a:lnTo>
                  <a:lnTo>
                    <a:pt x="827" y="963"/>
                  </a:lnTo>
                  <a:lnTo>
                    <a:pt x="820" y="967"/>
                  </a:lnTo>
                  <a:lnTo>
                    <a:pt x="815" y="970"/>
                  </a:lnTo>
                  <a:lnTo>
                    <a:pt x="805" y="974"/>
                  </a:lnTo>
                  <a:lnTo>
                    <a:pt x="794" y="976"/>
                  </a:lnTo>
                  <a:lnTo>
                    <a:pt x="785" y="978"/>
                  </a:lnTo>
                  <a:lnTo>
                    <a:pt x="778" y="978"/>
                  </a:lnTo>
                  <a:lnTo>
                    <a:pt x="773" y="971"/>
                  </a:lnTo>
                  <a:lnTo>
                    <a:pt x="768" y="959"/>
                  </a:lnTo>
                  <a:lnTo>
                    <a:pt x="763" y="929"/>
                  </a:lnTo>
                  <a:lnTo>
                    <a:pt x="759" y="912"/>
                  </a:lnTo>
                  <a:lnTo>
                    <a:pt x="755" y="901"/>
                  </a:lnTo>
                  <a:lnTo>
                    <a:pt x="752" y="892"/>
                  </a:lnTo>
                  <a:lnTo>
                    <a:pt x="748" y="886"/>
                  </a:lnTo>
                  <a:lnTo>
                    <a:pt x="742" y="879"/>
                  </a:lnTo>
                  <a:lnTo>
                    <a:pt x="736" y="871"/>
                  </a:lnTo>
                  <a:lnTo>
                    <a:pt x="725" y="860"/>
                  </a:lnTo>
                  <a:lnTo>
                    <a:pt x="722" y="855"/>
                  </a:lnTo>
                  <a:lnTo>
                    <a:pt x="718" y="845"/>
                  </a:lnTo>
                  <a:lnTo>
                    <a:pt x="710" y="823"/>
                  </a:lnTo>
                  <a:lnTo>
                    <a:pt x="708" y="813"/>
                  </a:lnTo>
                  <a:lnTo>
                    <a:pt x="707" y="807"/>
                  </a:lnTo>
                  <a:lnTo>
                    <a:pt x="704" y="804"/>
                  </a:lnTo>
                  <a:lnTo>
                    <a:pt x="696" y="798"/>
                  </a:lnTo>
                  <a:lnTo>
                    <a:pt x="693" y="791"/>
                  </a:lnTo>
                  <a:lnTo>
                    <a:pt x="690" y="781"/>
                  </a:lnTo>
                  <a:lnTo>
                    <a:pt x="686" y="768"/>
                  </a:lnTo>
                  <a:lnTo>
                    <a:pt x="681" y="757"/>
                  </a:lnTo>
                  <a:lnTo>
                    <a:pt x="678" y="749"/>
                  </a:lnTo>
                  <a:lnTo>
                    <a:pt x="674" y="746"/>
                  </a:lnTo>
                  <a:lnTo>
                    <a:pt x="667" y="746"/>
                  </a:lnTo>
                  <a:lnTo>
                    <a:pt x="659" y="748"/>
                  </a:lnTo>
                  <a:lnTo>
                    <a:pt x="651" y="750"/>
                  </a:lnTo>
                  <a:lnTo>
                    <a:pt x="655" y="756"/>
                  </a:lnTo>
                  <a:lnTo>
                    <a:pt x="669" y="790"/>
                  </a:lnTo>
                  <a:lnTo>
                    <a:pt x="681" y="819"/>
                  </a:lnTo>
                  <a:lnTo>
                    <a:pt x="684" y="831"/>
                  </a:lnTo>
                  <a:lnTo>
                    <a:pt x="685" y="846"/>
                  </a:lnTo>
                  <a:lnTo>
                    <a:pt x="685" y="875"/>
                  </a:lnTo>
                  <a:lnTo>
                    <a:pt x="689" y="885"/>
                  </a:lnTo>
                  <a:lnTo>
                    <a:pt x="697" y="893"/>
                  </a:lnTo>
                  <a:lnTo>
                    <a:pt x="708" y="901"/>
                  </a:lnTo>
                  <a:lnTo>
                    <a:pt x="718" y="911"/>
                  </a:lnTo>
                  <a:lnTo>
                    <a:pt x="725" y="922"/>
                  </a:lnTo>
                  <a:lnTo>
                    <a:pt x="730" y="933"/>
                  </a:lnTo>
                  <a:lnTo>
                    <a:pt x="737" y="942"/>
                  </a:lnTo>
                  <a:lnTo>
                    <a:pt x="744" y="950"/>
                  </a:lnTo>
                  <a:lnTo>
                    <a:pt x="748" y="953"/>
                  </a:lnTo>
                  <a:lnTo>
                    <a:pt x="752" y="957"/>
                  </a:lnTo>
                  <a:lnTo>
                    <a:pt x="757" y="965"/>
                  </a:lnTo>
                  <a:lnTo>
                    <a:pt x="768" y="985"/>
                  </a:lnTo>
                  <a:lnTo>
                    <a:pt x="771" y="992"/>
                  </a:lnTo>
                  <a:lnTo>
                    <a:pt x="771" y="1009"/>
                  </a:lnTo>
                  <a:lnTo>
                    <a:pt x="774" y="1015"/>
                  </a:lnTo>
                  <a:lnTo>
                    <a:pt x="782" y="1018"/>
                  </a:lnTo>
                  <a:lnTo>
                    <a:pt x="794" y="1016"/>
                  </a:lnTo>
                  <a:lnTo>
                    <a:pt x="805" y="1012"/>
                  </a:lnTo>
                  <a:lnTo>
                    <a:pt x="815" y="1008"/>
                  </a:lnTo>
                  <a:lnTo>
                    <a:pt x="834" y="998"/>
                  </a:lnTo>
                  <a:lnTo>
                    <a:pt x="846" y="994"/>
                  </a:lnTo>
                  <a:lnTo>
                    <a:pt x="857" y="990"/>
                  </a:lnTo>
                  <a:lnTo>
                    <a:pt x="867" y="990"/>
                  </a:lnTo>
                  <a:lnTo>
                    <a:pt x="872" y="992"/>
                  </a:lnTo>
                  <a:lnTo>
                    <a:pt x="874" y="998"/>
                  </a:lnTo>
                  <a:lnTo>
                    <a:pt x="872" y="1009"/>
                  </a:lnTo>
                  <a:lnTo>
                    <a:pt x="870" y="1022"/>
                  </a:lnTo>
                  <a:lnTo>
                    <a:pt x="866" y="1033"/>
                  </a:lnTo>
                  <a:lnTo>
                    <a:pt x="864" y="1041"/>
                  </a:lnTo>
                  <a:lnTo>
                    <a:pt x="861" y="1048"/>
                  </a:lnTo>
                  <a:lnTo>
                    <a:pt x="855" y="1059"/>
                  </a:lnTo>
                  <a:lnTo>
                    <a:pt x="848" y="1072"/>
                  </a:lnTo>
                  <a:lnTo>
                    <a:pt x="840" y="1085"/>
                  </a:lnTo>
                  <a:lnTo>
                    <a:pt x="833" y="1097"/>
                  </a:lnTo>
                  <a:lnTo>
                    <a:pt x="830" y="1105"/>
                  </a:lnTo>
                  <a:lnTo>
                    <a:pt x="827" y="1115"/>
                  </a:lnTo>
                  <a:lnTo>
                    <a:pt x="819" y="1126"/>
                  </a:lnTo>
                  <a:lnTo>
                    <a:pt x="809" y="1134"/>
                  </a:lnTo>
                  <a:lnTo>
                    <a:pt x="800" y="1140"/>
                  </a:lnTo>
                  <a:lnTo>
                    <a:pt x="792" y="1145"/>
                  </a:lnTo>
                  <a:lnTo>
                    <a:pt x="781" y="1155"/>
                  </a:lnTo>
                  <a:lnTo>
                    <a:pt x="762" y="1179"/>
                  </a:lnTo>
                  <a:lnTo>
                    <a:pt x="755" y="1189"/>
                  </a:lnTo>
                  <a:lnTo>
                    <a:pt x="749" y="1197"/>
                  </a:lnTo>
                  <a:lnTo>
                    <a:pt x="736" y="1216"/>
                  </a:lnTo>
                  <a:lnTo>
                    <a:pt x="730" y="1224"/>
                  </a:lnTo>
                  <a:lnTo>
                    <a:pt x="725" y="1229"/>
                  </a:lnTo>
                  <a:lnTo>
                    <a:pt x="722" y="1234"/>
                  </a:lnTo>
                  <a:lnTo>
                    <a:pt x="719" y="1242"/>
                  </a:lnTo>
                  <a:lnTo>
                    <a:pt x="716" y="1253"/>
                  </a:lnTo>
                  <a:lnTo>
                    <a:pt x="715" y="1264"/>
                  </a:lnTo>
                  <a:lnTo>
                    <a:pt x="716" y="1270"/>
                  </a:lnTo>
                  <a:lnTo>
                    <a:pt x="719" y="1277"/>
                  </a:lnTo>
                  <a:lnTo>
                    <a:pt x="725" y="1298"/>
                  </a:lnTo>
                  <a:lnTo>
                    <a:pt x="730" y="1308"/>
                  </a:lnTo>
                  <a:lnTo>
                    <a:pt x="738" y="1318"/>
                  </a:lnTo>
                  <a:lnTo>
                    <a:pt x="741" y="1327"/>
                  </a:lnTo>
                  <a:lnTo>
                    <a:pt x="740" y="1335"/>
                  </a:lnTo>
                  <a:lnTo>
                    <a:pt x="737" y="1344"/>
                  </a:lnTo>
                  <a:lnTo>
                    <a:pt x="738" y="1355"/>
                  </a:lnTo>
                  <a:lnTo>
                    <a:pt x="740" y="1368"/>
                  </a:lnTo>
                  <a:lnTo>
                    <a:pt x="740" y="1381"/>
                  </a:lnTo>
                  <a:lnTo>
                    <a:pt x="736" y="1393"/>
                  </a:lnTo>
                  <a:lnTo>
                    <a:pt x="727" y="1405"/>
                  </a:lnTo>
                  <a:lnTo>
                    <a:pt x="708" y="1425"/>
                  </a:lnTo>
                  <a:lnTo>
                    <a:pt x="699" y="1433"/>
                  </a:lnTo>
                  <a:lnTo>
                    <a:pt x="689" y="1442"/>
                  </a:lnTo>
                  <a:lnTo>
                    <a:pt x="681" y="1452"/>
                  </a:lnTo>
                  <a:lnTo>
                    <a:pt x="673" y="1464"/>
                  </a:lnTo>
                  <a:lnTo>
                    <a:pt x="667" y="1474"/>
                  </a:lnTo>
                  <a:lnTo>
                    <a:pt x="667" y="1482"/>
                  </a:lnTo>
                  <a:lnTo>
                    <a:pt x="669" y="1489"/>
                  </a:lnTo>
                  <a:lnTo>
                    <a:pt x="671" y="1499"/>
                  </a:lnTo>
                  <a:lnTo>
                    <a:pt x="674" y="1511"/>
                  </a:lnTo>
                  <a:lnTo>
                    <a:pt x="677" y="1520"/>
                  </a:lnTo>
                  <a:lnTo>
                    <a:pt x="677" y="1527"/>
                  </a:lnTo>
                  <a:lnTo>
                    <a:pt x="673" y="1531"/>
                  </a:lnTo>
                  <a:lnTo>
                    <a:pt x="665" y="1535"/>
                  </a:lnTo>
                  <a:lnTo>
                    <a:pt x="655" y="1538"/>
                  </a:lnTo>
                  <a:lnTo>
                    <a:pt x="645" y="1542"/>
                  </a:lnTo>
                  <a:lnTo>
                    <a:pt x="639" y="1545"/>
                  </a:lnTo>
                  <a:lnTo>
                    <a:pt x="636" y="1549"/>
                  </a:lnTo>
                  <a:lnTo>
                    <a:pt x="637" y="1555"/>
                  </a:lnTo>
                  <a:lnTo>
                    <a:pt x="639" y="1562"/>
                  </a:lnTo>
                  <a:lnTo>
                    <a:pt x="643" y="1570"/>
                  </a:lnTo>
                  <a:lnTo>
                    <a:pt x="644" y="1577"/>
                  </a:lnTo>
                  <a:lnTo>
                    <a:pt x="643" y="1585"/>
                  </a:lnTo>
                  <a:lnTo>
                    <a:pt x="637" y="1594"/>
                  </a:lnTo>
                  <a:lnTo>
                    <a:pt x="629" y="1604"/>
                  </a:lnTo>
                  <a:lnTo>
                    <a:pt x="622" y="1612"/>
                  </a:lnTo>
                  <a:lnTo>
                    <a:pt x="615" y="1619"/>
                  </a:lnTo>
                  <a:lnTo>
                    <a:pt x="607" y="1630"/>
                  </a:lnTo>
                  <a:lnTo>
                    <a:pt x="599" y="1642"/>
                  </a:lnTo>
                  <a:lnTo>
                    <a:pt x="588" y="1655"/>
                  </a:lnTo>
                  <a:lnTo>
                    <a:pt x="580" y="1663"/>
                  </a:lnTo>
                  <a:lnTo>
                    <a:pt x="569" y="1668"/>
                  </a:lnTo>
                  <a:lnTo>
                    <a:pt x="557" y="1671"/>
                  </a:lnTo>
                  <a:lnTo>
                    <a:pt x="543" y="1673"/>
                  </a:lnTo>
                  <a:lnTo>
                    <a:pt x="532" y="1671"/>
                  </a:lnTo>
                  <a:lnTo>
                    <a:pt x="521" y="1673"/>
                  </a:lnTo>
                  <a:lnTo>
                    <a:pt x="507" y="1677"/>
                  </a:lnTo>
                  <a:lnTo>
                    <a:pt x="496" y="1683"/>
                  </a:lnTo>
                  <a:lnTo>
                    <a:pt x="490" y="1689"/>
                  </a:lnTo>
                  <a:lnTo>
                    <a:pt x="483" y="1692"/>
                  </a:lnTo>
                  <a:lnTo>
                    <a:pt x="476" y="1692"/>
                  </a:lnTo>
                  <a:lnTo>
                    <a:pt x="466" y="1688"/>
                  </a:lnTo>
                  <a:lnTo>
                    <a:pt x="458" y="1681"/>
                  </a:lnTo>
                  <a:lnTo>
                    <a:pt x="454" y="1670"/>
                  </a:lnTo>
                  <a:lnTo>
                    <a:pt x="451" y="1645"/>
                  </a:lnTo>
                  <a:lnTo>
                    <a:pt x="450" y="1638"/>
                  </a:lnTo>
                  <a:lnTo>
                    <a:pt x="448" y="1636"/>
                  </a:lnTo>
                  <a:lnTo>
                    <a:pt x="448" y="1631"/>
                  </a:lnTo>
                  <a:lnTo>
                    <a:pt x="446" y="1623"/>
                  </a:lnTo>
                  <a:lnTo>
                    <a:pt x="442" y="1612"/>
                  </a:lnTo>
                  <a:lnTo>
                    <a:pt x="436" y="1603"/>
                  </a:lnTo>
                  <a:lnTo>
                    <a:pt x="428" y="1593"/>
                  </a:lnTo>
                  <a:lnTo>
                    <a:pt x="423" y="1582"/>
                  </a:lnTo>
                  <a:lnTo>
                    <a:pt x="417" y="1574"/>
                  </a:lnTo>
                  <a:lnTo>
                    <a:pt x="416" y="1567"/>
                  </a:lnTo>
                  <a:lnTo>
                    <a:pt x="418" y="1559"/>
                  </a:lnTo>
                  <a:lnTo>
                    <a:pt x="421" y="1549"/>
                  </a:lnTo>
                  <a:lnTo>
                    <a:pt x="425" y="1540"/>
                  </a:lnTo>
                  <a:lnTo>
                    <a:pt x="427" y="1530"/>
                  </a:lnTo>
                  <a:lnTo>
                    <a:pt x="423" y="1519"/>
                  </a:lnTo>
                  <a:lnTo>
                    <a:pt x="416" y="1508"/>
                  </a:lnTo>
                  <a:lnTo>
                    <a:pt x="407" y="1499"/>
                  </a:lnTo>
                  <a:lnTo>
                    <a:pt x="401" y="1490"/>
                  </a:lnTo>
                  <a:lnTo>
                    <a:pt x="397" y="1482"/>
                  </a:lnTo>
                  <a:lnTo>
                    <a:pt x="391" y="1470"/>
                  </a:lnTo>
                  <a:lnTo>
                    <a:pt x="384" y="1457"/>
                  </a:lnTo>
                  <a:lnTo>
                    <a:pt x="380" y="1449"/>
                  </a:lnTo>
                  <a:lnTo>
                    <a:pt x="376" y="1437"/>
                  </a:lnTo>
                  <a:lnTo>
                    <a:pt x="372" y="1419"/>
                  </a:lnTo>
                  <a:lnTo>
                    <a:pt x="372" y="1397"/>
                  </a:lnTo>
                  <a:lnTo>
                    <a:pt x="375" y="1379"/>
                  </a:lnTo>
                  <a:lnTo>
                    <a:pt x="380" y="1366"/>
                  </a:lnTo>
                  <a:lnTo>
                    <a:pt x="386" y="1356"/>
                  </a:lnTo>
                  <a:lnTo>
                    <a:pt x="392" y="1349"/>
                  </a:lnTo>
                  <a:lnTo>
                    <a:pt x="398" y="1341"/>
                  </a:lnTo>
                  <a:lnTo>
                    <a:pt x="397" y="1330"/>
                  </a:lnTo>
                  <a:lnTo>
                    <a:pt x="390" y="1316"/>
                  </a:lnTo>
                  <a:lnTo>
                    <a:pt x="387" y="1307"/>
                  </a:lnTo>
                  <a:lnTo>
                    <a:pt x="387" y="1274"/>
                  </a:lnTo>
                  <a:lnTo>
                    <a:pt x="386" y="1267"/>
                  </a:lnTo>
                  <a:lnTo>
                    <a:pt x="381" y="1257"/>
                  </a:lnTo>
                  <a:lnTo>
                    <a:pt x="371" y="1224"/>
                  </a:lnTo>
                  <a:lnTo>
                    <a:pt x="364" y="1209"/>
                  </a:lnTo>
                  <a:lnTo>
                    <a:pt x="357" y="1200"/>
                  </a:lnTo>
                  <a:lnTo>
                    <a:pt x="350" y="1196"/>
                  </a:lnTo>
                  <a:lnTo>
                    <a:pt x="343" y="1193"/>
                  </a:lnTo>
                  <a:lnTo>
                    <a:pt x="339" y="1190"/>
                  </a:lnTo>
                  <a:lnTo>
                    <a:pt x="338" y="1183"/>
                  </a:lnTo>
                  <a:lnTo>
                    <a:pt x="339" y="1175"/>
                  </a:lnTo>
                  <a:lnTo>
                    <a:pt x="342" y="1161"/>
                  </a:lnTo>
                  <a:lnTo>
                    <a:pt x="345" y="1137"/>
                  </a:lnTo>
                  <a:lnTo>
                    <a:pt x="350" y="1127"/>
                  </a:lnTo>
                  <a:lnTo>
                    <a:pt x="354" y="1119"/>
                  </a:lnTo>
                  <a:lnTo>
                    <a:pt x="356" y="1112"/>
                  </a:lnTo>
                  <a:lnTo>
                    <a:pt x="351" y="1107"/>
                  </a:lnTo>
                  <a:lnTo>
                    <a:pt x="339" y="1098"/>
                  </a:lnTo>
                  <a:lnTo>
                    <a:pt x="335" y="1094"/>
                  </a:lnTo>
                  <a:lnTo>
                    <a:pt x="334" y="1094"/>
                  </a:lnTo>
                  <a:lnTo>
                    <a:pt x="332" y="1093"/>
                  </a:lnTo>
                  <a:lnTo>
                    <a:pt x="331" y="1094"/>
                  </a:lnTo>
                  <a:lnTo>
                    <a:pt x="328" y="1096"/>
                  </a:lnTo>
                  <a:lnTo>
                    <a:pt x="325" y="1098"/>
                  </a:lnTo>
                  <a:lnTo>
                    <a:pt x="317" y="1104"/>
                  </a:lnTo>
                  <a:lnTo>
                    <a:pt x="310" y="1108"/>
                  </a:lnTo>
                  <a:lnTo>
                    <a:pt x="302" y="1108"/>
                  </a:lnTo>
                  <a:lnTo>
                    <a:pt x="295" y="1104"/>
                  </a:lnTo>
                  <a:lnTo>
                    <a:pt x="291" y="1096"/>
                  </a:lnTo>
                  <a:lnTo>
                    <a:pt x="289" y="1087"/>
                  </a:lnTo>
                  <a:lnTo>
                    <a:pt x="284" y="1079"/>
                  </a:lnTo>
                  <a:lnTo>
                    <a:pt x="276" y="1071"/>
                  </a:lnTo>
                  <a:lnTo>
                    <a:pt x="265" y="1066"/>
                  </a:lnTo>
                  <a:lnTo>
                    <a:pt x="252" y="1064"/>
                  </a:lnTo>
                  <a:lnTo>
                    <a:pt x="241" y="1066"/>
                  </a:lnTo>
                  <a:lnTo>
                    <a:pt x="234" y="1067"/>
                  </a:lnTo>
                  <a:lnTo>
                    <a:pt x="230" y="1071"/>
                  </a:lnTo>
                  <a:lnTo>
                    <a:pt x="223" y="1079"/>
                  </a:lnTo>
                  <a:lnTo>
                    <a:pt x="215" y="1087"/>
                  </a:lnTo>
                  <a:lnTo>
                    <a:pt x="204" y="1093"/>
                  </a:lnTo>
                  <a:lnTo>
                    <a:pt x="190" y="1094"/>
                  </a:lnTo>
                  <a:lnTo>
                    <a:pt x="163" y="1092"/>
                  </a:lnTo>
                  <a:lnTo>
                    <a:pt x="152" y="1092"/>
                  </a:lnTo>
                  <a:lnTo>
                    <a:pt x="142" y="1093"/>
                  </a:lnTo>
                  <a:lnTo>
                    <a:pt x="135" y="1097"/>
                  </a:lnTo>
                  <a:lnTo>
                    <a:pt x="129" y="1111"/>
                  </a:lnTo>
                  <a:lnTo>
                    <a:pt x="127" y="1112"/>
                  </a:lnTo>
                  <a:lnTo>
                    <a:pt x="124" y="1112"/>
                  </a:lnTo>
                  <a:lnTo>
                    <a:pt x="122" y="1111"/>
                  </a:lnTo>
                  <a:lnTo>
                    <a:pt x="118" y="1108"/>
                  </a:lnTo>
                  <a:lnTo>
                    <a:pt x="103" y="1093"/>
                  </a:lnTo>
                  <a:lnTo>
                    <a:pt x="94" y="1086"/>
                  </a:lnTo>
                  <a:lnTo>
                    <a:pt x="90" y="1081"/>
                  </a:lnTo>
                  <a:lnTo>
                    <a:pt x="88" y="1078"/>
                  </a:lnTo>
                  <a:lnTo>
                    <a:pt x="86" y="1075"/>
                  </a:lnTo>
                  <a:lnTo>
                    <a:pt x="82" y="1068"/>
                  </a:lnTo>
                  <a:lnTo>
                    <a:pt x="78" y="1059"/>
                  </a:lnTo>
                  <a:lnTo>
                    <a:pt x="72" y="1046"/>
                  </a:lnTo>
                  <a:lnTo>
                    <a:pt x="64" y="1027"/>
                  </a:lnTo>
                  <a:lnTo>
                    <a:pt x="57" y="1019"/>
                  </a:lnTo>
                  <a:lnTo>
                    <a:pt x="48" y="1012"/>
                  </a:lnTo>
                  <a:lnTo>
                    <a:pt x="36" y="1007"/>
                  </a:lnTo>
                  <a:lnTo>
                    <a:pt x="21" y="1000"/>
                  </a:lnTo>
                  <a:lnTo>
                    <a:pt x="12" y="993"/>
                  </a:lnTo>
                  <a:lnTo>
                    <a:pt x="8" y="986"/>
                  </a:lnTo>
                  <a:lnTo>
                    <a:pt x="8" y="979"/>
                  </a:lnTo>
                  <a:lnTo>
                    <a:pt x="10" y="971"/>
                  </a:lnTo>
                  <a:lnTo>
                    <a:pt x="10" y="963"/>
                  </a:lnTo>
                  <a:lnTo>
                    <a:pt x="8" y="957"/>
                  </a:lnTo>
                  <a:lnTo>
                    <a:pt x="5" y="953"/>
                  </a:lnTo>
                  <a:lnTo>
                    <a:pt x="4" y="950"/>
                  </a:lnTo>
                  <a:lnTo>
                    <a:pt x="0" y="946"/>
                  </a:lnTo>
                  <a:lnTo>
                    <a:pt x="0" y="945"/>
                  </a:lnTo>
                  <a:lnTo>
                    <a:pt x="1" y="944"/>
                  </a:lnTo>
                  <a:lnTo>
                    <a:pt x="4" y="942"/>
                  </a:lnTo>
                  <a:lnTo>
                    <a:pt x="11" y="929"/>
                  </a:lnTo>
                  <a:lnTo>
                    <a:pt x="18" y="916"/>
                  </a:lnTo>
                  <a:lnTo>
                    <a:pt x="23" y="902"/>
                  </a:lnTo>
                  <a:lnTo>
                    <a:pt x="25" y="890"/>
                  </a:lnTo>
                  <a:lnTo>
                    <a:pt x="22" y="878"/>
                  </a:lnTo>
                  <a:lnTo>
                    <a:pt x="21" y="870"/>
                  </a:lnTo>
                  <a:lnTo>
                    <a:pt x="18" y="860"/>
                  </a:lnTo>
                  <a:lnTo>
                    <a:pt x="14" y="850"/>
                  </a:lnTo>
                  <a:lnTo>
                    <a:pt x="14" y="839"/>
                  </a:lnTo>
                  <a:lnTo>
                    <a:pt x="18" y="827"/>
                  </a:lnTo>
                  <a:lnTo>
                    <a:pt x="23" y="815"/>
                  </a:lnTo>
                  <a:lnTo>
                    <a:pt x="29" y="800"/>
                  </a:lnTo>
                  <a:lnTo>
                    <a:pt x="38" y="771"/>
                  </a:lnTo>
                  <a:lnTo>
                    <a:pt x="44" y="761"/>
                  </a:lnTo>
                  <a:lnTo>
                    <a:pt x="53" y="753"/>
                  </a:lnTo>
                  <a:lnTo>
                    <a:pt x="66" y="746"/>
                  </a:lnTo>
                  <a:lnTo>
                    <a:pt x="90" y="734"/>
                  </a:lnTo>
                  <a:lnTo>
                    <a:pt x="96" y="728"/>
                  </a:lnTo>
                  <a:lnTo>
                    <a:pt x="97" y="722"/>
                  </a:lnTo>
                  <a:lnTo>
                    <a:pt x="98" y="713"/>
                  </a:lnTo>
                  <a:lnTo>
                    <a:pt x="98" y="702"/>
                  </a:lnTo>
                  <a:lnTo>
                    <a:pt x="101" y="691"/>
                  </a:lnTo>
                  <a:lnTo>
                    <a:pt x="107" y="679"/>
                  </a:lnTo>
                  <a:lnTo>
                    <a:pt x="112" y="671"/>
                  </a:lnTo>
                  <a:lnTo>
                    <a:pt x="118" y="665"/>
                  </a:lnTo>
                  <a:lnTo>
                    <a:pt x="120" y="664"/>
                  </a:lnTo>
                  <a:lnTo>
                    <a:pt x="124" y="661"/>
                  </a:lnTo>
                  <a:lnTo>
                    <a:pt x="130" y="656"/>
                  </a:lnTo>
                  <a:lnTo>
                    <a:pt x="138" y="649"/>
                  </a:lnTo>
                  <a:lnTo>
                    <a:pt x="148" y="642"/>
                  </a:lnTo>
                  <a:lnTo>
                    <a:pt x="155" y="639"/>
                  </a:lnTo>
                  <a:lnTo>
                    <a:pt x="164" y="639"/>
                  </a:lnTo>
                  <a:lnTo>
                    <a:pt x="172" y="641"/>
                  </a:lnTo>
                  <a:lnTo>
                    <a:pt x="185" y="641"/>
                  </a:lnTo>
                  <a:lnTo>
                    <a:pt x="190" y="638"/>
                  </a:lnTo>
                  <a:lnTo>
                    <a:pt x="198" y="635"/>
                  </a:lnTo>
                  <a:lnTo>
                    <a:pt x="208" y="631"/>
                  </a:lnTo>
                  <a:lnTo>
                    <a:pt x="224" y="623"/>
                  </a:lnTo>
                  <a:lnTo>
                    <a:pt x="234" y="619"/>
                  </a:lnTo>
                  <a:lnTo>
                    <a:pt x="246" y="613"/>
                  </a:lnTo>
                  <a:lnTo>
                    <a:pt x="256" y="611"/>
                  </a:lnTo>
                  <a:lnTo>
                    <a:pt x="261" y="609"/>
                  </a:lnTo>
                  <a:lnTo>
                    <a:pt x="308" y="609"/>
                  </a:lnTo>
                  <a:lnTo>
                    <a:pt x="320" y="608"/>
                  </a:lnTo>
                  <a:lnTo>
                    <a:pt x="327" y="607"/>
                  </a:lnTo>
                  <a:lnTo>
                    <a:pt x="332" y="605"/>
                  </a:lnTo>
                  <a:lnTo>
                    <a:pt x="340" y="604"/>
                  </a:lnTo>
                  <a:lnTo>
                    <a:pt x="350" y="604"/>
                  </a:lnTo>
                  <a:lnTo>
                    <a:pt x="358" y="607"/>
                  </a:lnTo>
                  <a:lnTo>
                    <a:pt x="366" y="613"/>
                  </a:lnTo>
                  <a:lnTo>
                    <a:pt x="372" y="626"/>
                  </a:lnTo>
                  <a:lnTo>
                    <a:pt x="375" y="637"/>
                  </a:lnTo>
                  <a:lnTo>
                    <a:pt x="373" y="642"/>
                  </a:lnTo>
                  <a:lnTo>
                    <a:pt x="369" y="645"/>
                  </a:lnTo>
                  <a:lnTo>
                    <a:pt x="364" y="646"/>
                  </a:lnTo>
                  <a:lnTo>
                    <a:pt x="358" y="646"/>
                  </a:lnTo>
                  <a:lnTo>
                    <a:pt x="354" y="648"/>
                  </a:lnTo>
                  <a:lnTo>
                    <a:pt x="351" y="650"/>
                  </a:lnTo>
                  <a:lnTo>
                    <a:pt x="350" y="653"/>
                  </a:lnTo>
                  <a:lnTo>
                    <a:pt x="351" y="656"/>
                  </a:lnTo>
                  <a:lnTo>
                    <a:pt x="353" y="657"/>
                  </a:lnTo>
                  <a:lnTo>
                    <a:pt x="354" y="660"/>
                  </a:lnTo>
                  <a:lnTo>
                    <a:pt x="357" y="663"/>
                  </a:lnTo>
                  <a:lnTo>
                    <a:pt x="360" y="664"/>
                  </a:lnTo>
                  <a:lnTo>
                    <a:pt x="361" y="664"/>
                  </a:lnTo>
                  <a:lnTo>
                    <a:pt x="366" y="667"/>
                  </a:lnTo>
                  <a:lnTo>
                    <a:pt x="373" y="672"/>
                  </a:lnTo>
                  <a:lnTo>
                    <a:pt x="381" y="678"/>
                  </a:lnTo>
                  <a:lnTo>
                    <a:pt x="388" y="681"/>
                  </a:lnTo>
                  <a:lnTo>
                    <a:pt x="395" y="682"/>
                  </a:lnTo>
                  <a:lnTo>
                    <a:pt x="403" y="685"/>
                  </a:lnTo>
                  <a:lnTo>
                    <a:pt x="414" y="690"/>
                  </a:lnTo>
                  <a:lnTo>
                    <a:pt x="416" y="691"/>
                  </a:lnTo>
                  <a:lnTo>
                    <a:pt x="421" y="696"/>
                  </a:lnTo>
                  <a:lnTo>
                    <a:pt x="428" y="701"/>
                  </a:lnTo>
                  <a:lnTo>
                    <a:pt x="435" y="705"/>
                  </a:lnTo>
                  <a:lnTo>
                    <a:pt x="448" y="708"/>
                  </a:lnTo>
                  <a:lnTo>
                    <a:pt x="455" y="712"/>
                  </a:lnTo>
                  <a:lnTo>
                    <a:pt x="464" y="716"/>
                  </a:lnTo>
                  <a:lnTo>
                    <a:pt x="472" y="717"/>
                  </a:lnTo>
                  <a:lnTo>
                    <a:pt x="479" y="713"/>
                  </a:lnTo>
                  <a:lnTo>
                    <a:pt x="495" y="685"/>
                  </a:lnTo>
                  <a:lnTo>
                    <a:pt x="500" y="678"/>
                  </a:lnTo>
                  <a:lnTo>
                    <a:pt x="506" y="676"/>
                  </a:lnTo>
                  <a:lnTo>
                    <a:pt x="517" y="681"/>
                  </a:lnTo>
                  <a:lnTo>
                    <a:pt x="529" y="687"/>
                  </a:lnTo>
                  <a:lnTo>
                    <a:pt x="541" y="690"/>
                  </a:lnTo>
                  <a:lnTo>
                    <a:pt x="581" y="690"/>
                  </a:lnTo>
                  <a:lnTo>
                    <a:pt x="587" y="693"/>
                  </a:lnTo>
                  <a:lnTo>
                    <a:pt x="585" y="697"/>
                  </a:lnTo>
                  <a:lnTo>
                    <a:pt x="581" y="704"/>
                  </a:lnTo>
                  <a:lnTo>
                    <a:pt x="573" y="711"/>
                  </a:lnTo>
                  <a:lnTo>
                    <a:pt x="561" y="723"/>
                  </a:lnTo>
                  <a:lnTo>
                    <a:pt x="559" y="726"/>
                  </a:lnTo>
                  <a:lnTo>
                    <a:pt x="562" y="728"/>
                  </a:lnTo>
                  <a:lnTo>
                    <a:pt x="563" y="728"/>
                  </a:lnTo>
                  <a:lnTo>
                    <a:pt x="566" y="727"/>
                  </a:lnTo>
                  <a:lnTo>
                    <a:pt x="573" y="720"/>
                  </a:lnTo>
                  <a:lnTo>
                    <a:pt x="577" y="715"/>
                  </a:lnTo>
                  <a:lnTo>
                    <a:pt x="587" y="707"/>
                  </a:lnTo>
                  <a:lnTo>
                    <a:pt x="596" y="701"/>
                  </a:lnTo>
                  <a:lnTo>
                    <a:pt x="606" y="698"/>
                  </a:lnTo>
                  <a:lnTo>
                    <a:pt x="617" y="696"/>
                  </a:lnTo>
                  <a:lnTo>
                    <a:pt x="621" y="696"/>
                  </a:lnTo>
                  <a:lnTo>
                    <a:pt x="626" y="698"/>
                  </a:lnTo>
                  <a:lnTo>
                    <a:pt x="629" y="701"/>
                  </a:lnTo>
                  <a:lnTo>
                    <a:pt x="632" y="705"/>
                  </a:lnTo>
                  <a:lnTo>
                    <a:pt x="634" y="704"/>
                  </a:lnTo>
                  <a:lnTo>
                    <a:pt x="648" y="704"/>
                  </a:lnTo>
                  <a:lnTo>
                    <a:pt x="651" y="702"/>
                  </a:lnTo>
                  <a:lnTo>
                    <a:pt x="655" y="694"/>
                  </a:lnTo>
                  <a:lnTo>
                    <a:pt x="658" y="690"/>
                  </a:lnTo>
                  <a:lnTo>
                    <a:pt x="662" y="685"/>
                  </a:lnTo>
                  <a:lnTo>
                    <a:pt x="669" y="672"/>
                  </a:lnTo>
                  <a:lnTo>
                    <a:pt x="673" y="659"/>
                  </a:lnTo>
                  <a:lnTo>
                    <a:pt x="675" y="644"/>
                  </a:lnTo>
                  <a:lnTo>
                    <a:pt x="677" y="630"/>
                  </a:lnTo>
                  <a:lnTo>
                    <a:pt x="677" y="622"/>
                  </a:lnTo>
                  <a:lnTo>
                    <a:pt x="675" y="620"/>
                  </a:lnTo>
                  <a:lnTo>
                    <a:pt x="673" y="619"/>
                  </a:lnTo>
                  <a:lnTo>
                    <a:pt x="671" y="619"/>
                  </a:lnTo>
                  <a:lnTo>
                    <a:pt x="669" y="620"/>
                  </a:lnTo>
                  <a:lnTo>
                    <a:pt x="666" y="620"/>
                  </a:lnTo>
                  <a:lnTo>
                    <a:pt x="660" y="623"/>
                  </a:lnTo>
                  <a:lnTo>
                    <a:pt x="641" y="628"/>
                  </a:lnTo>
                  <a:lnTo>
                    <a:pt x="634" y="628"/>
                  </a:lnTo>
                  <a:lnTo>
                    <a:pt x="629" y="627"/>
                  </a:lnTo>
                  <a:lnTo>
                    <a:pt x="622" y="624"/>
                  </a:lnTo>
                  <a:lnTo>
                    <a:pt x="614" y="623"/>
                  </a:lnTo>
                  <a:lnTo>
                    <a:pt x="606" y="626"/>
                  </a:lnTo>
                  <a:lnTo>
                    <a:pt x="598" y="626"/>
                  </a:lnTo>
                  <a:lnTo>
                    <a:pt x="589" y="623"/>
                  </a:lnTo>
                  <a:lnTo>
                    <a:pt x="578" y="615"/>
                  </a:lnTo>
                  <a:lnTo>
                    <a:pt x="569" y="609"/>
                  </a:lnTo>
                  <a:lnTo>
                    <a:pt x="561" y="604"/>
                  </a:lnTo>
                  <a:lnTo>
                    <a:pt x="557" y="600"/>
                  </a:lnTo>
                  <a:lnTo>
                    <a:pt x="555" y="594"/>
                  </a:lnTo>
                  <a:lnTo>
                    <a:pt x="555" y="574"/>
                  </a:lnTo>
                  <a:lnTo>
                    <a:pt x="554" y="564"/>
                  </a:lnTo>
                  <a:lnTo>
                    <a:pt x="552" y="557"/>
                  </a:lnTo>
                  <a:lnTo>
                    <a:pt x="550" y="554"/>
                  </a:lnTo>
                  <a:lnTo>
                    <a:pt x="544" y="554"/>
                  </a:lnTo>
                  <a:lnTo>
                    <a:pt x="540" y="556"/>
                  </a:lnTo>
                  <a:lnTo>
                    <a:pt x="535" y="561"/>
                  </a:lnTo>
                  <a:lnTo>
                    <a:pt x="532" y="563"/>
                  </a:lnTo>
                  <a:lnTo>
                    <a:pt x="529" y="565"/>
                  </a:lnTo>
                  <a:lnTo>
                    <a:pt x="525" y="567"/>
                  </a:lnTo>
                  <a:lnTo>
                    <a:pt x="522" y="570"/>
                  </a:lnTo>
                  <a:lnTo>
                    <a:pt x="518" y="571"/>
                  </a:lnTo>
                  <a:lnTo>
                    <a:pt x="517" y="572"/>
                  </a:lnTo>
                  <a:lnTo>
                    <a:pt x="515" y="575"/>
                  </a:lnTo>
                  <a:lnTo>
                    <a:pt x="521" y="580"/>
                  </a:lnTo>
                  <a:lnTo>
                    <a:pt x="528" y="585"/>
                  </a:lnTo>
                  <a:lnTo>
                    <a:pt x="532" y="591"/>
                  </a:lnTo>
                  <a:lnTo>
                    <a:pt x="533" y="598"/>
                  </a:lnTo>
                  <a:lnTo>
                    <a:pt x="532" y="602"/>
                  </a:lnTo>
                  <a:lnTo>
                    <a:pt x="529" y="607"/>
                  </a:lnTo>
                  <a:lnTo>
                    <a:pt x="526" y="609"/>
                  </a:lnTo>
                  <a:lnTo>
                    <a:pt x="524" y="611"/>
                  </a:lnTo>
                  <a:lnTo>
                    <a:pt x="520" y="613"/>
                  </a:lnTo>
                  <a:lnTo>
                    <a:pt x="513" y="620"/>
                  </a:lnTo>
                  <a:lnTo>
                    <a:pt x="499" y="631"/>
                  </a:lnTo>
                  <a:lnTo>
                    <a:pt x="492" y="635"/>
                  </a:lnTo>
                  <a:lnTo>
                    <a:pt x="490" y="634"/>
                  </a:lnTo>
                  <a:lnTo>
                    <a:pt x="487" y="627"/>
                  </a:lnTo>
                  <a:lnTo>
                    <a:pt x="485" y="615"/>
                  </a:lnTo>
                  <a:lnTo>
                    <a:pt x="484" y="601"/>
                  </a:lnTo>
                  <a:lnTo>
                    <a:pt x="483" y="589"/>
                  </a:lnTo>
                  <a:lnTo>
                    <a:pt x="481" y="582"/>
                  </a:lnTo>
                  <a:lnTo>
                    <a:pt x="476" y="575"/>
                  </a:lnTo>
                  <a:lnTo>
                    <a:pt x="469" y="564"/>
                  </a:lnTo>
                  <a:lnTo>
                    <a:pt x="465" y="553"/>
                  </a:lnTo>
                  <a:lnTo>
                    <a:pt x="459" y="543"/>
                  </a:lnTo>
                  <a:lnTo>
                    <a:pt x="450" y="537"/>
                  </a:lnTo>
                  <a:lnTo>
                    <a:pt x="435" y="522"/>
                  </a:lnTo>
                  <a:lnTo>
                    <a:pt x="424" y="513"/>
                  </a:lnTo>
                  <a:lnTo>
                    <a:pt x="413" y="504"/>
                  </a:lnTo>
                  <a:lnTo>
                    <a:pt x="405" y="496"/>
                  </a:lnTo>
                  <a:lnTo>
                    <a:pt x="398" y="490"/>
                  </a:lnTo>
                  <a:lnTo>
                    <a:pt x="392" y="486"/>
                  </a:lnTo>
                  <a:lnTo>
                    <a:pt x="386" y="485"/>
                  </a:lnTo>
                  <a:lnTo>
                    <a:pt x="381" y="485"/>
                  </a:lnTo>
                  <a:lnTo>
                    <a:pt x="380" y="490"/>
                  </a:lnTo>
                  <a:lnTo>
                    <a:pt x="381" y="498"/>
                  </a:lnTo>
                  <a:lnTo>
                    <a:pt x="388" y="505"/>
                  </a:lnTo>
                  <a:lnTo>
                    <a:pt x="395" y="511"/>
                  </a:lnTo>
                  <a:lnTo>
                    <a:pt x="401" y="519"/>
                  </a:lnTo>
                  <a:lnTo>
                    <a:pt x="409" y="530"/>
                  </a:lnTo>
                  <a:lnTo>
                    <a:pt x="420" y="538"/>
                  </a:lnTo>
                  <a:lnTo>
                    <a:pt x="429" y="543"/>
                  </a:lnTo>
                  <a:lnTo>
                    <a:pt x="435" y="546"/>
                  </a:lnTo>
                  <a:lnTo>
                    <a:pt x="448" y="557"/>
                  </a:lnTo>
                  <a:lnTo>
                    <a:pt x="454" y="561"/>
                  </a:lnTo>
                  <a:lnTo>
                    <a:pt x="457" y="563"/>
                  </a:lnTo>
                  <a:lnTo>
                    <a:pt x="454" y="564"/>
                  </a:lnTo>
                  <a:lnTo>
                    <a:pt x="451" y="564"/>
                  </a:lnTo>
                  <a:lnTo>
                    <a:pt x="448" y="565"/>
                  </a:lnTo>
                  <a:lnTo>
                    <a:pt x="440" y="565"/>
                  </a:lnTo>
                  <a:lnTo>
                    <a:pt x="439" y="567"/>
                  </a:lnTo>
                  <a:lnTo>
                    <a:pt x="439" y="572"/>
                  </a:lnTo>
                  <a:lnTo>
                    <a:pt x="440" y="579"/>
                  </a:lnTo>
                  <a:lnTo>
                    <a:pt x="443" y="589"/>
                  </a:lnTo>
                  <a:lnTo>
                    <a:pt x="444" y="596"/>
                  </a:lnTo>
                  <a:lnTo>
                    <a:pt x="444" y="602"/>
                  </a:lnTo>
                  <a:lnTo>
                    <a:pt x="442" y="605"/>
                  </a:lnTo>
                  <a:lnTo>
                    <a:pt x="440" y="605"/>
                  </a:lnTo>
                  <a:lnTo>
                    <a:pt x="438" y="604"/>
                  </a:lnTo>
                  <a:lnTo>
                    <a:pt x="435" y="601"/>
                  </a:lnTo>
                  <a:lnTo>
                    <a:pt x="433" y="598"/>
                  </a:lnTo>
                  <a:lnTo>
                    <a:pt x="431" y="596"/>
                  </a:lnTo>
                  <a:lnTo>
                    <a:pt x="429" y="591"/>
                  </a:lnTo>
                  <a:lnTo>
                    <a:pt x="428" y="589"/>
                  </a:lnTo>
                  <a:lnTo>
                    <a:pt x="420" y="570"/>
                  </a:lnTo>
                  <a:lnTo>
                    <a:pt x="416" y="563"/>
                  </a:lnTo>
                  <a:lnTo>
                    <a:pt x="402" y="556"/>
                  </a:lnTo>
                  <a:lnTo>
                    <a:pt x="392" y="553"/>
                  </a:lnTo>
                  <a:lnTo>
                    <a:pt x="379" y="546"/>
                  </a:lnTo>
                  <a:lnTo>
                    <a:pt x="373" y="542"/>
                  </a:lnTo>
                  <a:lnTo>
                    <a:pt x="365" y="535"/>
                  </a:lnTo>
                  <a:lnTo>
                    <a:pt x="358" y="527"/>
                  </a:lnTo>
                  <a:lnTo>
                    <a:pt x="354" y="519"/>
                  </a:lnTo>
                  <a:lnTo>
                    <a:pt x="350" y="512"/>
                  </a:lnTo>
                  <a:lnTo>
                    <a:pt x="343" y="509"/>
                  </a:lnTo>
                  <a:lnTo>
                    <a:pt x="336" y="508"/>
                  </a:lnTo>
                  <a:lnTo>
                    <a:pt x="331" y="508"/>
                  </a:lnTo>
                  <a:lnTo>
                    <a:pt x="325" y="512"/>
                  </a:lnTo>
                  <a:lnTo>
                    <a:pt x="319" y="517"/>
                  </a:lnTo>
                  <a:lnTo>
                    <a:pt x="310" y="523"/>
                  </a:lnTo>
                  <a:lnTo>
                    <a:pt x="304" y="526"/>
                  </a:lnTo>
                  <a:lnTo>
                    <a:pt x="294" y="524"/>
                  </a:lnTo>
                  <a:lnTo>
                    <a:pt x="284" y="520"/>
                  </a:lnTo>
                  <a:lnTo>
                    <a:pt x="275" y="517"/>
                  </a:lnTo>
                  <a:lnTo>
                    <a:pt x="269" y="520"/>
                  </a:lnTo>
                  <a:lnTo>
                    <a:pt x="267" y="526"/>
                  </a:lnTo>
                  <a:lnTo>
                    <a:pt x="264" y="535"/>
                  </a:lnTo>
                  <a:lnTo>
                    <a:pt x="263" y="543"/>
                  </a:lnTo>
                  <a:lnTo>
                    <a:pt x="258" y="549"/>
                  </a:lnTo>
                  <a:lnTo>
                    <a:pt x="252" y="550"/>
                  </a:lnTo>
                  <a:lnTo>
                    <a:pt x="243" y="552"/>
                  </a:lnTo>
                  <a:lnTo>
                    <a:pt x="238" y="556"/>
                  </a:lnTo>
                  <a:lnTo>
                    <a:pt x="231" y="563"/>
                  </a:lnTo>
                  <a:lnTo>
                    <a:pt x="224" y="568"/>
                  </a:lnTo>
                  <a:lnTo>
                    <a:pt x="220" y="575"/>
                  </a:lnTo>
                  <a:lnTo>
                    <a:pt x="220" y="580"/>
                  </a:lnTo>
                  <a:lnTo>
                    <a:pt x="223" y="586"/>
                  </a:lnTo>
                  <a:lnTo>
                    <a:pt x="224" y="587"/>
                  </a:lnTo>
                  <a:lnTo>
                    <a:pt x="224" y="591"/>
                  </a:lnTo>
                  <a:lnTo>
                    <a:pt x="222" y="593"/>
                  </a:lnTo>
                  <a:lnTo>
                    <a:pt x="219" y="596"/>
                  </a:lnTo>
                  <a:lnTo>
                    <a:pt x="212" y="601"/>
                  </a:lnTo>
                  <a:lnTo>
                    <a:pt x="206" y="608"/>
                  </a:lnTo>
                  <a:lnTo>
                    <a:pt x="201" y="613"/>
                  </a:lnTo>
                  <a:lnTo>
                    <a:pt x="194" y="616"/>
                  </a:lnTo>
                  <a:lnTo>
                    <a:pt x="185" y="617"/>
                  </a:lnTo>
                  <a:lnTo>
                    <a:pt x="174" y="619"/>
                  </a:lnTo>
                  <a:lnTo>
                    <a:pt x="167" y="617"/>
                  </a:lnTo>
                  <a:lnTo>
                    <a:pt x="164" y="617"/>
                  </a:lnTo>
                  <a:lnTo>
                    <a:pt x="160" y="622"/>
                  </a:lnTo>
                  <a:lnTo>
                    <a:pt x="157" y="630"/>
                  </a:lnTo>
                  <a:lnTo>
                    <a:pt x="155" y="633"/>
                  </a:lnTo>
                  <a:lnTo>
                    <a:pt x="153" y="635"/>
                  </a:lnTo>
                  <a:lnTo>
                    <a:pt x="152" y="635"/>
                  </a:lnTo>
                  <a:lnTo>
                    <a:pt x="148" y="631"/>
                  </a:lnTo>
                  <a:lnTo>
                    <a:pt x="146" y="627"/>
                  </a:lnTo>
                  <a:lnTo>
                    <a:pt x="144" y="624"/>
                  </a:lnTo>
                  <a:lnTo>
                    <a:pt x="142" y="620"/>
                  </a:lnTo>
                  <a:lnTo>
                    <a:pt x="139" y="617"/>
                  </a:lnTo>
                  <a:lnTo>
                    <a:pt x="134" y="615"/>
                  </a:lnTo>
                  <a:lnTo>
                    <a:pt x="127" y="613"/>
                  </a:lnTo>
                  <a:lnTo>
                    <a:pt x="120" y="615"/>
                  </a:lnTo>
                  <a:lnTo>
                    <a:pt x="116" y="615"/>
                  </a:lnTo>
                  <a:lnTo>
                    <a:pt x="113" y="613"/>
                  </a:lnTo>
                  <a:lnTo>
                    <a:pt x="112" y="611"/>
                  </a:lnTo>
                  <a:lnTo>
                    <a:pt x="107" y="602"/>
                  </a:lnTo>
                  <a:lnTo>
                    <a:pt x="105" y="600"/>
                  </a:lnTo>
                  <a:lnTo>
                    <a:pt x="100" y="594"/>
                  </a:lnTo>
                  <a:lnTo>
                    <a:pt x="98" y="590"/>
                  </a:lnTo>
                  <a:lnTo>
                    <a:pt x="98" y="582"/>
                  </a:lnTo>
                  <a:lnTo>
                    <a:pt x="100" y="579"/>
                  </a:lnTo>
                  <a:lnTo>
                    <a:pt x="103" y="576"/>
                  </a:lnTo>
                  <a:lnTo>
                    <a:pt x="107" y="571"/>
                  </a:lnTo>
                  <a:lnTo>
                    <a:pt x="108" y="564"/>
                  </a:lnTo>
                  <a:lnTo>
                    <a:pt x="107" y="554"/>
                  </a:lnTo>
                  <a:lnTo>
                    <a:pt x="105" y="546"/>
                  </a:lnTo>
                  <a:lnTo>
                    <a:pt x="105" y="526"/>
                  </a:lnTo>
                  <a:lnTo>
                    <a:pt x="108" y="517"/>
                  </a:lnTo>
                  <a:lnTo>
                    <a:pt x="112" y="512"/>
                  </a:lnTo>
                  <a:lnTo>
                    <a:pt x="123" y="511"/>
                  </a:lnTo>
                  <a:lnTo>
                    <a:pt x="137" y="511"/>
                  </a:lnTo>
                  <a:lnTo>
                    <a:pt x="150" y="512"/>
                  </a:lnTo>
                  <a:lnTo>
                    <a:pt x="171" y="512"/>
                  </a:lnTo>
                  <a:lnTo>
                    <a:pt x="180" y="513"/>
                  </a:lnTo>
                  <a:lnTo>
                    <a:pt x="197" y="513"/>
                  </a:lnTo>
                  <a:lnTo>
                    <a:pt x="201" y="509"/>
                  </a:lnTo>
                  <a:lnTo>
                    <a:pt x="206" y="491"/>
                  </a:lnTo>
                  <a:lnTo>
                    <a:pt x="208" y="474"/>
                  </a:lnTo>
                  <a:lnTo>
                    <a:pt x="204" y="465"/>
                  </a:lnTo>
                  <a:lnTo>
                    <a:pt x="194" y="459"/>
                  </a:lnTo>
                  <a:lnTo>
                    <a:pt x="182" y="453"/>
                  </a:lnTo>
                  <a:lnTo>
                    <a:pt x="165" y="449"/>
                  </a:lnTo>
                  <a:lnTo>
                    <a:pt x="163" y="448"/>
                  </a:lnTo>
                  <a:lnTo>
                    <a:pt x="161" y="445"/>
                  </a:lnTo>
                  <a:lnTo>
                    <a:pt x="161" y="442"/>
                  </a:lnTo>
                  <a:lnTo>
                    <a:pt x="164" y="441"/>
                  </a:lnTo>
                  <a:lnTo>
                    <a:pt x="168" y="439"/>
                  </a:lnTo>
                  <a:lnTo>
                    <a:pt x="174" y="438"/>
                  </a:lnTo>
                  <a:lnTo>
                    <a:pt x="182" y="437"/>
                  </a:lnTo>
                  <a:lnTo>
                    <a:pt x="189" y="434"/>
                  </a:lnTo>
                  <a:lnTo>
                    <a:pt x="194" y="431"/>
                  </a:lnTo>
                  <a:lnTo>
                    <a:pt x="201" y="428"/>
                  </a:lnTo>
                  <a:lnTo>
                    <a:pt x="220" y="424"/>
                  </a:lnTo>
                  <a:lnTo>
                    <a:pt x="237" y="420"/>
                  </a:lnTo>
                  <a:lnTo>
                    <a:pt x="241" y="419"/>
                  </a:lnTo>
                  <a:lnTo>
                    <a:pt x="245" y="415"/>
                  </a:lnTo>
                  <a:lnTo>
                    <a:pt x="245" y="412"/>
                  </a:lnTo>
                  <a:lnTo>
                    <a:pt x="246" y="408"/>
                  </a:lnTo>
                  <a:lnTo>
                    <a:pt x="246" y="401"/>
                  </a:lnTo>
                  <a:lnTo>
                    <a:pt x="249" y="397"/>
                  </a:lnTo>
                  <a:lnTo>
                    <a:pt x="256" y="394"/>
                  </a:lnTo>
                  <a:lnTo>
                    <a:pt x="264" y="393"/>
                  </a:lnTo>
                  <a:lnTo>
                    <a:pt x="271" y="391"/>
                  </a:lnTo>
                  <a:lnTo>
                    <a:pt x="273" y="391"/>
                  </a:lnTo>
                  <a:lnTo>
                    <a:pt x="275" y="390"/>
                  </a:lnTo>
                  <a:lnTo>
                    <a:pt x="279" y="385"/>
                  </a:lnTo>
                  <a:lnTo>
                    <a:pt x="297" y="367"/>
                  </a:lnTo>
                  <a:lnTo>
                    <a:pt x="306" y="363"/>
                  </a:lnTo>
                  <a:lnTo>
                    <a:pt x="320" y="363"/>
                  </a:lnTo>
                  <a:lnTo>
                    <a:pt x="332" y="364"/>
                  </a:lnTo>
                  <a:lnTo>
                    <a:pt x="335" y="365"/>
                  </a:lnTo>
                  <a:lnTo>
                    <a:pt x="336" y="364"/>
                  </a:lnTo>
                  <a:lnTo>
                    <a:pt x="338" y="364"/>
                  </a:lnTo>
                  <a:lnTo>
                    <a:pt x="336" y="363"/>
                  </a:lnTo>
                  <a:lnTo>
                    <a:pt x="336" y="360"/>
                  </a:lnTo>
                  <a:lnTo>
                    <a:pt x="334" y="359"/>
                  </a:lnTo>
                  <a:lnTo>
                    <a:pt x="332" y="356"/>
                  </a:lnTo>
                  <a:lnTo>
                    <a:pt x="328" y="352"/>
                  </a:lnTo>
                  <a:lnTo>
                    <a:pt x="327" y="349"/>
                  </a:lnTo>
                  <a:lnTo>
                    <a:pt x="325" y="343"/>
                  </a:lnTo>
                  <a:lnTo>
                    <a:pt x="325" y="335"/>
                  </a:lnTo>
                  <a:lnTo>
                    <a:pt x="327" y="328"/>
                  </a:lnTo>
                  <a:lnTo>
                    <a:pt x="330" y="322"/>
                  </a:lnTo>
                  <a:lnTo>
                    <a:pt x="334" y="316"/>
                  </a:lnTo>
                  <a:lnTo>
                    <a:pt x="342" y="312"/>
                  </a:lnTo>
                  <a:lnTo>
                    <a:pt x="350" y="311"/>
                  </a:lnTo>
                  <a:lnTo>
                    <a:pt x="357" y="312"/>
                  </a:lnTo>
                  <a:lnTo>
                    <a:pt x="360" y="316"/>
                  </a:lnTo>
                  <a:lnTo>
                    <a:pt x="360" y="322"/>
                  </a:lnTo>
                  <a:lnTo>
                    <a:pt x="358" y="328"/>
                  </a:lnTo>
                  <a:lnTo>
                    <a:pt x="358" y="337"/>
                  </a:lnTo>
                  <a:lnTo>
                    <a:pt x="361" y="345"/>
                  </a:lnTo>
                  <a:lnTo>
                    <a:pt x="364" y="349"/>
                  </a:lnTo>
                  <a:lnTo>
                    <a:pt x="368" y="353"/>
                  </a:lnTo>
                  <a:lnTo>
                    <a:pt x="376" y="352"/>
                  </a:lnTo>
                  <a:lnTo>
                    <a:pt x="401" y="352"/>
                  </a:lnTo>
                  <a:lnTo>
                    <a:pt x="407" y="350"/>
                  </a:lnTo>
                  <a:lnTo>
                    <a:pt x="416" y="349"/>
                  </a:lnTo>
                  <a:lnTo>
                    <a:pt x="425" y="348"/>
                  </a:lnTo>
                  <a:lnTo>
                    <a:pt x="433" y="348"/>
                  </a:lnTo>
                  <a:lnTo>
                    <a:pt x="439" y="346"/>
                  </a:lnTo>
                  <a:lnTo>
                    <a:pt x="446" y="345"/>
                  </a:lnTo>
                  <a:lnTo>
                    <a:pt x="457" y="346"/>
                  </a:lnTo>
                  <a:lnTo>
                    <a:pt x="472" y="350"/>
                  </a:lnTo>
                  <a:lnTo>
                    <a:pt x="477" y="352"/>
                  </a:lnTo>
                  <a:lnTo>
                    <a:pt x="480" y="350"/>
                  </a:lnTo>
                  <a:lnTo>
                    <a:pt x="481" y="346"/>
                  </a:lnTo>
                  <a:lnTo>
                    <a:pt x="481" y="328"/>
                  </a:lnTo>
                  <a:lnTo>
                    <a:pt x="484" y="320"/>
                  </a:lnTo>
                  <a:lnTo>
                    <a:pt x="490" y="311"/>
                  </a:lnTo>
                  <a:lnTo>
                    <a:pt x="495" y="305"/>
                  </a:lnTo>
                  <a:lnTo>
                    <a:pt x="502" y="302"/>
                  </a:lnTo>
                  <a:lnTo>
                    <a:pt x="513" y="305"/>
                  </a:lnTo>
                  <a:lnTo>
                    <a:pt x="522" y="306"/>
                  </a:lnTo>
                  <a:lnTo>
                    <a:pt x="531" y="305"/>
                  </a:lnTo>
                  <a:lnTo>
                    <a:pt x="532" y="302"/>
                  </a:lnTo>
                  <a:lnTo>
                    <a:pt x="532" y="301"/>
                  </a:lnTo>
                  <a:lnTo>
                    <a:pt x="531" y="298"/>
                  </a:lnTo>
                  <a:lnTo>
                    <a:pt x="526" y="295"/>
                  </a:lnTo>
                  <a:lnTo>
                    <a:pt x="524" y="293"/>
                  </a:lnTo>
                  <a:lnTo>
                    <a:pt x="520" y="291"/>
                  </a:lnTo>
                  <a:lnTo>
                    <a:pt x="514" y="286"/>
                  </a:lnTo>
                  <a:lnTo>
                    <a:pt x="518" y="283"/>
                  </a:lnTo>
                  <a:lnTo>
                    <a:pt x="526" y="282"/>
                  </a:lnTo>
                  <a:lnTo>
                    <a:pt x="539" y="282"/>
                  </a:lnTo>
                  <a:lnTo>
                    <a:pt x="552" y="280"/>
                  </a:lnTo>
                  <a:lnTo>
                    <a:pt x="569" y="279"/>
                  </a:lnTo>
                  <a:lnTo>
                    <a:pt x="581" y="279"/>
                  </a:lnTo>
                  <a:lnTo>
                    <a:pt x="591" y="278"/>
                  </a:lnTo>
                  <a:lnTo>
                    <a:pt x="593" y="275"/>
                  </a:lnTo>
                  <a:lnTo>
                    <a:pt x="593" y="272"/>
                  </a:lnTo>
                  <a:lnTo>
                    <a:pt x="591" y="267"/>
                  </a:lnTo>
                  <a:lnTo>
                    <a:pt x="588" y="264"/>
                  </a:lnTo>
                  <a:lnTo>
                    <a:pt x="587" y="261"/>
                  </a:lnTo>
                  <a:lnTo>
                    <a:pt x="582" y="257"/>
                  </a:lnTo>
                  <a:lnTo>
                    <a:pt x="576" y="257"/>
                  </a:lnTo>
                  <a:lnTo>
                    <a:pt x="566" y="258"/>
                  </a:lnTo>
                  <a:lnTo>
                    <a:pt x="546" y="258"/>
                  </a:lnTo>
                  <a:lnTo>
                    <a:pt x="535" y="260"/>
                  </a:lnTo>
                  <a:lnTo>
                    <a:pt x="524" y="265"/>
                  </a:lnTo>
                  <a:lnTo>
                    <a:pt x="513" y="269"/>
                  </a:lnTo>
                  <a:lnTo>
                    <a:pt x="507" y="267"/>
                  </a:lnTo>
                  <a:lnTo>
                    <a:pt x="503" y="261"/>
                  </a:lnTo>
                  <a:lnTo>
                    <a:pt x="500" y="253"/>
                  </a:lnTo>
                  <a:lnTo>
                    <a:pt x="496" y="246"/>
                  </a:lnTo>
                  <a:lnTo>
                    <a:pt x="494" y="239"/>
                  </a:lnTo>
                  <a:lnTo>
                    <a:pt x="492" y="231"/>
                  </a:lnTo>
                  <a:lnTo>
                    <a:pt x="495" y="224"/>
                  </a:lnTo>
                  <a:lnTo>
                    <a:pt x="502" y="217"/>
                  </a:lnTo>
                  <a:lnTo>
                    <a:pt x="514" y="211"/>
                  </a:lnTo>
                  <a:lnTo>
                    <a:pt x="528" y="201"/>
                  </a:lnTo>
                  <a:lnTo>
                    <a:pt x="539" y="191"/>
                  </a:lnTo>
                  <a:lnTo>
                    <a:pt x="546" y="184"/>
                  </a:lnTo>
                  <a:lnTo>
                    <a:pt x="546" y="182"/>
                  </a:lnTo>
                  <a:lnTo>
                    <a:pt x="540" y="179"/>
                  </a:lnTo>
                  <a:lnTo>
                    <a:pt x="520" y="179"/>
                  </a:lnTo>
                  <a:lnTo>
                    <a:pt x="507" y="180"/>
                  </a:lnTo>
                  <a:lnTo>
                    <a:pt x="500" y="180"/>
                  </a:lnTo>
                  <a:lnTo>
                    <a:pt x="499" y="183"/>
                  </a:lnTo>
                  <a:lnTo>
                    <a:pt x="499" y="193"/>
                  </a:lnTo>
                  <a:lnTo>
                    <a:pt x="498" y="200"/>
                  </a:lnTo>
                  <a:lnTo>
                    <a:pt x="491" y="211"/>
                  </a:lnTo>
                  <a:lnTo>
                    <a:pt x="483" y="219"/>
                  </a:lnTo>
                  <a:lnTo>
                    <a:pt x="474" y="223"/>
                  </a:lnTo>
                  <a:lnTo>
                    <a:pt x="461" y="226"/>
                  </a:lnTo>
                  <a:lnTo>
                    <a:pt x="454" y="228"/>
                  </a:lnTo>
                  <a:lnTo>
                    <a:pt x="447" y="234"/>
                  </a:lnTo>
                  <a:lnTo>
                    <a:pt x="443" y="238"/>
                  </a:lnTo>
                  <a:lnTo>
                    <a:pt x="442" y="241"/>
                  </a:lnTo>
                  <a:lnTo>
                    <a:pt x="440" y="245"/>
                  </a:lnTo>
                  <a:lnTo>
                    <a:pt x="440" y="246"/>
                  </a:lnTo>
                  <a:lnTo>
                    <a:pt x="442" y="248"/>
                  </a:lnTo>
                  <a:lnTo>
                    <a:pt x="443" y="250"/>
                  </a:lnTo>
                  <a:lnTo>
                    <a:pt x="446" y="252"/>
                  </a:lnTo>
                  <a:lnTo>
                    <a:pt x="448" y="252"/>
                  </a:lnTo>
                  <a:lnTo>
                    <a:pt x="457" y="254"/>
                  </a:lnTo>
                  <a:lnTo>
                    <a:pt x="462" y="258"/>
                  </a:lnTo>
                  <a:lnTo>
                    <a:pt x="464" y="264"/>
                  </a:lnTo>
                  <a:lnTo>
                    <a:pt x="462" y="271"/>
                  </a:lnTo>
                  <a:lnTo>
                    <a:pt x="457" y="279"/>
                  </a:lnTo>
                  <a:lnTo>
                    <a:pt x="451" y="283"/>
                  </a:lnTo>
                  <a:lnTo>
                    <a:pt x="440" y="300"/>
                  </a:lnTo>
                  <a:lnTo>
                    <a:pt x="439" y="308"/>
                  </a:lnTo>
                  <a:lnTo>
                    <a:pt x="439" y="312"/>
                  </a:lnTo>
                  <a:lnTo>
                    <a:pt x="438" y="315"/>
                  </a:lnTo>
                  <a:lnTo>
                    <a:pt x="435" y="319"/>
                  </a:lnTo>
                  <a:lnTo>
                    <a:pt x="432" y="320"/>
                  </a:lnTo>
                  <a:lnTo>
                    <a:pt x="431" y="323"/>
                  </a:lnTo>
                  <a:lnTo>
                    <a:pt x="425" y="326"/>
                  </a:lnTo>
                  <a:lnTo>
                    <a:pt x="417" y="327"/>
                  </a:lnTo>
                  <a:lnTo>
                    <a:pt x="407" y="330"/>
                  </a:lnTo>
                  <a:lnTo>
                    <a:pt x="397" y="331"/>
                  </a:lnTo>
                  <a:lnTo>
                    <a:pt x="387" y="334"/>
                  </a:lnTo>
                  <a:lnTo>
                    <a:pt x="380" y="335"/>
                  </a:lnTo>
                  <a:lnTo>
                    <a:pt x="377" y="335"/>
                  </a:lnTo>
                  <a:lnTo>
                    <a:pt x="375" y="334"/>
                  </a:lnTo>
                  <a:lnTo>
                    <a:pt x="372" y="328"/>
                  </a:lnTo>
                  <a:lnTo>
                    <a:pt x="372" y="326"/>
                  </a:lnTo>
                  <a:lnTo>
                    <a:pt x="373" y="322"/>
                  </a:lnTo>
                  <a:lnTo>
                    <a:pt x="372" y="313"/>
                  </a:lnTo>
                  <a:lnTo>
                    <a:pt x="364" y="285"/>
                  </a:lnTo>
                  <a:lnTo>
                    <a:pt x="362" y="282"/>
                  </a:lnTo>
                  <a:lnTo>
                    <a:pt x="361" y="280"/>
                  </a:lnTo>
                  <a:lnTo>
                    <a:pt x="360" y="280"/>
                  </a:lnTo>
                  <a:lnTo>
                    <a:pt x="354" y="283"/>
                  </a:lnTo>
                  <a:lnTo>
                    <a:pt x="349" y="289"/>
                  </a:lnTo>
                  <a:lnTo>
                    <a:pt x="342" y="302"/>
                  </a:lnTo>
                  <a:lnTo>
                    <a:pt x="332" y="304"/>
                  </a:lnTo>
                  <a:lnTo>
                    <a:pt x="323" y="304"/>
                  </a:lnTo>
                  <a:lnTo>
                    <a:pt x="312" y="301"/>
                  </a:lnTo>
                  <a:lnTo>
                    <a:pt x="304" y="294"/>
                  </a:lnTo>
                  <a:lnTo>
                    <a:pt x="298" y="286"/>
                  </a:lnTo>
                  <a:lnTo>
                    <a:pt x="295" y="278"/>
                  </a:lnTo>
                  <a:lnTo>
                    <a:pt x="295" y="268"/>
                  </a:lnTo>
                  <a:lnTo>
                    <a:pt x="294" y="260"/>
                  </a:lnTo>
                  <a:lnTo>
                    <a:pt x="291" y="252"/>
                  </a:lnTo>
                  <a:lnTo>
                    <a:pt x="290" y="245"/>
                  </a:lnTo>
                  <a:lnTo>
                    <a:pt x="291" y="239"/>
                  </a:lnTo>
                  <a:lnTo>
                    <a:pt x="297" y="231"/>
                  </a:lnTo>
                  <a:lnTo>
                    <a:pt x="305" y="220"/>
                  </a:lnTo>
                  <a:lnTo>
                    <a:pt x="314" y="211"/>
                  </a:lnTo>
                  <a:lnTo>
                    <a:pt x="324" y="202"/>
                  </a:lnTo>
                  <a:lnTo>
                    <a:pt x="335" y="197"/>
                  </a:lnTo>
                  <a:lnTo>
                    <a:pt x="357" y="190"/>
                  </a:lnTo>
                  <a:lnTo>
                    <a:pt x="377" y="179"/>
                  </a:lnTo>
                  <a:lnTo>
                    <a:pt x="394" y="167"/>
                  </a:lnTo>
                  <a:lnTo>
                    <a:pt x="405" y="154"/>
                  </a:lnTo>
                  <a:lnTo>
                    <a:pt x="413" y="142"/>
                  </a:lnTo>
                  <a:lnTo>
                    <a:pt x="418" y="135"/>
                  </a:lnTo>
                  <a:lnTo>
                    <a:pt x="423" y="132"/>
                  </a:lnTo>
                  <a:lnTo>
                    <a:pt x="432" y="126"/>
                  </a:lnTo>
                  <a:lnTo>
                    <a:pt x="446" y="119"/>
                  </a:lnTo>
                  <a:lnTo>
                    <a:pt x="462" y="109"/>
                  </a:lnTo>
                  <a:lnTo>
                    <a:pt x="480" y="101"/>
                  </a:lnTo>
                  <a:lnTo>
                    <a:pt x="496" y="94"/>
                  </a:lnTo>
                  <a:lnTo>
                    <a:pt x="511" y="87"/>
                  </a:lnTo>
                  <a:lnTo>
                    <a:pt x="524" y="84"/>
                  </a:lnTo>
                  <a:lnTo>
                    <a:pt x="537" y="84"/>
                  </a:lnTo>
                  <a:lnTo>
                    <a:pt x="552" y="87"/>
                  </a:lnTo>
                  <a:lnTo>
                    <a:pt x="570" y="93"/>
                  </a:lnTo>
                  <a:lnTo>
                    <a:pt x="587" y="98"/>
                  </a:lnTo>
                  <a:lnTo>
                    <a:pt x="602" y="104"/>
                  </a:lnTo>
                  <a:lnTo>
                    <a:pt x="613" y="109"/>
                  </a:lnTo>
                  <a:lnTo>
                    <a:pt x="633" y="117"/>
                  </a:lnTo>
                  <a:lnTo>
                    <a:pt x="643" y="121"/>
                  </a:lnTo>
                  <a:lnTo>
                    <a:pt x="658" y="128"/>
                  </a:lnTo>
                  <a:lnTo>
                    <a:pt x="675" y="132"/>
                  </a:lnTo>
                  <a:lnTo>
                    <a:pt x="692" y="132"/>
                  </a:lnTo>
                  <a:lnTo>
                    <a:pt x="707" y="131"/>
                  </a:lnTo>
                  <a:lnTo>
                    <a:pt x="719" y="131"/>
                  </a:lnTo>
                  <a:lnTo>
                    <a:pt x="729" y="135"/>
                  </a:lnTo>
                  <a:lnTo>
                    <a:pt x="738" y="141"/>
                  </a:lnTo>
                  <a:lnTo>
                    <a:pt x="745" y="149"/>
                  </a:lnTo>
                  <a:lnTo>
                    <a:pt x="752" y="154"/>
                  </a:lnTo>
                  <a:lnTo>
                    <a:pt x="756" y="158"/>
                  </a:lnTo>
                  <a:lnTo>
                    <a:pt x="753" y="161"/>
                  </a:lnTo>
                  <a:lnTo>
                    <a:pt x="744" y="167"/>
                  </a:lnTo>
                  <a:lnTo>
                    <a:pt x="729" y="172"/>
                  </a:lnTo>
                  <a:lnTo>
                    <a:pt x="712" y="176"/>
                  </a:lnTo>
                  <a:lnTo>
                    <a:pt x="699" y="178"/>
                  </a:lnTo>
                  <a:lnTo>
                    <a:pt x="686" y="176"/>
                  </a:lnTo>
                  <a:lnTo>
                    <a:pt x="675" y="174"/>
                  </a:lnTo>
                  <a:lnTo>
                    <a:pt x="667" y="171"/>
                  </a:lnTo>
                  <a:lnTo>
                    <a:pt x="665" y="169"/>
                  </a:lnTo>
                  <a:lnTo>
                    <a:pt x="662" y="169"/>
                  </a:lnTo>
                  <a:lnTo>
                    <a:pt x="660" y="171"/>
                  </a:lnTo>
                  <a:lnTo>
                    <a:pt x="660" y="172"/>
                  </a:lnTo>
                  <a:lnTo>
                    <a:pt x="665" y="176"/>
                  </a:lnTo>
                  <a:lnTo>
                    <a:pt x="670" y="183"/>
                  </a:lnTo>
                  <a:lnTo>
                    <a:pt x="673" y="189"/>
                  </a:lnTo>
                  <a:lnTo>
                    <a:pt x="673" y="201"/>
                  </a:lnTo>
                  <a:lnTo>
                    <a:pt x="674" y="204"/>
                  </a:lnTo>
                  <a:lnTo>
                    <a:pt x="681" y="204"/>
                  </a:lnTo>
                  <a:lnTo>
                    <a:pt x="689" y="200"/>
                  </a:lnTo>
                  <a:lnTo>
                    <a:pt x="690" y="198"/>
                  </a:lnTo>
                  <a:lnTo>
                    <a:pt x="692" y="198"/>
                  </a:lnTo>
                  <a:lnTo>
                    <a:pt x="693" y="197"/>
                  </a:lnTo>
                  <a:lnTo>
                    <a:pt x="693" y="195"/>
                  </a:lnTo>
                  <a:lnTo>
                    <a:pt x="695" y="195"/>
                  </a:lnTo>
                  <a:lnTo>
                    <a:pt x="696" y="194"/>
                  </a:lnTo>
                  <a:lnTo>
                    <a:pt x="700" y="194"/>
                  </a:lnTo>
                  <a:lnTo>
                    <a:pt x="703" y="195"/>
                  </a:lnTo>
                  <a:lnTo>
                    <a:pt x="707" y="198"/>
                  </a:lnTo>
                  <a:lnTo>
                    <a:pt x="715" y="202"/>
                  </a:lnTo>
                  <a:lnTo>
                    <a:pt x="721" y="204"/>
                  </a:lnTo>
                  <a:lnTo>
                    <a:pt x="729" y="201"/>
                  </a:lnTo>
                  <a:lnTo>
                    <a:pt x="732" y="198"/>
                  </a:lnTo>
                  <a:lnTo>
                    <a:pt x="732" y="183"/>
                  </a:lnTo>
                  <a:lnTo>
                    <a:pt x="733" y="180"/>
                  </a:lnTo>
                  <a:lnTo>
                    <a:pt x="738" y="178"/>
                  </a:lnTo>
                  <a:lnTo>
                    <a:pt x="742" y="176"/>
                  </a:lnTo>
                  <a:lnTo>
                    <a:pt x="747" y="176"/>
                  </a:lnTo>
                  <a:lnTo>
                    <a:pt x="752" y="174"/>
                  </a:lnTo>
                  <a:lnTo>
                    <a:pt x="755" y="171"/>
                  </a:lnTo>
                  <a:lnTo>
                    <a:pt x="759" y="169"/>
                  </a:lnTo>
                  <a:lnTo>
                    <a:pt x="764" y="167"/>
                  </a:lnTo>
                  <a:lnTo>
                    <a:pt x="770" y="165"/>
                  </a:lnTo>
                  <a:lnTo>
                    <a:pt x="771" y="165"/>
                  </a:lnTo>
                  <a:lnTo>
                    <a:pt x="773" y="167"/>
                  </a:lnTo>
                  <a:lnTo>
                    <a:pt x="774" y="169"/>
                  </a:lnTo>
                  <a:lnTo>
                    <a:pt x="775" y="174"/>
                  </a:lnTo>
                  <a:lnTo>
                    <a:pt x="778" y="179"/>
                  </a:lnTo>
                  <a:lnTo>
                    <a:pt x="781" y="180"/>
                  </a:lnTo>
                  <a:lnTo>
                    <a:pt x="783" y="180"/>
                  </a:lnTo>
                  <a:lnTo>
                    <a:pt x="785" y="178"/>
                  </a:lnTo>
                  <a:lnTo>
                    <a:pt x="785" y="168"/>
                  </a:lnTo>
                  <a:lnTo>
                    <a:pt x="783" y="164"/>
                  </a:lnTo>
                  <a:lnTo>
                    <a:pt x="783" y="161"/>
                  </a:lnTo>
                  <a:lnTo>
                    <a:pt x="782" y="160"/>
                  </a:lnTo>
                  <a:lnTo>
                    <a:pt x="779" y="152"/>
                  </a:lnTo>
                  <a:lnTo>
                    <a:pt x="779" y="143"/>
                  </a:lnTo>
                  <a:lnTo>
                    <a:pt x="781" y="137"/>
                  </a:lnTo>
                  <a:lnTo>
                    <a:pt x="786" y="134"/>
                  </a:lnTo>
                  <a:lnTo>
                    <a:pt x="796" y="132"/>
                  </a:lnTo>
                  <a:lnTo>
                    <a:pt x="805" y="132"/>
                  </a:lnTo>
                  <a:lnTo>
                    <a:pt x="812" y="135"/>
                  </a:lnTo>
                  <a:lnTo>
                    <a:pt x="814" y="141"/>
                  </a:lnTo>
                  <a:lnTo>
                    <a:pt x="811" y="149"/>
                  </a:lnTo>
                  <a:lnTo>
                    <a:pt x="807" y="157"/>
                  </a:lnTo>
                  <a:lnTo>
                    <a:pt x="807" y="164"/>
                  </a:lnTo>
                  <a:lnTo>
                    <a:pt x="808" y="167"/>
                  </a:lnTo>
                  <a:lnTo>
                    <a:pt x="812" y="167"/>
                  </a:lnTo>
                  <a:lnTo>
                    <a:pt x="814" y="164"/>
                  </a:lnTo>
                  <a:lnTo>
                    <a:pt x="819" y="158"/>
                  </a:lnTo>
                  <a:lnTo>
                    <a:pt x="820" y="154"/>
                  </a:lnTo>
                  <a:lnTo>
                    <a:pt x="823" y="152"/>
                  </a:lnTo>
                  <a:lnTo>
                    <a:pt x="829" y="149"/>
                  </a:lnTo>
                  <a:lnTo>
                    <a:pt x="846" y="149"/>
                  </a:lnTo>
                  <a:lnTo>
                    <a:pt x="860" y="148"/>
                  </a:lnTo>
                  <a:lnTo>
                    <a:pt x="868" y="145"/>
                  </a:lnTo>
                  <a:lnTo>
                    <a:pt x="874" y="142"/>
                  </a:lnTo>
                  <a:lnTo>
                    <a:pt x="882" y="137"/>
                  </a:lnTo>
                  <a:lnTo>
                    <a:pt x="887" y="137"/>
                  </a:lnTo>
                  <a:lnTo>
                    <a:pt x="896" y="139"/>
                  </a:lnTo>
                  <a:lnTo>
                    <a:pt x="901" y="141"/>
                  </a:lnTo>
                  <a:lnTo>
                    <a:pt x="905" y="143"/>
                  </a:lnTo>
                  <a:lnTo>
                    <a:pt x="909" y="143"/>
                  </a:lnTo>
                  <a:lnTo>
                    <a:pt x="911" y="145"/>
                  </a:lnTo>
                  <a:lnTo>
                    <a:pt x="912" y="145"/>
                  </a:lnTo>
                  <a:lnTo>
                    <a:pt x="913" y="143"/>
                  </a:lnTo>
                  <a:lnTo>
                    <a:pt x="915" y="141"/>
                  </a:lnTo>
                  <a:lnTo>
                    <a:pt x="916" y="139"/>
                  </a:lnTo>
                  <a:lnTo>
                    <a:pt x="922" y="137"/>
                  </a:lnTo>
                  <a:lnTo>
                    <a:pt x="938" y="137"/>
                  </a:lnTo>
                  <a:lnTo>
                    <a:pt x="946" y="135"/>
                  </a:lnTo>
                  <a:lnTo>
                    <a:pt x="950" y="134"/>
                  </a:lnTo>
                  <a:lnTo>
                    <a:pt x="953" y="132"/>
                  </a:lnTo>
                  <a:lnTo>
                    <a:pt x="956" y="132"/>
                  </a:lnTo>
                  <a:lnTo>
                    <a:pt x="958" y="134"/>
                  </a:lnTo>
                  <a:lnTo>
                    <a:pt x="964" y="139"/>
                  </a:lnTo>
                  <a:lnTo>
                    <a:pt x="967" y="141"/>
                  </a:lnTo>
                  <a:lnTo>
                    <a:pt x="974" y="141"/>
                  </a:lnTo>
                  <a:lnTo>
                    <a:pt x="982" y="137"/>
                  </a:lnTo>
                  <a:lnTo>
                    <a:pt x="987" y="130"/>
                  </a:lnTo>
                  <a:lnTo>
                    <a:pt x="991" y="126"/>
                  </a:lnTo>
                  <a:lnTo>
                    <a:pt x="997" y="123"/>
                  </a:lnTo>
                  <a:lnTo>
                    <a:pt x="1013" y="120"/>
                  </a:lnTo>
                  <a:lnTo>
                    <a:pt x="1021" y="121"/>
                  </a:lnTo>
                  <a:lnTo>
                    <a:pt x="1031" y="124"/>
                  </a:lnTo>
                  <a:lnTo>
                    <a:pt x="1039" y="127"/>
                  </a:lnTo>
                  <a:lnTo>
                    <a:pt x="1049" y="128"/>
                  </a:lnTo>
                  <a:lnTo>
                    <a:pt x="1056" y="130"/>
                  </a:lnTo>
                  <a:lnTo>
                    <a:pt x="1064" y="132"/>
                  </a:lnTo>
                  <a:lnTo>
                    <a:pt x="1075" y="138"/>
                  </a:lnTo>
                  <a:lnTo>
                    <a:pt x="1088" y="141"/>
                  </a:lnTo>
                  <a:lnTo>
                    <a:pt x="1094" y="139"/>
                  </a:lnTo>
                  <a:lnTo>
                    <a:pt x="1095" y="135"/>
                  </a:lnTo>
                  <a:lnTo>
                    <a:pt x="1094" y="132"/>
                  </a:lnTo>
                  <a:lnTo>
                    <a:pt x="1091" y="128"/>
                  </a:lnTo>
                  <a:lnTo>
                    <a:pt x="1086" y="123"/>
                  </a:lnTo>
                  <a:lnTo>
                    <a:pt x="1077" y="119"/>
                  </a:lnTo>
                  <a:lnTo>
                    <a:pt x="1069" y="111"/>
                  </a:lnTo>
                  <a:lnTo>
                    <a:pt x="1068" y="102"/>
                  </a:lnTo>
                  <a:lnTo>
                    <a:pt x="1071" y="95"/>
                  </a:lnTo>
                  <a:lnTo>
                    <a:pt x="1077" y="93"/>
                  </a:lnTo>
                  <a:lnTo>
                    <a:pt x="1082" y="91"/>
                  </a:lnTo>
                  <a:lnTo>
                    <a:pt x="1084" y="90"/>
                  </a:lnTo>
                  <a:lnTo>
                    <a:pt x="1086" y="89"/>
                  </a:lnTo>
                  <a:lnTo>
                    <a:pt x="1087" y="86"/>
                  </a:lnTo>
                  <a:lnTo>
                    <a:pt x="1092" y="80"/>
                  </a:lnTo>
                  <a:lnTo>
                    <a:pt x="1099" y="75"/>
                  </a:lnTo>
                  <a:lnTo>
                    <a:pt x="1106" y="67"/>
                  </a:lnTo>
                  <a:lnTo>
                    <a:pt x="1112" y="61"/>
                  </a:lnTo>
                  <a:lnTo>
                    <a:pt x="1118" y="60"/>
                  </a:lnTo>
                  <a:lnTo>
                    <a:pt x="1132" y="68"/>
                  </a:lnTo>
                  <a:lnTo>
                    <a:pt x="1146" y="78"/>
                  </a:lnTo>
                  <a:lnTo>
                    <a:pt x="1151" y="83"/>
                  </a:lnTo>
                  <a:lnTo>
                    <a:pt x="1150" y="89"/>
                  </a:lnTo>
                  <a:lnTo>
                    <a:pt x="1144" y="100"/>
                  </a:lnTo>
                  <a:lnTo>
                    <a:pt x="1144" y="108"/>
                  </a:lnTo>
                  <a:lnTo>
                    <a:pt x="1146" y="117"/>
                  </a:lnTo>
                  <a:lnTo>
                    <a:pt x="1147" y="128"/>
                  </a:lnTo>
                  <a:lnTo>
                    <a:pt x="1150" y="134"/>
                  </a:lnTo>
                  <a:lnTo>
                    <a:pt x="1151" y="138"/>
                  </a:lnTo>
                  <a:lnTo>
                    <a:pt x="1149" y="145"/>
                  </a:lnTo>
                  <a:lnTo>
                    <a:pt x="1144" y="152"/>
                  </a:lnTo>
                  <a:lnTo>
                    <a:pt x="1139" y="158"/>
                  </a:lnTo>
                  <a:lnTo>
                    <a:pt x="1132" y="164"/>
                  </a:lnTo>
                  <a:lnTo>
                    <a:pt x="1125" y="171"/>
                  </a:lnTo>
                  <a:lnTo>
                    <a:pt x="1121" y="178"/>
                  </a:lnTo>
                  <a:lnTo>
                    <a:pt x="1121" y="180"/>
                  </a:lnTo>
                  <a:lnTo>
                    <a:pt x="1125" y="180"/>
                  </a:lnTo>
                  <a:lnTo>
                    <a:pt x="1132" y="178"/>
                  </a:lnTo>
                  <a:lnTo>
                    <a:pt x="1140" y="174"/>
                  </a:lnTo>
                  <a:lnTo>
                    <a:pt x="1147" y="171"/>
                  </a:lnTo>
                  <a:lnTo>
                    <a:pt x="1150" y="169"/>
                  </a:lnTo>
                  <a:lnTo>
                    <a:pt x="1151" y="167"/>
                  </a:lnTo>
                  <a:lnTo>
                    <a:pt x="1157" y="161"/>
                  </a:lnTo>
                  <a:lnTo>
                    <a:pt x="1162" y="153"/>
                  </a:lnTo>
                  <a:lnTo>
                    <a:pt x="1168" y="146"/>
                  </a:lnTo>
                  <a:lnTo>
                    <a:pt x="1173" y="141"/>
                  </a:lnTo>
                  <a:lnTo>
                    <a:pt x="1177" y="138"/>
                  </a:lnTo>
                  <a:lnTo>
                    <a:pt x="1181" y="137"/>
                  </a:lnTo>
                  <a:lnTo>
                    <a:pt x="1184" y="135"/>
                  </a:lnTo>
                  <a:lnTo>
                    <a:pt x="1188" y="137"/>
                  </a:lnTo>
                  <a:lnTo>
                    <a:pt x="1190" y="138"/>
                  </a:lnTo>
                  <a:lnTo>
                    <a:pt x="1191" y="142"/>
                  </a:lnTo>
                  <a:lnTo>
                    <a:pt x="1196" y="148"/>
                  </a:lnTo>
                  <a:lnTo>
                    <a:pt x="1205" y="149"/>
                  </a:lnTo>
                  <a:lnTo>
                    <a:pt x="1216" y="146"/>
                  </a:lnTo>
                  <a:lnTo>
                    <a:pt x="1220" y="145"/>
                  </a:lnTo>
                  <a:lnTo>
                    <a:pt x="1220" y="141"/>
                  </a:lnTo>
                  <a:lnTo>
                    <a:pt x="1218" y="138"/>
                  </a:lnTo>
                  <a:lnTo>
                    <a:pt x="1217" y="134"/>
                  </a:lnTo>
                  <a:lnTo>
                    <a:pt x="1216" y="131"/>
                  </a:lnTo>
                  <a:lnTo>
                    <a:pt x="1214" y="126"/>
                  </a:lnTo>
                  <a:lnTo>
                    <a:pt x="1213" y="121"/>
                  </a:lnTo>
                  <a:lnTo>
                    <a:pt x="1207" y="120"/>
                  </a:lnTo>
                  <a:lnTo>
                    <a:pt x="1201" y="120"/>
                  </a:lnTo>
                  <a:lnTo>
                    <a:pt x="1194" y="123"/>
                  </a:lnTo>
                  <a:lnTo>
                    <a:pt x="1187" y="124"/>
                  </a:lnTo>
                  <a:lnTo>
                    <a:pt x="1179" y="127"/>
                  </a:lnTo>
                  <a:lnTo>
                    <a:pt x="1170" y="135"/>
                  </a:lnTo>
                  <a:lnTo>
                    <a:pt x="1168" y="137"/>
                  </a:lnTo>
                  <a:lnTo>
                    <a:pt x="1166" y="138"/>
                  </a:lnTo>
                  <a:lnTo>
                    <a:pt x="1165" y="137"/>
                  </a:lnTo>
                  <a:lnTo>
                    <a:pt x="1164" y="134"/>
                  </a:lnTo>
                  <a:lnTo>
                    <a:pt x="1164" y="130"/>
                  </a:lnTo>
                  <a:lnTo>
                    <a:pt x="1165" y="126"/>
                  </a:lnTo>
                  <a:lnTo>
                    <a:pt x="1165" y="109"/>
                  </a:lnTo>
                  <a:lnTo>
                    <a:pt x="1162" y="101"/>
                  </a:lnTo>
                  <a:lnTo>
                    <a:pt x="1161" y="94"/>
                  </a:lnTo>
                  <a:lnTo>
                    <a:pt x="1161" y="91"/>
                  </a:lnTo>
                  <a:lnTo>
                    <a:pt x="1162" y="90"/>
                  </a:lnTo>
                  <a:lnTo>
                    <a:pt x="1162" y="89"/>
                  </a:lnTo>
                  <a:lnTo>
                    <a:pt x="1164" y="86"/>
                  </a:lnTo>
                  <a:lnTo>
                    <a:pt x="1169" y="80"/>
                  </a:lnTo>
                  <a:lnTo>
                    <a:pt x="1173" y="72"/>
                  </a:lnTo>
                  <a:lnTo>
                    <a:pt x="1175" y="71"/>
                  </a:lnTo>
                  <a:lnTo>
                    <a:pt x="1177" y="74"/>
                  </a:lnTo>
                  <a:lnTo>
                    <a:pt x="1179" y="76"/>
                  </a:lnTo>
                  <a:lnTo>
                    <a:pt x="1179" y="89"/>
                  </a:lnTo>
                  <a:lnTo>
                    <a:pt x="1180" y="91"/>
                  </a:lnTo>
                  <a:lnTo>
                    <a:pt x="1180" y="95"/>
                  </a:lnTo>
                  <a:lnTo>
                    <a:pt x="1181" y="100"/>
                  </a:lnTo>
                  <a:lnTo>
                    <a:pt x="1183" y="102"/>
                  </a:lnTo>
                  <a:lnTo>
                    <a:pt x="1184" y="102"/>
                  </a:lnTo>
                  <a:lnTo>
                    <a:pt x="1185" y="104"/>
                  </a:lnTo>
                  <a:lnTo>
                    <a:pt x="1188" y="104"/>
                  </a:lnTo>
                  <a:lnTo>
                    <a:pt x="1191" y="102"/>
                  </a:lnTo>
                  <a:lnTo>
                    <a:pt x="1192" y="101"/>
                  </a:lnTo>
                  <a:lnTo>
                    <a:pt x="1195" y="101"/>
                  </a:lnTo>
                  <a:lnTo>
                    <a:pt x="1199" y="98"/>
                  </a:lnTo>
                  <a:lnTo>
                    <a:pt x="1201" y="91"/>
                  </a:lnTo>
                  <a:lnTo>
                    <a:pt x="1202" y="83"/>
                  </a:lnTo>
                  <a:lnTo>
                    <a:pt x="1205" y="76"/>
                  </a:lnTo>
                  <a:lnTo>
                    <a:pt x="1211" y="72"/>
                  </a:lnTo>
                  <a:lnTo>
                    <a:pt x="1221" y="72"/>
                  </a:lnTo>
                  <a:lnTo>
                    <a:pt x="1232" y="79"/>
                  </a:lnTo>
                  <a:lnTo>
                    <a:pt x="1239" y="84"/>
                  </a:lnTo>
                  <a:lnTo>
                    <a:pt x="1243" y="87"/>
                  </a:lnTo>
                  <a:lnTo>
                    <a:pt x="1255" y="91"/>
                  </a:lnTo>
                  <a:lnTo>
                    <a:pt x="1261" y="94"/>
                  </a:lnTo>
                  <a:lnTo>
                    <a:pt x="1265" y="95"/>
                  </a:lnTo>
                  <a:lnTo>
                    <a:pt x="1268" y="98"/>
                  </a:lnTo>
                  <a:lnTo>
                    <a:pt x="1269" y="101"/>
                  </a:lnTo>
                  <a:lnTo>
                    <a:pt x="1269" y="105"/>
                  </a:lnTo>
                  <a:lnTo>
                    <a:pt x="1270" y="109"/>
                  </a:lnTo>
                  <a:lnTo>
                    <a:pt x="1270" y="113"/>
                  </a:lnTo>
                  <a:lnTo>
                    <a:pt x="1272" y="117"/>
                  </a:lnTo>
                  <a:lnTo>
                    <a:pt x="1277" y="120"/>
                  </a:lnTo>
                  <a:lnTo>
                    <a:pt x="1283" y="120"/>
                  </a:lnTo>
                  <a:lnTo>
                    <a:pt x="1285" y="119"/>
                  </a:lnTo>
                  <a:lnTo>
                    <a:pt x="1287" y="113"/>
                  </a:lnTo>
                  <a:lnTo>
                    <a:pt x="1287" y="106"/>
                  </a:lnTo>
                  <a:lnTo>
                    <a:pt x="1285" y="100"/>
                  </a:lnTo>
                  <a:lnTo>
                    <a:pt x="1283" y="94"/>
                  </a:lnTo>
                  <a:lnTo>
                    <a:pt x="1277" y="90"/>
                  </a:lnTo>
                  <a:lnTo>
                    <a:pt x="1266" y="84"/>
                  </a:lnTo>
                  <a:lnTo>
                    <a:pt x="1254" y="78"/>
                  </a:lnTo>
                  <a:lnTo>
                    <a:pt x="1244" y="71"/>
                  </a:lnTo>
                  <a:lnTo>
                    <a:pt x="1243" y="68"/>
                  </a:lnTo>
                  <a:lnTo>
                    <a:pt x="1242" y="67"/>
                  </a:lnTo>
                  <a:lnTo>
                    <a:pt x="1244" y="64"/>
                  </a:lnTo>
                  <a:lnTo>
                    <a:pt x="1247" y="64"/>
                  </a:lnTo>
                  <a:lnTo>
                    <a:pt x="1250" y="63"/>
                  </a:lnTo>
                  <a:lnTo>
                    <a:pt x="1277" y="63"/>
                  </a:lnTo>
                  <a:lnTo>
                    <a:pt x="1284" y="64"/>
                  </a:lnTo>
                  <a:lnTo>
                    <a:pt x="1287" y="64"/>
                  </a:lnTo>
                  <a:lnTo>
                    <a:pt x="1289" y="63"/>
                  </a:lnTo>
                  <a:lnTo>
                    <a:pt x="1299" y="60"/>
                  </a:lnTo>
                  <a:lnTo>
                    <a:pt x="1309" y="56"/>
                  </a:lnTo>
                  <a:lnTo>
                    <a:pt x="1318" y="50"/>
                  </a:lnTo>
                  <a:lnTo>
                    <a:pt x="1328" y="43"/>
                  </a:lnTo>
                  <a:lnTo>
                    <a:pt x="1347" y="35"/>
                  </a:lnTo>
                  <a:lnTo>
                    <a:pt x="1359" y="32"/>
                  </a:lnTo>
                  <a:lnTo>
                    <a:pt x="1374" y="32"/>
                  </a:lnTo>
                  <a:lnTo>
                    <a:pt x="1386" y="34"/>
                  </a:lnTo>
                  <a:lnTo>
                    <a:pt x="1396" y="32"/>
                  </a:lnTo>
                  <a:lnTo>
                    <a:pt x="1406" y="28"/>
                  </a:lnTo>
                  <a:lnTo>
                    <a:pt x="1415" y="23"/>
                  </a:lnTo>
                  <a:lnTo>
                    <a:pt x="1421" y="19"/>
                  </a:lnTo>
                  <a:lnTo>
                    <a:pt x="1425" y="13"/>
                  </a:lnTo>
                  <a:lnTo>
                    <a:pt x="1434" y="4"/>
                  </a:lnTo>
                  <a:lnTo>
                    <a:pt x="1437" y="4"/>
                  </a:lnTo>
                  <a:lnTo>
                    <a:pt x="1440" y="6"/>
                  </a:lnTo>
                  <a:lnTo>
                    <a:pt x="1441" y="17"/>
                  </a:lnTo>
                  <a:lnTo>
                    <a:pt x="1444" y="20"/>
                  </a:lnTo>
                  <a:lnTo>
                    <a:pt x="1452" y="23"/>
                  </a:lnTo>
                  <a:lnTo>
                    <a:pt x="1462" y="24"/>
                  </a:lnTo>
                  <a:lnTo>
                    <a:pt x="1470" y="26"/>
                  </a:lnTo>
                  <a:lnTo>
                    <a:pt x="1475" y="26"/>
                  </a:lnTo>
                  <a:lnTo>
                    <a:pt x="1482" y="24"/>
                  </a:lnTo>
                  <a:lnTo>
                    <a:pt x="1492" y="20"/>
                  </a:lnTo>
                  <a:lnTo>
                    <a:pt x="1507" y="13"/>
                  </a:lnTo>
                  <a:lnTo>
                    <a:pt x="1512" y="9"/>
                  </a:lnTo>
                  <a:lnTo>
                    <a:pt x="1516" y="6"/>
                  </a:lnTo>
                  <a:lnTo>
                    <a:pt x="1519" y="2"/>
                  </a:lnTo>
                  <a:lnTo>
                    <a:pt x="152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3" name="Freeform 35"/>
            <p:cNvSpPr>
              <a:spLocks/>
            </p:cNvSpPr>
            <p:nvPr/>
          </p:nvSpPr>
          <p:spPr bwMode="auto">
            <a:xfrm>
              <a:off x="6270609" y="1398586"/>
              <a:ext cx="4763" cy="11113"/>
            </a:xfrm>
            <a:custGeom>
              <a:avLst/>
              <a:gdLst/>
              <a:ahLst/>
              <a:cxnLst>
                <a:cxn ang="0">
                  <a:pos x="0" y="0"/>
                </a:cxn>
                <a:cxn ang="0">
                  <a:pos x="1" y="0"/>
                </a:cxn>
                <a:cxn ang="0">
                  <a:pos x="3" y="1"/>
                </a:cxn>
                <a:cxn ang="0">
                  <a:pos x="3" y="4"/>
                </a:cxn>
                <a:cxn ang="0">
                  <a:pos x="1" y="7"/>
                </a:cxn>
                <a:cxn ang="0">
                  <a:pos x="0" y="4"/>
                </a:cxn>
                <a:cxn ang="0">
                  <a:pos x="0" y="0"/>
                </a:cxn>
              </a:cxnLst>
              <a:rect l="0" t="0" r="r" b="b"/>
              <a:pathLst>
                <a:path w="3" h="7">
                  <a:moveTo>
                    <a:pt x="0" y="0"/>
                  </a:moveTo>
                  <a:lnTo>
                    <a:pt x="1" y="0"/>
                  </a:lnTo>
                  <a:lnTo>
                    <a:pt x="3" y="1"/>
                  </a:lnTo>
                  <a:lnTo>
                    <a:pt x="3" y="4"/>
                  </a:lnTo>
                  <a:lnTo>
                    <a:pt x="1" y="7"/>
                  </a:lnTo>
                  <a:lnTo>
                    <a:pt x="0" y="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4" name="Freeform 36"/>
            <p:cNvSpPr>
              <a:spLocks/>
            </p:cNvSpPr>
            <p:nvPr/>
          </p:nvSpPr>
          <p:spPr bwMode="auto">
            <a:xfrm>
              <a:off x="5248262" y="1422396"/>
              <a:ext cx="352424" cy="166688"/>
            </a:xfrm>
            <a:custGeom>
              <a:avLst/>
              <a:gdLst/>
              <a:ahLst/>
              <a:cxnLst>
                <a:cxn ang="0">
                  <a:pos x="211" y="0"/>
                </a:cxn>
                <a:cxn ang="0">
                  <a:pos x="217" y="1"/>
                </a:cxn>
                <a:cxn ang="0">
                  <a:pos x="222" y="5"/>
                </a:cxn>
                <a:cxn ang="0">
                  <a:pos x="222" y="9"/>
                </a:cxn>
                <a:cxn ang="0">
                  <a:pos x="217" y="16"/>
                </a:cxn>
                <a:cxn ang="0">
                  <a:pos x="209" y="24"/>
                </a:cxn>
                <a:cxn ang="0">
                  <a:pos x="201" y="31"/>
                </a:cxn>
                <a:cxn ang="0">
                  <a:pos x="192" y="35"/>
                </a:cxn>
                <a:cxn ang="0">
                  <a:pos x="183" y="35"/>
                </a:cxn>
                <a:cxn ang="0">
                  <a:pos x="174" y="34"/>
                </a:cxn>
                <a:cxn ang="0">
                  <a:pos x="160" y="33"/>
                </a:cxn>
                <a:cxn ang="0">
                  <a:pos x="144" y="33"/>
                </a:cxn>
                <a:cxn ang="0">
                  <a:pos x="130" y="34"/>
                </a:cxn>
                <a:cxn ang="0">
                  <a:pos x="118" y="35"/>
                </a:cxn>
                <a:cxn ang="0">
                  <a:pos x="101" y="41"/>
                </a:cxn>
                <a:cxn ang="0">
                  <a:pos x="86" y="49"/>
                </a:cxn>
                <a:cxn ang="0">
                  <a:pos x="73" y="59"/>
                </a:cxn>
                <a:cxn ang="0">
                  <a:pos x="67" y="63"/>
                </a:cxn>
                <a:cxn ang="0">
                  <a:pos x="64" y="66"/>
                </a:cxn>
                <a:cxn ang="0">
                  <a:pos x="63" y="70"/>
                </a:cxn>
                <a:cxn ang="0">
                  <a:pos x="63" y="76"/>
                </a:cxn>
                <a:cxn ang="0">
                  <a:pos x="64" y="78"/>
                </a:cxn>
                <a:cxn ang="0">
                  <a:pos x="70" y="81"/>
                </a:cxn>
                <a:cxn ang="0">
                  <a:pos x="74" y="89"/>
                </a:cxn>
                <a:cxn ang="0">
                  <a:pos x="74" y="97"/>
                </a:cxn>
                <a:cxn ang="0">
                  <a:pos x="71" y="100"/>
                </a:cxn>
                <a:cxn ang="0">
                  <a:pos x="64" y="105"/>
                </a:cxn>
                <a:cxn ang="0">
                  <a:pos x="55" y="105"/>
                </a:cxn>
                <a:cxn ang="0">
                  <a:pos x="45" y="104"/>
                </a:cxn>
                <a:cxn ang="0">
                  <a:pos x="36" y="100"/>
                </a:cxn>
                <a:cxn ang="0">
                  <a:pos x="23" y="93"/>
                </a:cxn>
                <a:cxn ang="0">
                  <a:pos x="11" y="90"/>
                </a:cxn>
                <a:cxn ang="0">
                  <a:pos x="3" y="87"/>
                </a:cxn>
                <a:cxn ang="0">
                  <a:pos x="0" y="83"/>
                </a:cxn>
                <a:cxn ang="0">
                  <a:pos x="1" y="76"/>
                </a:cxn>
                <a:cxn ang="0">
                  <a:pos x="6" y="70"/>
                </a:cxn>
                <a:cxn ang="0">
                  <a:pos x="11" y="66"/>
                </a:cxn>
                <a:cxn ang="0">
                  <a:pos x="30" y="56"/>
                </a:cxn>
                <a:cxn ang="0">
                  <a:pos x="42" y="49"/>
                </a:cxn>
                <a:cxn ang="0">
                  <a:pos x="55" y="44"/>
                </a:cxn>
                <a:cxn ang="0">
                  <a:pos x="64" y="37"/>
                </a:cxn>
                <a:cxn ang="0">
                  <a:pos x="71" y="29"/>
                </a:cxn>
                <a:cxn ang="0">
                  <a:pos x="78" y="23"/>
                </a:cxn>
                <a:cxn ang="0">
                  <a:pos x="85" y="20"/>
                </a:cxn>
                <a:cxn ang="0">
                  <a:pos x="93" y="19"/>
                </a:cxn>
                <a:cxn ang="0">
                  <a:pos x="107" y="18"/>
                </a:cxn>
                <a:cxn ang="0">
                  <a:pos x="122" y="15"/>
                </a:cxn>
                <a:cxn ang="0">
                  <a:pos x="135" y="12"/>
                </a:cxn>
                <a:cxn ang="0">
                  <a:pos x="146" y="9"/>
                </a:cxn>
                <a:cxn ang="0">
                  <a:pos x="153" y="9"/>
                </a:cxn>
                <a:cxn ang="0">
                  <a:pos x="160" y="11"/>
                </a:cxn>
                <a:cxn ang="0">
                  <a:pos x="170" y="12"/>
                </a:cxn>
                <a:cxn ang="0">
                  <a:pos x="182" y="12"/>
                </a:cxn>
                <a:cxn ang="0">
                  <a:pos x="192" y="9"/>
                </a:cxn>
                <a:cxn ang="0">
                  <a:pos x="198" y="5"/>
                </a:cxn>
                <a:cxn ang="0">
                  <a:pos x="204" y="1"/>
                </a:cxn>
                <a:cxn ang="0">
                  <a:pos x="211" y="0"/>
                </a:cxn>
              </a:cxnLst>
              <a:rect l="0" t="0" r="r" b="b"/>
              <a:pathLst>
                <a:path w="222" h="105">
                  <a:moveTo>
                    <a:pt x="211" y="0"/>
                  </a:moveTo>
                  <a:lnTo>
                    <a:pt x="217" y="1"/>
                  </a:lnTo>
                  <a:lnTo>
                    <a:pt x="222" y="5"/>
                  </a:lnTo>
                  <a:lnTo>
                    <a:pt x="222" y="9"/>
                  </a:lnTo>
                  <a:lnTo>
                    <a:pt x="217" y="16"/>
                  </a:lnTo>
                  <a:lnTo>
                    <a:pt x="209" y="24"/>
                  </a:lnTo>
                  <a:lnTo>
                    <a:pt x="201" y="31"/>
                  </a:lnTo>
                  <a:lnTo>
                    <a:pt x="192" y="35"/>
                  </a:lnTo>
                  <a:lnTo>
                    <a:pt x="183" y="35"/>
                  </a:lnTo>
                  <a:lnTo>
                    <a:pt x="174" y="34"/>
                  </a:lnTo>
                  <a:lnTo>
                    <a:pt x="160" y="33"/>
                  </a:lnTo>
                  <a:lnTo>
                    <a:pt x="144" y="33"/>
                  </a:lnTo>
                  <a:lnTo>
                    <a:pt x="130" y="34"/>
                  </a:lnTo>
                  <a:lnTo>
                    <a:pt x="118" y="35"/>
                  </a:lnTo>
                  <a:lnTo>
                    <a:pt x="101" y="41"/>
                  </a:lnTo>
                  <a:lnTo>
                    <a:pt x="86" y="49"/>
                  </a:lnTo>
                  <a:lnTo>
                    <a:pt x="73" y="59"/>
                  </a:lnTo>
                  <a:lnTo>
                    <a:pt x="67" y="63"/>
                  </a:lnTo>
                  <a:lnTo>
                    <a:pt x="64" y="66"/>
                  </a:lnTo>
                  <a:lnTo>
                    <a:pt x="63" y="70"/>
                  </a:lnTo>
                  <a:lnTo>
                    <a:pt x="63" y="76"/>
                  </a:lnTo>
                  <a:lnTo>
                    <a:pt x="64" y="78"/>
                  </a:lnTo>
                  <a:lnTo>
                    <a:pt x="70" y="81"/>
                  </a:lnTo>
                  <a:lnTo>
                    <a:pt x="74" y="89"/>
                  </a:lnTo>
                  <a:lnTo>
                    <a:pt x="74" y="97"/>
                  </a:lnTo>
                  <a:lnTo>
                    <a:pt x="71" y="100"/>
                  </a:lnTo>
                  <a:lnTo>
                    <a:pt x="64" y="105"/>
                  </a:lnTo>
                  <a:lnTo>
                    <a:pt x="55" y="105"/>
                  </a:lnTo>
                  <a:lnTo>
                    <a:pt x="45" y="104"/>
                  </a:lnTo>
                  <a:lnTo>
                    <a:pt x="36" y="100"/>
                  </a:lnTo>
                  <a:lnTo>
                    <a:pt x="23" y="93"/>
                  </a:lnTo>
                  <a:lnTo>
                    <a:pt x="11" y="90"/>
                  </a:lnTo>
                  <a:lnTo>
                    <a:pt x="3" y="87"/>
                  </a:lnTo>
                  <a:lnTo>
                    <a:pt x="0" y="83"/>
                  </a:lnTo>
                  <a:lnTo>
                    <a:pt x="1" y="76"/>
                  </a:lnTo>
                  <a:lnTo>
                    <a:pt x="6" y="70"/>
                  </a:lnTo>
                  <a:lnTo>
                    <a:pt x="11" y="66"/>
                  </a:lnTo>
                  <a:lnTo>
                    <a:pt x="30" y="56"/>
                  </a:lnTo>
                  <a:lnTo>
                    <a:pt x="42" y="49"/>
                  </a:lnTo>
                  <a:lnTo>
                    <a:pt x="55" y="44"/>
                  </a:lnTo>
                  <a:lnTo>
                    <a:pt x="64" y="37"/>
                  </a:lnTo>
                  <a:lnTo>
                    <a:pt x="71" y="29"/>
                  </a:lnTo>
                  <a:lnTo>
                    <a:pt x="78" y="23"/>
                  </a:lnTo>
                  <a:lnTo>
                    <a:pt x="85" y="20"/>
                  </a:lnTo>
                  <a:lnTo>
                    <a:pt x="93" y="19"/>
                  </a:lnTo>
                  <a:lnTo>
                    <a:pt x="107" y="18"/>
                  </a:lnTo>
                  <a:lnTo>
                    <a:pt x="122" y="15"/>
                  </a:lnTo>
                  <a:lnTo>
                    <a:pt x="135" y="12"/>
                  </a:lnTo>
                  <a:lnTo>
                    <a:pt x="146" y="9"/>
                  </a:lnTo>
                  <a:lnTo>
                    <a:pt x="153" y="9"/>
                  </a:lnTo>
                  <a:lnTo>
                    <a:pt x="160" y="11"/>
                  </a:lnTo>
                  <a:lnTo>
                    <a:pt x="170" y="12"/>
                  </a:lnTo>
                  <a:lnTo>
                    <a:pt x="182" y="12"/>
                  </a:lnTo>
                  <a:lnTo>
                    <a:pt x="192" y="9"/>
                  </a:lnTo>
                  <a:lnTo>
                    <a:pt x="198" y="5"/>
                  </a:lnTo>
                  <a:lnTo>
                    <a:pt x="204" y="1"/>
                  </a:lnTo>
                  <a:lnTo>
                    <a:pt x="21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5" name="Freeform 37"/>
            <p:cNvSpPr>
              <a:spLocks/>
            </p:cNvSpPr>
            <p:nvPr/>
          </p:nvSpPr>
          <p:spPr bwMode="auto">
            <a:xfrm>
              <a:off x="7021495" y="2189158"/>
              <a:ext cx="134938" cy="74613"/>
            </a:xfrm>
            <a:custGeom>
              <a:avLst/>
              <a:gdLst/>
              <a:ahLst/>
              <a:cxnLst>
                <a:cxn ang="0">
                  <a:pos x="33" y="0"/>
                </a:cxn>
                <a:cxn ang="0">
                  <a:pos x="37" y="0"/>
                </a:cxn>
                <a:cxn ang="0">
                  <a:pos x="40" y="3"/>
                </a:cxn>
                <a:cxn ang="0">
                  <a:pos x="43" y="5"/>
                </a:cxn>
                <a:cxn ang="0">
                  <a:pos x="47" y="9"/>
                </a:cxn>
                <a:cxn ang="0">
                  <a:pos x="49" y="10"/>
                </a:cxn>
                <a:cxn ang="0">
                  <a:pos x="52" y="13"/>
                </a:cxn>
                <a:cxn ang="0">
                  <a:pos x="66" y="13"/>
                </a:cxn>
                <a:cxn ang="0">
                  <a:pos x="74" y="15"/>
                </a:cxn>
                <a:cxn ang="0">
                  <a:pos x="81" y="20"/>
                </a:cxn>
                <a:cxn ang="0">
                  <a:pos x="85" y="25"/>
                </a:cxn>
                <a:cxn ang="0">
                  <a:pos x="85" y="28"/>
                </a:cxn>
                <a:cxn ang="0">
                  <a:pos x="82" y="33"/>
                </a:cxn>
                <a:cxn ang="0">
                  <a:pos x="79" y="35"/>
                </a:cxn>
                <a:cxn ang="0">
                  <a:pos x="77" y="35"/>
                </a:cxn>
                <a:cxn ang="0">
                  <a:pos x="74" y="36"/>
                </a:cxn>
                <a:cxn ang="0">
                  <a:pos x="66" y="36"/>
                </a:cxn>
                <a:cxn ang="0">
                  <a:pos x="63" y="37"/>
                </a:cxn>
                <a:cxn ang="0">
                  <a:pos x="56" y="39"/>
                </a:cxn>
                <a:cxn ang="0">
                  <a:pos x="47" y="42"/>
                </a:cxn>
                <a:cxn ang="0">
                  <a:pos x="25" y="44"/>
                </a:cxn>
                <a:cxn ang="0">
                  <a:pos x="17" y="47"/>
                </a:cxn>
                <a:cxn ang="0">
                  <a:pos x="8" y="47"/>
                </a:cxn>
                <a:cxn ang="0">
                  <a:pos x="2" y="42"/>
                </a:cxn>
                <a:cxn ang="0">
                  <a:pos x="0" y="36"/>
                </a:cxn>
                <a:cxn ang="0">
                  <a:pos x="4" y="31"/>
                </a:cxn>
                <a:cxn ang="0">
                  <a:pos x="12" y="26"/>
                </a:cxn>
                <a:cxn ang="0">
                  <a:pos x="19" y="22"/>
                </a:cxn>
                <a:cxn ang="0">
                  <a:pos x="22" y="20"/>
                </a:cxn>
                <a:cxn ang="0">
                  <a:pos x="22" y="18"/>
                </a:cxn>
                <a:cxn ang="0">
                  <a:pos x="23" y="15"/>
                </a:cxn>
                <a:cxn ang="0">
                  <a:pos x="23" y="11"/>
                </a:cxn>
                <a:cxn ang="0">
                  <a:pos x="25" y="9"/>
                </a:cxn>
                <a:cxn ang="0">
                  <a:pos x="28" y="5"/>
                </a:cxn>
                <a:cxn ang="0">
                  <a:pos x="30" y="2"/>
                </a:cxn>
                <a:cxn ang="0">
                  <a:pos x="33" y="0"/>
                </a:cxn>
              </a:cxnLst>
              <a:rect l="0" t="0" r="r" b="b"/>
              <a:pathLst>
                <a:path w="85" h="47">
                  <a:moveTo>
                    <a:pt x="33" y="0"/>
                  </a:moveTo>
                  <a:lnTo>
                    <a:pt x="37" y="0"/>
                  </a:lnTo>
                  <a:lnTo>
                    <a:pt x="40" y="3"/>
                  </a:lnTo>
                  <a:lnTo>
                    <a:pt x="43" y="5"/>
                  </a:lnTo>
                  <a:lnTo>
                    <a:pt x="47" y="9"/>
                  </a:lnTo>
                  <a:lnTo>
                    <a:pt x="49" y="10"/>
                  </a:lnTo>
                  <a:lnTo>
                    <a:pt x="52" y="13"/>
                  </a:lnTo>
                  <a:lnTo>
                    <a:pt x="66" y="13"/>
                  </a:lnTo>
                  <a:lnTo>
                    <a:pt x="74" y="15"/>
                  </a:lnTo>
                  <a:lnTo>
                    <a:pt x="81" y="20"/>
                  </a:lnTo>
                  <a:lnTo>
                    <a:pt x="85" y="25"/>
                  </a:lnTo>
                  <a:lnTo>
                    <a:pt x="85" y="28"/>
                  </a:lnTo>
                  <a:lnTo>
                    <a:pt x="82" y="33"/>
                  </a:lnTo>
                  <a:lnTo>
                    <a:pt x="79" y="35"/>
                  </a:lnTo>
                  <a:lnTo>
                    <a:pt x="77" y="35"/>
                  </a:lnTo>
                  <a:lnTo>
                    <a:pt x="74" y="36"/>
                  </a:lnTo>
                  <a:lnTo>
                    <a:pt x="66" y="36"/>
                  </a:lnTo>
                  <a:lnTo>
                    <a:pt x="63" y="37"/>
                  </a:lnTo>
                  <a:lnTo>
                    <a:pt x="56" y="39"/>
                  </a:lnTo>
                  <a:lnTo>
                    <a:pt x="47" y="42"/>
                  </a:lnTo>
                  <a:lnTo>
                    <a:pt x="25" y="44"/>
                  </a:lnTo>
                  <a:lnTo>
                    <a:pt x="17" y="47"/>
                  </a:lnTo>
                  <a:lnTo>
                    <a:pt x="8" y="47"/>
                  </a:lnTo>
                  <a:lnTo>
                    <a:pt x="2" y="42"/>
                  </a:lnTo>
                  <a:lnTo>
                    <a:pt x="0" y="36"/>
                  </a:lnTo>
                  <a:lnTo>
                    <a:pt x="4" y="31"/>
                  </a:lnTo>
                  <a:lnTo>
                    <a:pt x="12" y="26"/>
                  </a:lnTo>
                  <a:lnTo>
                    <a:pt x="19" y="22"/>
                  </a:lnTo>
                  <a:lnTo>
                    <a:pt x="22" y="20"/>
                  </a:lnTo>
                  <a:lnTo>
                    <a:pt x="22" y="18"/>
                  </a:lnTo>
                  <a:lnTo>
                    <a:pt x="23" y="15"/>
                  </a:lnTo>
                  <a:lnTo>
                    <a:pt x="23" y="11"/>
                  </a:lnTo>
                  <a:lnTo>
                    <a:pt x="25" y="9"/>
                  </a:lnTo>
                  <a:lnTo>
                    <a:pt x="28" y="5"/>
                  </a:lnTo>
                  <a:lnTo>
                    <a:pt x="30" y="2"/>
                  </a:lnTo>
                  <a:lnTo>
                    <a:pt x="3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6" name="Freeform 38"/>
            <p:cNvSpPr>
              <a:spLocks/>
            </p:cNvSpPr>
            <p:nvPr/>
          </p:nvSpPr>
          <p:spPr bwMode="auto">
            <a:xfrm>
              <a:off x="6818296" y="2265358"/>
              <a:ext cx="253999" cy="250824"/>
            </a:xfrm>
            <a:custGeom>
              <a:avLst/>
              <a:gdLst/>
              <a:ahLst/>
              <a:cxnLst>
                <a:cxn ang="0">
                  <a:pos x="146" y="3"/>
                </a:cxn>
                <a:cxn ang="0">
                  <a:pos x="151" y="18"/>
                </a:cxn>
                <a:cxn ang="0">
                  <a:pos x="158" y="35"/>
                </a:cxn>
                <a:cxn ang="0">
                  <a:pos x="160" y="44"/>
                </a:cxn>
                <a:cxn ang="0">
                  <a:pos x="153" y="48"/>
                </a:cxn>
                <a:cxn ang="0">
                  <a:pos x="149" y="54"/>
                </a:cxn>
                <a:cxn ang="0">
                  <a:pos x="147" y="72"/>
                </a:cxn>
                <a:cxn ang="0">
                  <a:pos x="146" y="87"/>
                </a:cxn>
                <a:cxn ang="0">
                  <a:pos x="131" y="98"/>
                </a:cxn>
                <a:cxn ang="0">
                  <a:pos x="108" y="109"/>
                </a:cxn>
                <a:cxn ang="0">
                  <a:pos x="95" y="115"/>
                </a:cxn>
                <a:cxn ang="0">
                  <a:pos x="94" y="120"/>
                </a:cxn>
                <a:cxn ang="0">
                  <a:pos x="91" y="124"/>
                </a:cxn>
                <a:cxn ang="0">
                  <a:pos x="86" y="126"/>
                </a:cxn>
                <a:cxn ang="0">
                  <a:pos x="78" y="126"/>
                </a:cxn>
                <a:cxn ang="0">
                  <a:pos x="72" y="122"/>
                </a:cxn>
                <a:cxn ang="0">
                  <a:pos x="71" y="115"/>
                </a:cxn>
                <a:cxn ang="0">
                  <a:pos x="69" y="117"/>
                </a:cxn>
                <a:cxn ang="0">
                  <a:pos x="65" y="128"/>
                </a:cxn>
                <a:cxn ang="0">
                  <a:pos x="58" y="136"/>
                </a:cxn>
                <a:cxn ang="0">
                  <a:pos x="49" y="137"/>
                </a:cxn>
                <a:cxn ang="0">
                  <a:pos x="38" y="133"/>
                </a:cxn>
                <a:cxn ang="0">
                  <a:pos x="32" y="139"/>
                </a:cxn>
                <a:cxn ang="0">
                  <a:pos x="31" y="148"/>
                </a:cxn>
                <a:cxn ang="0">
                  <a:pos x="26" y="155"/>
                </a:cxn>
                <a:cxn ang="0">
                  <a:pos x="17" y="158"/>
                </a:cxn>
                <a:cxn ang="0">
                  <a:pos x="4" y="143"/>
                </a:cxn>
                <a:cxn ang="0">
                  <a:pos x="0" y="121"/>
                </a:cxn>
                <a:cxn ang="0">
                  <a:pos x="4" y="117"/>
                </a:cxn>
                <a:cxn ang="0">
                  <a:pos x="9" y="115"/>
                </a:cxn>
                <a:cxn ang="0">
                  <a:pos x="15" y="114"/>
                </a:cxn>
                <a:cxn ang="0">
                  <a:pos x="27" y="103"/>
                </a:cxn>
                <a:cxn ang="0">
                  <a:pos x="35" y="94"/>
                </a:cxn>
                <a:cxn ang="0">
                  <a:pos x="46" y="92"/>
                </a:cxn>
                <a:cxn ang="0">
                  <a:pos x="64" y="95"/>
                </a:cxn>
                <a:cxn ang="0">
                  <a:pos x="78" y="94"/>
                </a:cxn>
                <a:cxn ang="0">
                  <a:pos x="94" y="81"/>
                </a:cxn>
                <a:cxn ang="0">
                  <a:pos x="110" y="76"/>
                </a:cxn>
                <a:cxn ang="0">
                  <a:pos x="117" y="66"/>
                </a:cxn>
                <a:cxn ang="0">
                  <a:pos x="127" y="46"/>
                </a:cxn>
                <a:cxn ang="0">
                  <a:pos x="131" y="25"/>
                </a:cxn>
                <a:cxn ang="0">
                  <a:pos x="132" y="9"/>
                </a:cxn>
                <a:cxn ang="0">
                  <a:pos x="142" y="0"/>
                </a:cxn>
              </a:cxnLst>
              <a:rect l="0" t="0" r="r" b="b"/>
              <a:pathLst>
                <a:path w="160" h="158">
                  <a:moveTo>
                    <a:pt x="142" y="0"/>
                  </a:moveTo>
                  <a:lnTo>
                    <a:pt x="146" y="3"/>
                  </a:lnTo>
                  <a:lnTo>
                    <a:pt x="149" y="10"/>
                  </a:lnTo>
                  <a:lnTo>
                    <a:pt x="151" y="18"/>
                  </a:lnTo>
                  <a:lnTo>
                    <a:pt x="156" y="29"/>
                  </a:lnTo>
                  <a:lnTo>
                    <a:pt x="158" y="35"/>
                  </a:lnTo>
                  <a:lnTo>
                    <a:pt x="160" y="39"/>
                  </a:lnTo>
                  <a:lnTo>
                    <a:pt x="160" y="44"/>
                  </a:lnTo>
                  <a:lnTo>
                    <a:pt x="156" y="48"/>
                  </a:lnTo>
                  <a:lnTo>
                    <a:pt x="153" y="48"/>
                  </a:lnTo>
                  <a:lnTo>
                    <a:pt x="151" y="50"/>
                  </a:lnTo>
                  <a:lnTo>
                    <a:pt x="149" y="54"/>
                  </a:lnTo>
                  <a:lnTo>
                    <a:pt x="147" y="62"/>
                  </a:lnTo>
                  <a:lnTo>
                    <a:pt x="147" y="72"/>
                  </a:lnTo>
                  <a:lnTo>
                    <a:pt x="146" y="81"/>
                  </a:lnTo>
                  <a:lnTo>
                    <a:pt x="146" y="87"/>
                  </a:lnTo>
                  <a:lnTo>
                    <a:pt x="140" y="92"/>
                  </a:lnTo>
                  <a:lnTo>
                    <a:pt x="131" y="98"/>
                  </a:lnTo>
                  <a:lnTo>
                    <a:pt x="117" y="106"/>
                  </a:lnTo>
                  <a:lnTo>
                    <a:pt x="108" y="109"/>
                  </a:lnTo>
                  <a:lnTo>
                    <a:pt x="99" y="113"/>
                  </a:lnTo>
                  <a:lnTo>
                    <a:pt x="95" y="115"/>
                  </a:lnTo>
                  <a:lnTo>
                    <a:pt x="95" y="117"/>
                  </a:lnTo>
                  <a:lnTo>
                    <a:pt x="94" y="120"/>
                  </a:lnTo>
                  <a:lnTo>
                    <a:pt x="94" y="122"/>
                  </a:lnTo>
                  <a:lnTo>
                    <a:pt x="91" y="124"/>
                  </a:lnTo>
                  <a:lnTo>
                    <a:pt x="90" y="126"/>
                  </a:lnTo>
                  <a:lnTo>
                    <a:pt x="86" y="126"/>
                  </a:lnTo>
                  <a:lnTo>
                    <a:pt x="82" y="128"/>
                  </a:lnTo>
                  <a:lnTo>
                    <a:pt x="78" y="126"/>
                  </a:lnTo>
                  <a:lnTo>
                    <a:pt x="75" y="124"/>
                  </a:lnTo>
                  <a:lnTo>
                    <a:pt x="72" y="122"/>
                  </a:lnTo>
                  <a:lnTo>
                    <a:pt x="71" y="118"/>
                  </a:lnTo>
                  <a:lnTo>
                    <a:pt x="71" y="115"/>
                  </a:lnTo>
                  <a:lnTo>
                    <a:pt x="69" y="115"/>
                  </a:lnTo>
                  <a:lnTo>
                    <a:pt x="69" y="117"/>
                  </a:lnTo>
                  <a:lnTo>
                    <a:pt x="68" y="124"/>
                  </a:lnTo>
                  <a:lnTo>
                    <a:pt x="65" y="128"/>
                  </a:lnTo>
                  <a:lnTo>
                    <a:pt x="63" y="133"/>
                  </a:lnTo>
                  <a:lnTo>
                    <a:pt x="58" y="136"/>
                  </a:lnTo>
                  <a:lnTo>
                    <a:pt x="54" y="137"/>
                  </a:lnTo>
                  <a:lnTo>
                    <a:pt x="49" y="137"/>
                  </a:lnTo>
                  <a:lnTo>
                    <a:pt x="43" y="135"/>
                  </a:lnTo>
                  <a:lnTo>
                    <a:pt x="38" y="133"/>
                  </a:lnTo>
                  <a:lnTo>
                    <a:pt x="34" y="133"/>
                  </a:lnTo>
                  <a:lnTo>
                    <a:pt x="32" y="139"/>
                  </a:lnTo>
                  <a:lnTo>
                    <a:pt x="32" y="144"/>
                  </a:lnTo>
                  <a:lnTo>
                    <a:pt x="31" y="148"/>
                  </a:lnTo>
                  <a:lnTo>
                    <a:pt x="28" y="152"/>
                  </a:lnTo>
                  <a:lnTo>
                    <a:pt x="26" y="155"/>
                  </a:lnTo>
                  <a:lnTo>
                    <a:pt x="20" y="158"/>
                  </a:lnTo>
                  <a:lnTo>
                    <a:pt x="17" y="158"/>
                  </a:lnTo>
                  <a:lnTo>
                    <a:pt x="11" y="154"/>
                  </a:lnTo>
                  <a:lnTo>
                    <a:pt x="4" y="143"/>
                  </a:lnTo>
                  <a:lnTo>
                    <a:pt x="0" y="129"/>
                  </a:lnTo>
                  <a:lnTo>
                    <a:pt x="0" y="121"/>
                  </a:lnTo>
                  <a:lnTo>
                    <a:pt x="2" y="120"/>
                  </a:lnTo>
                  <a:lnTo>
                    <a:pt x="4" y="117"/>
                  </a:lnTo>
                  <a:lnTo>
                    <a:pt x="6" y="117"/>
                  </a:lnTo>
                  <a:lnTo>
                    <a:pt x="9" y="115"/>
                  </a:lnTo>
                  <a:lnTo>
                    <a:pt x="13" y="114"/>
                  </a:lnTo>
                  <a:lnTo>
                    <a:pt x="15" y="114"/>
                  </a:lnTo>
                  <a:lnTo>
                    <a:pt x="17" y="113"/>
                  </a:lnTo>
                  <a:lnTo>
                    <a:pt x="27" y="103"/>
                  </a:lnTo>
                  <a:lnTo>
                    <a:pt x="31" y="98"/>
                  </a:lnTo>
                  <a:lnTo>
                    <a:pt x="35" y="94"/>
                  </a:lnTo>
                  <a:lnTo>
                    <a:pt x="39" y="92"/>
                  </a:lnTo>
                  <a:lnTo>
                    <a:pt x="46" y="92"/>
                  </a:lnTo>
                  <a:lnTo>
                    <a:pt x="56" y="94"/>
                  </a:lnTo>
                  <a:lnTo>
                    <a:pt x="64" y="95"/>
                  </a:lnTo>
                  <a:lnTo>
                    <a:pt x="72" y="95"/>
                  </a:lnTo>
                  <a:lnTo>
                    <a:pt x="78" y="94"/>
                  </a:lnTo>
                  <a:lnTo>
                    <a:pt x="84" y="87"/>
                  </a:lnTo>
                  <a:lnTo>
                    <a:pt x="94" y="81"/>
                  </a:lnTo>
                  <a:lnTo>
                    <a:pt x="105" y="77"/>
                  </a:lnTo>
                  <a:lnTo>
                    <a:pt x="110" y="76"/>
                  </a:lnTo>
                  <a:lnTo>
                    <a:pt x="113" y="73"/>
                  </a:lnTo>
                  <a:lnTo>
                    <a:pt x="117" y="66"/>
                  </a:lnTo>
                  <a:lnTo>
                    <a:pt x="121" y="57"/>
                  </a:lnTo>
                  <a:lnTo>
                    <a:pt x="127" y="46"/>
                  </a:lnTo>
                  <a:lnTo>
                    <a:pt x="130" y="36"/>
                  </a:lnTo>
                  <a:lnTo>
                    <a:pt x="131" y="25"/>
                  </a:lnTo>
                  <a:lnTo>
                    <a:pt x="131" y="15"/>
                  </a:lnTo>
                  <a:lnTo>
                    <a:pt x="132" y="9"/>
                  </a:lnTo>
                  <a:lnTo>
                    <a:pt x="136" y="3"/>
                  </a:lnTo>
                  <a:lnTo>
                    <a:pt x="14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7" name="Freeform 39"/>
            <p:cNvSpPr>
              <a:spLocks/>
            </p:cNvSpPr>
            <p:nvPr/>
          </p:nvSpPr>
          <p:spPr bwMode="auto">
            <a:xfrm>
              <a:off x="6629384" y="2668583"/>
              <a:ext cx="38100" cy="66675"/>
            </a:xfrm>
            <a:custGeom>
              <a:avLst/>
              <a:gdLst/>
              <a:ahLst/>
              <a:cxnLst>
                <a:cxn ang="0">
                  <a:pos x="19" y="0"/>
                </a:cxn>
                <a:cxn ang="0">
                  <a:pos x="23" y="1"/>
                </a:cxn>
                <a:cxn ang="0">
                  <a:pos x="24" y="7"/>
                </a:cxn>
                <a:cxn ang="0">
                  <a:pos x="23" y="15"/>
                </a:cxn>
                <a:cxn ang="0">
                  <a:pos x="20" y="25"/>
                </a:cxn>
                <a:cxn ang="0">
                  <a:pos x="16" y="33"/>
                </a:cxn>
                <a:cxn ang="0">
                  <a:pos x="11" y="40"/>
                </a:cxn>
                <a:cxn ang="0">
                  <a:pos x="5" y="42"/>
                </a:cxn>
                <a:cxn ang="0">
                  <a:pos x="1" y="40"/>
                </a:cxn>
                <a:cxn ang="0">
                  <a:pos x="0" y="31"/>
                </a:cxn>
                <a:cxn ang="0">
                  <a:pos x="1" y="22"/>
                </a:cxn>
                <a:cxn ang="0">
                  <a:pos x="5" y="12"/>
                </a:cxn>
                <a:cxn ang="0">
                  <a:pos x="11" y="4"/>
                </a:cxn>
                <a:cxn ang="0">
                  <a:pos x="19" y="0"/>
                </a:cxn>
              </a:cxnLst>
              <a:rect l="0" t="0" r="r" b="b"/>
              <a:pathLst>
                <a:path w="24" h="42">
                  <a:moveTo>
                    <a:pt x="19" y="0"/>
                  </a:moveTo>
                  <a:lnTo>
                    <a:pt x="23" y="1"/>
                  </a:lnTo>
                  <a:lnTo>
                    <a:pt x="24" y="7"/>
                  </a:lnTo>
                  <a:lnTo>
                    <a:pt x="23" y="15"/>
                  </a:lnTo>
                  <a:lnTo>
                    <a:pt x="20" y="25"/>
                  </a:lnTo>
                  <a:lnTo>
                    <a:pt x="16" y="33"/>
                  </a:lnTo>
                  <a:lnTo>
                    <a:pt x="11" y="40"/>
                  </a:lnTo>
                  <a:lnTo>
                    <a:pt x="5" y="42"/>
                  </a:lnTo>
                  <a:lnTo>
                    <a:pt x="1" y="40"/>
                  </a:lnTo>
                  <a:lnTo>
                    <a:pt x="0" y="31"/>
                  </a:lnTo>
                  <a:lnTo>
                    <a:pt x="1" y="22"/>
                  </a:lnTo>
                  <a:lnTo>
                    <a:pt x="5" y="12"/>
                  </a:lnTo>
                  <a:lnTo>
                    <a:pt x="11" y="4"/>
                  </a:lnTo>
                  <a:lnTo>
                    <a:pt x="1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8" name="Freeform 40"/>
            <p:cNvSpPr>
              <a:spLocks/>
            </p:cNvSpPr>
            <p:nvPr/>
          </p:nvSpPr>
          <p:spPr bwMode="auto">
            <a:xfrm>
              <a:off x="7707294" y="4097330"/>
              <a:ext cx="95249" cy="153987"/>
            </a:xfrm>
            <a:custGeom>
              <a:avLst/>
              <a:gdLst/>
              <a:ahLst/>
              <a:cxnLst>
                <a:cxn ang="0">
                  <a:pos x="8" y="0"/>
                </a:cxn>
                <a:cxn ang="0">
                  <a:pos x="13" y="4"/>
                </a:cxn>
                <a:cxn ang="0">
                  <a:pos x="15" y="10"/>
                </a:cxn>
                <a:cxn ang="0">
                  <a:pos x="18" y="17"/>
                </a:cxn>
                <a:cxn ang="0">
                  <a:pos x="22" y="25"/>
                </a:cxn>
                <a:cxn ang="0">
                  <a:pos x="25" y="29"/>
                </a:cxn>
                <a:cxn ang="0">
                  <a:pos x="26" y="32"/>
                </a:cxn>
                <a:cxn ang="0">
                  <a:pos x="28" y="33"/>
                </a:cxn>
                <a:cxn ang="0">
                  <a:pos x="28" y="36"/>
                </a:cxn>
                <a:cxn ang="0">
                  <a:pos x="29" y="36"/>
                </a:cxn>
                <a:cxn ang="0">
                  <a:pos x="30" y="37"/>
                </a:cxn>
                <a:cxn ang="0">
                  <a:pos x="33" y="38"/>
                </a:cxn>
                <a:cxn ang="0">
                  <a:pos x="36" y="41"/>
                </a:cxn>
                <a:cxn ang="0">
                  <a:pos x="40" y="44"/>
                </a:cxn>
                <a:cxn ang="0">
                  <a:pos x="47" y="44"/>
                </a:cxn>
                <a:cxn ang="0">
                  <a:pos x="49" y="43"/>
                </a:cxn>
                <a:cxn ang="0">
                  <a:pos x="51" y="41"/>
                </a:cxn>
                <a:cxn ang="0">
                  <a:pos x="54" y="41"/>
                </a:cxn>
                <a:cxn ang="0">
                  <a:pos x="58" y="45"/>
                </a:cxn>
                <a:cxn ang="0">
                  <a:pos x="59" y="49"/>
                </a:cxn>
                <a:cxn ang="0">
                  <a:pos x="60" y="52"/>
                </a:cxn>
                <a:cxn ang="0">
                  <a:pos x="59" y="55"/>
                </a:cxn>
                <a:cxn ang="0">
                  <a:pos x="56" y="58"/>
                </a:cxn>
                <a:cxn ang="0">
                  <a:pos x="48" y="67"/>
                </a:cxn>
                <a:cxn ang="0">
                  <a:pos x="41" y="80"/>
                </a:cxn>
                <a:cxn ang="0">
                  <a:pos x="40" y="84"/>
                </a:cxn>
                <a:cxn ang="0">
                  <a:pos x="37" y="88"/>
                </a:cxn>
                <a:cxn ang="0">
                  <a:pos x="36" y="90"/>
                </a:cxn>
                <a:cxn ang="0">
                  <a:pos x="33" y="95"/>
                </a:cxn>
                <a:cxn ang="0">
                  <a:pos x="28" y="97"/>
                </a:cxn>
                <a:cxn ang="0">
                  <a:pos x="23" y="97"/>
                </a:cxn>
                <a:cxn ang="0">
                  <a:pos x="21" y="96"/>
                </a:cxn>
                <a:cxn ang="0">
                  <a:pos x="19" y="95"/>
                </a:cxn>
                <a:cxn ang="0">
                  <a:pos x="19" y="92"/>
                </a:cxn>
                <a:cxn ang="0">
                  <a:pos x="21" y="89"/>
                </a:cxn>
                <a:cxn ang="0">
                  <a:pos x="21" y="86"/>
                </a:cxn>
                <a:cxn ang="0">
                  <a:pos x="22" y="84"/>
                </a:cxn>
                <a:cxn ang="0">
                  <a:pos x="23" y="80"/>
                </a:cxn>
                <a:cxn ang="0">
                  <a:pos x="25" y="77"/>
                </a:cxn>
                <a:cxn ang="0">
                  <a:pos x="25" y="74"/>
                </a:cxn>
                <a:cxn ang="0">
                  <a:pos x="21" y="73"/>
                </a:cxn>
                <a:cxn ang="0">
                  <a:pos x="8" y="73"/>
                </a:cxn>
                <a:cxn ang="0">
                  <a:pos x="3" y="70"/>
                </a:cxn>
                <a:cxn ang="0">
                  <a:pos x="0" y="67"/>
                </a:cxn>
                <a:cxn ang="0">
                  <a:pos x="0" y="64"/>
                </a:cxn>
                <a:cxn ang="0">
                  <a:pos x="2" y="62"/>
                </a:cxn>
                <a:cxn ang="0">
                  <a:pos x="4" y="60"/>
                </a:cxn>
                <a:cxn ang="0">
                  <a:pos x="7" y="58"/>
                </a:cxn>
                <a:cxn ang="0">
                  <a:pos x="10" y="56"/>
                </a:cxn>
                <a:cxn ang="0">
                  <a:pos x="14" y="52"/>
                </a:cxn>
                <a:cxn ang="0">
                  <a:pos x="14" y="44"/>
                </a:cxn>
                <a:cxn ang="0">
                  <a:pos x="11" y="32"/>
                </a:cxn>
                <a:cxn ang="0">
                  <a:pos x="8" y="23"/>
                </a:cxn>
                <a:cxn ang="0">
                  <a:pos x="4" y="18"/>
                </a:cxn>
                <a:cxn ang="0">
                  <a:pos x="2" y="11"/>
                </a:cxn>
                <a:cxn ang="0">
                  <a:pos x="2" y="6"/>
                </a:cxn>
                <a:cxn ang="0">
                  <a:pos x="3" y="1"/>
                </a:cxn>
                <a:cxn ang="0">
                  <a:pos x="8" y="0"/>
                </a:cxn>
              </a:cxnLst>
              <a:rect l="0" t="0" r="r" b="b"/>
              <a:pathLst>
                <a:path w="60" h="97">
                  <a:moveTo>
                    <a:pt x="8" y="0"/>
                  </a:moveTo>
                  <a:lnTo>
                    <a:pt x="13" y="4"/>
                  </a:lnTo>
                  <a:lnTo>
                    <a:pt x="15" y="10"/>
                  </a:lnTo>
                  <a:lnTo>
                    <a:pt x="18" y="17"/>
                  </a:lnTo>
                  <a:lnTo>
                    <a:pt x="22" y="25"/>
                  </a:lnTo>
                  <a:lnTo>
                    <a:pt x="25" y="29"/>
                  </a:lnTo>
                  <a:lnTo>
                    <a:pt x="26" y="32"/>
                  </a:lnTo>
                  <a:lnTo>
                    <a:pt x="28" y="33"/>
                  </a:lnTo>
                  <a:lnTo>
                    <a:pt x="28" y="36"/>
                  </a:lnTo>
                  <a:lnTo>
                    <a:pt x="29" y="36"/>
                  </a:lnTo>
                  <a:lnTo>
                    <a:pt x="30" y="37"/>
                  </a:lnTo>
                  <a:lnTo>
                    <a:pt x="33" y="38"/>
                  </a:lnTo>
                  <a:lnTo>
                    <a:pt x="36" y="41"/>
                  </a:lnTo>
                  <a:lnTo>
                    <a:pt x="40" y="44"/>
                  </a:lnTo>
                  <a:lnTo>
                    <a:pt x="47" y="44"/>
                  </a:lnTo>
                  <a:lnTo>
                    <a:pt x="49" y="43"/>
                  </a:lnTo>
                  <a:lnTo>
                    <a:pt x="51" y="41"/>
                  </a:lnTo>
                  <a:lnTo>
                    <a:pt x="54" y="41"/>
                  </a:lnTo>
                  <a:lnTo>
                    <a:pt x="58" y="45"/>
                  </a:lnTo>
                  <a:lnTo>
                    <a:pt x="59" y="49"/>
                  </a:lnTo>
                  <a:lnTo>
                    <a:pt x="60" y="52"/>
                  </a:lnTo>
                  <a:lnTo>
                    <a:pt x="59" y="55"/>
                  </a:lnTo>
                  <a:lnTo>
                    <a:pt x="56" y="58"/>
                  </a:lnTo>
                  <a:lnTo>
                    <a:pt x="48" y="67"/>
                  </a:lnTo>
                  <a:lnTo>
                    <a:pt x="41" y="80"/>
                  </a:lnTo>
                  <a:lnTo>
                    <a:pt x="40" y="84"/>
                  </a:lnTo>
                  <a:lnTo>
                    <a:pt x="37" y="88"/>
                  </a:lnTo>
                  <a:lnTo>
                    <a:pt x="36" y="90"/>
                  </a:lnTo>
                  <a:lnTo>
                    <a:pt x="33" y="95"/>
                  </a:lnTo>
                  <a:lnTo>
                    <a:pt x="28" y="97"/>
                  </a:lnTo>
                  <a:lnTo>
                    <a:pt x="23" y="97"/>
                  </a:lnTo>
                  <a:lnTo>
                    <a:pt x="21" y="96"/>
                  </a:lnTo>
                  <a:lnTo>
                    <a:pt x="19" y="95"/>
                  </a:lnTo>
                  <a:lnTo>
                    <a:pt x="19" y="92"/>
                  </a:lnTo>
                  <a:lnTo>
                    <a:pt x="21" y="89"/>
                  </a:lnTo>
                  <a:lnTo>
                    <a:pt x="21" y="86"/>
                  </a:lnTo>
                  <a:lnTo>
                    <a:pt x="22" y="84"/>
                  </a:lnTo>
                  <a:lnTo>
                    <a:pt x="23" y="80"/>
                  </a:lnTo>
                  <a:lnTo>
                    <a:pt x="25" y="77"/>
                  </a:lnTo>
                  <a:lnTo>
                    <a:pt x="25" y="74"/>
                  </a:lnTo>
                  <a:lnTo>
                    <a:pt x="21" y="73"/>
                  </a:lnTo>
                  <a:lnTo>
                    <a:pt x="8" y="73"/>
                  </a:lnTo>
                  <a:lnTo>
                    <a:pt x="3" y="70"/>
                  </a:lnTo>
                  <a:lnTo>
                    <a:pt x="0" y="67"/>
                  </a:lnTo>
                  <a:lnTo>
                    <a:pt x="0" y="64"/>
                  </a:lnTo>
                  <a:lnTo>
                    <a:pt x="2" y="62"/>
                  </a:lnTo>
                  <a:lnTo>
                    <a:pt x="4" y="60"/>
                  </a:lnTo>
                  <a:lnTo>
                    <a:pt x="7" y="58"/>
                  </a:lnTo>
                  <a:lnTo>
                    <a:pt x="10" y="56"/>
                  </a:lnTo>
                  <a:lnTo>
                    <a:pt x="14" y="52"/>
                  </a:lnTo>
                  <a:lnTo>
                    <a:pt x="14" y="44"/>
                  </a:lnTo>
                  <a:lnTo>
                    <a:pt x="11" y="32"/>
                  </a:lnTo>
                  <a:lnTo>
                    <a:pt x="8" y="23"/>
                  </a:lnTo>
                  <a:lnTo>
                    <a:pt x="4" y="18"/>
                  </a:lnTo>
                  <a:lnTo>
                    <a:pt x="2" y="11"/>
                  </a:lnTo>
                  <a:lnTo>
                    <a:pt x="2" y="6"/>
                  </a:lnTo>
                  <a:lnTo>
                    <a:pt x="3" y="1"/>
                  </a:lnTo>
                  <a:lnTo>
                    <a:pt x="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9" name="Freeform 41"/>
            <p:cNvSpPr>
              <a:spLocks/>
            </p:cNvSpPr>
            <p:nvPr/>
          </p:nvSpPr>
          <p:spPr bwMode="auto">
            <a:xfrm>
              <a:off x="7569182" y="4230682"/>
              <a:ext cx="155575" cy="149225"/>
            </a:xfrm>
            <a:custGeom>
              <a:avLst/>
              <a:gdLst/>
              <a:ahLst/>
              <a:cxnLst>
                <a:cxn ang="0">
                  <a:pos x="82" y="0"/>
                </a:cxn>
                <a:cxn ang="0">
                  <a:pos x="85" y="0"/>
                </a:cxn>
                <a:cxn ang="0">
                  <a:pos x="87" y="1"/>
                </a:cxn>
                <a:cxn ang="0">
                  <a:pos x="89" y="4"/>
                </a:cxn>
                <a:cxn ang="0">
                  <a:pos x="94" y="9"/>
                </a:cxn>
                <a:cxn ang="0">
                  <a:pos x="97" y="11"/>
                </a:cxn>
                <a:cxn ang="0">
                  <a:pos x="98" y="13"/>
                </a:cxn>
                <a:cxn ang="0">
                  <a:pos x="98" y="16"/>
                </a:cxn>
                <a:cxn ang="0">
                  <a:pos x="97" y="24"/>
                </a:cxn>
                <a:cxn ang="0">
                  <a:pos x="93" y="35"/>
                </a:cxn>
                <a:cxn ang="0">
                  <a:pos x="85" y="45"/>
                </a:cxn>
                <a:cxn ang="0">
                  <a:pos x="71" y="57"/>
                </a:cxn>
                <a:cxn ang="0">
                  <a:pos x="60" y="68"/>
                </a:cxn>
                <a:cxn ang="0">
                  <a:pos x="48" y="82"/>
                </a:cxn>
                <a:cxn ang="0">
                  <a:pos x="42" y="89"/>
                </a:cxn>
                <a:cxn ang="0">
                  <a:pos x="38" y="93"/>
                </a:cxn>
                <a:cxn ang="0">
                  <a:pos x="35" y="94"/>
                </a:cxn>
                <a:cxn ang="0">
                  <a:pos x="31" y="94"/>
                </a:cxn>
                <a:cxn ang="0">
                  <a:pos x="23" y="93"/>
                </a:cxn>
                <a:cxn ang="0">
                  <a:pos x="12" y="91"/>
                </a:cxn>
                <a:cxn ang="0">
                  <a:pos x="4" y="87"/>
                </a:cxn>
                <a:cxn ang="0">
                  <a:pos x="0" y="80"/>
                </a:cxn>
                <a:cxn ang="0">
                  <a:pos x="1" y="74"/>
                </a:cxn>
                <a:cxn ang="0">
                  <a:pos x="8" y="64"/>
                </a:cxn>
                <a:cxn ang="0">
                  <a:pos x="19" y="54"/>
                </a:cxn>
                <a:cxn ang="0">
                  <a:pos x="46" y="35"/>
                </a:cxn>
                <a:cxn ang="0">
                  <a:pos x="54" y="28"/>
                </a:cxn>
                <a:cxn ang="0">
                  <a:pos x="60" y="24"/>
                </a:cxn>
                <a:cxn ang="0">
                  <a:pos x="61" y="20"/>
                </a:cxn>
                <a:cxn ang="0">
                  <a:pos x="63" y="17"/>
                </a:cxn>
                <a:cxn ang="0">
                  <a:pos x="65" y="13"/>
                </a:cxn>
                <a:cxn ang="0">
                  <a:pos x="68" y="11"/>
                </a:cxn>
                <a:cxn ang="0">
                  <a:pos x="72" y="8"/>
                </a:cxn>
                <a:cxn ang="0">
                  <a:pos x="75" y="6"/>
                </a:cxn>
                <a:cxn ang="0">
                  <a:pos x="78" y="4"/>
                </a:cxn>
                <a:cxn ang="0">
                  <a:pos x="80" y="2"/>
                </a:cxn>
                <a:cxn ang="0">
                  <a:pos x="82" y="0"/>
                </a:cxn>
              </a:cxnLst>
              <a:rect l="0" t="0" r="r" b="b"/>
              <a:pathLst>
                <a:path w="98" h="94">
                  <a:moveTo>
                    <a:pt x="82" y="0"/>
                  </a:moveTo>
                  <a:lnTo>
                    <a:pt x="85" y="0"/>
                  </a:lnTo>
                  <a:lnTo>
                    <a:pt x="87" y="1"/>
                  </a:lnTo>
                  <a:lnTo>
                    <a:pt x="89" y="4"/>
                  </a:lnTo>
                  <a:lnTo>
                    <a:pt x="94" y="9"/>
                  </a:lnTo>
                  <a:lnTo>
                    <a:pt x="97" y="11"/>
                  </a:lnTo>
                  <a:lnTo>
                    <a:pt x="98" y="13"/>
                  </a:lnTo>
                  <a:lnTo>
                    <a:pt x="98" y="16"/>
                  </a:lnTo>
                  <a:lnTo>
                    <a:pt x="97" y="24"/>
                  </a:lnTo>
                  <a:lnTo>
                    <a:pt x="93" y="35"/>
                  </a:lnTo>
                  <a:lnTo>
                    <a:pt x="85" y="45"/>
                  </a:lnTo>
                  <a:lnTo>
                    <a:pt x="71" y="57"/>
                  </a:lnTo>
                  <a:lnTo>
                    <a:pt x="60" y="68"/>
                  </a:lnTo>
                  <a:lnTo>
                    <a:pt x="48" y="82"/>
                  </a:lnTo>
                  <a:lnTo>
                    <a:pt x="42" y="89"/>
                  </a:lnTo>
                  <a:lnTo>
                    <a:pt x="38" y="93"/>
                  </a:lnTo>
                  <a:lnTo>
                    <a:pt x="35" y="94"/>
                  </a:lnTo>
                  <a:lnTo>
                    <a:pt x="31" y="94"/>
                  </a:lnTo>
                  <a:lnTo>
                    <a:pt x="23" y="93"/>
                  </a:lnTo>
                  <a:lnTo>
                    <a:pt x="12" y="91"/>
                  </a:lnTo>
                  <a:lnTo>
                    <a:pt x="4" y="87"/>
                  </a:lnTo>
                  <a:lnTo>
                    <a:pt x="0" y="80"/>
                  </a:lnTo>
                  <a:lnTo>
                    <a:pt x="1" y="74"/>
                  </a:lnTo>
                  <a:lnTo>
                    <a:pt x="8" y="64"/>
                  </a:lnTo>
                  <a:lnTo>
                    <a:pt x="19" y="54"/>
                  </a:lnTo>
                  <a:lnTo>
                    <a:pt x="46" y="35"/>
                  </a:lnTo>
                  <a:lnTo>
                    <a:pt x="54" y="28"/>
                  </a:lnTo>
                  <a:lnTo>
                    <a:pt x="60" y="24"/>
                  </a:lnTo>
                  <a:lnTo>
                    <a:pt x="61" y="20"/>
                  </a:lnTo>
                  <a:lnTo>
                    <a:pt x="63" y="17"/>
                  </a:lnTo>
                  <a:lnTo>
                    <a:pt x="65" y="13"/>
                  </a:lnTo>
                  <a:lnTo>
                    <a:pt x="68" y="11"/>
                  </a:lnTo>
                  <a:lnTo>
                    <a:pt x="72" y="8"/>
                  </a:lnTo>
                  <a:lnTo>
                    <a:pt x="75" y="6"/>
                  </a:lnTo>
                  <a:lnTo>
                    <a:pt x="78" y="4"/>
                  </a:lnTo>
                  <a:lnTo>
                    <a:pt x="80" y="2"/>
                  </a:lnTo>
                  <a:lnTo>
                    <a:pt x="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0" name="Freeform 42"/>
            <p:cNvSpPr>
              <a:spLocks/>
            </p:cNvSpPr>
            <p:nvPr/>
          </p:nvSpPr>
          <p:spPr bwMode="auto">
            <a:xfrm>
              <a:off x="7123096" y="4233858"/>
              <a:ext cx="79375" cy="73025"/>
            </a:xfrm>
            <a:custGeom>
              <a:avLst/>
              <a:gdLst/>
              <a:ahLst/>
              <a:cxnLst>
                <a:cxn ang="0">
                  <a:pos x="47" y="0"/>
                </a:cxn>
                <a:cxn ang="0">
                  <a:pos x="50" y="2"/>
                </a:cxn>
                <a:cxn ang="0">
                  <a:pos x="50" y="9"/>
                </a:cxn>
                <a:cxn ang="0">
                  <a:pos x="47" y="18"/>
                </a:cxn>
                <a:cxn ang="0">
                  <a:pos x="43" y="29"/>
                </a:cxn>
                <a:cxn ang="0">
                  <a:pos x="37" y="37"/>
                </a:cxn>
                <a:cxn ang="0">
                  <a:pos x="32" y="43"/>
                </a:cxn>
                <a:cxn ang="0">
                  <a:pos x="29" y="43"/>
                </a:cxn>
                <a:cxn ang="0">
                  <a:pos x="25" y="44"/>
                </a:cxn>
                <a:cxn ang="0">
                  <a:pos x="22" y="44"/>
                </a:cxn>
                <a:cxn ang="0">
                  <a:pos x="20" y="46"/>
                </a:cxn>
                <a:cxn ang="0">
                  <a:pos x="17" y="44"/>
                </a:cxn>
                <a:cxn ang="0">
                  <a:pos x="14" y="44"/>
                </a:cxn>
                <a:cxn ang="0">
                  <a:pos x="13" y="41"/>
                </a:cxn>
                <a:cxn ang="0">
                  <a:pos x="13" y="29"/>
                </a:cxn>
                <a:cxn ang="0">
                  <a:pos x="5" y="21"/>
                </a:cxn>
                <a:cxn ang="0">
                  <a:pos x="2" y="17"/>
                </a:cxn>
                <a:cxn ang="0">
                  <a:pos x="0" y="13"/>
                </a:cxn>
                <a:cxn ang="0">
                  <a:pos x="3" y="7"/>
                </a:cxn>
                <a:cxn ang="0">
                  <a:pos x="5" y="7"/>
                </a:cxn>
                <a:cxn ang="0">
                  <a:pos x="6" y="9"/>
                </a:cxn>
                <a:cxn ang="0">
                  <a:pos x="11" y="11"/>
                </a:cxn>
                <a:cxn ang="0">
                  <a:pos x="15" y="13"/>
                </a:cxn>
                <a:cxn ang="0">
                  <a:pos x="18" y="13"/>
                </a:cxn>
                <a:cxn ang="0">
                  <a:pos x="21" y="14"/>
                </a:cxn>
                <a:cxn ang="0">
                  <a:pos x="25" y="13"/>
                </a:cxn>
                <a:cxn ang="0">
                  <a:pos x="31" y="10"/>
                </a:cxn>
                <a:cxn ang="0">
                  <a:pos x="37" y="6"/>
                </a:cxn>
                <a:cxn ang="0">
                  <a:pos x="43" y="2"/>
                </a:cxn>
                <a:cxn ang="0">
                  <a:pos x="47" y="0"/>
                </a:cxn>
              </a:cxnLst>
              <a:rect l="0" t="0" r="r" b="b"/>
              <a:pathLst>
                <a:path w="50" h="46">
                  <a:moveTo>
                    <a:pt x="47" y="0"/>
                  </a:moveTo>
                  <a:lnTo>
                    <a:pt x="50" y="2"/>
                  </a:lnTo>
                  <a:lnTo>
                    <a:pt x="50" y="9"/>
                  </a:lnTo>
                  <a:lnTo>
                    <a:pt x="47" y="18"/>
                  </a:lnTo>
                  <a:lnTo>
                    <a:pt x="43" y="29"/>
                  </a:lnTo>
                  <a:lnTo>
                    <a:pt x="37" y="37"/>
                  </a:lnTo>
                  <a:lnTo>
                    <a:pt x="32" y="43"/>
                  </a:lnTo>
                  <a:lnTo>
                    <a:pt x="29" y="43"/>
                  </a:lnTo>
                  <a:lnTo>
                    <a:pt x="25" y="44"/>
                  </a:lnTo>
                  <a:lnTo>
                    <a:pt x="22" y="44"/>
                  </a:lnTo>
                  <a:lnTo>
                    <a:pt x="20" y="46"/>
                  </a:lnTo>
                  <a:lnTo>
                    <a:pt x="17" y="44"/>
                  </a:lnTo>
                  <a:lnTo>
                    <a:pt x="14" y="44"/>
                  </a:lnTo>
                  <a:lnTo>
                    <a:pt x="13" y="41"/>
                  </a:lnTo>
                  <a:lnTo>
                    <a:pt x="13" y="29"/>
                  </a:lnTo>
                  <a:lnTo>
                    <a:pt x="5" y="21"/>
                  </a:lnTo>
                  <a:lnTo>
                    <a:pt x="2" y="17"/>
                  </a:lnTo>
                  <a:lnTo>
                    <a:pt x="0" y="13"/>
                  </a:lnTo>
                  <a:lnTo>
                    <a:pt x="3" y="7"/>
                  </a:lnTo>
                  <a:lnTo>
                    <a:pt x="5" y="7"/>
                  </a:lnTo>
                  <a:lnTo>
                    <a:pt x="6" y="9"/>
                  </a:lnTo>
                  <a:lnTo>
                    <a:pt x="11" y="11"/>
                  </a:lnTo>
                  <a:lnTo>
                    <a:pt x="15" y="13"/>
                  </a:lnTo>
                  <a:lnTo>
                    <a:pt x="18" y="13"/>
                  </a:lnTo>
                  <a:lnTo>
                    <a:pt x="21" y="14"/>
                  </a:lnTo>
                  <a:lnTo>
                    <a:pt x="25" y="13"/>
                  </a:lnTo>
                  <a:lnTo>
                    <a:pt x="31" y="10"/>
                  </a:lnTo>
                  <a:lnTo>
                    <a:pt x="37" y="6"/>
                  </a:lnTo>
                  <a:lnTo>
                    <a:pt x="43" y="2"/>
                  </a:lnTo>
                  <a:lnTo>
                    <a:pt x="4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1" name="Freeform 43"/>
            <p:cNvSpPr>
              <a:spLocks/>
            </p:cNvSpPr>
            <p:nvPr/>
          </p:nvSpPr>
          <p:spPr bwMode="auto">
            <a:xfrm>
              <a:off x="6470634" y="3516309"/>
              <a:ext cx="857248" cy="690562"/>
            </a:xfrm>
            <a:custGeom>
              <a:avLst/>
              <a:gdLst/>
              <a:ahLst/>
              <a:cxnLst>
                <a:cxn ang="0">
                  <a:pos x="390" y="21"/>
                </a:cxn>
                <a:cxn ang="0">
                  <a:pos x="421" y="69"/>
                </a:cxn>
                <a:cxn ang="0">
                  <a:pos x="435" y="117"/>
                </a:cxn>
                <a:cxn ang="0">
                  <a:pos x="461" y="140"/>
                </a:cxn>
                <a:cxn ang="0">
                  <a:pos x="489" y="154"/>
                </a:cxn>
                <a:cxn ang="0">
                  <a:pos x="504" y="208"/>
                </a:cxn>
                <a:cxn ang="0">
                  <a:pos x="539" y="289"/>
                </a:cxn>
                <a:cxn ang="0">
                  <a:pos x="515" y="339"/>
                </a:cxn>
                <a:cxn ang="0">
                  <a:pos x="483" y="392"/>
                </a:cxn>
                <a:cxn ang="0">
                  <a:pos x="469" y="413"/>
                </a:cxn>
                <a:cxn ang="0">
                  <a:pos x="436" y="429"/>
                </a:cxn>
                <a:cxn ang="0">
                  <a:pos x="416" y="422"/>
                </a:cxn>
                <a:cxn ang="0">
                  <a:pos x="396" y="432"/>
                </a:cxn>
                <a:cxn ang="0">
                  <a:pos x="387" y="428"/>
                </a:cxn>
                <a:cxn ang="0">
                  <a:pos x="358" y="413"/>
                </a:cxn>
                <a:cxn ang="0">
                  <a:pos x="353" y="383"/>
                </a:cxn>
                <a:cxn ang="0">
                  <a:pos x="340" y="372"/>
                </a:cxn>
                <a:cxn ang="0">
                  <a:pos x="334" y="358"/>
                </a:cxn>
                <a:cxn ang="0">
                  <a:pos x="325" y="363"/>
                </a:cxn>
                <a:cxn ang="0">
                  <a:pos x="318" y="340"/>
                </a:cxn>
                <a:cxn ang="0">
                  <a:pos x="302" y="361"/>
                </a:cxn>
                <a:cxn ang="0">
                  <a:pos x="284" y="366"/>
                </a:cxn>
                <a:cxn ang="0">
                  <a:pos x="287" y="341"/>
                </a:cxn>
                <a:cxn ang="0">
                  <a:pos x="253" y="322"/>
                </a:cxn>
                <a:cxn ang="0">
                  <a:pos x="238" y="310"/>
                </a:cxn>
                <a:cxn ang="0">
                  <a:pos x="194" y="325"/>
                </a:cxn>
                <a:cxn ang="0">
                  <a:pos x="176" y="322"/>
                </a:cxn>
                <a:cxn ang="0">
                  <a:pos x="154" y="347"/>
                </a:cxn>
                <a:cxn ang="0">
                  <a:pos x="148" y="369"/>
                </a:cxn>
                <a:cxn ang="0">
                  <a:pos x="98" y="363"/>
                </a:cxn>
                <a:cxn ang="0">
                  <a:pos x="63" y="378"/>
                </a:cxn>
                <a:cxn ang="0">
                  <a:pos x="37" y="363"/>
                </a:cxn>
                <a:cxn ang="0">
                  <a:pos x="53" y="326"/>
                </a:cxn>
                <a:cxn ang="0">
                  <a:pos x="37" y="296"/>
                </a:cxn>
                <a:cxn ang="0">
                  <a:pos x="20" y="258"/>
                </a:cxn>
                <a:cxn ang="0">
                  <a:pos x="23" y="232"/>
                </a:cxn>
                <a:cxn ang="0">
                  <a:pos x="0" y="204"/>
                </a:cxn>
                <a:cxn ang="0">
                  <a:pos x="26" y="169"/>
                </a:cxn>
                <a:cxn ang="0">
                  <a:pos x="61" y="144"/>
                </a:cxn>
                <a:cxn ang="0">
                  <a:pos x="111" y="136"/>
                </a:cxn>
                <a:cxn ang="0">
                  <a:pos x="116" y="113"/>
                </a:cxn>
                <a:cxn ang="0">
                  <a:pos x="130" y="78"/>
                </a:cxn>
                <a:cxn ang="0">
                  <a:pos x="157" y="82"/>
                </a:cxn>
                <a:cxn ang="0">
                  <a:pos x="172" y="52"/>
                </a:cxn>
                <a:cxn ang="0">
                  <a:pos x="194" y="52"/>
                </a:cxn>
                <a:cxn ang="0">
                  <a:pos x="217" y="56"/>
                </a:cxn>
                <a:cxn ang="0">
                  <a:pos x="221" y="47"/>
                </a:cxn>
                <a:cxn ang="0">
                  <a:pos x="231" y="33"/>
                </a:cxn>
                <a:cxn ang="0">
                  <a:pos x="236" y="17"/>
                </a:cxn>
                <a:cxn ang="0">
                  <a:pos x="253" y="37"/>
                </a:cxn>
                <a:cxn ang="0">
                  <a:pos x="261" y="13"/>
                </a:cxn>
                <a:cxn ang="0">
                  <a:pos x="273" y="25"/>
                </a:cxn>
                <a:cxn ang="0">
                  <a:pos x="308" y="22"/>
                </a:cxn>
                <a:cxn ang="0">
                  <a:pos x="303" y="62"/>
                </a:cxn>
                <a:cxn ang="0">
                  <a:pos x="338" y="91"/>
                </a:cxn>
                <a:cxn ang="0">
                  <a:pos x="368" y="100"/>
                </a:cxn>
                <a:cxn ang="0">
                  <a:pos x="373" y="41"/>
                </a:cxn>
                <a:cxn ang="0">
                  <a:pos x="381" y="0"/>
                </a:cxn>
              </a:cxnLst>
              <a:rect l="0" t="0" r="r" b="b"/>
              <a:pathLst>
                <a:path w="540" h="435">
                  <a:moveTo>
                    <a:pt x="381" y="0"/>
                  </a:moveTo>
                  <a:lnTo>
                    <a:pt x="383" y="2"/>
                  </a:lnTo>
                  <a:lnTo>
                    <a:pt x="385" y="10"/>
                  </a:lnTo>
                  <a:lnTo>
                    <a:pt x="390" y="21"/>
                  </a:lnTo>
                  <a:lnTo>
                    <a:pt x="395" y="33"/>
                  </a:lnTo>
                  <a:lnTo>
                    <a:pt x="401" y="43"/>
                  </a:lnTo>
                  <a:lnTo>
                    <a:pt x="411" y="56"/>
                  </a:lnTo>
                  <a:lnTo>
                    <a:pt x="421" y="69"/>
                  </a:lnTo>
                  <a:lnTo>
                    <a:pt x="428" y="82"/>
                  </a:lnTo>
                  <a:lnTo>
                    <a:pt x="431" y="92"/>
                  </a:lnTo>
                  <a:lnTo>
                    <a:pt x="433" y="104"/>
                  </a:lnTo>
                  <a:lnTo>
                    <a:pt x="435" y="117"/>
                  </a:lnTo>
                  <a:lnTo>
                    <a:pt x="439" y="126"/>
                  </a:lnTo>
                  <a:lnTo>
                    <a:pt x="444" y="133"/>
                  </a:lnTo>
                  <a:lnTo>
                    <a:pt x="451" y="137"/>
                  </a:lnTo>
                  <a:lnTo>
                    <a:pt x="461" y="140"/>
                  </a:lnTo>
                  <a:lnTo>
                    <a:pt x="472" y="143"/>
                  </a:lnTo>
                  <a:lnTo>
                    <a:pt x="480" y="145"/>
                  </a:lnTo>
                  <a:lnTo>
                    <a:pt x="487" y="148"/>
                  </a:lnTo>
                  <a:lnTo>
                    <a:pt x="489" y="154"/>
                  </a:lnTo>
                  <a:lnTo>
                    <a:pt x="489" y="163"/>
                  </a:lnTo>
                  <a:lnTo>
                    <a:pt x="492" y="177"/>
                  </a:lnTo>
                  <a:lnTo>
                    <a:pt x="498" y="192"/>
                  </a:lnTo>
                  <a:lnTo>
                    <a:pt x="504" y="208"/>
                  </a:lnTo>
                  <a:lnTo>
                    <a:pt x="511" y="222"/>
                  </a:lnTo>
                  <a:lnTo>
                    <a:pt x="519" y="237"/>
                  </a:lnTo>
                  <a:lnTo>
                    <a:pt x="533" y="273"/>
                  </a:lnTo>
                  <a:lnTo>
                    <a:pt x="539" y="289"/>
                  </a:lnTo>
                  <a:lnTo>
                    <a:pt x="540" y="302"/>
                  </a:lnTo>
                  <a:lnTo>
                    <a:pt x="536" y="314"/>
                  </a:lnTo>
                  <a:lnTo>
                    <a:pt x="526" y="326"/>
                  </a:lnTo>
                  <a:lnTo>
                    <a:pt x="515" y="339"/>
                  </a:lnTo>
                  <a:lnTo>
                    <a:pt x="503" y="351"/>
                  </a:lnTo>
                  <a:lnTo>
                    <a:pt x="495" y="361"/>
                  </a:lnTo>
                  <a:lnTo>
                    <a:pt x="487" y="377"/>
                  </a:lnTo>
                  <a:lnTo>
                    <a:pt x="483" y="392"/>
                  </a:lnTo>
                  <a:lnTo>
                    <a:pt x="478" y="403"/>
                  </a:lnTo>
                  <a:lnTo>
                    <a:pt x="477" y="406"/>
                  </a:lnTo>
                  <a:lnTo>
                    <a:pt x="472" y="411"/>
                  </a:lnTo>
                  <a:lnTo>
                    <a:pt x="469" y="413"/>
                  </a:lnTo>
                  <a:lnTo>
                    <a:pt x="465" y="414"/>
                  </a:lnTo>
                  <a:lnTo>
                    <a:pt x="459" y="415"/>
                  </a:lnTo>
                  <a:lnTo>
                    <a:pt x="443" y="424"/>
                  </a:lnTo>
                  <a:lnTo>
                    <a:pt x="436" y="429"/>
                  </a:lnTo>
                  <a:lnTo>
                    <a:pt x="431" y="432"/>
                  </a:lnTo>
                  <a:lnTo>
                    <a:pt x="428" y="430"/>
                  </a:lnTo>
                  <a:lnTo>
                    <a:pt x="422" y="426"/>
                  </a:lnTo>
                  <a:lnTo>
                    <a:pt x="416" y="422"/>
                  </a:lnTo>
                  <a:lnTo>
                    <a:pt x="409" y="421"/>
                  </a:lnTo>
                  <a:lnTo>
                    <a:pt x="403" y="422"/>
                  </a:lnTo>
                  <a:lnTo>
                    <a:pt x="399" y="430"/>
                  </a:lnTo>
                  <a:lnTo>
                    <a:pt x="396" y="432"/>
                  </a:lnTo>
                  <a:lnTo>
                    <a:pt x="395" y="435"/>
                  </a:lnTo>
                  <a:lnTo>
                    <a:pt x="391" y="435"/>
                  </a:lnTo>
                  <a:lnTo>
                    <a:pt x="390" y="432"/>
                  </a:lnTo>
                  <a:lnTo>
                    <a:pt x="387" y="428"/>
                  </a:lnTo>
                  <a:lnTo>
                    <a:pt x="380" y="420"/>
                  </a:lnTo>
                  <a:lnTo>
                    <a:pt x="370" y="415"/>
                  </a:lnTo>
                  <a:lnTo>
                    <a:pt x="364" y="414"/>
                  </a:lnTo>
                  <a:lnTo>
                    <a:pt x="358" y="413"/>
                  </a:lnTo>
                  <a:lnTo>
                    <a:pt x="357" y="409"/>
                  </a:lnTo>
                  <a:lnTo>
                    <a:pt x="355" y="400"/>
                  </a:lnTo>
                  <a:lnTo>
                    <a:pt x="355" y="385"/>
                  </a:lnTo>
                  <a:lnTo>
                    <a:pt x="353" y="383"/>
                  </a:lnTo>
                  <a:lnTo>
                    <a:pt x="351" y="380"/>
                  </a:lnTo>
                  <a:lnTo>
                    <a:pt x="349" y="377"/>
                  </a:lnTo>
                  <a:lnTo>
                    <a:pt x="343" y="374"/>
                  </a:lnTo>
                  <a:lnTo>
                    <a:pt x="340" y="372"/>
                  </a:lnTo>
                  <a:lnTo>
                    <a:pt x="336" y="363"/>
                  </a:lnTo>
                  <a:lnTo>
                    <a:pt x="336" y="356"/>
                  </a:lnTo>
                  <a:lnTo>
                    <a:pt x="335" y="356"/>
                  </a:lnTo>
                  <a:lnTo>
                    <a:pt x="334" y="358"/>
                  </a:lnTo>
                  <a:lnTo>
                    <a:pt x="334" y="361"/>
                  </a:lnTo>
                  <a:lnTo>
                    <a:pt x="328" y="366"/>
                  </a:lnTo>
                  <a:lnTo>
                    <a:pt x="327" y="366"/>
                  </a:lnTo>
                  <a:lnTo>
                    <a:pt x="325" y="363"/>
                  </a:lnTo>
                  <a:lnTo>
                    <a:pt x="324" y="356"/>
                  </a:lnTo>
                  <a:lnTo>
                    <a:pt x="324" y="340"/>
                  </a:lnTo>
                  <a:lnTo>
                    <a:pt x="323" y="339"/>
                  </a:lnTo>
                  <a:lnTo>
                    <a:pt x="318" y="340"/>
                  </a:lnTo>
                  <a:lnTo>
                    <a:pt x="312" y="346"/>
                  </a:lnTo>
                  <a:lnTo>
                    <a:pt x="306" y="351"/>
                  </a:lnTo>
                  <a:lnTo>
                    <a:pt x="303" y="355"/>
                  </a:lnTo>
                  <a:lnTo>
                    <a:pt x="302" y="361"/>
                  </a:lnTo>
                  <a:lnTo>
                    <a:pt x="298" y="365"/>
                  </a:lnTo>
                  <a:lnTo>
                    <a:pt x="295" y="365"/>
                  </a:lnTo>
                  <a:lnTo>
                    <a:pt x="291" y="366"/>
                  </a:lnTo>
                  <a:lnTo>
                    <a:pt x="284" y="366"/>
                  </a:lnTo>
                  <a:lnTo>
                    <a:pt x="282" y="363"/>
                  </a:lnTo>
                  <a:lnTo>
                    <a:pt x="283" y="356"/>
                  </a:lnTo>
                  <a:lnTo>
                    <a:pt x="286" y="350"/>
                  </a:lnTo>
                  <a:lnTo>
                    <a:pt x="287" y="341"/>
                  </a:lnTo>
                  <a:lnTo>
                    <a:pt x="283" y="335"/>
                  </a:lnTo>
                  <a:lnTo>
                    <a:pt x="275" y="329"/>
                  </a:lnTo>
                  <a:lnTo>
                    <a:pt x="264" y="326"/>
                  </a:lnTo>
                  <a:lnTo>
                    <a:pt x="253" y="322"/>
                  </a:lnTo>
                  <a:lnTo>
                    <a:pt x="247" y="317"/>
                  </a:lnTo>
                  <a:lnTo>
                    <a:pt x="247" y="313"/>
                  </a:lnTo>
                  <a:lnTo>
                    <a:pt x="245" y="311"/>
                  </a:lnTo>
                  <a:lnTo>
                    <a:pt x="238" y="310"/>
                  </a:lnTo>
                  <a:lnTo>
                    <a:pt x="228" y="311"/>
                  </a:lnTo>
                  <a:lnTo>
                    <a:pt x="212" y="317"/>
                  </a:lnTo>
                  <a:lnTo>
                    <a:pt x="201" y="321"/>
                  </a:lnTo>
                  <a:lnTo>
                    <a:pt x="194" y="325"/>
                  </a:lnTo>
                  <a:lnTo>
                    <a:pt x="193" y="326"/>
                  </a:lnTo>
                  <a:lnTo>
                    <a:pt x="190" y="325"/>
                  </a:lnTo>
                  <a:lnTo>
                    <a:pt x="184" y="324"/>
                  </a:lnTo>
                  <a:lnTo>
                    <a:pt x="176" y="322"/>
                  </a:lnTo>
                  <a:lnTo>
                    <a:pt x="168" y="322"/>
                  </a:lnTo>
                  <a:lnTo>
                    <a:pt x="161" y="326"/>
                  </a:lnTo>
                  <a:lnTo>
                    <a:pt x="157" y="335"/>
                  </a:lnTo>
                  <a:lnTo>
                    <a:pt x="154" y="347"/>
                  </a:lnTo>
                  <a:lnTo>
                    <a:pt x="152" y="358"/>
                  </a:lnTo>
                  <a:lnTo>
                    <a:pt x="150" y="366"/>
                  </a:lnTo>
                  <a:lnTo>
                    <a:pt x="150" y="370"/>
                  </a:lnTo>
                  <a:lnTo>
                    <a:pt x="148" y="369"/>
                  </a:lnTo>
                  <a:lnTo>
                    <a:pt x="141" y="367"/>
                  </a:lnTo>
                  <a:lnTo>
                    <a:pt x="112" y="359"/>
                  </a:lnTo>
                  <a:lnTo>
                    <a:pt x="107" y="359"/>
                  </a:lnTo>
                  <a:lnTo>
                    <a:pt x="98" y="363"/>
                  </a:lnTo>
                  <a:lnTo>
                    <a:pt x="90" y="369"/>
                  </a:lnTo>
                  <a:lnTo>
                    <a:pt x="79" y="374"/>
                  </a:lnTo>
                  <a:lnTo>
                    <a:pt x="71" y="377"/>
                  </a:lnTo>
                  <a:lnTo>
                    <a:pt x="63" y="378"/>
                  </a:lnTo>
                  <a:lnTo>
                    <a:pt x="55" y="378"/>
                  </a:lnTo>
                  <a:lnTo>
                    <a:pt x="48" y="376"/>
                  </a:lnTo>
                  <a:lnTo>
                    <a:pt x="42" y="370"/>
                  </a:lnTo>
                  <a:lnTo>
                    <a:pt x="37" y="363"/>
                  </a:lnTo>
                  <a:lnTo>
                    <a:pt x="34" y="356"/>
                  </a:lnTo>
                  <a:lnTo>
                    <a:pt x="34" y="350"/>
                  </a:lnTo>
                  <a:lnTo>
                    <a:pt x="50" y="333"/>
                  </a:lnTo>
                  <a:lnTo>
                    <a:pt x="53" y="326"/>
                  </a:lnTo>
                  <a:lnTo>
                    <a:pt x="52" y="319"/>
                  </a:lnTo>
                  <a:lnTo>
                    <a:pt x="45" y="310"/>
                  </a:lnTo>
                  <a:lnTo>
                    <a:pt x="40" y="303"/>
                  </a:lnTo>
                  <a:lnTo>
                    <a:pt x="37" y="296"/>
                  </a:lnTo>
                  <a:lnTo>
                    <a:pt x="37" y="287"/>
                  </a:lnTo>
                  <a:lnTo>
                    <a:pt x="34" y="280"/>
                  </a:lnTo>
                  <a:lnTo>
                    <a:pt x="27" y="270"/>
                  </a:lnTo>
                  <a:lnTo>
                    <a:pt x="20" y="258"/>
                  </a:lnTo>
                  <a:lnTo>
                    <a:pt x="18" y="247"/>
                  </a:lnTo>
                  <a:lnTo>
                    <a:pt x="19" y="239"/>
                  </a:lnTo>
                  <a:lnTo>
                    <a:pt x="23" y="235"/>
                  </a:lnTo>
                  <a:lnTo>
                    <a:pt x="23" y="232"/>
                  </a:lnTo>
                  <a:lnTo>
                    <a:pt x="19" y="226"/>
                  </a:lnTo>
                  <a:lnTo>
                    <a:pt x="5" y="215"/>
                  </a:lnTo>
                  <a:lnTo>
                    <a:pt x="1" y="210"/>
                  </a:lnTo>
                  <a:lnTo>
                    <a:pt x="0" y="204"/>
                  </a:lnTo>
                  <a:lnTo>
                    <a:pt x="3" y="196"/>
                  </a:lnTo>
                  <a:lnTo>
                    <a:pt x="14" y="180"/>
                  </a:lnTo>
                  <a:lnTo>
                    <a:pt x="19" y="174"/>
                  </a:lnTo>
                  <a:lnTo>
                    <a:pt x="26" y="169"/>
                  </a:lnTo>
                  <a:lnTo>
                    <a:pt x="35" y="161"/>
                  </a:lnTo>
                  <a:lnTo>
                    <a:pt x="46" y="152"/>
                  </a:lnTo>
                  <a:lnTo>
                    <a:pt x="56" y="147"/>
                  </a:lnTo>
                  <a:lnTo>
                    <a:pt x="61" y="144"/>
                  </a:lnTo>
                  <a:lnTo>
                    <a:pt x="79" y="144"/>
                  </a:lnTo>
                  <a:lnTo>
                    <a:pt x="89" y="141"/>
                  </a:lnTo>
                  <a:lnTo>
                    <a:pt x="94" y="139"/>
                  </a:lnTo>
                  <a:lnTo>
                    <a:pt x="111" y="136"/>
                  </a:lnTo>
                  <a:lnTo>
                    <a:pt x="116" y="135"/>
                  </a:lnTo>
                  <a:lnTo>
                    <a:pt x="119" y="132"/>
                  </a:lnTo>
                  <a:lnTo>
                    <a:pt x="119" y="125"/>
                  </a:lnTo>
                  <a:lnTo>
                    <a:pt x="116" y="113"/>
                  </a:lnTo>
                  <a:lnTo>
                    <a:pt x="116" y="87"/>
                  </a:lnTo>
                  <a:lnTo>
                    <a:pt x="117" y="80"/>
                  </a:lnTo>
                  <a:lnTo>
                    <a:pt x="122" y="78"/>
                  </a:lnTo>
                  <a:lnTo>
                    <a:pt x="130" y="78"/>
                  </a:lnTo>
                  <a:lnTo>
                    <a:pt x="138" y="81"/>
                  </a:lnTo>
                  <a:lnTo>
                    <a:pt x="146" y="82"/>
                  </a:lnTo>
                  <a:lnTo>
                    <a:pt x="153" y="84"/>
                  </a:lnTo>
                  <a:lnTo>
                    <a:pt x="157" y="82"/>
                  </a:lnTo>
                  <a:lnTo>
                    <a:pt x="160" y="76"/>
                  </a:lnTo>
                  <a:lnTo>
                    <a:pt x="164" y="66"/>
                  </a:lnTo>
                  <a:lnTo>
                    <a:pt x="168" y="58"/>
                  </a:lnTo>
                  <a:lnTo>
                    <a:pt x="172" y="52"/>
                  </a:lnTo>
                  <a:lnTo>
                    <a:pt x="178" y="48"/>
                  </a:lnTo>
                  <a:lnTo>
                    <a:pt x="182" y="45"/>
                  </a:lnTo>
                  <a:lnTo>
                    <a:pt x="187" y="45"/>
                  </a:lnTo>
                  <a:lnTo>
                    <a:pt x="194" y="52"/>
                  </a:lnTo>
                  <a:lnTo>
                    <a:pt x="201" y="61"/>
                  </a:lnTo>
                  <a:lnTo>
                    <a:pt x="208" y="65"/>
                  </a:lnTo>
                  <a:lnTo>
                    <a:pt x="213" y="63"/>
                  </a:lnTo>
                  <a:lnTo>
                    <a:pt x="217" y="56"/>
                  </a:lnTo>
                  <a:lnTo>
                    <a:pt x="219" y="52"/>
                  </a:lnTo>
                  <a:lnTo>
                    <a:pt x="220" y="50"/>
                  </a:lnTo>
                  <a:lnTo>
                    <a:pt x="220" y="48"/>
                  </a:lnTo>
                  <a:lnTo>
                    <a:pt x="221" y="47"/>
                  </a:lnTo>
                  <a:lnTo>
                    <a:pt x="221" y="44"/>
                  </a:lnTo>
                  <a:lnTo>
                    <a:pt x="225" y="40"/>
                  </a:lnTo>
                  <a:lnTo>
                    <a:pt x="228" y="36"/>
                  </a:lnTo>
                  <a:lnTo>
                    <a:pt x="231" y="33"/>
                  </a:lnTo>
                  <a:lnTo>
                    <a:pt x="232" y="29"/>
                  </a:lnTo>
                  <a:lnTo>
                    <a:pt x="232" y="14"/>
                  </a:lnTo>
                  <a:lnTo>
                    <a:pt x="234" y="14"/>
                  </a:lnTo>
                  <a:lnTo>
                    <a:pt x="236" y="17"/>
                  </a:lnTo>
                  <a:lnTo>
                    <a:pt x="245" y="28"/>
                  </a:lnTo>
                  <a:lnTo>
                    <a:pt x="249" y="32"/>
                  </a:lnTo>
                  <a:lnTo>
                    <a:pt x="250" y="34"/>
                  </a:lnTo>
                  <a:lnTo>
                    <a:pt x="253" y="37"/>
                  </a:lnTo>
                  <a:lnTo>
                    <a:pt x="253" y="21"/>
                  </a:lnTo>
                  <a:lnTo>
                    <a:pt x="256" y="15"/>
                  </a:lnTo>
                  <a:lnTo>
                    <a:pt x="258" y="13"/>
                  </a:lnTo>
                  <a:lnTo>
                    <a:pt x="261" y="13"/>
                  </a:lnTo>
                  <a:lnTo>
                    <a:pt x="267" y="18"/>
                  </a:lnTo>
                  <a:lnTo>
                    <a:pt x="269" y="19"/>
                  </a:lnTo>
                  <a:lnTo>
                    <a:pt x="272" y="22"/>
                  </a:lnTo>
                  <a:lnTo>
                    <a:pt x="273" y="25"/>
                  </a:lnTo>
                  <a:lnTo>
                    <a:pt x="275" y="25"/>
                  </a:lnTo>
                  <a:lnTo>
                    <a:pt x="279" y="24"/>
                  </a:lnTo>
                  <a:lnTo>
                    <a:pt x="288" y="22"/>
                  </a:lnTo>
                  <a:lnTo>
                    <a:pt x="308" y="22"/>
                  </a:lnTo>
                  <a:lnTo>
                    <a:pt x="313" y="26"/>
                  </a:lnTo>
                  <a:lnTo>
                    <a:pt x="313" y="33"/>
                  </a:lnTo>
                  <a:lnTo>
                    <a:pt x="305" y="52"/>
                  </a:lnTo>
                  <a:lnTo>
                    <a:pt x="303" y="62"/>
                  </a:lnTo>
                  <a:lnTo>
                    <a:pt x="305" y="69"/>
                  </a:lnTo>
                  <a:lnTo>
                    <a:pt x="314" y="76"/>
                  </a:lnTo>
                  <a:lnTo>
                    <a:pt x="327" y="84"/>
                  </a:lnTo>
                  <a:lnTo>
                    <a:pt x="338" y="91"/>
                  </a:lnTo>
                  <a:lnTo>
                    <a:pt x="351" y="102"/>
                  </a:lnTo>
                  <a:lnTo>
                    <a:pt x="358" y="106"/>
                  </a:lnTo>
                  <a:lnTo>
                    <a:pt x="364" y="106"/>
                  </a:lnTo>
                  <a:lnTo>
                    <a:pt x="368" y="100"/>
                  </a:lnTo>
                  <a:lnTo>
                    <a:pt x="372" y="88"/>
                  </a:lnTo>
                  <a:lnTo>
                    <a:pt x="376" y="74"/>
                  </a:lnTo>
                  <a:lnTo>
                    <a:pt x="379" y="61"/>
                  </a:lnTo>
                  <a:lnTo>
                    <a:pt x="373" y="41"/>
                  </a:lnTo>
                  <a:lnTo>
                    <a:pt x="373" y="28"/>
                  </a:lnTo>
                  <a:lnTo>
                    <a:pt x="376" y="15"/>
                  </a:lnTo>
                  <a:lnTo>
                    <a:pt x="379" y="4"/>
                  </a:lnTo>
                  <a:lnTo>
                    <a:pt x="3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2" name="Freeform 44"/>
            <p:cNvSpPr>
              <a:spLocks/>
            </p:cNvSpPr>
            <p:nvPr/>
          </p:nvSpPr>
          <p:spPr bwMode="auto">
            <a:xfrm>
              <a:off x="7793020" y="3649658"/>
              <a:ext cx="49213" cy="42863"/>
            </a:xfrm>
            <a:custGeom>
              <a:avLst/>
              <a:gdLst/>
              <a:ahLst/>
              <a:cxnLst>
                <a:cxn ang="0">
                  <a:pos x="23" y="0"/>
                </a:cxn>
                <a:cxn ang="0">
                  <a:pos x="28" y="0"/>
                </a:cxn>
                <a:cxn ang="0">
                  <a:pos x="31" y="4"/>
                </a:cxn>
                <a:cxn ang="0">
                  <a:pos x="28" y="9"/>
                </a:cxn>
                <a:cxn ang="0">
                  <a:pos x="23" y="18"/>
                </a:cxn>
                <a:cxn ang="0">
                  <a:pos x="15" y="23"/>
                </a:cxn>
                <a:cxn ang="0">
                  <a:pos x="8" y="27"/>
                </a:cxn>
                <a:cxn ang="0">
                  <a:pos x="0" y="26"/>
                </a:cxn>
                <a:cxn ang="0">
                  <a:pos x="1" y="23"/>
                </a:cxn>
                <a:cxn ang="0">
                  <a:pos x="5" y="18"/>
                </a:cxn>
                <a:cxn ang="0">
                  <a:pos x="11" y="11"/>
                </a:cxn>
                <a:cxn ang="0">
                  <a:pos x="16" y="5"/>
                </a:cxn>
                <a:cxn ang="0">
                  <a:pos x="23" y="0"/>
                </a:cxn>
              </a:cxnLst>
              <a:rect l="0" t="0" r="r" b="b"/>
              <a:pathLst>
                <a:path w="31" h="27">
                  <a:moveTo>
                    <a:pt x="23" y="0"/>
                  </a:moveTo>
                  <a:lnTo>
                    <a:pt x="28" y="0"/>
                  </a:lnTo>
                  <a:lnTo>
                    <a:pt x="31" y="4"/>
                  </a:lnTo>
                  <a:lnTo>
                    <a:pt x="28" y="9"/>
                  </a:lnTo>
                  <a:lnTo>
                    <a:pt x="23" y="18"/>
                  </a:lnTo>
                  <a:lnTo>
                    <a:pt x="15" y="23"/>
                  </a:lnTo>
                  <a:lnTo>
                    <a:pt x="8" y="27"/>
                  </a:lnTo>
                  <a:lnTo>
                    <a:pt x="0" y="26"/>
                  </a:lnTo>
                  <a:lnTo>
                    <a:pt x="1" y="23"/>
                  </a:lnTo>
                  <a:lnTo>
                    <a:pt x="5" y="18"/>
                  </a:lnTo>
                  <a:lnTo>
                    <a:pt x="11" y="11"/>
                  </a:lnTo>
                  <a:lnTo>
                    <a:pt x="16" y="5"/>
                  </a:lnTo>
                  <a:lnTo>
                    <a:pt x="2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3" name="Freeform 45"/>
            <p:cNvSpPr>
              <a:spLocks/>
            </p:cNvSpPr>
            <p:nvPr/>
          </p:nvSpPr>
          <p:spPr bwMode="auto">
            <a:xfrm>
              <a:off x="7524736" y="3757609"/>
              <a:ext cx="50800" cy="46038"/>
            </a:xfrm>
            <a:custGeom>
              <a:avLst/>
              <a:gdLst/>
              <a:ahLst/>
              <a:cxnLst>
                <a:cxn ang="0">
                  <a:pos x="0" y="0"/>
                </a:cxn>
                <a:cxn ang="0">
                  <a:pos x="6" y="0"/>
                </a:cxn>
                <a:cxn ang="0">
                  <a:pos x="10" y="2"/>
                </a:cxn>
                <a:cxn ang="0">
                  <a:pos x="21" y="6"/>
                </a:cxn>
                <a:cxn ang="0">
                  <a:pos x="28" y="11"/>
                </a:cxn>
                <a:cxn ang="0">
                  <a:pos x="30" y="17"/>
                </a:cxn>
                <a:cxn ang="0">
                  <a:pos x="32" y="22"/>
                </a:cxn>
                <a:cxn ang="0">
                  <a:pos x="28" y="28"/>
                </a:cxn>
                <a:cxn ang="0">
                  <a:pos x="22" y="29"/>
                </a:cxn>
                <a:cxn ang="0">
                  <a:pos x="15" y="25"/>
                </a:cxn>
                <a:cxn ang="0">
                  <a:pos x="10" y="17"/>
                </a:cxn>
                <a:cxn ang="0">
                  <a:pos x="9" y="14"/>
                </a:cxn>
                <a:cxn ang="0">
                  <a:pos x="6" y="11"/>
                </a:cxn>
                <a:cxn ang="0">
                  <a:pos x="4" y="9"/>
                </a:cxn>
                <a:cxn ang="0">
                  <a:pos x="0" y="4"/>
                </a:cxn>
                <a:cxn ang="0">
                  <a:pos x="0" y="0"/>
                </a:cxn>
              </a:cxnLst>
              <a:rect l="0" t="0" r="r" b="b"/>
              <a:pathLst>
                <a:path w="32" h="29">
                  <a:moveTo>
                    <a:pt x="0" y="0"/>
                  </a:moveTo>
                  <a:lnTo>
                    <a:pt x="6" y="0"/>
                  </a:lnTo>
                  <a:lnTo>
                    <a:pt x="10" y="2"/>
                  </a:lnTo>
                  <a:lnTo>
                    <a:pt x="21" y="6"/>
                  </a:lnTo>
                  <a:lnTo>
                    <a:pt x="28" y="11"/>
                  </a:lnTo>
                  <a:lnTo>
                    <a:pt x="30" y="17"/>
                  </a:lnTo>
                  <a:lnTo>
                    <a:pt x="32" y="22"/>
                  </a:lnTo>
                  <a:lnTo>
                    <a:pt x="28" y="28"/>
                  </a:lnTo>
                  <a:lnTo>
                    <a:pt x="22" y="29"/>
                  </a:lnTo>
                  <a:lnTo>
                    <a:pt x="15" y="25"/>
                  </a:lnTo>
                  <a:lnTo>
                    <a:pt x="10" y="17"/>
                  </a:lnTo>
                  <a:lnTo>
                    <a:pt x="9" y="14"/>
                  </a:lnTo>
                  <a:lnTo>
                    <a:pt x="6" y="11"/>
                  </a:lnTo>
                  <a:lnTo>
                    <a:pt x="4" y="9"/>
                  </a:lnTo>
                  <a:lnTo>
                    <a:pt x="0" y="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4" name="Freeform 46"/>
            <p:cNvSpPr>
              <a:spLocks/>
            </p:cNvSpPr>
            <p:nvPr/>
          </p:nvSpPr>
          <p:spPr bwMode="auto">
            <a:xfrm>
              <a:off x="6129329" y="3133721"/>
              <a:ext cx="228600" cy="280988"/>
            </a:xfrm>
            <a:custGeom>
              <a:avLst/>
              <a:gdLst/>
              <a:ahLst/>
              <a:cxnLst>
                <a:cxn ang="0">
                  <a:pos x="3" y="0"/>
                </a:cxn>
                <a:cxn ang="0">
                  <a:pos x="11" y="0"/>
                </a:cxn>
                <a:cxn ang="0">
                  <a:pos x="21" y="4"/>
                </a:cxn>
                <a:cxn ang="0">
                  <a:pos x="30" y="11"/>
                </a:cxn>
                <a:cxn ang="0">
                  <a:pos x="41" y="21"/>
                </a:cxn>
                <a:cxn ang="0">
                  <a:pos x="54" y="32"/>
                </a:cxn>
                <a:cxn ang="0">
                  <a:pos x="67" y="47"/>
                </a:cxn>
                <a:cxn ang="0">
                  <a:pos x="80" y="60"/>
                </a:cxn>
                <a:cxn ang="0">
                  <a:pos x="93" y="71"/>
                </a:cxn>
                <a:cxn ang="0">
                  <a:pos x="105" y="82"/>
                </a:cxn>
                <a:cxn ang="0">
                  <a:pos x="115" y="92"/>
                </a:cxn>
                <a:cxn ang="0">
                  <a:pos x="123" y="101"/>
                </a:cxn>
                <a:cxn ang="0">
                  <a:pos x="129" y="108"/>
                </a:cxn>
                <a:cxn ang="0">
                  <a:pos x="136" y="111"/>
                </a:cxn>
                <a:cxn ang="0">
                  <a:pos x="138" y="111"/>
                </a:cxn>
                <a:cxn ang="0">
                  <a:pos x="141" y="112"/>
                </a:cxn>
                <a:cxn ang="0">
                  <a:pos x="144" y="118"/>
                </a:cxn>
                <a:cxn ang="0">
                  <a:pos x="144" y="122"/>
                </a:cxn>
                <a:cxn ang="0">
                  <a:pos x="142" y="125"/>
                </a:cxn>
                <a:cxn ang="0">
                  <a:pos x="141" y="129"/>
                </a:cxn>
                <a:cxn ang="0">
                  <a:pos x="137" y="138"/>
                </a:cxn>
                <a:cxn ang="0">
                  <a:pos x="134" y="152"/>
                </a:cxn>
                <a:cxn ang="0">
                  <a:pos x="133" y="167"/>
                </a:cxn>
                <a:cxn ang="0">
                  <a:pos x="133" y="171"/>
                </a:cxn>
                <a:cxn ang="0">
                  <a:pos x="130" y="177"/>
                </a:cxn>
                <a:cxn ang="0">
                  <a:pos x="127" y="177"/>
                </a:cxn>
                <a:cxn ang="0">
                  <a:pos x="125" y="175"/>
                </a:cxn>
                <a:cxn ang="0">
                  <a:pos x="121" y="171"/>
                </a:cxn>
                <a:cxn ang="0">
                  <a:pos x="119" y="167"/>
                </a:cxn>
                <a:cxn ang="0">
                  <a:pos x="114" y="162"/>
                </a:cxn>
                <a:cxn ang="0">
                  <a:pos x="103" y="156"/>
                </a:cxn>
                <a:cxn ang="0">
                  <a:pos x="90" y="152"/>
                </a:cxn>
                <a:cxn ang="0">
                  <a:pos x="80" y="148"/>
                </a:cxn>
                <a:cxn ang="0">
                  <a:pos x="73" y="144"/>
                </a:cxn>
                <a:cxn ang="0">
                  <a:pos x="69" y="137"/>
                </a:cxn>
                <a:cxn ang="0">
                  <a:pos x="64" y="123"/>
                </a:cxn>
                <a:cxn ang="0">
                  <a:pos x="62" y="107"/>
                </a:cxn>
                <a:cxn ang="0">
                  <a:pos x="59" y="92"/>
                </a:cxn>
                <a:cxn ang="0">
                  <a:pos x="58" y="81"/>
                </a:cxn>
                <a:cxn ang="0">
                  <a:pos x="55" y="73"/>
                </a:cxn>
                <a:cxn ang="0">
                  <a:pos x="49" y="63"/>
                </a:cxn>
                <a:cxn ang="0">
                  <a:pos x="43" y="54"/>
                </a:cxn>
                <a:cxn ang="0">
                  <a:pos x="36" y="45"/>
                </a:cxn>
                <a:cxn ang="0">
                  <a:pos x="29" y="38"/>
                </a:cxn>
                <a:cxn ang="0">
                  <a:pos x="26" y="34"/>
                </a:cxn>
                <a:cxn ang="0">
                  <a:pos x="18" y="26"/>
                </a:cxn>
                <a:cxn ang="0">
                  <a:pos x="11" y="21"/>
                </a:cxn>
                <a:cxn ang="0">
                  <a:pos x="0" y="7"/>
                </a:cxn>
                <a:cxn ang="0">
                  <a:pos x="0" y="3"/>
                </a:cxn>
                <a:cxn ang="0">
                  <a:pos x="3" y="0"/>
                </a:cxn>
              </a:cxnLst>
              <a:rect l="0" t="0" r="r" b="b"/>
              <a:pathLst>
                <a:path w="144" h="177">
                  <a:moveTo>
                    <a:pt x="3" y="0"/>
                  </a:moveTo>
                  <a:lnTo>
                    <a:pt x="11" y="0"/>
                  </a:lnTo>
                  <a:lnTo>
                    <a:pt x="21" y="4"/>
                  </a:lnTo>
                  <a:lnTo>
                    <a:pt x="30" y="11"/>
                  </a:lnTo>
                  <a:lnTo>
                    <a:pt x="41" y="21"/>
                  </a:lnTo>
                  <a:lnTo>
                    <a:pt x="54" y="32"/>
                  </a:lnTo>
                  <a:lnTo>
                    <a:pt x="67" y="47"/>
                  </a:lnTo>
                  <a:lnTo>
                    <a:pt x="80" y="60"/>
                  </a:lnTo>
                  <a:lnTo>
                    <a:pt x="93" y="71"/>
                  </a:lnTo>
                  <a:lnTo>
                    <a:pt x="105" y="82"/>
                  </a:lnTo>
                  <a:lnTo>
                    <a:pt x="115" y="92"/>
                  </a:lnTo>
                  <a:lnTo>
                    <a:pt x="123" y="101"/>
                  </a:lnTo>
                  <a:lnTo>
                    <a:pt x="129" y="108"/>
                  </a:lnTo>
                  <a:lnTo>
                    <a:pt x="136" y="111"/>
                  </a:lnTo>
                  <a:lnTo>
                    <a:pt x="138" y="111"/>
                  </a:lnTo>
                  <a:lnTo>
                    <a:pt x="141" y="112"/>
                  </a:lnTo>
                  <a:lnTo>
                    <a:pt x="144" y="118"/>
                  </a:lnTo>
                  <a:lnTo>
                    <a:pt x="144" y="122"/>
                  </a:lnTo>
                  <a:lnTo>
                    <a:pt x="142" y="125"/>
                  </a:lnTo>
                  <a:lnTo>
                    <a:pt x="141" y="129"/>
                  </a:lnTo>
                  <a:lnTo>
                    <a:pt x="137" y="138"/>
                  </a:lnTo>
                  <a:lnTo>
                    <a:pt x="134" y="152"/>
                  </a:lnTo>
                  <a:lnTo>
                    <a:pt x="133" y="167"/>
                  </a:lnTo>
                  <a:lnTo>
                    <a:pt x="133" y="171"/>
                  </a:lnTo>
                  <a:lnTo>
                    <a:pt x="130" y="177"/>
                  </a:lnTo>
                  <a:lnTo>
                    <a:pt x="127" y="177"/>
                  </a:lnTo>
                  <a:lnTo>
                    <a:pt x="125" y="175"/>
                  </a:lnTo>
                  <a:lnTo>
                    <a:pt x="121" y="171"/>
                  </a:lnTo>
                  <a:lnTo>
                    <a:pt x="119" y="167"/>
                  </a:lnTo>
                  <a:lnTo>
                    <a:pt x="114" y="162"/>
                  </a:lnTo>
                  <a:lnTo>
                    <a:pt x="103" y="156"/>
                  </a:lnTo>
                  <a:lnTo>
                    <a:pt x="90" y="152"/>
                  </a:lnTo>
                  <a:lnTo>
                    <a:pt x="80" y="148"/>
                  </a:lnTo>
                  <a:lnTo>
                    <a:pt x="73" y="144"/>
                  </a:lnTo>
                  <a:lnTo>
                    <a:pt x="69" y="137"/>
                  </a:lnTo>
                  <a:lnTo>
                    <a:pt x="64" y="123"/>
                  </a:lnTo>
                  <a:lnTo>
                    <a:pt x="62" y="107"/>
                  </a:lnTo>
                  <a:lnTo>
                    <a:pt x="59" y="92"/>
                  </a:lnTo>
                  <a:lnTo>
                    <a:pt x="58" y="81"/>
                  </a:lnTo>
                  <a:lnTo>
                    <a:pt x="55" y="73"/>
                  </a:lnTo>
                  <a:lnTo>
                    <a:pt x="49" y="63"/>
                  </a:lnTo>
                  <a:lnTo>
                    <a:pt x="43" y="54"/>
                  </a:lnTo>
                  <a:lnTo>
                    <a:pt x="36" y="45"/>
                  </a:lnTo>
                  <a:lnTo>
                    <a:pt x="29" y="38"/>
                  </a:lnTo>
                  <a:lnTo>
                    <a:pt x="26" y="34"/>
                  </a:lnTo>
                  <a:lnTo>
                    <a:pt x="18" y="26"/>
                  </a:lnTo>
                  <a:lnTo>
                    <a:pt x="11" y="21"/>
                  </a:lnTo>
                  <a:lnTo>
                    <a:pt x="0" y="7"/>
                  </a:lnTo>
                  <a:lnTo>
                    <a:pt x="0" y="3"/>
                  </a:lnTo>
                  <a:lnTo>
                    <a:pt x="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5" name="Freeform 47"/>
            <p:cNvSpPr>
              <a:spLocks/>
            </p:cNvSpPr>
            <p:nvPr/>
          </p:nvSpPr>
          <p:spPr bwMode="auto">
            <a:xfrm>
              <a:off x="6189651" y="3025772"/>
              <a:ext cx="133350" cy="219075"/>
            </a:xfrm>
            <a:custGeom>
              <a:avLst/>
              <a:gdLst/>
              <a:ahLst/>
              <a:cxnLst>
                <a:cxn ang="0">
                  <a:pos x="7" y="0"/>
                </a:cxn>
                <a:cxn ang="0">
                  <a:pos x="9" y="2"/>
                </a:cxn>
                <a:cxn ang="0">
                  <a:pos x="14" y="6"/>
                </a:cxn>
                <a:cxn ang="0">
                  <a:pos x="28" y="23"/>
                </a:cxn>
                <a:cxn ang="0">
                  <a:pos x="32" y="30"/>
                </a:cxn>
                <a:cxn ang="0">
                  <a:pos x="37" y="38"/>
                </a:cxn>
                <a:cxn ang="0">
                  <a:pos x="46" y="46"/>
                </a:cxn>
                <a:cxn ang="0">
                  <a:pos x="54" y="58"/>
                </a:cxn>
                <a:cxn ang="0">
                  <a:pos x="61" y="74"/>
                </a:cxn>
                <a:cxn ang="0">
                  <a:pos x="66" y="87"/>
                </a:cxn>
                <a:cxn ang="0">
                  <a:pos x="72" y="106"/>
                </a:cxn>
                <a:cxn ang="0">
                  <a:pos x="83" y="126"/>
                </a:cxn>
                <a:cxn ang="0">
                  <a:pos x="84" y="128"/>
                </a:cxn>
                <a:cxn ang="0">
                  <a:pos x="80" y="137"/>
                </a:cxn>
                <a:cxn ang="0">
                  <a:pos x="76" y="138"/>
                </a:cxn>
                <a:cxn ang="0">
                  <a:pos x="70" y="135"/>
                </a:cxn>
                <a:cxn ang="0">
                  <a:pos x="63" y="130"/>
                </a:cxn>
                <a:cxn ang="0">
                  <a:pos x="55" y="122"/>
                </a:cxn>
                <a:cxn ang="0">
                  <a:pos x="47" y="115"/>
                </a:cxn>
                <a:cxn ang="0">
                  <a:pos x="42" y="108"/>
                </a:cxn>
                <a:cxn ang="0">
                  <a:pos x="37" y="98"/>
                </a:cxn>
                <a:cxn ang="0">
                  <a:pos x="32" y="85"/>
                </a:cxn>
                <a:cxn ang="0">
                  <a:pos x="26" y="69"/>
                </a:cxn>
                <a:cxn ang="0">
                  <a:pos x="21" y="53"/>
                </a:cxn>
                <a:cxn ang="0">
                  <a:pos x="17" y="42"/>
                </a:cxn>
                <a:cxn ang="0">
                  <a:pos x="14" y="35"/>
                </a:cxn>
                <a:cxn ang="0">
                  <a:pos x="6" y="30"/>
                </a:cxn>
                <a:cxn ang="0">
                  <a:pos x="3" y="27"/>
                </a:cxn>
                <a:cxn ang="0">
                  <a:pos x="0" y="20"/>
                </a:cxn>
                <a:cxn ang="0">
                  <a:pos x="0" y="12"/>
                </a:cxn>
                <a:cxn ang="0">
                  <a:pos x="3" y="4"/>
                </a:cxn>
                <a:cxn ang="0">
                  <a:pos x="7" y="0"/>
                </a:cxn>
              </a:cxnLst>
              <a:rect l="0" t="0" r="r" b="b"/>
              <a:pathLst>
                <a:path w="84" h="138">
                  <a:moveTo>
                    <a:pt x="7" y="0"/>
                  </a:moveTo>
                  <a:lnTo>
                    <a:pt x="9" y="2"/>
                  </a:lnTo>
                  <a:lnTo>
                    <a:pt x="14" y="6"/>
                  </a:lnTo>
                  <a:lnTo>
                    <a:pt x="28" y="23"/>
                  </a:lnTo>
                  <a:lnTo>
                    <a:pt x="32" y="30"/>
                  </a:lnTo>
                  <a:lnTo>
                    <a:pt x="37" y="38"/>
                  </a:lnTo>
                  <a:lnTo>
                    <a:pt x="46" y="46"/>
                  </a:lnTo>
                  <a:lnTo>
                    <a:pt x="54" y="58"/>
                  </a:lnTo>
                  <a:lnTo>
                    <a:pt x="61" y="74"/>
                  </a:lnTo>
                  <a:lnTo>
                    <a:pt x="66" y="87"/>
                  </a:lnTo>
                  <a:lnTo>
                    <a:pt x="72" y="106"/>
                  </a:lnTo>
                  <a:lnTo>
                    <a:pt x="83" y="126"/>
                  </a:lnTo>
                  <a:lnTo>
                    <a:pt x="84" y="128"/>
                  </a:lnTo>
                  <a:lnTo>
                    <a:pt x="80" y="137"/>
                  </a:lnTo>
                  <a:lnTo>
                    <a:pt x="76" y="138"/>
                  </a:lnTo>
                  <a:lnTo>
                    <a:pt x="70" y="135"/>
                  </a:lnTo>
                  <a:lnTo>
                    <a:pt x="63" y="130"/>
                  </a:lnTo>
                  <a:lnTo>
                    <a:pt x="55" y="122"/>
                  </a:lnTo>
                  <a:lnTo>
                    <a:pt x="47" y="115"/>
                  </a:lnTo>
                  <a:lnTo>
                    <a:pt x="42" y="108"/>
                  </a:lnTo>
                  <a:lnTo>
                    <a:pt x="37" y="98"/>
                  </a:lnTo>
                  <a:lnTo>
                    <a:pt x="32" y="85"/>
                  </a:lnTo>
                  <a:lnTo>
                    <a:pt x="26" y="69"/>
                  </a:lnTo>
                  <a:lnTo>
                    <a:pt x="21" y="53"/>
                  </a:lnTo>
                  <a:lnTo>
                    <a:pt x="17" y="42"/>
                  </a:lnTo>
                  <a:lnTo>
                    <a:pt x="14" y="35"/>
                  </a:lnTo>
                  <a:lnTo>
                    <a:pt x="6" y="30"/>
                  </a:lnTo>
                  <a:lnTo>
                    <a:pt x="3" y="27"/>
                  </a:lnTo>
                  <a:lnTo>
                    <a:pt x="0" y="20"/>
                  </a:lnTo>
                  <a:lnTo>
                    <a:pt x="0" y="12"/>
                  </a:lnTo>
                  <a:lnTo>
                    <a:pt x="3" y="4"/>
                  </a:lnTo>
                  <a:lnTo>
                    <a:pt x="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6" name="Freeform 48"/>
            <p:cNvSpPr>
              <a:spLocks/>
            </p:cNvSpPr>
            <p:nvPr/>
          </p:nvSpPr>
          <p:spPr bwMode="auto">
            <a:xfrm>
              <a:off x="6340464" y="3402009"/>
              <a:ext cx="182562" cy="68263"/>
            </a:xfrm>
            <a:custGeom>
              <a:avLst/>
              <a:gdLst/>
              <a:ahLst/>
              <a:cxnLst>
                <a:cxn ang="0">
                  <a:pos x="8" y="0"/>
                </a:cxn>
                <a:cxn ang="0">
                  <a:pos x="11" y="0"/>
                </a:cxn>
                <a:cxn ang="0">
                  <a:pos x="15" y="4"/>
                </a:cxn>
                <a:cxn ang="0">
                  <a:pos x="18" y="8"/>
                </a:cxn>
                <a:cxn ang="0">
                  <a:pos x="22" y="12"/>
                </a:cxn>
                <a:cxn ang="0">
                  <a:pos x="38" y="15"/>
                </a:cxn>
                <a:cxn ang="0">
                  <a:pos x="48" y="17"/>
                </a:cxn>
                <a:cxn ang="0">
                  <a:pos x="52" y="22"/>
                </a:cxn>
                <a:cxn ang="0">
                  <a:pos x="53" y="20"/>
                </a:cxn>
                <a:cxn ang="0">
                  <a:pos x="57" y="17"/>
                </a:cxn>
                <a:cxn ang="0">
                  <a:pos x="65" y="15"/>
                </a:cxn>
                <a:cxn ang="0">
                  <a:pos x="68" y="16"/>
                </a:cxn>
                <a:cxn ang="0">
                  <a:pos x="75" y="17"/>
                </a:cxn>
                <a:cxn ang="0">
                  <a:pos x="91" y="20"/>
                </a:cxn>
                <a:cxn ang="0">
                  <a:pos x="97" y="22"/>
                </a:cxn>
                <a:cxn ang="0">
                  <a:pos x="100" y="23"/>
                </a:cxn>
                <a:cxn ang="0">
                  <a:pos x="104" y="24"/>
                </a:cxn>
                <a:cxn ang="0">
                  <a:pos x="106" y="27"/>
                </a:cxn>
                <a:cxn ang="0">
                  <a:pos x="111" y="30"/>
                </a:cxn>
                <a:cxn ang="0">
                  <a:pos x="113" y="34"/>
                </a:cxn>
                <a:cxn ang="0">
                  <a:pos x="115" y="38"/>
                </a:cxn>
                <a:cxn ang="0">
                  <a:pos x="115" y="41"/>
                </a:cxn>
                <a:cxn ang="0">
                  <a:pos x="112" y="43"/>
                </a:cxn>
                <a:cxn ang="0">
                  <a:pos x="106" y="43"/>
                </a:cxn>
                <a:cxn ang="0">
                  <a:pos x="98" y="42"/>
                </a:cxn>
                <a:cxn ang="0">
                  <a:pos x="89" y="41"/>
                </a:cxn>
                <a:cxn ang="0">
                  <a:pos x="70" y="41"/>
                </a:cxn>
                <a:cxn ang="0">
                  <a:pos x="63" y="37"/>
                </a:cxn>
                <a:cxn ang="0">
                  <a:pos x="55" y="30"/>
                </a:cxn>
                <a:cxn ang="0">
                  <a:pos x="53" y="28"/>
                </a:cxn>
                <a:cxn ang="0">
                  <a:pos x="52" y="26"/>
                </a:cxn>
                <a:cxn ang="0">
                  <a:pos x="49" y="27"/>
                </a:cxn>
                <a:cxn ang="0">
                  <a:pos x="45" y="28"/>
                </a:cxn>
                <a:cxn ang="0">
                  <a:pos x="34" y="31"/>
                </a:cxn>
                <a:cxn ang="0">
                  <a:pos x="23" y="31"/>
                </a:cxn>
                <a:cxn ang="0">
                  <a:pos x="14" y="30"/>
                </a:cxn>
                <a:cxn ang="0">
                  <a:pos x="8" y="27"/>
                </a:cxn>
                <a:cxn ang="0">
                  <a:pos x="5" y="24"/>
                </a:cxn>
                <a:cxn ang="0">
                  <a:pos x="1" y="19"/>
                </a:cxn>
                <a:cxn ang="0">
                  <a:pos x="0" y="12"/>
                </a:cxn>
                <a:cxn ang="0">
                  <a:pos x="3" y="4"/>
                </a:cxn>
                <a:cxn ang="0">
                  <a:pos x="5" y="1"/>
                </a:cxn>
                <a:cxn ang="0">
                  <a:pos x="8" y="0"/>
                </a:cxn>
              </a:cxnLst>
              <a:rect l="0" t="0" r="r" b="b"/>
              <a:pathLst>
                <a:path w="115" h="43">
                  <a:moveTo>
                    <a:pt x="8" y="0"/>
                  </a:moveTo>
                  <a:lnTo>
                    <a:pt x="11" y="0"/>
                  </a:lnTo>
                  <a:lnTo>
                    <a:pt x="15" y="4"/>
                  </a:lnTo>
                  <a:lnTo>
                    <a:pt x="18" y="8"/>
                  </a:lnTo>
                  <a:lnTo>
                    <a:pt x="22" y="12"/>
                  </a:lnTo>
                  <a:lnTo>
                    <a:pt x="38" y="15"/>
                  </a:lnTo>
                  <a:lnTo>
                    <a:pt x="48" y="17"/>
                  </a:lnTo>
                  <a:lnTo>
                    <a:pt x="52" y="22"/>
                  </a:lnTo>
                  <a:lnTo>
                    <a:pt x="53" y="20"/>
                  </a:lnTo>
                  <a:lnTo>
                    <a:pt x="57" y="17"/>
                  </a:lnTo>
                  <a:lnTo>
                    <a:pt x="65" y="15"/>
                  </a:lnTo>
                  <a:lnTo>
                    <a:pt x="68" y="16"/>
                  </a:lnTo>
                  <a:lnTo>
                    <a:pt x="75" y="17"/>
                  </a:lnTo>
                  <a:lnTo>
                    <a:pt x="91" y="20"/>
                  </a:lnTo>
                  <a:lnTo>
                    <a:pt x="97" y="22"/>
                  </a:lnTo>
                  <a:lnTo>
                    <a:pt x="100" y="23"/>
                  </a:lnTo>
                  <a:lnTo>
                    <a:pt x="104" y="24"/>
                  </a:lnTo>
                  <a:lnTo>
                    <a:pt x="106" y="27"/>
                  </a:lnTo>
                  <a:lnTo>
                    <a:pt x="111" y="30"/>
                  </a:lnTo>
                  <a:lnTo>
                    <a:pt x="113" y="34"/>
                  </a:lnTo>
                  <a:lnTo>
                    <a:pt x="115" y="38"/>
                  </a:lnTo>
                  <a:lnTo>
                    <a:pt x="115" y="41"/>
                  </a:lnTo>
                  <a:lnTo>
                    <a:pt x="112" y="43"/>
                  </a:lnTo>
                  <a:lnTo>
                    <a:pt x="106" y="43"/>
                  </a:lnTo>
                  <a:lnTo>
                    <a:pt x="98" y="42"/>
                  </a:lnTo>
                  <a:lnTo>
                    <a:pt x="89" y="41"/>
                  </a:lnTo>
                  <a:lnTo>
                    <a:pt x="70" y="41"/>
                  </a:lnTo>
                  <a:lnTo>
                    <a:pt x="63" y="37"/>
                  </a:lnTo>
                  <a:lnTo>
                    <a:pt x="55" y="30"/>
                  </a:lnTo>
                  <a:lnTo>
                    <a:pt x="53" y="28"/>
                  </a:lnTo>
                  <a:lnTo>
                    <a:pt x="52" y="26"/>
                  </a:lnTo>
                  <a:lnTo>
                    <a:pt x="49" y="27"/>
                  </a:lnTo>
                  <a:lnTo>
                    <a:pt x="45" y="28"/>
                  </a:lnTo>
                  <a:lnTo>
                    <a:pt x="34" y="31"/>
                  </a:lnTo>
                  <a:lnTo>
                    <a:pt x="23" y="31"/>
                  </a:lnTo>
                  <a:lnTo>
                    <a:pt x="14" y="30"/>
                  </a:lnTo>
                  <a:lnTo>
                    <a:pt x="8" y="27"/>
                  </a:lnTo>
                  <a:lnTo>
                    <a:pt x="5" y="24"/>
                  </a:lnTo>
                  <a:lnTo>
                    <a:pt x="1" y="19"/>
                  </a:lnTo>
                  <a:lnTo>
                    <a:pt x="0" y="12"/>
                  </a:lnTo>
                  <a:lnTo>
                    <a:pt x="3" y="4"/>
                  </a:lnTo>
                  <a:lnTo>
                    <a:pt x="5" y="1"/>
                  </a:lnTo>
                  <a:lnTo>
                    <a:pt x="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7" name="Freeform 49"/>
            <p:cNvSpPr>
              <a:spLocks/>
            </p:cNvSpPr>
            <p:nvPr/>
          </p:nvSpPr>
          <p:spPr bwMode="auto">
            <a:xfrm>
              <a:off x="6611927" y="3481384"/>
              <a:ext cx="25400" cy="26988"/>
            </a:xfrm>
            <a:custGeom>
              <a:avLst/>
              <a:gdLst/>
              <a:ahLst/>
              <a:cxnLst>
                <a:cxn ang="0">
                  <a:pos x="2" y="0"/>
                </a:cxn>
                <a:cxn ang="0">
                  <a:pos x="12" y="0"/>
                </a:cxn>
                <a:cxn ang="0">
                  <a:pos x="15" y="3"/>
                </a:cxn>
                <a:cxn ang="0">
                  <a:pos x="16" y="6"/>
                </a:cxn>
                <a:cxn ang="0">
                  <a:pos x="16" y="14"/>
                </a:cxn>
                <a:cxn ang="0">
                  <a:pos x="11" y="17"/>
                </a:cxn>
                <a:cxn ang="0">
                  <a:pos x="5" y="17"/>
                </a:cxn>
                <a:cxn ang="0">
                  <a:pos x="2" y="15"/>
                </a:cxn>
                <a:cxn ang="0">
                  <a:pos x="0" y="10"/>
                </a:cxn>
                <a:cxn ang="0">
                  <a:pos x="0" y="6"/>
                </a:cxn>
                <a:cxn ang="0">
                  <a:pos x="2" y="0"/>
                </a:cxn>
              </a:cxnLst>
              <a:rect l="0" t="0" r="r" b="b"/>
              <a:pathLst>
                <a:path w="16" h="17">
                  <a:moveTo>
                    <a:pt x="2" y="0"/>
                  </a:moveTo>
                  <a:lnTo>
                    <a:pt x="12" y="0"/>
                  </a:lnTo>
                  <a:lnTo>
                    <a:pt x="15" y="3"/>
                  </a:lnTo>
                  <a:lnTo>
                    <a:pt x="16" y="6"/>
                  </a:lnTo>
                  <a:lnTo>
                    <a:pt x="16" y="14"/>
                  </a:lnTo>
                  <a:lnTo>
                    <a:pt x="11" y="17"/>
                  </a:lnTo>
                  <a:lnTo>
                    <a:pt x="5" y="17"/>
                  </a:lnTo>
                  <a:lnTo>
                    <a:pt x="2" y="15"/>
                  </a:lnTo>
                  <a:lnTo>
                    <a:pt x="0" y="10"/>
                  </a:lnTo>
                  <a:lnTo>
                    <a:pt x="0" y="6"/>
                  </a:lnTo>
                  <a:lnTo>
                    <a:pt x="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8" name="Freeform 50"/>
            <p:cNvSpPr>
              <a:spLocks/>
            </p:cNvSpPr>
            <p:nvPr/>
          </p:nvSpPr>
          <p:spPr bwMode="auto">
            <a:xfrm>
              <a:off x="6702414" y="3451221"/>
              <a:ext cx="63500" cy="60325"/>
            </a:xfrm>
            <a:custGeom>
              <a:avLst/>
              <a:gdLst/>
              <a:ahLst/>
              <a:cxnLst>
                <a:cxn ang="0">
                  <a:pos x="22" y="0"/>
                </a:cxn>
                <a:cxn ang="0">
                  <a:pos x="28" y="1"/>
                </a:cxn>
                <a:cxn ang="0">
                  <a:pos x="33" y="4"/>
                </a:cxn>
                <a:cxn ang="0">
                  <a:pos x="38" y="10"/>
                </a:cxn>
                <a:cxn ang="0">
                  <a:pos x="40" y="15"/>
                </a:cxn>
                <a:cxn ang="0">
                  <a:pos x="37" y="21"/>
                </a:cxn>
                <a:cxn ang="0">
                  <a:pos x="33" y="23"/>
                </a:cxn>
                <a:cxn ang="0">
                  <a:pos x="30" y="25"/>
                </a:cxn>
                <a:cxn ang="0">
                  <a:pos x="26" y="25"/>
                </a:cxn>
                <a:cxn ang="0">
                  <a:pos x="25" y="26"/>
                </a:cxn>
                <a:cxn ang="0">
                  <a:pos x="23" y="26"/>
                </a:cxn>
                <a:cxn ang="0">
                  <a:pos x="18" y="32"/>
                </a:cxn>
                <a:cxn ang="0">
                  <a:pos x="12" y="36"/>
                </a:cxn>
                <a:cxn ang="0">
                  <a:pos x="7" y="38"/>
                </a:cxn>
                <a:cxn ang="0">
                  <a:pos x="3" y="38"/>
                </a:cxn>
                <a:cxn ang="0">
                  <a:pos x="0" y="34"/>
                </a:cxn>
                <a:cxn ang="0">
                  <a:pos x="3" y="25"/>
                </a:cxn>
                <a:cxn ang="0">
                  <a:pos x="8" y="15"/>
                </a:cxn>
                <a:cxn ang="0">
                  <a:pos x="17" y="4"/>
                </a:cxn>
                <a:cxn ang="0">
                  <a:pos x="22" y="0"/>
                </a:cxn>
              </a:cxnLst>
              <a:rect l="0" t="0" r="r" b="b"/>
              <a:pathLst>
                <a:path w="40" h="38">
                  <a:moveTo>
                    <a:pt x="22" y="0"/>
                  </a:moveTo>
                  <a:lnTo>
                    <a:pt x="28" y="1"/>
                  </a:lnTo>
                  <a:lnTo>
                    <a:pt x="33" y="4"/>
                  </a:lnTo>
                  <a:lnTo>
                    <a:pt x="38" y="10"/>
                  </a:lnTo>
                  <a:lnTo>
                    <a:pt x="40" y="15"/>
                  </a:lnTo>
                  <a:lnTo>
                    <a:pt x="37" y="21"/>
                  </a:lnTo>
                  <a:lnTo>
                    <a:pt x="33" y="23"/>
                  </a:lnTo>
                  <a:lnTo>
                    <a:pt x="30" y="25"/>
                  </a:lnTo>
                  <a:lnTo>
                    <a:pt x="26" y="25"/>
                  </a:lnTo>
                  <a:lnTo>
                    <a:pt x="25" y="26"/>
                  </a:lnTo>
                  <a:lnTo>
                    <a:pt x="23" y="26"/>
                  </a:lnTo>
                  <a:lnTo>
                    <a:pt x="18" y="32"/>
                  </a:lnTo>
                  <a:lnTo>
                    <a:pt x="12" y="36"/>
                  </a:lnTo>
                  <a:lnTo>
                    <a:pt x="7" y="38"/>
                  </a:lnTo>
                  <a:lnTo>
                    <a:pt x="3" y="38"/>
                  </a:lnTo>
                  <a:lnTo>
                    <a:pt x="0" y="34"/>
                  </a:lnTo>
                  <a:lnTo>
                    <a:pt x="3" y="25"/>
                  </a:lnTo>
                  <a:lnTo>
                    <a:pt x="8" y="15"/>
                  </a:lnTo>
                  <a:lnTo>
                    <a:pt x="17" y="4"/>
                  </a:lnTo>
                  <a:lnTo>
                    <a:pt x="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9" name="Freeform 51"/>
            <p:cNvSpPr>
              <a:spLocks/>
            </p:cNvSpPr>
            <p:nvPr/>
          </p:nvSpPr>
          <p:spPr bwMode="auto">
            <a:xfrm>
              <a:off x="6605577" y="3279771"/>
              <a:ext cx="95250" cy="112713"/>
            </a:xfrm>
            <a:custGeom>
              <a:avLst/>
              <a:gdLst/>
              <a:ahLst/>
              <a:cxnLst>
                <a:cxn ang="0">
                  <a:pos x="13" y="0"/>
                </a:cxn>
                <a:cxn ang="0">
                  <a:pos x="15" y="0"/>
                </a:cxn>
                <a:cxn ang="0">
                  <a:pos x="16" y="1"/>
                </a:cxn>
                <a:cxn ang="0">
                  <a:pos x="19" y="3"/>
                </a:cxn>
                <a:cxn ang="0">
                  <a:pos x="23" y="4"/>
                </a:cxn>
                <a:cxn ang="0">
                  <a:pos x="30" y="4"/>
                </a:cxn>
                <a:cxn ang="0">
                  <a:pos x="37" y="3"/>
                </a:cxn>
                <a:cxn ang="0">
                  <a:pos x="54" y="3"/>
                </a:cxn>
                <a:cxn ang="0">
                  <a:pos x="60" y="7"/>
                </a:cxn>
                <a:cxn ang="0">
                  <a:pos x="60" y="14"/>
                </a:cxn>
                <a:cxn ang="0">
                  <a:pos x="57" y="16"/>
                </a:cxn>
                <a:cxn ang="0">
                  <a:pos x="53" y="18"/>
                </a:cxn>
                <a:cxn ang="0">
                  <a:pos x="48" y="19"/>
                </a:cxn>
                <a:cxn ang="0">
                  <a:pos x="34" y="19"/>
                </a:cxn>
                <a:cxn ang="0">
                  <a:pos x="34" y="20"/>
                </a:cxn>
                <a:cxn ang="0">
                  <a:pos x="35" y="23"/>
                </a:cxn>
                <a:cxn ang="0">
                  <a:pos x="42" y="30"/>
                </a:cxn>
                <a:cxn ang="0">
                  <a:pos x="46" y="33"/>
                </a:cxn>
                <a:cxn ang="0">
                  <a:pos x="52" y="40"/>
                </a:cxn>
                <a:cxn ang="0">
                  <a:pos x="56" y="49"/>
                </a:cxn>
                <a:cxn ang="0">
                  <a:pos x="58" y="60"/>
                </a:cxn>
                <a:cxn ang="0">
                  <a:pos x="60" y="68"/>
                </a:cxn>
                <a:cxn ang="0">
                  <a:pos x="60" y="71"/>
                </a:cxn>
                <a:cxn ang="0">
                  <a:pos x="57" y="71"/>
                </a:cxn>
                <a:cxn ang="0">
                  <a:pos x="52" y="70"/>
                </a:cxn>
                <a:cxn ang="0">
                  <a:pos x="45" y="67"/>
                </a:cxn>
                <a:cxn ang="0">
                  <a:pos x="38" y="60"/>
                </a:cxn>
                <a:cxn ang="0">
                  <a:pos x="34" y="53"/>
                </a:cxn>
                <a:cxn ang="0">
                  <a:pos x="32" y="48"/>
                </a:cxn>
                <a:cxn ang="0">
                  <a:pos x="32" y="42"/>
                </a:cxn>
                <a:cxn ang="0">
                  <a:pos x="31" y="37"/>
                </a:cxn>
                <a:cxn ang="0">
                  <a:pos x="28" y="36"/>
                </a:cxn>
                <a:cxn ang="0">
                  <a:pos x="24" y="37"/>
                </a:cxn>
                <a:cxn ang="0">
                  <a:pos x="19" y="42"/>
                </a:cxn>
                <a:cxn ang="0">
                  <a:pos x="12" y="46"/>
                </a:cxn>
                <a:cxn ang="0">
                  <a:pos x="6" y="51"/>
                </a:cxn>
                <a:cxn ang="0">
                  <a:pos x="2" y="49"/>
                </a:cxn>
                <a:cxn ang="0">
                  <a:pos x="0" y="44"/>
                </a:cxn>
                <a:cxn ang="0">
                  <a:pos x="0" y="37"/>
                </a:cxn>
                <a:cxn ang="0">
                  <a:pos x="2" y="30"/>
                </a:cxn>
                <a:cxn ang="0">
                  <a:pos x="5" y="20"/>
                </a:cxn>
                <a:cxn ang="0">
                  <a:pos x="6" y="14"/>
                </a:cxn>
                <a:cxn ang="0">
                  <a:pos x="8" y="8"/>
                </a:cxn>
                <a:cxn ang="0">
                  <a:pos x="8" y="5"/>
                </a:cxn>
                <a:cxn ang="0">
                  <a:pos x="11" y="1"/>
                </a:cxn>
                <a:cxn ang="0">
                  <a:pos x="13" y="0"/>
                </a:cxn>
              </a:cxnLst>
              <a:rect l="0" t="0" r="r" b="b"/>
              <a:pathLst>
                <a:path w="60" h="71">
                  <a:moveTo>
                    <a:pt x="13" y="0"/>
                  </a:moveTo>
                  <a:lnTo>
                    <a:pt x="15" y="0"/>
                  </a:lnTo>
                  <a:lnTo>
                    <a:pt x="16" y="1"/>
                  </a:lnTo>
                  <a:lnTo>
                    <a:pt x="19" y="3"/>
                  </a:lnTo>
                  <a:lnTo>
                    <a:pt x="23" y="4"/>
                  </a:lnTo>
                  <a:lnTo>
                    <a:pt x="30" y="4"/>
                  </a:lnTo>
                  <a:lnTo>
                    <a:pt x="37" y="3"/>
                  </a:lnTo>
                  <a:lnTo>
                    <a:pt x="54" y="3"/>
                  </a:lnTo>
                  <a:lnTo>
                    <a:pt x="60" y="7"/>
                  </a:lnTo>
                  <a:lnTo>
                    <a:pt x="60" y="14"/>
                  </a:lnTo>
                  <a:lnTo>
                    <a:pt x="57" y="16"/>
                  </a:lnTo>
                  <a:lnTo>
                    <a:pt x="53" y="18"/>
                  </a:lnTo>
                  <a:lnTo>
                    <a:pt x="48" y="19"/>
                  </a:lnTo>
                  <a:lnTo>
                    <a:pt x="34" y="19"/>
                  </a:lnTo>
                  <a:lnTo>
                    <a:pt x="34" y="20"/>
                  </a:lnTo>
                  <a:lnTo>
                    <a:pt x="35" y="23"/>
                  </a:lnTo>
                  <a:lnTo>
                    <a:pt x="42" y="30"/>
                  </a:lnTo>
                  <a:lnTo>
                    <a:pt x="46" y="33"/>
                  </a:lnTo>
                  <a:lnTo>
                    <a:pt x="52" y="40"/>
                  </a:lnTo>
                  <a:lnTo>
                    <a:pt x="56" y="49"/>
                  </a:lnTo>
                  <a:lnTo>
                    <a:pt x="58" y="60"/>
                  </a:lnTo>
                  <a:lnTo>
                    <a:pt x="60" y="68"/>
                  </a:lnTo>
                  <a:lnTo>
                    <a:pt x="60" y="71"/>
                  </a:lnTo>
                  <a:lnTo>
                    <a:pt x="57" y="71"/>
                  </a:lnTo>
                  <a:lnTo>
                    <a:pt x="52" y="70"/>
                  </a:lnTo>
                  <a:lnTo>
                    <a:pt x="45" y="67"/>
                  </a:lnTo>
                  <a:lnTo>
                    <a:pt x="38" y="60"/>
                  </a:lnTo>
                  <a:lnTo>
                    <a:pt x="34" y="53"/>
                  </a:lnTo>
                  <a:lnTo>
                    <a:pt x="32" y="48"/>
                  </a:lnTo>
                  <a:lnTo>
                    <a:pt x="32" y="42"/>
                  </a:lnTo>
                  <a:lnTo>
                    <a:pt x="31" y="37"/>
                  </a:lnTo>
                  <a:lnTo>
                    <a:pt x="28" y="36"/>
                  </a:lnTo>
                  <a:lnTo>
                    <a:pt x="24" y="37"/>
                  </a:lnTo>
                  <a:lnTo>
                    <a:pt x="19" y="42"/>
                  </a:lnTo>
                  <a:lnTo>
                    <a:pt x="12" y="46"/>
                  </a:lnTo>
                  <a:lnTo>
                    <a:pt x="6" y="51"/>
                  </a:lnTo>
                  <a:lnTo>
                    <a:pt x="2" y="49"/>
                  </a:lnTo>
                  <a:lnTo>
                    <a:pt x="0" y="44"/>
                  </a:lnTo>
                  <a:lnTo>
                    <a:pt x="0" y="37"/>
                  </a:lnTo>
                  <a:lnTo>
                    <a:pt x="2" y="30"/>
                  </a:lnTo>
                  <a:lnTo>
                    <a:pt x="5" y="20"/>
                  </a:lnTo>
                  <a:lnTo>
                    <a:pt x="6" y="14"/>
                  </a:lnTo>
                  <a:lnTo>
                    <a:pt x="8" y="8"/>
                  </a:lnTo>
                  <a:lnTo>
                    <a:pt x="8" y="5"/>
                  </a:lnTo>
                  <a:lnTo>
                    <a:pt x="11" y="1"/>
                  </a:lnTo>
                  <a:lnTo>
                    <a:pt x="1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70" name="Freeform 52"/>
            <p:cNvSpPr>
              <a:spLocks/>
            </p:cNvSpPr>
            <p:nvPr/>
          </p:nvSpPr>
          <p:spPr bwMode="auto">
            <a:xfrm>
              <a:off x="6630977" y="3228971"/>
              <a:ext cx="104775" cy="34925"/>
            </a:xfrm>
            <a:custGeom>
              <a:avLst/>
              <a:gdLst/>
              <a:ahLst/>
              <a:cxnLst>
                <a:cxn ang="0">
                  <a:pos x="64" y="0"/>
                </a:cxn>
                <a:cxn ang="0">
                  <a:pos x="66" y="2"/>
                </a:cxn>
                <a:cxn ang="0">
                  <a:pos x="66" y="3"/>
                </a:cxn>
                <a:cxn ang="0">
                  <a:pos x="62" y="11"/>
                </a:cxn>
                <a:cxn ang="0">
                  <a:pos x="57" y="15"/>
                </a:cxn>
                <a:cxn ang="0">
                  <a:pos x="55" y="17"/>
                </a:cxn>
                <a:cxn ang="0">
                  <a:pos x="48" y="17"/>
                </a:cxn>
                <a:cxn ang="0">
                  <a:pos x="37" y="20"/>
                </a:cxn>
                <a:cxn ang="0">
                  <a:pos x="25" y="21"/>
                </a:cxn>
                <a:cxn ang="0">
                  <a:pos x="14" y="22"/>
                </a:cxn>
                <a:cxn ang="0">
                  <a:pos x="8" y="22"/>
                </a:cxn>
                <a:cxn ang="0">
                  <a:pos x="3" y="20"/>
                </a:cxn>
                <a:cxn ang="0">
                  <a:pos x="0" y="17"/>
                </a:cxn>
                <a:cxn ang="0">
                  <a:pos x="0" y="14"/>
                </a:cxn>
                <a:cxn ang="0">
                  <a:pos x="1" y="10"/>
                </a:cxn>
                <a:cxn ang="0">
                  <a:pos x="4" y="6"/>
                </a:cxn>
                <a:cxn ang="0">
                  <a:pos x="7" y="6"/>
                </a:cxn>
                <a:cxn ang="0">
                  <a:pos x="14" y="7"/>
                </a:cxn>
                <a:cxn ang="0">
                  <a:pos x="22" y="9"/>
                </a:cxn>
                <a:cxn ang="0">
                  <a:pos x="26" y="9"/>
                </a:cxn>
                <a:cxn ang="0">
                  <a:pos x="30" y="7"/>
                </a:cxn>
                <a:cxn ang="0">
                  <a:pos x="40" y="4"/>
                </a:cxn>
                <a:cxn ang="0">
                  <a:pos x="59" y="2"/>
                </a:cxn>
                <a:cxn ang="0">
                  <a:pos x="64" y="0"/>
                </a:cxn>
              </a:cxnLst>
              <a:rect l="0" t="0" r="r" b="b"/>
              <a:pathLst>
                <a:path w="66" h="22">
                  <a:moveTo>
                    <a:pt x="64" y="0"/>
                  </a:moveTo>
                  <a:lnTo>
                    <a:pt x="66" y="2"/>
                  </a:lnTo>
                  <a:lnTo>
                    <a:pt x="66" y="3"/>
                  </a:lnTo>
                  <a:lnTo>
                    <a:pt x="62" y="11"/>
                  </a:lnTo>
                  <a:lnTo>
                    <a:pt x="57" y="15"/>
                  </a:lnTo>
                  <a:lnTo>
                    <a:pt x="55" y="17"/>
                  </a:lnTo>
                  <a:lnTo>
                    <a:pt x="48" y="17"/>
                  </a:lnTo>
                  <a:lnTo>
                    <a:pt x="37" y="20"/>
                  </a:lnTo>
                  <a:lnTo>
                    <a:pt x="25" y="21"/>
                  </a:lnTo>
                  <a:lnTo>
                    <a:pt x="14" y="22"/>
                  </a:lnTo>
                  <a:lnTo>
                    <a:pt x="8" y="22"/>
                  </a:lnTo>
                  <a:lnTo>
                    <a:pt x="3" y="20"/>
                  </a:lnTo>
                  <a:lnTo>
                    <a:pt x="0" y="17"/>
                  </a:lnTo>
                  <a:lnTo>
                    <a:pt x="0" y="14"/>
                  </a:lnTo>
                  <a:lnTo>
                    <a:pt x="1" y="10"/>
                  </a:lnTo>
                  <a:lnTo>
                    <a:pt x="4" y="6"/>
                  </a:lnTo>
                  <a:lnTo>
                    <a:pt x="7" y="6"/>
                  </a:lnTo>
                  <a:lnTo>
                    <a:pt x="14" y="7"/>
                  </a:lnTo>
                  <a:lnTo>
                    <a:pt x="22" y="9"/>
                  </a:lnTo>
                  <a:lnTo>
                    <a:pt x="26" y="9"/>
                  </a:lnTo>
                  <a:lnTo>
                    <a:pt x="30" y="7"/>
                  </a:lnTo>
                  <a:lnTo>
                    <a:pt x="40" y="4"/>
                  </a:lnTo>
                  <a:lnTo>
                    <a:pt x="59" y="2"/>
                  </a:lnTo>
                  <a:lnTo>
                    <a:pt x="64"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71" name="Freeform 53"/>
            <p:cNvSpPr>
              <a:spLocks/>
            </p:cNvSpPr>
            <p:nvPr/>
          </p:nvSpPr>
          <p:spPr bwMode="auto">
            <a:xfrm>
              <a:off x="6780202" y="3209922"/>
              <a:ext cx="34925" cy="74613"/>
            </a:xfrm>
            <a:custGeom>
              <a:avLst/>
              <a:gdLst/>
              <a:ahLst/>
              <a:cxnLst>
                <a:cxn ang="0">
                  <a:pos x="15" y="0"/>
                </a:cxn>
                <a:cxn ang="0">
                  <a:pos x="20" y="0"/>
                </a:cxn>
                <a:cxn ang="0">
                  <a:pos x="22" y="6"/>
                </a:cxn>
                <a:cxn ang="0">
                  <a:pos x="21" y="15"/>
                </a:cxn>
                <a:cxn ang="0">
                  <a:pos x="20" y="26"/>
                </a:cxn>
                <a:cxn ang="0">
                  <a:pos x="15" y="37"/>
                </a:cxn>
                <a:cxn ang="0">
                  <a:pos x="10" y="44"/>
                </a:cxn>
                <a:cxn ang="0">
                  <a:pos x="5" y="47"/>
                </a:cxn>
                <a:cxn ang="0">
                  <a:pos x="0" y="43"/>
                </a:cxn>
                <a:cxn ang="0">
                  <a:pos x="0" y="34"/>
                </a:cxn>
                <a:cxn ang="0">
                  <a:pos x="2" y="25"/>
                </a:cxn>
                <a:cxn ang="0">
                  <a:pos x="10" y="6"/>
                </a:cxn>
                <a:cxn ang="0">
                  <a:pos x="15" y="0"/>
                </a:cxn>
              </a:cxnLst>
              <a:rect l="0" t="0" r="r" b="b"/>
              <a:pathLst>
                <a:path w="22" h="47">
                  <a:moveTo>
                    <a:pt x="15" y="0"/>
                  </a:moveTo>
                  <a:lnTo>
                    <a:pt x="20" y="0"/>
                  </a:lnTo>
                  <a:lnTo>
                    <a:pt x="22" y="6"/>
                  </a:lnTo>
                  <a:lnTo>
                    <a:pt x="21" y="15"/>
                  </a:lnTo>
                  <a:lnTo>
                    <a:pt x="20" y="26"/>
                  </a:lnTo>
                  <a:lnTo>
                    <a:pt x="15" y="37"/>
                  </a:lnTo>
                  <a:lnTo>
                    <a:pt x="10" y="44"/>
                  </a:lnTo>
                  <a:lnTo>
                    <a:pt x="5" y="47"/>
                  </a:lnTo>
                  <a:lnTo>
                    <a:pt x="0" y="43"/>
                  </a:lnTo>
                  <a:lnTo>
                    <a:pt x="0" y="34"/>
                  </a:lnTo>
                  <a:lnTo>
                    <a:pt x="2" y="25"/>
                  </a:lnTo>
                  <a:lnTo>
                    <a:pt x="10" y="6"/>
                  </a:lnTo>
                  <a:lnTo>
                    <a:pt x="1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72" name="Freeform 54"/>
            <p:cNvSpPr>
              <a:spLocks/>
            </p:cNvSpPr>
            <p:nvPr/>
          </p:nvSpPr>
          <p:spPr bwMode="auto">
            <a:xfrm>
              <a:off x="6410311" y="3098796"/>
              <a:ext cx="198438" cy="257174"/>
            </a:xfrm>
            <a:custGeom>
              <a:avLst/>
              <a:gdLst/>
              <a:ahLst/>
              <a:cxnLst>
                <a:cxn ang="0">
                  <a:pos x="105" y="0"/>
                </a:cxn>
                <a:cxn ang="0">
                  <a:pos x="106" y="17"/>
                </a:cxn>
                <a:cxn ang="0">
                  <a:pos x="114" y="28"/>
                </a:cxn>
                <a:cxn ang="0">
                  <a:pos x="124" y="25"/>
                </a:cxn>
                <a:cxn ang="0">
                  <a:pos x="125" y="29"/>
                </a:cxn>
                <a:cxn ang="0">
                  <a:pos x="113" y="40"/>
                </a:cxn>
                <a:cxn ang="0">
                  <a:pos x="106" y="49"/>
                </a:cxn>
                <a:cxn ang="0">
                  <a:pos x="113" y="67"/>
                </a:cxn>
                <a:cxn ang="0">
                  <a:pos x="119" y="89"/>
                </a:cxn>
                <a:cxn ang="0">
                  <a:pos x="110" y="104"/>
                </a:cxn>
                <a:cxn ang="0">
                  <a:pos x="97" y="122"/>
                </a:cxn>
                <a:cxn ang="0">
                  <a:pos x="93" y="144"/>
                </a:cxn>
                <a:cxn ang="0">
                  <a:pos x="93" y="159"/>
                </a:cxn>
                <a:cxn ang="0">
                  <a:pos x="78" y="162"/>
                </a:cxn>
                <a:cxn ang="0">
                  <a:pos x="62" y="159"/>
                </a:cxn>
                <a:cxn ang="0">
                  <a:pos x="39" y="156"/>
                </a:cxn>
                <a:cxn ang="0">
                  <a:pos x="24" y="148"/>
                </a:cxn>
                <a:cxn ang="0">
                  <a:pos x="6" y="123"/>
                </a:cxn>
                <a:cxn ang="0">
                  <a:pos x="0" y="93"/>
                </a:cxn>
                <a:cxn ang="0">
                  <a:pos x="1" y="74"/>
                </a:cxn>
                <a:cxn ang="0">
                  <a:pos x="5" y="73"/>
                </a:cxn>
                <a:cxn ang="0">
                  <a:pos x="9" y="76"/>
                </a:cxn>
                <a:cxn ang="0">
                  <a:pos x="17" y="81"/>
                </a:cxn>
                <a:cxn ang="0">
                  <a:pos x="20" y="82"/>
                </a:cxn>
                <a:cxn ang="0">
                  <a:pos x="24" y="73"/>
                </a:cxn>
                <a:cxn ang="0">
                  <a:pos x="28" y="66"/>
                </a:cxn>
                <a:cxn ang="0">
                  <a:pos x="35" y="62"/>
                </a:cxn>
                <a:cxn ang="0">
                  <a:pos x="45" y="58"/>
                </a:cxn>
                <a:cxn ang="0">
                  <a:pos x="52" y="54"/>
                </a:cxn>
                <a:cxn ang="0">
                  <a:pos x="57" y="44"/>
                </a:cxn>
                <a:cxn ang="0">
                  <a:pos x="68" y="32"/>
                </a:cxn>
                <a:cxn ang="0">
                  <a:pos x="83" y="30"/>
                </a:cxn>
                <a:cxn ang="0">
                  <a:pos x="88" y="29"/>
                </a:cxn>
                <a:cxn ang="0">
                  <a:pos x="90" y="26"/>
                </a:cxn>
                <a:cxn ang="0">
                  <a:pos x="88" y="22"/>
                </a:cxn>
                <a:cxn ang="0">
                  <a:pos x="87" y="11"/>
                </a:cxn>
                <a:cxn ang="0">
                  <a:pos x="91" y="6"/>
                </a:cxn>
                <a:cxn ang="0">
                  <a:pos x="98" y="0"/>
                </a:cxn>
              </a:cxnLst>
              <a:rect l="0" t="0" r="r" b="b"/>
              <a:pathLst>
                <a:path w="125" h="162">
                  <a:moveTo>
                    <a:pt x="98" y="0"/>
                  </a:moveTo>
                  <a:lnTo>
                    <a:pt x="105" y="0"/>
                  </a:lnTo>
                  <a:lnTo>
                    <a:pt x="105" y="3"/>
                  </a:lnTo>
                  <a:lnTo>
                    <a:pt x="106" y="17"/>
                  </a:lnTo>
                  <a:lnTo>
                    <a:pt x="110" y="25"/>
                  </a:lnTo>
                  <a:lnTo>
                    <a:pt x="114" y="28"/>
                  </a:lnTo>
                  <a:lnTo>
                    <a:pt x="119" y="28"/>
                  </a:lnTo>
                  <a:lnTo>
                    <a:pt x="124" y="25"/>
                  </a:lnTo>
                  <a:lnTo>
                    <a:pt x="125" y="26"/>
                  </a:lnTo>
                  <a:lnTo>
                    <a:pt x="125" y="29"/>
                  </a:lnTo>
                  <a:lnTo>
                    <a:pt x="117" y="37"/>
                  </a:lnTo>
                  <a:lnTo>
                    <a:pt x="113" y="40"/>
                  </a:lnTo>
                  <a:lnTo>
                    <a:pt x="109" y="44"/>
                  </a:lnTo>
                  <a:lnTo>
                    <a:pt x="106" y="49"/>
                  </a:lnTo>
                  <a:lnTo>
                    <a:pt x="109" y="58"/>
                  </a:lnTo>
                  <a:lnTo>
                    <a:pt x="113" y="67"/>
                  </a:lnTo>
                  <a:lnTo>
                    <a:pt x="117" y="78"/>
                  </a:lnTo>
                  <a:lnTo>
                    <a:pt x="119" y="89"/>
                  </a:lnTo>
                  <a:lnTo>
                    <a:pt x="116" y="97"/>
                  </a:lnTo>
                  <a:lnTo>
                    <a:pt x="110" y="104"/>
                  </a:lnTo>
                  <a:lnTo>
                    <a:pt x="102" y="113"/>
                  </a:lnTo>
                  <a:lnTo>
                    <a:pt x="97" y="122"/>
                  </a:lnTo>
                  <a:lnTo>
                    <a:pt x="94" y="133"/>
                  </a:lnTo>
                  <a:lnTo>
                    <a:pt x="93" y="144"/>
                  </a:lnTo>
                  <a:lnTo>
                    <a:pt x="94" y="154"/>
                  </a:lnTo>
                  <a:lnTo>
                    <a:pt x="93" y="159"/>
                  </a:lnTo>
                  <a:lnTo>
                    <a:pt x="86" y="160"/>
                  </a:lnTo>
                  <a:lnTo>
                    <a:pt x="78" y="162"/>
                  </a:lnTo>
                  <a:lnTo>
                    <a:pt x="69" y="160"/>
                  </a:lnTo>
                  <a:lnTo>
                    <a:pt x="62" y="159"/>
                  </a:lnTo>
                  <a:lnTo>
                    <a:pt x="50" y="156"/>
                  </a:lnTo>
                  <a:lnTo>
                    <a:pt x="39" y="156"/>
                  </a:lnTo>
                  <a:lnTo>
                    <a:pt x="32" y="154"/>
                  </a:lnTo>
                  <a:lnTo>
                    <a:pt x="24" y="148"/>
                  </a:lnTo>
                  <a:lnTo>
                    <a:pt x="15" y="137"/>
                  </a:lnTo>
                  <a:lnTo>
                    <a:pt x="6" y="123"/>
                  </a:lnTo>
                  <a:lnTo>
                    <a:pt x="2" y="108"/>
                  </a:lnTo>
                  <a:lnTo>
                    <a:pt x="0" y="93"/>
                  </a:lnTo>
                  <a:lnTo>
                    <a:pt x="0" y="81"/>
                  </a:lnTo>
                  <a:lnTo>
                    <a:pt x="1" y="74"/>
                  </a:lnTo>
                  <a:lnTo>
                    <a:pt x="2" y="73"/>
                  </a:lnTo>
                  <a:lnTo>
                    <a:pt x="5" y="73"/>
                  </a:lnTo>
                  <a:lnTo>
                    <a:pt x="6" y="74"/>
                  </a:lnTo>
                  <a:lnTo>
                    <a:pt x="9" y="76"/>
                  </a:lnTo>
                  <a:lnTo>
                    <a:pt x="12" y="78"/>
                  </a:lnTo>
                  <a:lnTo>
                    <a:pt x="17" y="81"/>
                  </a:lnTo>
                  <a:lnTo>
                    <a:pt x="19" y="82"/>
                  </a:lnTo>
                  <a:lnTo>
                    <a:pt x="20" y="82"/>
                  </a:lnTo>
                  <a:lnTo>
                    <a:pt x="21" y="81"/>
                  </a:lnTo>
                  <a:lnTo>
                    <a:pt x="24" y="73"/>
                  </a:lnTo>
                  <a:lnTo>
                    <a:pt x="27" y="70"/>
                  </a:lnTo>
                  <a:lnTo>
                    <a:pt x="28" y="66"/>
                  </a:lnTo>
                  <a:lnTo>
                    <a:pt x="31" y="63"/>
                  </a:lnTo>
                  <a:lnTo>
                    <a:pt x="35" y="62"/>
                  </a:lnTo>
                  <a:lnTo>
                    <a:pt x="41" y="60"/>
                  </a:lnTo>
                  <a:lnTo>
                    <a:pt x="45" y="58"/>
                  </a:lnTo>
                  <a:lnTo>
                    <a:pt x="49" y="56"/>
                  </a:lnTo>
                  <a:lnTo>
                    <a:pt x="52" y="54"/>
                  </a:lnTo>
                  <a:lnTo>
                    <a:pt x="54" y="49"/>
                  </a:lnTo>
                  <a:lnTo>
                    <a:pt x="57" y="44"/>
                  </a:lnTo>
                  <a:lnTo>
                    <a:pt x="61" y="37"/>
                  </a:lnTo>
                  <a:lnTo>
                    <a:pt x="68" y="32"/>
                  </a:lnTo>
                  <a:lnTo>
                    <a:pt x="78" y="30"/>
                  </a:lnTo>
                  <a:lnTo>
                    <a:pt x="83" y="30"/>
                  </a:lnTo>
                  <a:lnTo>
                    <a:pt x="86" y="29"/>
                  </a:lnTo>
                  <a:lnTo>
                    <a:pt x="88" y="29"/>
                  </a:lnTo>
                  <a:lnTo>
                    <a:pt x="90" y="28"/>
                  </a:lnTo>
                  <a:lnTo>
                    <a:pt x="90" y="26"/>
                  </a:lnTo>
                  <a:lnTo>
                    <a:pt x="88" y="23"/>
                  </a:lnTo>
                  <a:lnTo>
                    <a:pt x="88" y="22"/>
                  </a:lnTo>
                  <a:lnTo>
                    <a:pt x="87" y="19"/>
                  </a:lnTo>
                  <a:lnTo>
                    <a:pt x="87" y="11"/>
                  </a:lnTo>
                  <a:lnTo>
                    <a:pt x="88" y="8"/>
                  </a:lnTo>
                  <a:lnTo>
                    <a:pt x="91" y="6"/>
                  </a:lnTo>
                  <a:lnTo>
                    <a:pt x="94" y="4"/>
                  </a:lnTo>
                  <a:lnTo>
                    <a:pt x="9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73" name="Freeform 55"/>
            <p:cNvSpPr>
              <a:spLocks/>
            </p:cNvSpPr>
            <p:nvPr/>
          </p:nvSpPr>
          <p:spPr bwMode="auto">
            <a:xfrm>
              <a:off x="6618277" y="2817808"/>
              <a:ext cx="100013" cy="185738"/>
            </a:xfrm>
            <a:custGeom>
              <a:avLst/>
              <a:gdLst/>
              <a:ahLst/>
              <a:cxnLst>
                <a:cxn ang="0">
                  <a:pos x="27" y="0"/>
                </a:cxn>
                <a:cxn ang="0">
                  <a:pos x="29" y="0"/>
                </a:cxn>
                <a:cxn ang="0">
                  <a:pos x="37" y="5"/>
                </a:cxn>
                <a:cxn ang="0">
                  <a:pos x="42" y="13"/>
                </a:cxn>
                <a:cxn ang="0">
                  <a:pos x="44" y="20"/>
                </a:cxn>
                <a:cxn ang="0">
                  <a:pos x="44" y="26"/>
                </a:cxn>
                <a:cxn ang="0">
                  <a:pos x="41" y="32"/>
                </a:cxn>
                <a:cxn ang="0">
                  <a:pos x="35" y="36"/>
                </a:cxn>
                <a:cxn ang="0">
                  <a:pos x="30" y="42"/>
                </a:cxn>
                <a:cxn ang="0">
                  <a:pos x="26" y="51"/>
                </a:cxn>
                <a:cxn ang="0">
                  <a:pos x="24" y="55"/>
                </a:cxn>
                <a:cxn ang="0">
                  <a:pos x="24" y="61"/>
                </a:cxn>
                <a:cxn ang="0">
                  <a:pos x="26" y="62"/>
                </a:cxn>
                <a:cxn ang="0">
                  <a:pos x="30" y="62"/>
                </a:cxn>
                <a:cxn ang="0">
                  <a:pos x="31" y="61"/>
                </a:cxn>
                <a:cxn ang="0">
                  <a:pos x="37" y="61"/>
                </a:cxn>
                <a:cxn ang="0">
                  <a:pos x="40" y="59"/>
                </a:cxn>
                <a:cxn ang="0">
                  <a:pos x="42" y="61"/>
                </a:cxn>
                <a:cxn ang="0">
                  <a:pos x="48" y="62"/>
                </a:cxn>
                <a:cxn ang="0">
                  <a:pos x="52" y="65"/>
                </a:cxn>
                <a:cxn ang="0">
                  <a:pos x="56" y="66"/>
                </a:cxn>
                <a:cxn ang="0">
                  <a:pos x="60" y="66"/>
                </a:cxn>
                <a:cxn ang="0">
                  <a:pos x="61" y="68"/>
                </a:cxn>
                <a:cxn ang="0">
                  <a:pos x="63" y="68"/>
                </a:cxn>
                <a:cxn ang="0">
                  <a:pos x="63" y="69"/>
                </a:cxn>
                <a:cxn ang="0">
                  <a:pos x="60" y="74"/>
                </a:cxn>
                <a:cxn ang="0">
                  <a:pos x="56" y="77"/>
                </a:cxn>
                <a:cxn ang="0">
                  <a:pos x="49" y="78"/>
                </a:cxn>
                <a:cxn ang="0">
                  <a:pos x="41" y="80"/>
                </a:cxn>
                <a:cxn ang="0">
                  <a:pos x="34" y="85"/>
                </a:cxn>
                <a:cxn ang="0">
                  <a:pos x="30" y="91"/>
                </a:cxn>
                <a:cxn ang="0">
                  <a:pos x="24" y="98"/>
                </a:cxn>
                <a:cxn ang="0">
                  <a:pos x="11" y="111"/>
                </a:cxn>
                <a:cxn ang="0">
                  <a:pos x="5" y="115"/>
                </a:cxn>
                <a:cxn ang="0">
                  <a:pos x="1" y="117"/>
                </a:cxn>
                <a:cxn ang="0">
                  <a:pos x="1" y="114"/>
                </a:cxn>
                <a:cxn ang="0">
                  <a:pos x="5" y="106"/>
                </a:cxn>
                <a:cxn ang="0">
                  <a:pos x="11" y="98"/>
                </a:cxn>
                <a:cxn ang="0">
                  <a:pos x="24" y="84"/>
                </a:cxn>
                <a:cxn ang="0">
                  <a:pos x="24" y="80"/>
                </a:cxn>
                <a:cxn ang="0">
                  <a:pos x="20" y="74"/>
                </a:cxn>
                <a:cxn ang="0">
                  <a:pos x="14" y="68"/>
                </a:cxn>
                <a:cxn ang="0">
                  <a:pos x="7" y="59"/>
                </a:cxn>
                <a:cxn ang="0">
                  <a:pos x="1" y="51"/>
                </a:cxn>
                <a:cxn ang="0">
                  <a:pos x="0" y="43"/>
                </a:cxn>
                <a:cxn ang="0">
                  <a:pos x="1" y="37"/>
                </a:cxn>
                <a:cxn ang="0">
                  <a:pos x="5" y="32"/>
                </a:cxn>
                <a:cxn ang="0">
                  <a:pos x="11" y="28"/>
                </a:cxn>
                <a:cxn ang="0">
                  <a:pos x="18" y="22"/>
                </a:cxn>
                <a:cxn ang="0">
                  <a:pos x="22" y="17"/>
                </a:cxn>
                <a:cxn ang="0">
                  <a:pos x="23" y="11"/>
                </a:cxn>
                <a:cxn ang="0">
                  <a:pos x="23" y="6"/>
                </a:cxn>
                <a:cxn ang="0">
                  <a:pos x="24" y="2"/>
                </a:cxn>
                <a:cxn ang="0">
                  <a:pos x="27" y="0"/>
                </a:cxn>
              </a:cxnLst>
              <a:rect l="0" t="0" r="r" b="b"/>
              <a:pathLst>
                <a:path w="63" h="117">
                  <a:moveTo>
                    <a:pt x="27" y="0"/>
                  </a:moveTo>
                  <a:lnTo>
                    <a:pt x="29" y="0"/>
                  </a:lnTo>
                  <a:lnTo>
                    <a:pt x="37" y="5"/>
                  </a:lnTo>
                  <a:lnTo>
                    <a:pt x="42" y="13"/>
                  </a:lnTo>
                  <a:lnTo>
                    <a:pt x="44" y="20"/>
                  </a:lnTo>
                  <a:lnTo>
                    <a:pt x="44" y="26"/>
                  </a:lnTo>
                  <a:lnTo>
                    <a:pt x="41" y="32"/>
                  </a:lnTo>
                  <a:lnTo>
                    <a:pt x="35" y="36"/>
                  </a:lnTo>
                  <a:lnTo>
                    <a:pt x="30" y="42"/>
                  </a:lnTo>
                  <a:lnTo>
                    <a:pt x="26" y="51"/>
                  </a:lnTo>
                  <a:lnTo>
                    <a:pt x="24" y="55"/>
                  </a:lnTo>
                  <a:lnTo>
                    <a:pt x="24" y="61"/>
                  </a:lnTo>
                  <a:lnTo>
                    <a:pt x="26" y="62"/>
                  </a:lnTo>
                  <a:lnTo>
                    <a:pt x="30" y="62"/>
                  </a:lnTo>
                  <a:lnTo>
                    <a:pt x="31" y="61"/>
                  </a:lnTo>
                  <a:lnTo>
                    <a:pt x="37" y="61"/>
                  </a:lnTo>
                  <a:lnTo>
                    <a:pt x="40" y="59"/>
                  </a:lnTo>
                  <a:lnTo>
                    <a:pt x="42" y="61"/>
                  </a:lnTo>
                  <a:lnTo>
                    <a:pt x="48" y="62"/>
                  </a:lnTo>
                  <a:lnTo>
                    <a:pt x="52" y="65"/>
                  </a:lnTo>
                  <a:lnTo>
                    <a:pt x="56" y="66"/>
                  </a:lnTo>
                  <a:lnTo>
                    <a:pt x="60" y="66"/>
                  </a:lnTo>
                  <a:lnTo>
                    <a:pt x="61" y="68"/>
                  </a:lnTo>
                  <a:lnTo>
                    <a:pt x="63" y="68"/>
                  </a:lnTo>
                  <a:lnTo>
                    <a:pt x="63" y="69"/>
                  </a:lnTo>
                  <a:lnTo>
                    <a:pt x="60" y="74"/>
                  </a:lnTo>
                  <a:lnTo>
                    <a:pt x="56" y="77"/>
                  </a:lnTo>
                  <a:lnTo>
                    <a:pt x="49" y="78"/>
                  </a:lnTo>
                  <a:lnTo>
                    <a:pt x="41" y="80"/>
                  </a:lnTo>
                  <a:lnTo>
                    <a:pt x="34" y="85"/>
                  </a:lnTo>
                  <a:lnTo>
                    <a:pt x="30" y="91"/>
                  </a:lnTo>
                  <a:lnTo>
                    <a:pt x="24" y="98"/>
                  </a:lnTo>
                  <a:lnTo>
                    <a:pt x="11" y="111"/>
                  </a:lnTo>
                  <a:lnTo>
                    <a:pt x="5" y="115"/>
                  </a:lnTo>
                  <a:lnTo>
                    <a:pt x="1" y="117"/>
                  </a:lnTo>
                  <a:lnTo>
                    <a:pt x="1" y="114"/>
                  </a:lnTo>
                  <a:lnTo>
                    <a:pt x="5" y="106"/>
                  </a:lnTo>
                  <a:lnTo>
                    <a:pt x="11" y="98"/>
                  </a:lnTo>
                  <a:lnTo>
                    <a:pt x="24" y="84"/>
                  </a:lnTo>
                  <a:lnTo>
                    <a:pt x="24" y="80"/>
                  </a:lnTo>
                  <a:lnTo>
                    <a:pt x="20" y="74"/>
                  </a:lnTo>
                  <a:lnTo>
                    <a:pt x="14" y="68"/>
                  </a:lnTo>
                  <a:lnTo>
                    <a:pt x="7" y="59"/>
                  </a:lnTo>
                  <a:lnTo>
                    <a:pt x="1" y="51"/>
                  </a:lnTo>
                  <a:lnTo>
                    <a:pt x="0" y="43"/>
                  </a:lnTo>
                  <a:lnTo>
                    <a:pt x="1" y="37"/>
                  </a:lnTo>
                  <a:lnTo>
                    <a:pt x="5" y="32"/>
                  </a:lnTo>
                  <a:lnTo>
                    <a:pt x="11" y="28"/>
                  </a:lnTo>
                  <a:lnTo>
                    <a:pt x="18" y="22"/>
                  </a:lnTo>
                  <a:lnTo>
                    <a:pt x="22" y="17"/>
                  </a:lnTo>
                  <a:lnTo>
                    <a:pt x="23" y="11"/>
                  </a:lnTo>
                  <a:lnTo>
                    <a:pt x="23" y="6"/>
                  </a:lnTo>
                  <a:lnTo>
                    <a:pt x="24" y="2"/>
                  </a:lnTo>
                  <a:lnTo>
                    <a:pt x="2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74" name="Freeform 56"/>
            <p:cNvSpPr>
              <a:spLocks/>
            </p:cNvSpPr>
            <p:nvPr/>
          </p:nvSpPr>
          <p:spPr bwMode="auto">
            <a:xfrm>
              <a:off x="6665902" y="2994020"/>
              <a:ext cx="52388" cy="39688"/>
            </a:xfrm>
            <a:custGeom>
              <a:avLst/>
              <a:gdLst/>
              <a:ahLst/>
              <a:cxnLst>
                <a:cxn ang="0">
                  <a:pos x="7" y="0"/>
                </a:cxn>
                <a:cxn ang="0">
                  <a:pos x="15" y="0"/>
                </a:cxn>
                <a:cxn ang="0">
                  <a:pos x="29" y="14"/>
                </a:cxn>
                <a:cxn ang="0">
                  <a:pos x="33" y="21"/>
                </a:cxn>
                <a:cxn ang="0">
                  <a:pos x="33" y="24"/>
                </a:cxn>
                <a:cxn ang="0">
                  <a:pos x="29" y="25"/>
                </a:cxn>
                <a:cxn ang="0">
                  <a:pos x="22" y="25"/>
                </a:cxn>
                <a:cxn ang="0">
                  <a:pos x="14" y="24"/>
                </a:cxn>
                <a:cxn ang="0">
                  <a:pos x="5" y="24"/>
                </a:cxn>
                <a:cxn ang="0">
                  <a:pos x="0" y="21"/>
                </a:cxn>
                <a:cxn ang="0">
                  <a:pos x="0" y="15"/>
                </a:cxn>
                <a:cxn ang="0">
                  <a:pos x="1" y="9"/>
                </a:cxn>
                <a:cxn ang="0">
                  <a:pos x="4" y="3"/>
                </a:cxn>
                <a:cxn ang="0">
                  <a:pos x="7" y="0"/>
                </a:cxn>
              </a:cxnLst>
              <a:rect l="0" t="0" r="r" b="b"/>
              <a:pathLst>
                <a:path w="33" h="25">
                  <a:moveTo>
                    <a:pt x="7" y="0"/>
                  </a:moveTo>
                  <a:lnTo>
                    <a:pt x="15" y="0"/>
                  </a:lnTo>
                  <a:lnTo>
                    <a:pt x="29" y="14"/>
                  </a:lnTo>
                  <a:lnTo>
                    <a:pt x="33" y="21"/>
                  </a:lnTo>
                  <a:lnTo>
                    <a:pt x="33" y="24"/>
                  </a:lnTo>
                  <a:lnTo>
                    <a:pt x="29" y="25"/>
                  </a:lnTo>
                  <a:lnTo>
                    <a:pt x="22" y="25"/>
                  </a:lnTo>
                  <a:lnTo>
                    <a:pt x="14" y="24"/>
                  </a:lnTo>
                  <a:lnTo>
                    <a:pt x="5" y="24"/>
                  </a:lnTo>
                  <a:lnTo>
                    <a:pt x="0" y="21"/>
                  </a:lnTo>
                  <a:lnTo>
                    <a:pt x="0" y="15"/>
                  </a:lnTo>
                  <a:lnTo>
                    <a:pt x="1" y="9"/>
                  </a:lnTo>
                  <a:lnTo>
                    <a:pt x="4" y="3"/>
                  </a:lnTo>
                  <a:lnTo>
                    <a:pt x="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75" name="Freeform 57"/>
            <p:cNvSpPr>
              <a:spLocks/>
            </p:cNvSpPr>
            <p:nvPr/>
          </p:nvSpPr>
          <p:spPr bwMode="auto">
            <a:xfrm>
              <a:off x="6718289" y="2963858"/>
              <a:ext cx="36513" cy="39688"/>
            </a:xfrm>
            <a:custGeom>
              <a:avLst/>
              <a:gdLst/>
              <a:ahLst/>
              <a:cxnLst>
                <a:cxn ang="0">
                  <a:pos x="9" y="0"/>
                </a:cxn>
                <a:cxn ang="0">
                  <a:pos x="16" y="3"/>
                </a:cxn>
                <a:cxn ang="0">
                  <a:pos x="20" y="7"/>
                </a:cxn>
                <a:cxn ang="0">
                  <a:pos x="23" y="13"/>
                </a:cxn>
                <a:cxn ang="0">
                  <a:pos x="22" y="18"/>
                </a:cxn>
                <a:cxn ang="0">
                  <a:pos x="18" y="22"/>
                </a:cxn>
                <a:cxn ang="0">
                  <a:pos x="9" y="25"/>
                </a:cxn>
                <a:cxn ang="0">
                  <a:pos x="2" y="23"/>
                </a:cxn>
                <a:cxn ang="0">
                  <a:pos x="0" y="19"/>
                </a:cxn>
                <a:cxn ang="0">
                  <a:pos x="1" y="13"/>
                </a:cxn>
                <a:cxn ang="0">
                  <a:pos x="4" y="6"/>
                </a:cxn>
                <a:cxn ang="0">
                  <a:pos x="7" y="2"/>
                </a:cxn>
                <a:cxn ang="0">
                  <a:pos x="9" y="0"/>
                </a:cxn>
              </a:cxnLst>
              <a:rect l="0" t="0" r="r" b="b"/>
              <a:pathLst>
                <a:path w="23" h="25">
                  <a:moveTo>
                    <a:pt x="9" y="0"/>
                  </a:moveTo>
                  <a:lnTo>
                    <a:pt x="16" y="3"/>
                  </a:lnTo>
                  <a:lnTo>
                    <a:pt x="20" y="7"/>
                  </a:lnTo>
                  <a:lnTo>
                    <a:pt x="23" y="13"/>
                  </a:lnTo>
                  <a:lnTo>
                    <a:pt x="22" y="18"/>
                  </a:lnTo>
                  <a:lnTo>
                    <a:pt x="18" y="22"/>
                  </a:lnTo>
                  <a:lnTo>
                    <a:pt x="9" y="25"/>
                  </a:lnTo>
                  <a:lnTo>
                    <a:pt x="2" y="23"/>
                  </a:lnTo>
                  <a:lnTo>
                    <a:pt x="0" y="19"/>
                  </a:lnTo>
                  <a:lnTo>
                    <a:pt x="1" y="13"/>
                  </a:lnTo>
                  <a:lnTo>
                    <a:pt x="4" y="6"/>
                  </a:lnTo>
                  <a:lnTo>
                    <a:pt x="7" y="2"/>
                  </a:lnTo>
                  <a:lnTo>
                    <a:pt x="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76" name="Freeform 58"/>
            <p:cNvSpPr>
              <a:spLocks/>
            </p:cNvSpPr>
            <p:nvPr/>
          </p:nvSpPr>
          <p:spPr bwMode="auto">
            <a:xfrm>
              <a:off x="6659555" y="3038470"/>
              <a:ext cx="106363" cy="82550"/>
            </a:xfrm>
            <a:custGeom>
              <a:avLst/>
              <a:gdLst/>
              <a:ahLst/>
              <a:cxnLst>
                <a:cxn ang="0">
                  <a:pos x="49" y="0"/>
                </a:cxn>
                <a:cxn ang="0">
                  <a:pos x="56" y="7"/>
                </a:cxn>
                <a:cxn ang="0">
                  <a:pos x="63" y="15"/>
                </a:cxn>
                <a:cxn ang="0">
                  <a:pos x="67" y="22"/>
                </a:cxn>
                <a:cxn ang="0">
                  <a:pos x="67" y="30"/>
                </a:cxn>
                <a:cxn ang="0">
                  <a:pos x="63" y="38"/>
                </a:cxn>
                <a:cxn ang="0">
                  <a:pos x="56" y="46"/>
                </a:cxn>
                <a:cxn ang="0">
                  <a:pos x="48" y="50"/>
                </a:cxn>
                <a:cxn ang="0">
                  <a:pos x="44" y="52"/>
                </a:cxn>
                <a:cxn ang="0">
                  <a:pos x="39" y="52"/>
                </a:cxn>
                <a:cxn ang="0">
                  <a:pos x="38" y="50"/>
                </a:cxn>
                <a:cxn ang="0">
                  <a:pos x="35" y="49"/>
                </a:cxn>
                <a:cxn ang="0">
                  <a:pos x="34" y="45"/>
                </a:cxn>
                <a:cxn ang="0">
                  <a:pos x="31" y="41"/>
                </a:cxn>
                <a:cxn ang="0">
                  <a:pos x="27" y="35"/>
                </a:cxn>
                <a:cxn ang="0">
                  <a:pos x="11" y="33"/>
                </a:cxn>
                <a:cxn ang="0">
                  <a:pos x="4" y="33"/>
                </a:cxn>
                <a:cxn ang="0">
                  <a:pos x="0" y="30"/>
                </a:cxn>
                <a:cxn ang="0">
                  <a:pos x="0" y="26"/>
                </a:cxn>
                <a:cxn ang="0">
                  <a:pos x="4" y="20"/>
                </a:cxn>
                <a:cxn ang="0">
                  <a:pos x="9" y="15"/>
                </a:cxn>
                <a:cxn ang="0">
                  <a:pos x="18" y="12"/>
                </a:cxn>
                <a:cxn ang="0">
                  <a:pos x="24" y="12"/>
                </a:cxn>
                <a:cxn ang="0">
                  <a:pos x="30" y="15"/>
                </a:cxn>
                <a:cxn ang="0">
                  <a:pos x="34" y="16"/>
                </a:cxn>
                <a:cxn ang="0">
                  <a:pos x="37" y="16"/>
                </a:cxn>
                <a:cxn ang="0">
                  <a:pos x="42" y="11"/>
                </a:cxn>
                <a:cxn ang="0">
                  <a:pos x="49" y="0"/>
                </a:cxn>
              </a:cxnLst>
              <a:rect l="0" t="0" r="r" b="b"/>
              <a:pathLst>
                <a:path w="67" h="52">
                  <a:moveTo>
                    <a:pt x="49" y="0"/>
                  </a:moveTo>
                  <a:lnTo>
                    <a:pt x="56" y="7"/>
                  </a:lnTo>
                  <a:lnTo>
                    <a:pt x="63" y="15"/>
                  </a:lnTo>
                  <a:lnTo>
                    <a:pt x="67" y="22"/>
                  </a:lnTo>
                  <a:lnTo>
                    <a:pt x="67" y="30"/>
                  </a:lnTo>
                  <a:lnTo>
                    <a:pt x="63" y="38"/>
                  </a:lnTo>
                  <a:lnTo>
                    <a:pt x="56" y="46"/>
                  </a:lnTo>
                  <a:lnTo>
                    <a:pt x="48" y="50"/>
                  </a:lnTo>
                  <a:lnTo>
                    <a:pt x="44" y="52"/>
                  </a:lnTo>
                  <a:lnTo>
                    <a:pt x="39" y="52"/>
                  </a:lnTo>
                  <a:lnTo>
                    <a:pt x="38" y="50"/>
                  </a:lnTo>
                  <a:lnTo>
                    <a:pt x="35" y="49"/>
                  </a:lnTo>
                  <a:lnTo>
                    <a:pt x="34" y="45"/>
                  </a:lnTo>
                  <a:lnTo>
                    <a:pt x="31" y="41"/>
                  </a:lnTo>
                  <a:lnTo>
                    <a:pt x="27" y="35"/>
                  </a:lnTo>
                  <a:lnTo>
                    <a:pt x="11" y="33"/>
                  </a:lnTo>
                  <a:lnTo>
                    <a:pt x="4" y="33"/>
                  </a:lnTo>
                  <a:lnTo>
                    <a:pt x="0" y="30"/>
                  </a:lnTo>
                  <a:lnTo>
                    <a:pt x="0" y="26"/>
                  </a:lnTo>
                  <a:lnTo>
                    <a:pt x="4" y="20"/>
                  </a:lnTo>
                  <a:lnTo>
                    <a:pt x="9" y="15"/>
                  </a:lnTo>
                  <a:lnTo>
                    <a:pt x="18" y="12"/>
                  </a:lnTo>
                  <a:lnTo>
                    <a:pt x="24" y="12"/>
                  </a:lnTo>
                  <a:lnTo>
                    <a:pt x="30" y="15"/>
                  </a:lnTo>
                  <a:lnTo>
                    <a:pt x="34" y="16"/>
                  </a:lnTo>
                  <a:lnTo>
                    <a:pt x="37" y="16"/>
                  </a:lnTo>
                  <a:lnTo>
                    <a:pt x="42" y="11"/>
                  </a:lnTo>
                  <a:lnTo>
                    <a:pt x="4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77" name="Freeform 59"/>
            <p:cNvSpPr>
              <a:spLocks/>
            </p:cNvSpPr>
            <p:nvPr/>
          </p:nvSpPr>
          <p:spPr bwMode="auto">
            <a:xfrm>
              <a:off x="6843713" y="3263900"/>
              <a:ext cx="390525" cy="258763"/>
            </a:xfrm>
            <a:custGeom>
              <a:avLst/>
              <a:gdLst/>
              <a:ahLst/>
              <a:cxnLst>
                <a:cxn ang="0">
                  <a:pos x="21" y="0"/>
                </a:cxn>
                <a:cxn ang="0">
                  <a:pos x="26" y="4"/>
                </a:cxn>
                <a:cxn ang="0">
                  <a:pos x="30" y="13"/>
                </a:cxn>
                <a:cxn ang="0">
                  <a:pos x="52" y="17"/>
                </a:cxn>
                <a:cxn ang="0">
                  <a:pos x="64" y="25"/>
                </a:cxn>
                <a:cxn ang="0">
                  <a:pos x="66" y="22"/>
                </a:cxn>
                <a:cxn ang="0">
                  <a:pos x="81" y="18"/>
                </a:cxn>
                <a:cxn ang="0">
                  <a:pos x="111" y="21"/>
                </a:cxn>
                <a:cxn ang="0">
                  <a:pos x="137" y="35"/>
                </a:cxn>
                <a:cxn ang="0">
                  <a:pos x="160" y="47"/>
                </a:cxn>
                <a:cxn ang="0">
                  <a:pos x="178" y="59"/>
                </a:cxn>
                <a:cxn ang="0">
                  <a:pos x="189" y="74"/>
                </a:cxn>
                <a:cxn ang="0">
                  <a:pos x="196" y="80"/>
                </a:cxn>
                <a:cxn ang="0">
                  <a:pos x="202" y="84"/>
                </a:cxn>
                <a:cxn ang="0">
                  <a:pos x="208" y="92"/>
                </a:cxn>
                <a:cxn ang="0">
                  <a:pos x="216" y="111"/>
                </a:cxn>
                <a:cxn ang="0">
                  <a:pos x="231" y="126"/>
                </a:cxn>
                <a:cxn ang="0">
                  <a:pos x="242" y="143"/>
                </a:cxn>
                <a:cxn ang="0">
                  <a:pos x="246" y="161"/>
                </a:cxn>
                <a:cxn ang="0">
                  <a:pos x="237" y="162"/>
                </a:cxn>
                <a:cxn ang="0">
                  <a:pos x="217" y="152"/>
                </a:cxn>
                <a:cxn ang="0">
                  <a:pos x="200" y="133"/>
                </a:cxn>
                <a:cxn ang="0">
                  <a:pos x="193" y="117"/>
                </a:cxn>
                <a:cxn ang="0">
                  <a:pos x="172" y="117"/>
                </a:cxn>
                <a:cxn ang="0">
                  <a:pos x="163" y="128"/>
                </a:cxn>
                <a:cxn ang="0">
                  <a:pos x="150" y="147"/>
                </a:cxn>
                <a:cxn ang="0">
                  <a:pos x="135" y="148"/>
                </a:cxn>
                <a:cxn ang="0">
                  <a:pos x="124" y="130"/>
                </a:cxn>
                <a:cxn ang="0">
                  <a:pos x="118" y="122"/>
                </a:cxn>
                <a:cxn ang="0">
                  <a:pos x="94" y="124"/>
                </a:cxn>
                <a:cxn ang="0">
                  <a:pos x="93" y="118"/>
                </a:cxn>
                <a:cxn ang="0">
                  <a:pos x="103" y="110"/>
                </a:cxn>
                <a:cxn ang="0">
                  <a:pos x="109" y="109"/>
                </a:cxn>
                <a:cxn ang="0">
                  <a:pos x="105" y="98"/>
                </a:cxn>
                <a:cxn ang="0">
                  <a:pos x="97" y="88"/>
                </a:cxn>
                <a:cxn ang="0">
                  <a:pos x="89" y="80"/>
                </a:cxn>
                <a:cxn ang="0">
                  <a:pos x="67" y="70"/>
                </a:cxn>
                <a:cxn ang="0">
                  <a:pos x="56" y="69"/>
                </a:cxn>
                <a:cxn ang="0">
                  <a:pos x="51" y="65"/>
                </a:cxn>
                <a:cxn ang="0">
                  <a:pos x="47" y="58"/>
                </a:cxn>
                <a:cxn ang="0">
                  <a:pos x="29" y="61"/>
                </a:cxn>
                <a:cxn ang="0">
                  <a:pos x="19" y="58"/>
                </a:cxn>
                <a:cxn ang="0">
                  <a:pos x="29" y="36"/>
                </a:cxn>
                <a:cxn ang="0">
                  <a:pos x="33" y="30"/>
                </a:cxn>
                <a:cxn ang="0">
                  <a:pos x="32" y="28"/>
                </a:cxn>
                <a:cxn ang="0">
                  <a:pos x="25" y="25"/>
                </a:cxn>
                <a:cxn ang="0">
                  <a:pos x="12" y="22"/>
                </a:cxn>
                <a:cxn ang="0">
                  <a:pos x="3" y="19"/>
                </a:cxn>
                <a:cxn ang="0">
                  <a:pos x="0" y="15"/>
                </a:cxn>
                <a:cxn ang="0">
                  <a:pos x="15" y="2"/>
                </a:cxn>
              </a:cxnLst>
              <a:rect l="0" t="0" r="r" b="b"/>
              <a:pathLst>
                <a:path w="246" h="163">
                  <a:moveTo>
                    <a:pt x="18" y="0"/>
                  </a:moveTo>
                  <a:lnTo>
                    <a:pt x="21" y="0"/>
                  </a:lnTo>
                  <a:lnTo>
                    <a:pt x="23" y="2"/>
                  </a:lnTo>
                  <a:lnTo>
                    <a:pt x="26" y="4"/>
                  </a:lnTo>
                  <a:lnTo>
                    <a:pt x="27" y="9"/>
                  </a:lnTo>
                  <a:lnTo>
                    <a:pt x="30" y="13"/>
                  </a:lnTo>
                  <a:lnTo>
                    <a:pt x="36" y="14"/>
                  </a:lnTo>
                  <a:lnTo>
                    <a:pt x="52" y="17"/>
                  </a:lnTo>
                  <a:lnTo>
                    <a:pt x="60" y="21"/>
                  </a:lnTo>
                  <a:lnTo>
                    <a:pt x="64" y="25"/>
                  </a:lnTo>
                  <a:lnTo>
                    <a:pt x="66" y="25"/>
                  </a:lnTo>
                  <a:lnTo>
                    <a:pt x="66" y="22"/>
                  </a:lnTo>
                  <a:lnTo>
                    <a:pt x="71" y="19"/>
                  </a:lnTo>
                  <a:lnTo>
                    <a:pt x="81" y="18"/>
                  </a:lnTo>
                  <a:lnTo>
                    <a:pt x="96" y="18"/>
                  </a:lnTo>
                  <a:lnTo>
                    <a:pt x="111" y="21"/>
                  </a:lnTo>
                  <a:lnTo>
                    <a:pt x="123" y="26"/>
                  </a:lnTo>
                  <a:lnTo>
                    <a:pt x="137" y="35"/>
                  </a:lnTo>
                  <a:lnTo>
                    <a:pt x="146" y="41"/>
                  </a:lnTo>
                  <a:lnTo>
                    <a:pt x="160" y="47"/>
                  </a:lnTo>
                  <a:lnTo>
                    <a:pt x="171" y="51"/>
                  </a:lnTo>
                  <a:lnTo>
                    <a:pt x="178" y="59"/>
                  </a:lnTo>
                  <a:lnTo>
                    <a:pt x="183" y="67"/>
                  </a:lnTo>
                  <a:lnTo>
                    <a:pt x="189" y="74"/>
                  </a:lnTo>
                  <a:lnTo>
                    <a:pt x="191" y="77"/>
                  </a:lnTo>
                  <a:lnTo>
                    <a:pt x="196" y="80"/>
                  </a:lnTo>
                  <a:lnTo>
                    <a:pt x="198" y="81"/>
                  </a:lnTo>
                  <a:lnTo>
                    <a:pt x="202" y="84"/>
                  </a:lnTo>
                  <a:lnTo>
                    <a:pt x="205" y="87"/>
                  </a:lnTo>
                  <a:lnTo>
                    <a:pt x="208" y="92"/>
                  </a:lnTo>
                  <a:lnTo>
                    <a:pt x="211" y="100"/>
                  </a:lnTo>
                  <a:lnTo>
                    <a:pt x="216" y="111"/>
                  </a:lnTo>
                  <a:lnTo>
                    <a:pt x="224" y="121"/>
                  </a:lnTo>
                  <a:lnTo>
                    <a:pt x="231" y="126"/>
                  </a:lnTo>
                  <a:lnTo>
                    <a:pt x="237" y="133"/>
                  </a:lnTo>
                  <a:lnTo>
                    <a:pt x="242" y="143"/>
                  </a:lnTo>
                  <a:lnTo>
                    <a:pt x="246" y="154"/>
                  </a:lnTo>
                  <a:lnTo>
                    <a:pt x="246" y="161"/>
                  </a:lnTo>
                  <a:lnTo>
                    <a:pt x="243" y="163"/>
                  </a:lnTo>
                  <a:lnTo>
                    <a:pt x="237" y="162"/>
                  </a:lnTo>
                  <a:lnTo>
                    <a:pt x="227" y="158"/>
                  </a:lnTo>
                  <a:lnTo>
                    <a:pt x="217" y="152"/>
                  </a:lnTo>
                  <a:lnTo>
                    <a:pt x="207" y="143"/>
                  </a:lnTo>
                  <a:lnTo>
                    <a:pt x="200" y="133"/>
                  </a:lnTo>
                  <a:lnTo>
                    <a:pt x="196" y="122"/>
                  </a:lnTo>
                  <a:lnTo>
                    <a:pt x="193" y="117"/>
                  </a:lnTo>
                  <a:lnTo>
                    <a:pt x="186" y="114"/>
                  </a:lnTo>
                  <a:lnTo>
                    <a:pt x="172" y="117"/>
                  </a:lnTo>
                  <a:lnTo>
                    <a:pt x="167" y="121"/>
                  </a:lnTo>
                  <a:lnTo>
                    <a:pt x="163" y="128"/>
                  </a:lnTo>
                  <a:lnTo>
                    <a:pt x="157" y="137"/>
                  </a:lnTo>
                  <a:lnTo>
                    <a:pt x="150" y="147"/>
                  </a:lnTo>
                  <a:lnTo>
                    <a:pt x="144" y="151"/>
                  </a:lnTo>
                  <a:lnTo>
                    <a:pt x="135" y="148"/>
                  </a:lnTo>
                  <a:lnTo>
                    <a:pt x="129" y="140"/>
                  </a:lnTo>
                  <a:lnTo>
                    <a:pt x="124" y="130"/>
                  </a:lnTo>
                  <a:lnTo>
                    <a:pt x="122" y="124"/>
                  </a:lnTo>
                  <a:lnTo>
                    <a:pt x="118" y="122"/>
                  </a:lnTo>
                  <a:lnTo>
                    <a:pt x="111" y="124"/>
                  </a:lnTo>
                  <a:lnTo>
                    <a:pt x="94" y="124"/>
                  </a:lnTo>
                  <a:lnTo>
                    <a:pt x="92" y="121"/>
                  </a:lnTo>
                  <a:lnTo>
                    <a:pt x="93" y="118"/>
                  </a:lnTo>
                  <a:lnTo>
                    <a:pt x="100" y="111"/>
                  </a:lnTo>
                  <a:lnTo>
                    <a:pt x="103" y="110"/>
                  </a:lnTo>
                  <a:lnTo>
                    <a:pt x="107" y="110"/>
                  </a:lnTo>
                  <a:lnTo>
                    <a:pt x="109" y="109"/>
                  </a:lnTo>
                  <a:lnTo>
                    <a:pt x="108" y="104"/>
                  </a:lnTo>
                  <a:lnTo>
                    <a:pt x="105" y="98"/>
                  </a:lnTo>
                  <a:lnTo>
                    <a:pt x="101" y="92"/>
                  </a:lnTo>
                  <a:lnTo>
                    <a:pt x="97" y="88"/>
                  </a:lnTo>
                  <a:lnTo>
                    <a:pt x="94" y="84"/>
                  </a:lnTo>
                  <a:lnTo>
                    <a:pt x="89" y="80"/>
                  </a:lnTo>
                  <a:lnTo>
                    <a:pt x="81" y="74"/>
                  </a:lnTo>
                  <a:lnTo>
                    <a:pt x="67" y="70"/>
                  </a:lnTo>
                  <a:lnTo>
                    <a:pt x="60" y="69"/>
                  </a:lnTo>
                  <a:lnTo>
                    <a:pt x="56" y="69"/>
                  </a:lnTo>
                  <a:lnTo>
                    <a:pt x="53" y="67"/>
                  </a:lnTo>
                  <a:lnTo>
                    <a:pt x="51" y="65"/>
                  </a:lnTo>
                  <a:lnTo>
                    <a:pt x="51" y="61"/>
                  </a:lnTo>
                  <a:lnTo>
                    <a:pt x="47" y="58"/>
                  </a:lnTo>
                  <a:lnTo>
                    <a:pt x="38" y="59"/>
                  </a:lnTo>
                  <a:lnTo>
                    <a:pt x="29" y="61"/>
                  </a:lnTo>
                  <a:lnTo>
                    <a:pt x="22" y="61"/>
                  </a:lnTo>
                  <a:lnTo>
                    <a:pt x="19" y="58"/>
                  </a:lnTo>
                  <a:lnTo>
                    <a:pt x="21" y="52"/>
                  </a:lnTo>
                  <a:lnTo>
                    <a:pt x="29" y="36"/>
                  </a:lnTo>
                  <a:lnTo>
                    <a:pt x="32" y="33"/>
                  </a:lnTo>
                  <a:lnTo>
                    <a:pt x="33" y="30"/>
                  </a:lnTo>
                  <a:lnTo>
                    <a:pt x="33" y="29"/>
                  </a:lnTo>
                  <a:lnTo>
                    <a:pt x="32" y="28"/>
                  </a:lnTo>
                  <a:lnTo>
                    <a:pt x="29" y="26"/>
                  </a:lnTo>
                  <a:lnTo>
                    <a:pt x="25" y="25"/>
                  </a:lnTo>
                  <a:lnTo>
                    <a:pt x="19" y="24"/>
                  </a:lnTo>
                  <a:lnTo>
                    <a:pt x="12" y="22"/>
                  </a:lnTo>
                  <a:lnTo>
                    <a:pt x="7" y="21"/>
                  </a:lnTo>
                  <a:lnTo>
                    <a:pt x="3" y="19"/>
                  </a:lnTo>
                  <a:lnTo>
                    <a:pt x="0" y="18"/>
                  </a:lnTo>
                  <a:lnTo>
                    <a:pt x="0" y="15"/>
                  </a:lnTo>
                  <a:lnTo>
                    <a:pt x="11" y="4"/>
                  </a:lnTo>
                  <a:lnTo>
                    <a:pt x="15" y="2"/>
                  </a:lnTo>
                  <a:lnTo>
                    <a:pt x="1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grpSp>
      <p:sp>
        <p:nvSpPr>
          <p:cNvPr id="2" name="Title 1"/>
          <p:cNvSpPr>
            <a:spLocks noGrp="1"/>
          </p:cNvSpPr>
          <p:nvPr>
            <p:ph type="title"/>
          </p:nvPr>
        </p:nvSpPr>
        <p:spPr/>
        <p:txBody>
          <a:bodyPr/>
          <a:lstStyle/>
          <a:p>
            <a:r>
              <a:rPr lang="en-US" dirty="0">
                <a:latin typeface="Arial" panose="020B0604020202020204" pitchFamily="34" charset="0"/>
                <a:cs typeface="Arial" panose="020B0604020202020204" pitchFamily="34" charset="0"/>
              </a:rPr>
              <a:t>Lessons Learned</a:t>
            </a:r>
          </a:p>
        </p:txBody>
      </p:sp>
      <p:grpSp>
        <p:nvGrpSpPr>
          <p:cNvPr id="18" name="Group 17"/>
          <p:cNvGrpSpPr/>
          <p:nvPr/>
        </p:nvGrpSpPr>
        <p:grpSpPr>
          <a:xfrm>
            <a:off x="4266406" y="1606550"/>
            <a:ext cx="3656012" cy="4343400"/>
            <a:chOff x="3884613" y="1606550"/>
            <a:chExt cx="3656012" cy="4343400"/>
          </a:xfrm>
        </p:grpSpPr>
        <p:sp>
          <p:nvSpPr>
            <p:cNvPr id="5126" name="Freeform 6"/>
            <p:cNvSpPr>
              <a:spLocks/>
            </p:cNvSpPr>
            <p:nvPr/>
          </p:nvSpPr>
          <p:spPr bwMode="auto">
            <a:xfrm>
              <a:off x="4694238" y="5645150"/>
              <a:ext cx="1846262" cy="304800"/>
            </a:xfrm>
            <a:custGeom>
              <a:avLst/>
              <a:gdLst/>
              <a:ahLst/>
              <a:cxnLst>
                <a:cxn ang="0">
                  <a:pos x="294" y="0"/>
                </a:cxn>
                <a:cxn ang="0">
                  <a:pos x="870" y="0"/>
                </a:cxn>
                <a:cxn ang="0">
                  <a:pos x="909" y="3"/>
                </a:cxn>
                <a:cxn ang="0">
                  <a:pos x="946" y="9"/>
                </a:cxn>
                <a:cxn ang="0">
                  <a:pos x="982" y="20"/>
                </a:cxn>
                <a:cxn ang="0">
                  <a:pos x="1016" y="35"/>
                </a:cxn>
                <a:cxn ang="0">
                  <a:pos x="1047" y="54"/>
                </a:cxn>
                <a:cxn ang="0">
                  <a:pos x="1076" y="76"/>
                </a:cxn>
                <a:cxn ang="0">
                  <a:pos x="1103" y="101"/>
                </a:cxn>
                <a:cxn ang="0">
                  <a:pos x="1126" y="129"/>
                </a:cxn>
                <a:cxn ang="0">
                  <a:pos x="1147" y="159"/>
                </a:cxn>
                <a:cxn ang="0">
                  <a:pos x="1163" y="192"/>
                </a:cxn>
                <a:cxn ang="0">
                  <a:pos x="0" y="192"/>
                </a:cxn>
                <a:cxn ang="0">
                  <a:pos x="16" y="159"/>
                </a:cxn>
                <a:cxn ang="0">
                  <a:pos x="36" y="129"/>
                </a:cxn>
                <a:cxn ang="0">
                  <a:pos x="59" y="101"/>
                </a:cxn>
                <a:cxn ang="0">
                  <a:pos x="86" y="76"/>
                </a:cxn>
                <a:cxn ang="0">
                  <a:pos x="115" y="54"/>
                </a:cxn>
                <a:cxn ang="0">
                  <a:pos x="147" y="35"/>
                </a:cxn>
                <a:cxn ang="0">
                  <a:pos x="181" y="20"/>
                </a:cxn>
                <a:cxn ang="0">
                  <a:pos x="217" y="9"/>
                </a:cxn>
                <a:cxn ang="0">
                  <a:pos x="255" y="3"/>
                </a:cxn>
                <a:cxn ang="0">
                  <a:pos x="294" y="0"/>
                </a:cxn>
              </a:cxnLst>
              <a:rect l="0" t="0" r="r" b="b"/>
              <a:pathLst>
                <a:path w="1163" h="192">
                  <a:moveTo>
                    <a:pt x="294" y="0"/>
                  </a:moveTo>
                  <a:lnTo>
                    <a:pt x="870" y="0"/>
                  </a:lnTo>
                  <a:lnTo>
                    <a:pt x="909" y="3"/>
                  </a:lnTo>
                  <a:lnTo>
                    <a:pt x="946" y="9"/>
                  </a:lnTo>
                  <a:lnTo>
                    <a:pt x="982" y="20"/>
                  </a:lnTo>
                  <a:lnTo>
                    <a:pt x="1016" y="35"/>
                  </a:lnTo>
                  <a:lnTo>
                    <a:pt x="1047" y="54"/>
                  </a:lnTo>
                  <a:lnTo>
                    <a:pt x="1076" y="76"/>
                  </a:lnTo>
                  <a:lnTo>
                    <a:pt x="1103" y="101"/>
                  </a:lnTo>
                  <a:lnTo>
                    <a:pt x="1126" y="129"/>
                  </a:lnTo>
                  <a:lnTo>
                    <a:pt x="1147" y="159"/>
                  </a:lnTo>
                  <a:lnTo>
                    <a:pt x="1163" y="192"/>
                  </a:lnTo>
                  <a:lnTo>
                    <a:pt x="0" y="192"/>
                  </a:lnTo>
                  <a:lnTo>
                    <a:pt x="16" y="159"/>
                  </a:lnTo>
                  <a:lnTo>
                    <a:pt x="36" y="129"/>
                  </a:lnTo>
                  <a:lnTo>
                    <a:pt x="59" y="101"/>
                  </a:lnTo>
                  <a:lnTo>
                    <a:pt x="86" y="76"/>
                  </a:lnTo>
                  <a:lnTo>
                    <a:pt x="115" y="54"/>
                  </a:lnTo>
                  <a:lnTo>
                    <a:pt x="147" y="35"/>
                  </a:lnTo>
                  <a:lnTo>
                    <a:pt x="181" y="20"/>
                  </a:lnTo>
                  <a:lnTo>
                    <a:pt x="217" y="9"/>
                  </a:lnTo>
                  <a:lnTo>
                    <a:pt x="255" y="3"/>
                  </a:lnTo>
                  <a:lnTo>
                    <a:pt x="294" y="0"/>
                  </a:lnTo>
                  <a:close/>
                </a:path>
              </a:pathLst>
            </a:custGeom>
            <a:solidFill>
              <a:schemeClr val="bg1">
                <a:lumMod val="50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127" name="Freeform 7"/>
            <p:cNvSpPr>
              <a:spLocks/>
            </p:cNvSpPr>
            <p:nvPr/>
          </p:nvSpPr>
          <p:spPr bwMode="auto">
            <a:xfrm>
              <a:off x="5192713" y="5519738"/>
              <a:ext cx="860425" cy="84138"/>
            </a:xfrm>
            <a:custGeom>
              <a:avLst/>
              <a:gdLst/>
              <a:ahLst/>
              <a:cxnLst>
                <a:cxn ang="0">
                  <a:pos x="137" y="0"/>
                </a:cxn>
                <a:cxn ang="0">
                  <a:pos x="405" y="0"/>
                </a:cxn>
                <a:cxn ang="0">
                  <a:pos x="431" y="2"/>
                </a:cxn>
                <a:cxn ang="0">
                  <a:pos x="455" y="5"/>
                </a:cxn>
                <a:cxn ang="0">
                  <a:pos x="478" y="11"/>
                </a:cxn>
                <a:cxn ang="0">
                  <a:pos x="498" y="20"/>
                </a:cxn>
                <a:cxn ang="0">
                  <a:pos x="515" y="29"/>
                </a:cxn>
                <a:cxn ang="0">
                  <a:pos x="530" y="40"/>
                </a:cxn>
                <a:cxn ang="0">
                  <a:pos x="542" y="53"/>
                </a:cxn>
                <a:cxn ang="0">
                  <a:pos x="0" y="53"/>
                </a:cxn>
                <a:cxn ang="0">
                  <a:pos x="14" y="38"/>
                </a:cxn>
                <a:cxn ang="0">
                  <a:pos x="33" y="25"/>
                </a:cxn>
                <a:cxn ang="0">
                  <a:pos x="54" y="15"/>
                </a:cxn>
                <a:cxn ang="0">
                  <a:pos x="80" y="7"/>
                </a:cxn>
                <a:cxn ang="0">
                  <a:pos x="107" y="2"/>
                </a:cxn>
                <a:cxn ang="0">
                  <a:pos x="137" y="0"/>
                </a:cxn>
              </a:cxnLst>
              <a:rect l="0" t="0" r="r" b="b"/>
              <a:pathLst>
                <a:path w="542" h="53">
                  <a:moveTo>
                    <a:pt x="137" y="0"/>
                  </a:moveTo>
                  <a:lnTo>
                    <a:pt x="405" y="0"/>
                  </a:lnTo>
                  <a:lnTo>
                    <a:pt x="431" y="2"/>
                  </a:lnTo>
                  <a:lnTo>
                    <a:pt x="455" y="5"/>
                  </a:lnTo>
                  <a:lnTo>
                    <a:pt x="478" y="11"/>
                  </a:lnTo>
                  <a:lnTo>
                    <a:pt x="498" y="20"/>
                  </a:lnTo>
                  <a:lnTo>
                    <a:pt x="515" y="29"/>
                  </a:lnTo>
                  <a:lnTo>
                    <a:pt x="530" y="40"/>
                  </a:lnTo>
                  <a:lnTo>
                    <a:pt x="542" y="53"/>
                  </a:lnTo>
                  <a:lnTo>
                    <a:pt x="0" y="53"/>
                  </a:lnTo>
                  <a:lnTo>
                    <a:pt x="14" y="38"/>
                  </a:lnTo>
                  <a:lnTo>
                    <a:pt x="33" y="25"/>
                  </a:lnTo>
                  <a:lnTo>
                    <a:pt x="54" y="15"/>
                  </a:lnTo>
                  <a:lnTo>
                    <a:pt x="80" y="7"/>
                  </a:lnTo>
                  <a:lnTo>
                    <a:pt x="107" y="2"/>
                  </a:lnTo>
                  <a:lnTo>
                    <a:pt x="137" y="0"/>
                  </a:lnTo>
                  <a:close/>
                </a:path>
              </a:pathLst>
            </a:custGeom>
            <a:solidFill>
              <a:schemeClr val="bg1">
                <a:lumMod val="50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128" name="Freeform 8"/>
            <p:cNvSpPr>
              <a:spLocks/>
            </p:cNvSpPr>
            <p:nvPr/>
          </p:nvSpPr>
          <p:spPr bwMode="auto">
            <a:xfrm>
              <a:off x="3884613" y="1651000"/>
              <a:ext cx="3402012" cy="3406775"/>
            </a:xfrm>
            <a:custGeom>
              <a:avLst/>
              <a:gdLst/>
              <a:ahLst/>
              <a:cxnLst>
                <a:cxn ang="0">
                  <a:pos x="1121" y="0"/>
                </a:cxn>
                <a:cxn ang="0">
                  <a:pos x="1248" y="15"/>
                </a:cxn>
                <a:cxn ang="0">
                  <a:pos x="1371" y="43"/>
                </a:cxn>
                <a:cxn ang="0">
                  <a:pos x="1490" y="85"/>
                </a:cxn>
                <a:cxn ang="0">
                  <a:pos x="1605" y="142"/>
                </a:cxn>
                <a:cxn ang="0">
                  <a:pos x="1712" y="212"/>
                </a:cxn>
                <a:cxn ang="0">
                  <a:pos x="1810" y="296"/>
                </a:cxn>
                <a:cxn ang="0">
                  <a:pos x="1900" y="393"/>
                </a:cxn>
                <a:cxn ang="0">
                  <a:pos x="1979" y="503"/>
                </a:cxn>
                <a:cxn ang="0">
                  <a:pos x="2044" y="621"/>
                </a:cxn>
                <a:cxn ang="0">
                  <a:pos x="2092" y="744"/>
                </a:cxn>
                <a:cxn ang="0">
                  <a:pos x="2124" y="870"/>
                </a:cxn>
                <a:cxn ang="0">
                  <a:pos x="2141" y="997"/>
                </a:cxn>
                <a:cxn ang="0">
                  <a:pos x="2142" y="1125"/>
                </a:cxn>
                <a:cxn ang="0">
                  <a:pos x="2129" y="1251"/>
                </a:cxn>
                <a:cxn ang="0">
                  <a:pos x="2101" y="1375"/>
                </a:cxn>
                <a:cxn ang="0">
                  <a:pos x="2059" y="1494"/>
                </a:cxn>
                <a:cxn ang="0">
                  <a:pos x="2002" y="1608"/>
                </a:cxn>
                <a:cxn ang="0">
                  <a:pos x="1932" y="1715"/>
                </a:cxn>
                <a:cxn ang="0">
                  <a:pos x="1848" y="1815"/>
                </a:cxn>
                <a:cxn ang="0">
                  <a:pos x="1752" y="1904"/>
                </a:cxn>
                <a:cxn ang="0">
                  <a:pos x="1642" y="1982"/>
                </a:cxn>
                <a:cxn ang="0">
                  <a:pos x="1524" y="2047"/>
                </a:cxn>
                <a:cxn ang="0">
                  <a:pos x="1401" y="2095"/>
                </a:cxn>
                <a:cxn ang="0">
                  <a:pos x="1276" y="2127"/>
                </a:cxn>
                <a:cxn ang="0">
                  <a:pos x="1149" y="2143"/>
                </a:cxn>
                <a:cxn ang="0">
                  <a:pos x="1022" y="2145"/>
                </a:cxn>
                <a:cxn ang="0">
                  <a:pos x="896" y="2131"/>
                </a:cxn>
                <a:cxn ang="0">
                  <a:pos x="772" y="2103"/>
                </a:cxn>
                <a:cxn ang="0">
                  <a:pos x="652" y="2060"/>
                </a:cxn>
                <a:cxn ang="0">
                  <a:pos x="539" y="2004"/>
                </a:cxn>
                <a:cxn ang="0">
                  <a:pos x="432" y="1933"/>
                </a:cxn>
                <a:cxn ang="0">
                  <a:pos x="332" y="1850"/>
                </a:cxn>
                <a:cxn ang="0">
                  <a:pos x="243" y="1752"/>
                </a:cxn>
                <a:cxn ang="0">
                  <a:pos x="164" y="1643"/>
                </a:cxn>
                <a:cxn ang="0">
                  <a:pos x="100" y="1524"/>
                </a:cxn>
                <a:cxn ang="0">
                  <a:pos x="51" y="1401"/>
                </a:cxn>
                <a:cxn ang="0">
                  <a:pos x="19" y="1276"/>
                </a:cxn>
                <a:cxn ang="0">
                  <a:pos x="3" y="1149"/>
                </a:cxn>
                <a:cxn ang="0">
                  <a:pos x="1" y="1021"/>
                </a:cxn>
                <a:cxn ang="0">
                  <a:pos x="14" y="895"/>
                </a:cxn>
                <a:cxn ang="0">
                  <a:pos x="42" y="772"/>
                </a:cxn>
                <a:cxn ang="0">
                  <a:pos x="85" y="652"/>
                </a:cxn>
                <a:cxn ang="0">
                  <a:pos x="141" y="538"/>
                </a:cxn>
                <a:cxn ang="0">
                  <a:pos x="212" y="431"/>
                </a:cxn>
                <a:cxn ang="0">
                  <a:pos x="296" y="332"/>
                </a:cxn>
                <a:cxn ang="0">
                  <a:pos x="392" y="243"/>
                </a:cxn>
                <a:cxn ang="0">
                  <a:pos x="501" y="164"/>
                </a:cxn>
                <a:cxn ang="0">
                  <a:pos x="619" y="99"/>
                </a:cxn>
                <a:cxn ang="0">
                  <a:pos x="742" y="51"/>
                </a:cxn>
                <a:cxn ang="0">
                  <a:pos x="867" y="19"/>
                </a:cxn>
                <a:cxn ang="0">
                  <a:pos x="994" y="2"/>
                </a:cxn>
              </a:cxnLst>
              <a:rect l="0" t="0" r="r" b="b"/>
              <a:pathLst>
                <a:path w="2143" h="2146">
                  <a:moveTo>
                    <a:pt x="1058" y="0"/>
                  </a:moveTo>
                  <a:lnTo>
                    <a:pt x="1121" y="0"/>
                  </a:lnTo>
                  <a:lnTo>
                    <a:pt x="1185" y="5"/>
                  </a:lnTo>
                  <a:lnTo>
                    <a:pt x="1248" y="15"/>
                  </a:lnTo>
                  <a:lnTo>
                    <a:pt x="1310" y="27"/>
                  </a:lnTo>
                  <a:lnTo>
                    <a:pt x="1371" y="43"/>
                  </a:lnTo>
                  <a:lnTo>
                    <a:pt x="1431" y="62"/>
                  </a:lnTo>
                  <a:lnTo>
                    <a:pt x="1490" y="85"/>
                  </a:lnTo>
                  <a:lnTo>
                    <a:pt x="1548" y="112"/>
                  </a:lnTo>
                  <a:lnTo>
                    <a:pt x="1605" y="142"/>
                  </a:lnTo>
                  <a:lnTo>
                    <a:pt x="1659" y="176"/>
                  </a:lnTo>
                  <a:lnTo>
                    <a:pt x="1712" y="212"/>
                  </a:lnTo>
                  <a:lnTo>
                    <a:pt x="1762" y="253"/>
                  </a:lnTo>
                  <a:lnTo>
                    <a:pt x="1810" y="296"/>
                  </a:lnTo>
                  <a:lnTo>
                    <a:pt x="1857" y="343"/>
                  </a:lnTo>
                  <a:lnTo>
                    <a:pt x="1900" y="393"/>
                  </a:lnTo>
                  <a:lnTo>
                    <a:pt x="1941" y="446"/>
                  </a:lnTo>
                  <a:lnTo>
                    <a:pt x="1979" y="503"/>
                  </a:lnTo>
                  <a:lnTo>
                    <a:pt x="2013" y="562"/>
                  </a:lnTo>
                  <a:lnTo>
                    <a:pt x="2044" y="621"/>
                  </a:lnTo>
                  <a:lnTo>
                    <a:pt x="2069" y="682"/>
                  </a:lnTo>
                  <a:lnTo>
                    <a:pt x="2092" y="744"/>
                  </a:lnTo>
                  <a:lnTo>
                    <a:pt x="2110" y="807"/>
                  </a:lnTo>
                  <a:lnTo>
                    <a:pt x="2124" y="870"/>
                  </a:lnTo>
                  <a:lnTo>
                    <a:pt x="2134" y="934"/>
                  </a:lnTo>
                  <a:lnTo>
                    <a:pt x="2141" y="997"/>
                  </a:lnTo>
                  <a:lnTo>
                    <a:pt x="2143" y="1061"/>
                  </a:lnTo>
                  <a:lnTo>
                    <a:pt x="2142" y="1125"/>
                  </a:lnTo>
                  <a:lnTo>
                    <a:pt x="2138" y="1188"/>
                  </a:lnTo>
                  <a:lnTo>
                    <a:pt x="2129" y="1251"/>
                  </a:lnTo>
                  <a:lnTo>
                    <a:pt x="2117" y="1313"/>
                  </a:lnTo>
                  <a:lnTo>
                    <a:pt x="2101" y="1375"/>
                  </a:lnTo>
                  <a:lnTo>
                    <a:pt x="2081" y="1434"/>
                  </a:lnTo>
                  <a:lnTo>
                    <a:pt x="2059" y="1494"/>
                  </a:lnTo>
                  <a:lnTo>
                    <a:pt x="2032" y="1551"/>
                  </a:lnTo>
                  <a:lnTo>
                    <a:pt x="2002" y="1608"/>
                  </a:lnTo>
                  <a:lnTo>
                    <a:pt x="1968" y="1663"/>
                  </a:lnTo>
                  <a:lnTo>
                    <a:pt x="1932" y="1715"/>
                  </a:lnTo>
                  <a:lnTo>
                    <a:pt x="1892" y="1766"/>
                  </a:lnTo>
                  <a:lnTo>
                    <a:pt x="1848" y="1815"/>
                  </a:lnTo>
                  <a:lnTo>
                    <a:pt x="1801" y="1860"/>
                  </a:lnTo>
                  <a:lnTo>
                    <a:pt x="1752" y="1904"/>
                  </a:lnTo>
                  <a:lnTo>
                    <a:pt x="1698" y="1944"/>
                  </a:lnTo>
                  <a:lnTo>
                    <a:pt x="1642" y="1982"/>
                  </a:lnTo>
                  <a:lnTo>
                    <a:pt x="1584" y="2016"/>
                  </a:lnTo>
                  <a:lnTo>
                    <a:pt x="1524" y="2047"/>
                  </a:lnTo>
                  <a:lnTo>
                    <a:pt x="1463" y="2073"/>
                  </a:lnTo>
                  <a:lnTo>
                    <a:pt x="1401" y="2095"/>
                  </a:lnTo>
                  <a:lnTo>
                    <a:pt x="1339" y="2113"/>
                  </a:lnTo>
                  <a:lnTo>
                    <a:pt x="1276" y="2127"/>
                  </a:lnTo>
                  <a:lnTo>
                    <a:pt x="1213" y="2138"/>
                  </a:lnTo>
                  <a:lnTo>
                    <a:pt x="1149" y="2143"/>
                  </a:lnTo>
                  <a:lnTo>
                    <a:pt x="1085" y="2146"/>
                  </a:lnTo>
                  <a:lnTo>
                    <a:pt x="1022" y="2145"/>
                  </a:lnTo>
                  <a:lnTo>
                    <a:pt x="958" y="2140"/>
                  </a:lnTo>
                  <a:lnTo>
                    <a:pt x="896" y="2131"/>
                  </a:lnTo>
                  <a:lnTo>
                    <a:pt x="833" y="2119"/>
                  </a:lnTo>
                  <a:lnTo>
                    <a:pt x="772" y="2103"/>
                  </a:lnTo>
                  <a:lnTo>
                    <a:pt x="712" y="2084"/>
                  </a:lnTo>
                  <a:lnTo>
                    <a:pt x="652" y="2060"/>
                  </a:lnTo>
                  <a:lnTo>
                    <a:pt x="595" y="2034"/>
                  </a:lnTo>
                  <a:lnTo>
                    <a:pt x="539" y="2004"/>
                  </a:lnTo>
                  <a:lnTo>
                    <a:pt x="484" y="1970"/>
                  </a:lnTo>
                  <a:lnTo>
                    <a:pt x="432" y="1933"/>
                  </a:lnTo>
                  <a:lnTo>
                    <a:pt x="381" y="1893"/>
                  </a:lnTo>
                  <a:lnTo>
                    <a:pt x="332" y="1850"/>
                  </a:lnTo>
                  <a:lnTo>
                    <a:pt x="286" y="1802"/>
                  </a:lnTo>
                  <a:lnTo>
                    <a:pt x="243" y="1752"/>
                  </a:lnTo>
                  <a:lnTo>
                    <a:pt x="203" y="1699"/>
                  </a:lnTo>
                  <a:lnTo>
                    <a:pt x="164" y="1643"/>
                  </a:lnTo>
                  <a:lnTo>
                    <a:pt x="130" y="1584"/>
                  </a:lnTo>
                  <a:lnTo>
                    <a:pt x="100" y="1524"/>
                  </a:lnTo>
                  <a:lnTo>
                    <a:pt x="74" y="1463"/>
                  </a:lnTo>
                  <a:lnTo>
                    <a:pt x="51" y="1401"/>
                  </a:lnTo>
                  <a:lnTo>
                    <a:pt x="33" y="1339"/>
                  </a:lnTo>
                  <a:lnTo>
                    <a:pt x="19" y="1276"/>
                  </a:lnTo>
                  <a:lnTo>
                    <a:pt x="9" y="1212"/>
                  </a:lnTo>
                  <a:lnTo>
                    <a:pt x="3" y="1149"/>
                  </a:lnTo>
                  <a:lnTo>
                    <a:pt x="0" y="1085"/>
                  </a:lnTo>
                  <a:lnTo>
                    <a:pt x="1" y="1021"/>
                  </a:lnTo>
                  <a:lnTo>
                    <a:pt x="6" y="958"/>
                  </a:lnTo>
                  <a:lnTo>
                    <a:pt x="14" y="895"/>
                  </a:lnTo>
                  <a:lnTo>
                    <a:pt x="27" y="833"/>
                  </a:lnTo>
                  <a:lnTo>
                    <a:pt x="42" y="772"/>
                  </a:lnTo>
                  <a:lnTo>
                    <a:pt x="62" y="711"/>
                  </a:lnTo>
                  <a:lnTo>
                    <a:pt x="85" y="652"/>
                  </a:lnTo>
                  <a:lnTo>
                    <a:pt x="111" y="595"/>
                  </a:lnTo>
                  <a:lnTo>
                    <a:pt x="141" y="538"/>
                  </a:lnTo>
                  <a:lnTo>
                    <a:pt x="175" y="484"/>
                  </a:lnTo>
                  <a:lnTo>
                    <a:pt x="212" y="431"/>
                  </a:lnTo>
                  <a:lnTo>
                    <a:pt x="252" y="381"/>
                  </a:lnTo>
                  <a:lnTo>
                    <a:pt x="296" y="332"/>
                  </a:lnTo>
                  <a:lnTo>
                    <a:pt x="342" y="286"/>
                  </a:lnTo>
                  <a:lnTo>
                    <a:pt x="392" y="243"/>
                  </a:lnTo>
                  <a:lnTo>
                    <a:pt x="445" y="202"/>
                  </a:lnTo>
                  <a:lnTo>
                    <a:pt x="501" y="164"/>
                  </a:lnTo>
                  <a:lnTo>
                    <a:pt x="559" y="130"/>
                  </a:lnTo>
                  <a:lnTo>
                    <a:pt x="619" y="99"/>
                  </a:lnTo>
                  <a:lnTo>
                    <a:pt x="681" y="73"/>
                  </a:lnTo>
                  <a:lnTo>
                    <a:pt x="742" y="51"/>
                  </a:lnTo>
                  <a:lnTo>
                    <a:pt x="804" y="33"/>
                  </a:lnTo>
                  <a:lnTo>
                    <a:pt x="867" y="19"/>
                  </a:lnTo>
                  <a:lnTo>
                    <a:pt x="931" y="9"/>
                  </a:lnTo>
                  <a:lnTo>
                    <a:pt x="994" y="2"/>
                  </a:lnTo>
                  <a:lnTo>
                    <a:pt x="1058" y="0"/>
                  </a:lnTo>
                  <a:close/>
                </a:path>
              </a:pathLst>
            </a:custGeom>
            <a:gradFill flip="none" rotWithShape="1">
              <a:gsLst>
                <a:gs pos="0">
                  <a:srgbClr val="0070C0"/>
                </a:gs>
                <a:gs pos="50000">
                  <a:schemeClr val="tx2">
                    <a:shade val="67500"/>
                    <a:satMod val="115000"/>
                  </a:schemeClr>
                </a:gs>
                <a:gs pos="100000">
                  <a:schemeClr val="tx2">
                    <a:shade val="100000"/>
                    <a:satMod val="115000"/>
                  </a:schemeClr>
                </a:gs>
              </a:gsLst>
              <a:path path="circle">
                <a:fillToRect l="50000" t="50000" r="50000" b="50000"/>
              </a:path>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grpSp>
          <p:nvGrpSpPr>
            <p:cNvPr id="16" name="Group 15"/>
            <p:cNvGrpSpPr/>
            <p:nvPr/>
          </p:nvGrpSpPr>
          <p:grpSpPr>
            <a:xfrm>
              <a:off x="3887788" y="1652588"/>
              <a:ext cx="3397250" cy="3292475"/>
              <a:chOff x="3887788" y="1652588"/>
              <a:chExt cx="3397250" cy="3292475"/>
            </a:xfrm>
            <a:gradFill flip="none" rotWithShape="1">
              <a:gsLst>
                <a:gs pos="0">
                  <a:srgbClr val="61D600"/>
                </a:gs>
                <a:gs pos="50000">
                  <a:srgbClr val="64C800">
                    <a:shade val="67500"/>
                    <a:satMod val="115000"/>
                  </a:srgbClr>
                </a:gs>
                <a:gs pos="100000">
                  <a:srgbClr val="4DA200"/>
                </a:gs>
              </a:gsLst>
              <a:path path="circle">
                <a:fillToRect l="50000" t="50000" r="50000" b="50000"/>
              </a:path>
              <a:tileRect/>
            </a:gradFill>
          </p:grpSpPr>
          <p:sp>
            <p:nvSpPr>
              <p:cNvPr id="5129" name="Freeform 9"/>
              <p:cNvSpPr>
                <a:spLocks noEditPoints="1"/>
              </p:cNvSpPr>
              <p:nvPr/>
            </p:nvSpPr>
            <p:spPr bwMode="auto">
              <a:xfrm>
                <a:off x="3887788" y="2189163"/>
                <a:ext cx="3397250" cy="2460625"/>
              </a:xfrm>
              <a:custGeom>
                <a:avLst/>
                <a:gdLst/>
                <a:ahLst/>
                <a:cxnLst>
                  <a:cxn ang="0">
                    <a:pos x="949" y="1535"/>
                  </a:cxn>
                  <a:cxn ang="0">
                    <a:pos x="923" y="1368"/>
                  </a:cxn>
                  <a:cxn ang="0">
                    <a:pos x="91" y="890"/>
                  </a:cxn>
                  <a:cxn ang="0">
                    <a:pos x="46" y="889"/>
                  </a:cxn>
                  <a:cxn ang="0">
                    <a:pos x="34" y="877"/>
                  </a:cxn>
                  <a:cxn ang="0">
                    <a:pos x="261" y="790"/>
                  </a:cxn>
                  <a:cxn ang="0">
                    <a:pos x="1599" y="717"/>
                  </a:cxn>
                  <a:cxn ang="0">
                    <a:pos x="0" y="696"/>
                  </a:cxn>
                  <a:cxn ang="0">
                    <a:pos x="1847" y="679"/>
                  </a:cxn>
                  <a:cxn ang="0">
                    <a:pos x="1769" y="698"/>
                  </a:cxn>
                  <a:cxn ang="0">
                    <a:pos x="1705" y="658"/>
                  </a:cxn>
                  <a:cxn ang="0">
                    <a:pos x="1720" y="654"/>
                  </a:cxn>
                  <a:cxn ang="0">
                    <a:pos x="1906" y="642"/>
                  </a:cxn>
                  <a:cxn ang="0">
                    <a:pos x="1884" y="646"/>
                  </a:cxn>
                  <a:cxn ang="0">
                    <a:pos x="1637" y="642"/>
                  </a:cxn>
                  <a:cxn ang="0">
                    <a:pos x="1671" y="717"/>
                  </a:cxn>
                  <a:cxn ang="0">
                    <a:pos x="1481" y="650"/>
                  </a:cxn>
                  <a:cxn ang="0">
                    <a:pos x="30" y="605"/>
                  </a:cxn>
                  <a:cxn ang="0">
                    <a:pos x="1969" y="573"/>
                  </a:cxn>
                  <a:cxn ang="0">
                    <a:pos x="1931" y="508"/>
                  </a:cxn>
                  <a:cxn ang="0">
                    <a:pos x="2132" y="832"/>
                  </a:cxn>
                  <a:cxn ang="0">
                    <a:pos x="1996" y="998"/>
                  </a:cxn>
                  <a:cxn ang="0">
                    <a:pos x="1928" y="868"/>
                  </a:cxn>
                  <a:cxn ang="0">
                    <a:pos x="1997" y="655"/>
                  </a:cxn>
                  <a:cxn ang="0">
                    <a:pos x="2033" y="571"/>
                  </a:cxn>
                  <a:cxn ang="0">
                    <a:pos x="2104" y="596"/>
                  </a:cxn>
                  <a:cxn ang="0">
                    <a:pos x="2008" y="477"/>
                  </a:cxn>
                  <a:cxn ang="0">
                    <a:pos x="1879" y="463"/>
                  </a:cxn>
                  <a:cxn ang="0">
                    <a:pos x="1880" y="527"/>
                  </a:cxn>
                  <a:cxn ang="0">
                    <a:pos x="1883" y="574"/>
                  </a:cxn>
                  <a:cxn ang="0">
                    <a:pos x="405" y="437"/>
                  </a:cxn>
                  <a:cxn ang="0">
                    <a:pos x="426" y="574"/>
                  </a:cxn>
                  <a:cxn ang="0">
                    <a:pos x="489" y="519"/>
                  </a:cxn>
                  <a:cxn ang="0">
                    <a:pos x="438" y="444"/>
                  </a:cxn>
                  <a:cxn ang="0">
                    <a:pos x="1778" y="468"/>
                  </a:cxn>
                  <a:cxn ang="0">
                    <a:pos x="1823" y="584"/>
                  </a:cxn>
                  <a:cxn ang="0">
                    <a:pos x="1731" y="604"/>
                  </a:cxn>
                  <a:cxn ang="0">
                    <a:pos x="1727" y="495"/>
                  </a:cxn>
                  <a:cxn ang="0">
                    <a:pos x="1917" y="434"/>
                  </a:cxn>
                  <a:cxn ang="0">
                    <a:pos x="2057" y="400"/>
                  </a:cxn>
                  <a:cxn ang="0">
                    <a:pos x="2096" y="453"/>
                  </a:cxn>
                  <a:cxn ang="0">
                    <a:pos x="2045" y="491"/>
                  </a:cxn>
                  <a:cxn ang="0">
                    <a:pos x="1972" y="458"/>
                  </a:cxn>
                  <a:cxn ang="0">
                    <a:pos x="1985" y="437"/>
                  </a:cxn>
                  <a:cxn ang="0">
                    <a:pos x="2028" y="400"/>
                  </a:cxn>
                  <a:cxn ang="0">
                    <a:pos x="1743" y="357"/>
                  </a:cxn>
                  <a:cxn ang="0">
                    <a:pos x="1791" y="326"/>
                  </a:cxn>
                  <a:cxn ang="0">
                    <a:pos x="1850" y="361"/>
                  </a:cxn>
                  <a:cxn ang="0">
                    <a:pos x="1814" y="363"/>
                  </a:cxn>
                  <a:cxn ang="0">
                    <a:pos x="1796" y="362"/>
                  </a:cxn>
                  <a:cxn ang="0">
                    <a:pos x="1795" y="334"/>
                  </a:cxn>
                  <a:cxn ang="0">
                    <a:pos x="1734" y="306"/>
                  </a:cxn>
                  <a:cxn ang="0">
                    <a:pos x="1790" y="282"/>
                  </a:cxn>
                  <a:cxn ang="0">
                    <a:pos x="1799" y="309"/>
                  </a:cxn>
                  <a:cxn ang="0">
                    <a:pos x="1546" y="309"/>
                  </a:cxn>
                  <a:cxn ang="0">
                    <a:pos x="1742" y="273"/>
                  </a:cxn>
                  <a:cxn ang="0">
                    <a:pos x="1748" y="282"/>
                  </a:cxn>
                  <a:cxn ang="0">
                    <a:pos x="1692" y="251"/>
                  </a:cxn>
                  <a:cxn ang="0">
                    <a:pos x="254" y="190"/>
                  </a:cxn>
                  <a:cxn ang="0">
                    <a:pos x="239" y="81"/>
                  </a:cxn>
                  <a:cxn ang="0">
                    <a:pos x="208" y="111"/>
                  </a:cxn>
                  <a:cxn ang="0">
                    <a:pos x="314" y="15"/>
                  </a:cxn>
                </a:cxnLst>
                <a:rect l="0" t="0" r="r" b="b"/>
                <a:pathLst>
                  <a:path w="2140" h="1550">
                    <a:moveTo>
                      <a:pt x="926" y="1352"/>
                    </a:moveTo>
                    <a:lnTo>
                      <a:pt x="935" y="1355"/>
                    </a:lnTo>
                    <a:lnTo>
                      <a:pt x="944" y="1363"/>
                    </a:lnTo>
                    <a:lnTo>
                      <a:pt x="953" y="1371"/>
                    </a:lnTo>
                    <a:lnTo>
                      <a:pt x="961" y="1379"/>
                    </a:lnTo>
                    <a:lnTo>
                      <a:pt x="968" y="1385"/>
                    </a:lnTo>
                    <a:lnTo>
                      <a:pt x="970" y="1387"/>
                    </a:lnTo>
                    <a:lnTo>
                      <a:pt x="971" y="1388"/>
                    </a:lnTo>
                    <a:lnTo>
                      <a:pt x="973" y="1390"/>
                    </a:lnTo>
                    <a:lnTo>
                      <a:pt x="973" y="1392"/>
                    </a:lnTo>
                    <a:lnTo>
                      <a:pt x="972" y="1392"/>
                    </a:lnTo>
                    <a:lnTo>
                      <a:pt x="967" y="1393"/>
                    </a:lnTo>
                    <a:lnTo>
                      <a:pt x="964" y="1393"/>
                    </a:lnTo>
                    <a:lnTo>
                      <a:pt x="963" y="1394"/>
                    </a:lnTo>
                    <a:lnTo>
                      <a:pt x="976" y="1413"/>
                    </a:lnTo>
                    <a:lnTo>
                      <a:pt x="984" y="1432"/>
                    </a:lnTo>
                    <a:lnTo>
                      <a:pt x="991" y="1449"/>
                    </a:lnTo>
                    <a:lnTo>
                      <a:pt x="995" y="1466"/>
                    </a:lnTo>
                    <a:lnTo>
                      <a:pt x="999" y="1483"/>
                    </a:lnTo>
                    <a:lnTo>
                      <a:pt x="1002" y="1492"/>
                    </a:lnTo>
                    <a:lnTo>
                      <a:pt x="1005" y="1501"/>
                    </a:lnTo>
                    <a:lnTo>
                      <a:pt x="1007" y="1511"/>
                    </a:lnTo>
                    <a:lnTo>
                      <a:pt x="1009" y="1520"/>
                    </a:lnTo>
                    <a:lnTo>
                      <a:pt x="1009" y="1528"/>
                    </a:lnTo>
                    <a:lnTo>
                      <a:pt x="1007" y="1535"/>
                    </a:lnTo>
                    <a:lnTo>
                      <a:pt x="1001" y="1542"/>
                    </a:lnTo>
                    <a:lnTo>
                      <a:pt x="992" y="1548"/>
                    </a:lnTo>
                    <a:lnTo>
                      <a:pt x="983" y="1550"/>
                    </a:lnTo>
                    <a:lnTo>
                      <a:pt x="974" y="1550"/>
                    </a:lnTo>
                    <a:lnTo>
                      <a:pt x="965" y="1547"/>
                    </a:lnTo>
                    <a:lnTo>
                      <a:pt x="958" y="1543"/>
                    </a:lnTo>
                    <a:lnTo>
                      <a:pt x="949" y="1535"/>
                    </a:lnTo>
                    <a:lnTo>
                      <a:pt x="948" y="1532"/>
                    </a:lnTo>
                    <a:lnTo>
                      <a:pt x="947" y="1530"/>
                    </a:lnTo>
                    <a:lnTo>
                      <a:pt x="946" y="1528"/>
                    </a:lnTo>
                    <a:lnTo>
                      <a:pt x="944" y="1527"/>
                    </a:lnTo>
                    <a:lnTo>
                      <a:pt x="936" y="1525"/>
                    </a:lnTo>
                    <a:lnTo>
                      <a:pt x="930" y="1520"/>
                    </a:lnTo>
                    <a:lnTo>
                      <a:pt x="925" y="1514"/>
                    </a:lnTo>
                    <a:lnTo>
                      <a:pt x="925" y="1511"/>
                    </a:lnTo>
                    <a:lnTo>
                      <a:pt x="926" y="1509"/>
                    </a:lnTo>
                    <a:lnTo>
                      <a:pt x="928" y="1504"/>
                    </a:lnTo>
                    <a:lnTo>
                      <a:pt x="928" y="1502"/>
                    </a:lnTo>
                    <a:lnTo>
                      <a:pt x="929" y="1501"/>
                    </a:lnTo>
                    <a:lnTo>
                      <a:pt x="928" y="1499"/>
                    </a:lnTo>
                    <a:lnTo>
                      <a:pt x="927" y="1493"/>
                    </a:lnTo>
                    <a:lnTo>
                      <a:pt x="925" y="1486"/>
                    </a:lnTo>
                    <a:lnTo>
                      <a:pt x="924" y="1481"/>
                    </a:lnTo>
                    <a:lnTo>
                      <a:pt x="924" y="1478"/>
                    </a:lnTo>
                    <a:lnTo>
                      <a:pt x="919" y="1474"/>
                    </a:lnTo>
                    <a:lnTo>
                      <a:pt x="912" y="1470"/>
                    </a:lnTo>
                    <a:lnTo>
                      <a:pt x="904" y="1465"/>
                    </a:lnTo>
                    <a:lnTo>
                      <a:pt x="899" y="1460"/>
                    </a:lnTo>
                    <a:lnTo>
                      <a:pt x="894" y="1452"/>
                    </a:lnTo>
                    <a:lnTo>
                      <a:pt x="893" y="1444"/>
                    </a:lnTo>
                    <a:lnTo>
                      <a:pt x="894" y="1438"/>
                    </a:lnTo>
                    <a:lnTo>
                      <a:pt x="897" y="1433"/>
                    </a:lnTo>
                    <a:lnTo>
                      <a:pt x="901" y="1428"/>
                    </a:lnTo>
                    <a:lnTo>
                      <a:pt x="906" y="1423"/>
                    </a:lnTo>
                    <a:lnTo>
                      <a:pt x="910" y="1417"/>
                    </a:lnTo>
                    <a:lnTo>
                      <a:pt x="914" y="1406"/>
                    </a:lnTo>
                    <a:lnTo>
                      <a:pt x="918" y="1393"/>
                    </a:lnTo>
                    <a:lnTo>
                      <a:pt x="921" y="1379"/>
                    </a:lnTo>
                    <a:lnTo>
                      <a:pt x="923" y="1368"/>
                    </a:lnTo>
                    <a:lnTo>
                      <a:pt x="922" y="1364"/>
                    </a:lnTo>
                    <a:lnTo>
                      <a:pt x="917" y="1356"/>
                    </a:lnTo>
                    <a:lnTo>
                      <a:pt x="916" y="1353"/>
                    </a:lnTo>
                    <a:lnTo>
                      <a:pt x="926" y="1352"/>
                    </a:lnTo>
                    <a:close/>
                    <a:moveTo>
                      <a:pt x="21" y="938"/>
                    </a:moveTo>
                    <a:lnTo>
                      <a:pt x="21" y="938"/>
                    </a:lnTo>
                    <a:lnTo>
                      <a:pt x="22" y="940"/>
                    </a:lnTo>
                    <a:lnTo>
                      <a:pt x="23" y="941"/>
                    </a:lnTo>
                    <a:lnTo>
                      <a:pt x="24" y="943"/>
                    </a:lnTo>
                    <a:lnTo>
                      <a:pt x="24" y="943"/>
                    </a:lnTo>
                    <a:lnTo>
                      <a:pt x="22" y="945"/>
                    </a:lnTo>
                    <a:lnTo>
                      <a:pt x="21" y="945"/>
                    </a:lnTo>
                    <a:lnTo>
                      <a:pt x="21" y="943"/>
                    </a:lnTo>
                    <a:lnTo>
                      <a:pt x="20" y="943"/>
                    </a:lnTo>
                    <a:lnTo>
                      <a:pt x="20" y="943"/>
                    </a:lnTo>
                    <a:lnTo>
                      <a:pt x="20" y="941"/>
                    </a:lnTo>
                    <a:lnTo>
                      <a:pt x="20" y="940"/>
                    </a:lnTo>
                    <a:lnTo>
                      <a:pt x="20" y="939"/>
                    </a:lnTo>
                    <a:lnTo>
                      <a:pt x="21" y="938"/>
                    </a:lnTo>
                    <a:close/>
                    <a:moveTo>
                      <a:pt x="748" y="930"/>
                    </a:moveTo>
                    <a:lnTo>
                      <a:pt x="747" y="934"/>
                    </a:lnTo>
                    <a:lnTo>
                      <a:pt x="745" y="940"/>
                    </a:lnTo>
                    <a:lnTo>
                      <a:pt x="741" y="944"/>
                    </a:lnTo>
                    <a:lnTo>
                      <a:pt x="735" y="944"/>
                    </a:lnTo>
                    <a:lnTo>
                      <a:pt x="733" y="943"/>
                    </a:lnTo>
                    <a:lnTo>
                      <a:pt x="738" y="939"/>
                    </a:lnTo>
                    <a:lnTo>
                      <a:pt x="742" y="934"/>
                    </a:lnTo>
                    <a:lnTo>
                      <a:pt x="748" y="930"/>
                    </a:lnTo>
                    <a:close/>
                    <a:moveTo>
                      <a:pt x="89" y="884"/>
                    </a:moveTo>
                    <a:lnTo>
                      <a:pt x="90" y="886"/>
                    </a:lnTo>
                    <a:lnTo>
                      <a:pt x="90" y="889"/>
                    </a:lnTo>
                    <a:lnTo>
                      <a:pt x="91" y="890"/>
                    </a:lnTo>
                    <a:lnTo>
                      <a:pt x="91" y="894"/>
                    </a:lnTo>
                    <a:lnTo>
                      <a:pt x="92" y="896"/>
                    </a:lnTo>
                    <a:lnTo>
                      <a:pt x="93" y="898"/>
                    </a:lnTo>
                    <a:lnTo>
                      <a:pt x="93" y="899"/>
                    </a:lnTo>
                    <a:lnTo>
                      <a:pt x="94" y="899"/>
                    </a:lnTo>
                    <a:lnTo>
                      <a:pt x="95" y="901"/>
                    </a:lnTo>
                    <a:lnTo>
                      <a:pt x="96" y="904"/>
                    </a:lnTo>
                    <a:lnTo>
                      <a:pt x="95" y="906"/>
                    </a:lnTo>
                    <a:lnTo>
                      <a:pt x="94" y="907"/>
                    </a:lnTo>
                    <a:lnTo>
                      <a:pt x="93" y="907"/>
                    </a:lnTo>
                    <a:lnTo>
                      <a:pt x="93" y="906"/>
                    </a:lnTo>
                    <a:lnTo>
                      <a:pt x="88" y="907"/>
                    </a:lnTo>
                    <a:lnTo>
                      <a:pt x="83" y="906"/>
                    </a:lnTo>
                    <a:lnTo>
                      <a:pt x="78" y="906"/>
                    </a:lnTo>
                    <a:lnTo>
                      <a:pt x="76" y="908"/>
                    </a:lnTo>
                    <a:lnTo>
                      <a:pt x="74" y="908"/>
                    </a:lnTo>
                    <a:lnTo>
                      <a:pt x="73" y="904"/>
                    </a:lnTo>
                    <a:lnTo>
                      <a:pt x="75" y="899"/>
                    </a:lnTo>
                    <a:lnTo>
                      <a:pt x="77" y="898"/>
                    </a:lnTo>
                    <a:lnTo>
                      <a:pt x="79" y="898"/>
                    </a:lnTo>
                    <a:lnTo>
                      <a:pt x="80" y="897"/>
                    </a:lnTo>
                    <a:lnTo>
                      <a:pt x="81" y="896"/>
                    </a:lnTo>
                    <a:lnTo>
                      <a:pt x="83" y="895"/>
                    </a:lnTo>
                    <a:lnTo>
                      <a:pt x="84" y="893"/>
                    </a:lnTo>
                    <a:lnTo>
                      <a:pt x="85" y="891"/>
                    </a:lnTo>
                    <a:lnTo>
                      <a:pt x="87" y="889"/>
                    </a:lnTo>
                    <a:lnTo>
                      <a:pt x="88" y="886"/>
                    </a:lnTo>
                    <a:lnTo>
                      <a:pt x="89" y="884"/>
                    </a:lnTo>
                    <a:close/>
                    <a:moveTo>
                      <a:pt x="40" y="882"/>
                    </a:moveTo>
                    <a:lnTo>
                      <a:pt x="40" y="883"/>
                    </a:lnTo>
                    <a:lnTo>
                      <a:pt x="42" y="883"/>
                    </a:lnTo>
                    <a:lnTo>
                      <a:pt x="46" y="889"/>
                    </a:lnTo>
                    <a:lnTo>
                      <a:pt x="49" y="898"/>
                    </a:lnTo>
                    <a:lnTo>
                      <a:pt x="50" y="904"/>
                    </a:lnTo>
                    <a:lnTo>
                      <a:pt x="50" y="910"/>
                    </a:lnTo>
                    <a:lnTo>
                      <a:pt x="49" y="915"/>
                    </a:lnTo>
                    <a:lnTo>
                      <a:pt x="47" y="917"/>
                    </a:lnTo>
                    <a:lnTo>
                      <a:pt x="45" y="915"/>
                    </a:lnTo>
                    <a:lnTo>
                      <a:pt x="45" y="914"/>
                    </a:lnTo>
                    <a:lnTo>
                      <a:pt x="44" y="912"/>
                    </a:lnTo>
                    <a:lnTo>
                      <a:pt x="44" y="911"/>
                    </a:lnTo>
                    <a:lnTo>
                      <a:pt x="44" y="909"/>
                    </a:lnTo>
                    <a:lnTo>
                      <a:pt x="43" y="907"/>
                    </a:lnTo>
                    <a:lnTo>
                      <a:pt x="43" y="902"/>
                    </a:lnTo>
                    <a:lnTo>
                      <a:pt x="42" y="899"/>
                    </a:lnTo>
                    <a:lnTo>
                      <a:pt x="41" y="898"/>
                    </a:lnTo>
                    <a:lnTo>
                      <a:pt x="40" y="897"/>
                    </a:lnTo>
                    <a:lnTo>
                      <a:pt x="38" y="895"/>
                    </a:lnTo>
                    <a:lnTo>
                      <a:pt x="37" y="894"/>
                    </a:lnTo>
                    <a:lnTo>
                      <a:pt x="38" y="891"/>
                    </a:lnTo>
                    <a:lnTo>
                      <a:pt x="38" y="885"/>
                    </a:lnTo>
                    <a:lnTo>
                      <a:pt x="39" y="884"/>
                    </a:lnTo>
                    <a:lnTo>
                      <a:pt x="40" y="882"/>
                    </a:lnTo>
                    <a:close/>
                    <a:moveTo>
                      <a:pt x="32" y="859"/>
                    </a:moveTo>
                    <a:lnTo>
                      <a:pt x="33" y="860"/>
                    </a:lnTo>
                    <a:lnTo>
                      <a:pt x="33" y="861"/>
                    </a:lnTo>
                    <a:lnTo>
                      <a:pt x="34" y="862"/>
                    </a:lnTo>
                    <a:lnTo>
                      <a:pt x="35" y="862"/>
                    </a:lnTo>
                    <a:lnTo>
                      <a:pt x="36" y="869"/>
                    </a:lnTo>
                    <a:lnTo>
                      <a:pt x="37" y="875"/>
                    </a:lnTo>
                    <a:lnTo>
                      <a:pt x="39" y="880"/>
                    </a:lnTo>
                    <a:lnTo>
                      <a:pt x="36" y="880"/>
                    </a:lnTo>
                    <a:lnTo>
                      <a:pt x="35" y="879"/>
                    </a:lnTo>
                    <a:lnTo>
                      <a:pt x="34" y="877"/>
                    </a:lnTo>
                    <a:lnTo>
                      <a:pt x="32" y="872"/>
                    </a:lnTo>
                    <a:lnTo>
                      <a:pt x="30" y="869"/>
                    </a:lnTo>
                    <a:lnTo>
                      <a:pt x="30" y="867"/>
                    </a:lnTo>
                    <a:lnTo>
                      <a:pt x="31" y="866"/>
                    </a:lnTo>
                    <a:lnTo>
                      <a:pt x="31" y="860"/>
                    </a:lnTo>
                    <a:lnTo>
                      <a:pt x="32" y="859"/>
                    </a:lnTo>
                    <a:close/>
                    <a:moveTo>
                      <a:pt x="195" y="841"/>
                    </a:moveTo>
                    <a:lnTo>
                      <a:pt x="192" y="846"/>
                    </a:lnTo>
                    <a:lnTo>
                      <a:pt x="191" y="847"/>
                    </a:lnTo>
                    <a:lnTo>
                      <a:pt x="190" y="848"/>
                    </a:lnTo>
                    <a:lnTo>
                      <a:pt x="188" y="849"/>
                    </a:lnTo>
                    <a:lnTo>
                      <a:pt x="184" y="853"/>
                    </a:lnTo>
                    <a:lnTo>
                      <a:pt x="179" y="855"/>
                    </a:lnTo>
                    <a:lnTo>
                      <a:pt x="174" y="857"/>
                    </a:lnTo>
                    <a:lnTo>
                      <a:pt x="181" y="850"/>
                    </a:lnTo>
                    <a:lnTo>
                      <a:pt x="188" y="845"/>
                    </a:lnTo>
                    <a:lnTo>
                      <a:pt x="195" y="841"/>
                    </a:lnTo>
                    <a:close/>
                    <a:moveTo>
                      <a:pt x="276" y="762"/>
                    </a:moveTo>
                    <a:lnTo>
                      <a:pt x="277" y="764"/>
                    </a:lnTo>
                    <a:lnTo>
                      <a:pt x="277" y="766"/>
                    </a:lnTo>
                    <a:lnTo>
                      <a:pt x="276" y="767"/>
                    </a:lnTo>
                    <a:lnTo>
                      <a:pt x="276" y="767"/>
                    </a:lnTo>
                    <a:lnTo>
                      <a:pt x="274" y="770"/>
                    </a:lnTo>
                    <a:lnTo>
                      <a:pt x="274" y="772"/>
                    </a:lnTo>
                    <a:lnTo>
                      <a:pt x="274" y="774"/>
                    </a:lnTo>
                    <a:lnTo>
                      <a:pt x="274" y="776"/>
                    </a:lnTo>
                    <a:lnTo>
                      <a:pt x="274" y="779"/>
                    </a:lnTo>
                    <a:lnTo>
                      <a:pt x="271" y="783"/>
                    </a:lnTo>
                    <a:lnTo>
                      <a:pt x="268" y="787"/>
                    </a:lnTo>
                    <a:lnTo>
                      <a:pt x="264" y="791"/>
                    </a:lnTo>
                    <a:lnTo>
                      <a:pt x="262" y="791"/>
                    </a:lnTo>
                    <a:lnTo>
                      <a:pt x="261" y="790"/>
                    </a:lnTo>
                    <a:lnTo>
                      <a:pt x="259" y="790"/>
                    </a:lnTo>
                    <a:lnTo>
                      <a:pt x="259" y="789"/>
                    </a:lnTo>
                    <a:lnTo>
                      <a:pt x="264" y="780"/>
                    </a:lnTo>
                    <a:lnTo>
                      <a:pt x="270" y="771"/>
                    </a:lnTo>
                    <a:lnTo>
                      <a:pt x="276" y="762"/>
                    </a:lnTo>
                    <a:close/>
                    <a:moveTo>
                      <a:pt x="1188" y="718"/>
                    </a:moveTo>
                    <a:lnTo>
                      <a:pt x="1198" y="722"/>
                    </a:lnTo>
                    <a:lnTo>
                      <a:pt x="1207" y="724"/>
                    </a:lnTo>
                    <a:lnTo>
                      <a:pt x="1217" y="727"/>
                    </a:lnTo>
                    <a:lnTo>
                      <a:pt x="1226" y="730"/>
                    </a:lnTo>
                    <a:lnTo>
                      <a:pt x="1234" y="735"/>
                    </a:lnTo>
                    <a:lnTo>
                      <a:pt x="1241" y="742"/>
                    </a:lnTo>
                    <a:lnTo>
                      <a:pt x="1244" y="750"/>
                    </a:lnTo>
                    <a:lnTo>
                      <a:pt x="1246" y="758"/>
                    </a:lnTo>
                    <a:lnTo>
                      <a:pt x="1245" y="767"/>
                    </a:lnTo>
                    <a:lnTo>
                      <a:pt x="1242" y="775"/>
                    </a:lnTo>
                    <a:lnTo>
                      <a:pt x="1237" y="781"/>
                    </a:lnTo>
                    <a:lnTo>
                      <a:pt x="1229" y="783"/>
                    </a:lnTo>
                    <a:lnTo>
                      <a:pt x="1222" y="782"/>
                    </a:lnTo>
                    <a:lnTo>
                      <a:pt x="1215" y="778"/>
                    </a:lnTo>
                    <a:lnTo>
                      <a:pt x="1210" y="773"/>
                    </a:lnTo>
                    <a:lnTo>
                      <a:pt x="1203" y="759"/>
                    </a:lnTo>
                    <a:lnTo>
                      <a:pt x="1199" y="746"/>
                    </a:lnTo>
                    <a:lnTo>
                      <a:pt x="1194" y="732"/>
                    </a:lnTo>
                    <a:lnTo>
                      <a:pt x="1188" y="718"/>
                    </a:lnTo>
                    <a:close/>
                    <a:moveTo>
                      <a:pt x="1585" y="705"/>
                    </a:moveTo>
                    <a:lnTo>
                      <a:pt x="1586" y="706"/>
                    </a:lnTo>
                    <a:lnTo>
                      <a:pt x="1587" y="708"/>
                    </a:lnTo>
                    <a:lnTo>
                      <a:pt x="1590" y="709"/>
                    </a:lnTo>
                    <a:lnTo>
                      <a:pt x="1593" y="710"/>
                    </a:lnTo>
                    <a:lnTo>
                      <a:pt x="1598" y="713"/>
                    </a:lnTo>
                    <a:lnTo>
                      <a:pt x="1599" y="717"/>
                    </a:lnTo>
                    <a:lnTo>
                      <a:pt x="1596" y="717"/>
                    </a:lnTo>
                    <a:lnTo>
                      <a:pt x="1591" y="714"/>
                    </a:lnTo>
                    <a:lnTo>
                      <a:pt x="1586" y="713"/>
                    </a:lnTo>
                    <a:lnTo>
                      <a:pt x="1583" y="710"/>
                    </a:lnTo>
                    <a:lnTo>
                      <a:pt x="1582" y="709"/>
                    </a:lnTo>
                    <a:lnTo>
                      <a:pt x="1582" y="708"/>
                    </a:lnTo>
                    <a:lnTo>
                      <a:pt x="1581" y="708"/>
                    </a:lnTo>
                    <a:lnTo>
                      <a:pt x="1583" y="706"/>
                    </a:lnTo>
                    <a:lnTo>
                      <a:pt x="1585" y="705"/>
                    </a:lnTo>
                    <a:close/>
                    <a:moveTo>
                      <a:pt x="1546" y="685"/>
                    </a:moveTo>
                    <a:lnTo>
                      <a:pt x="1549" y="686"/>
                    </a:lnTo>
                    <a:lnTo>
                      <a:pt x="1554" y="688"/>
                    </a:lnTo>
                    <a:lnTo>
                      <a:pt x="1559" y="689"/>
                    </a:lnTo>
                    <a:lnTo>
                      <a:pt x="1561" y="692"/>
                    </a:lnTo>
                    <a:lnTo>
                      <a:pt x="1561" y="693"/>
                    </a:lnTo>
                    <a:lnTo>
                      <a:pt x="1558" y="693"/>
                    </a:lnTo>
                    <a:lnTo>
                      <a:pt x="1554" y="692"/>
                    </a:lnTo>
                    <a:lnTo>
                      <a:pt x="1545" y="688"/>
                    </a:lnTo>
                    <a:lnTo>
                      <a:pt x="1544" y="688"/>
                    </a:lnTo>
                    <a:lnTo>
                      <a:pt x="1545" y="686"/>
                    </a:lnTo>
                    <a:lnTo>
                      <a:pt x="1546" y="685"/>
                    </a:lnTo>
                    <a:close/>
                    <a:moveTo>
                      <a:pt x="1" y="684"/>
                    </a:moveTo>
                    <a:lnTo>
                      <a:pt x="1" y="684"/>
                    </a:lnTo>
                    <a:lnTo>
                      <a:pt x="3" y="686"/>
                    </a:lnTo>
                    <a:lnTo>
                      <a:pt x="2" y="691"/>
                    </a:lnTo>
                    <a:lnTo>
                      <a:pt x="3" y="695"/>
                    </a:lnTo>
                    <a:lnTo>
                      <a:pt x="2" y="699"/>
                    </a:lnTo>
                    <a:lnTo>
                      <a:pt x="1" y="701"/>
                    </a:lnTo>
                    <a:lnTo>
                      <a:pt x="1" y="699"/>
                    </a:lnTo>
                    <a:lnTo>
                      <a:pt x="2" y="694"/>
                    </a:lnTo>
                    <a:lnTo>
                      <a:pt x="1" y="696"/>
                    </a:lnTo>
                    <a:lnTo>
                      <a:pt x="0" y="696"/>
                    </a:lnTo>
                    <a:lnTo>
                      <a:pt x="1" y="690"/>
                    </a:lnTo>
                    <a:lnTo>
                      <a:pt x="1" y="684"/>
                    </a:lnTo>
                    <a:close/>
                    <a:moveTo>
                      <a:pt x="1" y="669"/>
                    </a:moveTo>
                    <a:lnTo>
                      <a:pt x="1" y="669"/>
                    </a:lnTo>
                    <a:lnTo>
                      <a:pt x="1" y="669"/>
                    </a:lnTo>
                    <a:close/>
                    <a:moveTo>
                      <a:pt x="1824" y="659"/>
                    </a:moveTo>
                    <a:lnTo>
                      <a:pt x="1823" y="661"/>
                    </a:lnTo>
                    <a:lnTo>
                      <a:pt x="1817" y="669"/>
                    </a:lnTo>
                    <a:lnTo>
                      <a:pt x="1813" y="672"/>
                    </a:lnTo>
                    <a:lnTo>
                      <a:pt x="1811" y="674"/>
                    </a:lnTo>
                    <a:lnTo>
                      <a:pt x="1818" y="674"/>
                    </a:lnTo>
                    <a:lnTo>
                      <a:pt x="1825" y="672"/>
                    </a:lnTo>
                    <a:lnTo>
                      <a:pt x="1832" y="667"/>
                    </a:lnTo>
                    <a:lnTo>
                      <a:pt x="1833" y="666"/>
                    </a:lnTo>
                    <a:lnTo>
                      <a:pt x="1834" y="667"/>
                    </a:lnTo>
                    <a:lnTo>
                      <a:pt x="1836" y="668"/>
                    </a:lnTo>
                    <a:lnTo>
                      <a:pt x="1838" y="669"/>
                    </a:lnTo>
                    <a:lnTo>
                      <a:pt x="1841" y="669"/>
                    </a:lnTo>
                    <a:lnTo>
                      <a:pt x="1842" y="668"/>
                    </a:lnTo>
                    <a:lnTo>
                      <a:pt x="1846" y="664"/>
                    </a:lnTo>
                    <a:lnTo>
                      <a:pt x="1847" y="663"/>
                    </a:lnTo>
                    <a:lnTo>
                      <a:pt x="1856" y="663"/>
                    </a:lnTo>
                    <a:lnTo>
                      <a:pt x="1856" y="666"/>
                    </a:lnTo>
                    <a:lnTo>
                      <a:pt x="1855" y="669"/>
                    </a:lnTo>
                    <a:lnTo>
                      <a:pt x="1855" y="671"/>
                    </a:lnTo>
                    <a:lnTo>
                      <a:pt x="1854" y="672"/>
                    </a:lnTo>
                    <a:lnTo>
                      <a:pt x="1852" y="673"/>
                    </a:lnTo>
                    <a:lnTo>
                      <a:pt x="1847" y="673"/>
                    </a:lnTo>
                    <a:lnTo>
                      <a:pt x="1844" y="674"/>
                    </a:lnTo>
                    <a:lnTo>
                      <a:pt x="1844" y="676"/>
                    </a:lnTo>
                    <a:lnTo>
                      <a:pt x="1845" y="678"/>
                    </a:lnTo>
                    <a:lnTo>
                      <a:pt x="1847" y="679"/>
                    </a:lnTo>
                    <a:lnTo>
                      <a:pt x="1831" y="685"/>
                    </a:lnTo>
                    <a:lnTo>
                      <a:pt x="1816" y="693"/>
                    </a:lnTo>
                    <a:lnTo>
                      <a:pt x="1800" y="705"/>
                    </a:lnTo>
                    <a:lnTo>
                      <a:pt x="1797" y="707"/>
                    </a:lnTo>
                    <a:lnTo>
                      <a:pt x="1794" y="706"/>
                    </a:lnTo>
                    <a:lnTo>
                      <a:pt x="1789" y="706"/>
                    </a:lnTo>
                    <a:lnTo>
                      <a:pt x="1786" y="707"/>
                    </a:lnTo>
                    <a:lnTo>
                      <a:pt x="1778" y="713"/>
                    </a:lnTo>
                    <a:lnTo>
                      <a:pt x="1770" y="718"/>
                    </a:lnTo>
                    <a:lnTo>
                      <a:pt x="1760" y="721"/>
                    </a:lnTo>
                    <a:lnTo>
                      <a:pt x="1755" y="724"/>
                    </a:lnTo>
                    <a:lnTo>
                      <a:pt x="1751" y="728"/>
                    </a:lnTo>
                    <a:lnTo>
                      <a:pt x="1746" y="731"/>
                    </a:lnTo>
                    <a:lnTo>
                      <a:pt x="1741" y="732"/>
                    </a:lnTo>
                    <a:lnTo>
                      <a:pt x="1731" y="728"/>
                    </a:lnTo>
                    <a:lnTo>
                      <a:pt x="1725" y="728"/>
                    </a:lnTo>
                    <a:lnTo>
                      <a:pt x="1720" y="731"/>
                    </a:lnTo>
                    <a:lnTo>
                      <a:pt x="1721" y="728"/>
                    </a:lnTo>
                    <a:lnTo>
                      <a:pt x="1722" y="721"/>
                    </a:lnTo>
                    <a:lnTo>
                      <a:pt x="1724" y="715"/>
                    </a:lnTo>
                    <a:lnTo>
                      <a:pt x="1725" y="712"/>
                    </a:lnTo>
                    <a:lnTo>
                      <a:pt x="1726" y="711"/>
                    </a:lnTo>
                    <a:lnTo>
                      <a:pt x="1730" y="711"/>
                    </a:lnTo>
                    <a:lnTo>
                      <a:pt x="1731" y="709"/>
                    </a:lnTo>
                    <a:lnTo>
                      <a:pt x="1733" y="708"/>
                    </a:lnTo>
                    <a:lnTo>
                      <a:pt x="1733" y="706"/>
                    </a:lnTo>
                    <a:lnTo>
                      <a:pt x="1735" y="704"/>
                    </a:lnTo>
                    <a:lnTo>
                      <a:pt x="1735" y="703"/>
                    </a:lnTo>
                    <a:lnTo>
                      <a:pt x="1744" y="699"/>
                    </a:lnTo>
                    <a:lnTo>
                      <a:pt x="1752" y="698"/>
                    </a:lnTo>
                    <a:lnTo>
                      <a:pt x="1761" y="699"/>
                    </a:lnTo>
                    <a:lnTo>
                      <a:pt x="1769" y="698"/>
                    </a:lnTo>
                    <a:lnTo>
                      <a:pt x="1778" y="694"/>
                    </a:lnTo>
                    <a:lnTo>
                      <a:pt x="1781" y="690"/>
                    </a:lnTo>
                    <a:lnTo>
                      <a:pt x="1783" y="685"/>
                    </a:lnTo>
                    <a:lnTo>
                      <a:pt x="1784" y="681"/>
                    </a:lnTo>
                    <a:lnTo>
                      <a:pt x="1786" y="677"/>
                    </a:lnTo>
                    <a:lnTo>
                      <a:pt x="1793" y="674"/>
                    </a:lnTo>
                    <a:lnTo>
                      <a:pt x="1804" y="674"/>
                    </a:lnTo>
                    <a:lnTo>
                      <a:pt x="1810" y="673"/>
                    </a:lnTo>
                    <a:lnTo>
                      <a:pt x="1816" y="667"/>
                    </a:lnTo>
                    <a:lnTo>
                      <a:pt x="1821" y="661"/>
                    </a:lnTo>
                    <a:lnTo>
                      <a:pt x="1823" y="659"/>
                    </a:lnTo>
                    <a:lnTo>
                      <a:pt x="1824" y="659"/>
                    </a:lnTo>
                    <a:close/>
                    <a:moveTo>
                      <a:pt x="1864" y="656"/>
                    </a:moveTo>
                    <a:lnTo>
                      <a:pt x="1865" y="656"/>
                    </a:lnTo>
                    <a:lnTo>
                      <a:pt x="1867" y="658"/>
                    </a:lnTo>
                    <a:lnTo>
                      <a:pt x="1868" y="658"/>
                    </a:lnTo>
                    <a:lnTo>
                      <a:pt x="1868" y="659"/>
                    </a:lnTo>
                    <a:lnTo>
                      <a:pt x="1869" y="661"/>
                    </a:lnTo>
                    <a:lnTo>
                      <a:pt x="1867" y="666"/>
                    </a:lnTo>
                    <a:lnTo>
                      <a:pt x="1865" y="666"/>
                    </a:lnTo>
                    <a:lnTo>
                      <a:pt x="1863" y="665"/>
                    </a:lnTo>
                    <a:lnTo>
                      <a:pt x="1862" y="664"/>
                    </a:lnTo>
                    <a:lnTo>
                      <a:pt x="1860" y="659"/>
                    </a:lnTo>
                    <a:lnTo>
                      <a:pt x="1862" y="658"/>
                    </a:lnTo>
                    <a:lnTo>
                      <a:pt x="1863" y="657"/>
                    </a:lnTo>
                    <a:lnTo>
                      <a:pt x="1864" y="656"/>
                    </a:lnTo>
                    <a:close/>
                    <a:moveTo>
                      <a:pt x="1682" y="646"/>
                    </a:moveTo>
                    <a:lnTo>
                      <a:pt x="1687" y="651"/>
                    </a:lnTo>
                    <a:lnTo>
                      <a:pt x="1693" y="655"/>
                    </a:lnTo>
                    <a:lnTo>
                      <a:pt x="1699" y="658"/>
                    </a:lnTo>
                    <a:lnTo>
                      <a:pt x="1704" y="656"/>
                    </a:lnTo>
                    <a:lnTo>
                      <a:pt x="1705" y="658"/>
                    </a:lnTo>
                    <a:lnTo>
                      <a:pt x="1706" y="659"/>
                    </a:lnTo>
                    <a:lnTo>
                      <a:pt x="1706" y="660"/>
                    </a:lnTo>
                    <a:lnTo>
                      <a:pt x="1707" y="661"/>
                    </a:lnTo>
                    <a:lnTo>
                      <a:pt x="1705" y="664"/>
                    </a:lnTo>
                    <a:lnTo>
                      <a:pt x="1704" y="664"/>
                    </a:lnTo>
                    <a:lnTo>
                      <a:pt x="1702" y="664"/>
                    </a:lnTo>
                    <a:lnTo>
                      <a:pt x="1696" y="664"/>
                    </a:lnTo>
                    <a:lnTo>
                      <a:pt x="1695" y="664"/>
                    </a:lnTo>
                    <a:lnTo>
                      <a:pt x="1693" y="663"/>
                    </a:lnTo>
                    <a:lnTo>
                      <a:pt x="1692" y="662"/>
                    </a:lnTo>
                    <a:lnTo>
                      <a:pt x="1691" y="661"/>
                    </a:lnTo>
                    <a:lnTo>
                      <a:pt x="1689" y="659"/>
                    </a:lnTo>
                    <a:lnTo>
                      <a:pt x="1687" y="659"/>
                    </a:lnTo>
                    <a:lnTo>
                      <a:pt x="1685" y="659"/>
                    </a:lnTo>
                    <a:lnTo>
                      <a:pt x="1683" y="659"/>
                    </a:lnTo>
                    <a:lnTo>
                      <a:pt x="1681" y="660"/>
                    </a:lnTo>
                    <a:lnTo>
                      <a:pt x="1679" y="661"/>
                    </a:lnTo>
                    <a:lnTo>
                      <a:pt x="1678" y="661"/>
                    </a:lnTo>
                    <a:lnTo>
                      <a:pt x="1676" y="660"/>
                    </a:lnTo>
                    <a:lnTo>
                      <a:pt x="1676" y="657"/>
                    </a:lnTo>
                    <a:lnTo>
                      <a:pt x="1680" y="649"/>
                    </a:lnTo>
                    <a:lnTo>
                      <a:pt x="1682" y="646"/>
                    </a:lnTo>
                    <a:close/>
                    <a:moveTo>
                      <a:pt x="1720" y="645"/>
                    </a:moveTo>
                    <a:lnTo>
                      <a:pt x="1725" y="645"/>
                    </a:lnTo>
                    <a:lnTo>
                      <a:pt x="1725" y="646"/>
                    </a:lnTo>
                    <a:lnTo>
                      <a:pt x="1726" y="648"/>
                    </a:lnTo>
                    <a:lnTo>
                      <a:pt x="1726" y="649"/>
                    </a:lnTo>
                    <a:lnTo>
                      <a:pt x="1725" y="653"/>
                    </a:lnTo>
                    <a:lnTo>
                      <a:pt x="1724" y="654"/>
                    </a:lnTo>
                    <a:lnTo>
                      <a:pt x="1722" y="654"/>
                    </a:lnTo>
                    <a:lnTo>
                      <a:pt x="1721" y="654"/>
                    </a:lnTo>
                    <a:lnTo>
                      <a:pt x="1720" y="654"/>
                    </a:lnTo>
                    <a:lnTo>
                      <a:pt x="1719" y="653"/>
                    </a:lnTo>
                    <a:lnTo>
                      <a:pt x="1718" y="651"/>
                    </a:lnTo>
                    <a:lnTo>
                      <a:pt x="1716" y="649"/>
                    </a:lnTo>
                    <a:lnTo>
                      <a:pt x="1716" y="648"/>
                    </a:lnTo>
                    <a:lnTo>
                      <a:pt x="1715" y="648"/>
                    </a:lnTo>
                    <a:lnTo>
                      <a:pt x="1716" y="647"/>
                    </a:lnTo>
                    <a:lnTo>
                      <a:pt x="1718" y="646"/>
                    </a:lnTo>
                    <a:lnTo>
                      <a:pt x="1720" y="645"/>
                    </a:lnTo>
                    <a:close/>
                    <a:moveTo>
                      <a:pt x="1910" y="639"/>
                    </a:moveTo>
                    <a:lnTo>
                      <a:pt x="1911" y="641"/>
                    </a:lnTo>
                    <a:lnTo>
                      <a:pt x="1913" y="642"/>
                    </a:lnTo>
                    <a:lnTo>
                      <a:pt x="1914" y="643"/>
                    </a:lnTo>
                    <a:lnTo>
                      <a:pt x="1916" y="643"/>
                    </a:lnTo>
                    <a:lnTo>
                      <a:pt x="1918" y="644"/>
                    </a:lnTo>
                    <a:lnTo>
                      <a:pt x="1921" y="646"/>
                    </a:lnTo>
                    <a:lnTo>
                      <a:pt x="1921" y="651"/>
                    </a:lnTo>
                    <a:lnTo>
                      <a:pt x="1919" y="653"/>
                    </a:lnTo>
                    <a:lnTo>
                      <a:pt x="1916" y="653"/>
                    </a:lnTo>
                    <a:lnTo>
                      <a:pt x="1916" y="652"/>
                    </a:lnTo>
                    <a:lnTo>
                      <a:pt x="1915" y="650"/>
                    </a:lnTo>
                    <a:lnTo>
                      <a:pt x="1913" y="649"/>
                    </a:lnTo>
                    <a:lnTo>
                      <a:pt x="1911" y="649"/>
                    </a:lnTo>
                    <a:lnTo>
                      <a:pt x="1910" y="651"/>
                    </a:lnTo>
                    <a:lnTo>
                      <a:pt x="1908" y="652"/>
                    </a:lnTo>
                    <a:lnTo>
                      <a:pt x="1906" y="653"/>
                    </a:lnTo>
                    <a:lnTo>
                      <a:pt x="1904" y="653"/>
                    </a:lnTo>
                    <a:lnTo>
                      <a:pt x="1902" y="652"/>
                    </a:lnTo>
                    <a:lnTo>
                      <a:pt x="1901" y="650"/>
                    </a:lnTo>
                    <a:lnTo>
                      <a:pt x="1901" y="647"/>
                    </a:lnTo>
                    <a:lnTo>
                      <a:pt x="1902" y="645"/>
                    </a:lnTo>
                    <a:lnTo>
                      <a:pt x="1903" y="644"/>
                    </a:lnTo>
                    <a:lnTo>
                      <a:pt x="1906" y="642"/>
                    </a:lnTo>
                    <a:lnTo>
                      <a:pt x="1907" y="641"/>
                    </a:lnTo>
                    <a:lnTo>
                      <a:pt x="1908" y="640"/>
                    </a:lnTo>
                    <a:lnTo>
                      <a:pt x="1910" y="639"/>
                    </a:lnTo>
                    <a:close/>
                    <a:moveTo>
                      <a:pt x="1891" y="635"/>
                    </a:moveTo>
                    <a:lnTo>
                      <a:pt x="1891" y="637"/>
                    </a:lnTo>
                    <a:lnTo>
                      <a:pt x="1894" y="642"/>
                    </a:lnTo>
                    <a:lnTo>
                      <a:pt x="1895" y="642"/>
                    </a:lnTo>
                    <a:lnTo>
                      <a:pt x="1893" y="643"/>
                    </a:lnTo>
                    <a:lnTo>
                      <a:pt x="1891" y="645"/>
                    </a:lnTo>
                    <a:lnTo>
                      <a:pt x="1890" y="645"/>
                    </a:lnTo>
                    <a:lnTo>
                      <a:pt x="1887" y="645"/>
                    </a:lnTo>
                    <a:lnTo>
                      <a:pt x="1886" y="648"/>
                    </a:lnTo>
                    <a:lnTo>
                      <a:pt x="1886" y="651"/>
                    </a:lnTo>
                    <a:lnTo>
                      <a:pt x="1885" y="654"/>
                    </a:lnTo>
                    <a:lnTo>
                      <a:pt x="1883" y="655"/>
                    </a:lnTo>
                    <a:lnTo>
                      <a:pt x="1882" y="658"/>
                    </a:lnTo>
                    <a:lnTo>
                      <a:pt x="1880" y="659"/>
                    </a:lnTo>
                    <a:lnTo>
                      <a:pt x="1878" y="660"/>
                    </a:lnTo>
                    <a:lnTo>
                      <a:pt x="1876" y="660"/>
                    </a:lnTo>
                    <a:lnTo>
                      <a:pt x="1874" y="661"/>
                    </a:lnTo>
                    <a:lnTo>
                      <a:pt x="1873" y="661"/>
                    </a:lnTo>
                    <a:lnTo>
                      <a:pt x="1872" y="660"/>
                    </a:lnTo>
                    <a:lnTo>
                      <a:pt x="1872" y="658"/>
                    </a:lnTo>
                    <a:lnTo>
                      <a:pt x="1872" y="654"/>
                    </a:lnTo>
                    <a:lnTo>
                      <a:pt x="1872" y="654"/>
                    </a:lnTo>
                    <a:lnTo>
                      <a:pt x="1873" y="652"/>
                    </a:lnTo>
                    <a:lnTo>
                      <a:pt x="1875" y="651"/>
                    </a:lnTo>
                    <a:lnTo>
                      <a:pt x="1876" y="649"/>
                    </a:lnTo>
                    <a:lnTo>
                      <a:pt x="1878" y="649"/>
                    </a:lnTo>
                    <a:lnTo>
                      <a:pt x="1882" y="647"/>
                    </a:lnTo>
                    <a:lnTo>
                      <a:pt x="1882" y="647"/>
                    </a:lnTo>
                    <a:lnTo>
                      <a:pt x="1884" y="646"/>
                    </a:lnTo>
                    <a:lnTo>
                      <a:pt x="1883" y="645"/>
                    </a:lnTo>
                    <a:lnTo>
                      <a:pt x="1883" y="644"/>
                    </a:lnTo>
                    <a:lnTo>
                      <a:pt x="1882" y="643"/>
                    </a:lnTo>
                    <a:lnTo>
                      <a:pt x="1882" y="642"/>
                    </a:lnTo>
                    <a:lnTo>
                      <a:pt x="1886" y="638"/>
                    </a:lnTo>
                    <a:lnTo>
                      <a:pt x="1891" y="635"/>
                    </a:lnTo>
                    <a:close/>
                    <a:moveTo>
                      <a:pt x="1510" y="623"/>
                    </a:moveTo>
                    <a:lnTo>
                      <a:pt x="1519" y="625"/>
                    </a:lnTo>
                    <a:lnTo>
                      <a:pt x="1525" y="628"/>
                    </a:lnTo>
                    <a:lnTo>
                      <a:pt x="1533" y="632"/>
                    </a:lnTo>
                    <a:lnTo>
                      <a:pt x="1534" y="633"/>
                    </a:lnTo>
                    <a:lnTo>
                      <a:pt x="1535" y="633"/>
                    </a:lnTo>
                    <a:lnTo>
                      <a:pt x="1537" y="632"/>
                    </a:lnTo>
                    <a:lnTo>
                      <a:pt x="1539" y="632"/>
                    </a:lnTo>
                    <a:lnTo>
                      <a:pt x="1540" y="631"/>
                    </a:lnTo>
                    <a:lnTo>
                      <a:pt x="1549" y="630"/>
                    </a:lnTo>
                    <a:lnTo>
                      <a:pt x="1557" y="633"/>
                    </a:lnTo>
                    <a:lnTo>
                      <a:pt x="1564" y="635"/>
                    </a:lnTo>
                    <a:lnTo>
                      <a:pt x="1575" y="638"/>
                    </a:lnTo>
                    <a:lnTo>
                      <a:pt x="1585" y="640"/>
                    </a:lnTo>
                    <a:lnTo>
                      <a:pt x="1594" y="640"/>
                    </a:lnTo>
                    <a:lnTo>
                      <a:pt x="1606" y="639"/>
                    </a:lnTo>
                    <a:lnTo>
                      <a:pt x="1613" y="637"/>
                    </a:lnTo>
                    <a:lnTo>
                      <a:pt x="1619" y="636"/>
                    </a:lnTo>
                    <a:lnTo>
                      <a:pt x="1625" y="637"/>
                    </a:lnTo>
                    <a:lnTo>
                      <a:pt x="1629" y="641"/>
                    </a:lnTo>
                    <a:lnTo>
                      <a:pt x="1630" y="643"/>
                    </a:lnTo>
                    <a:lnTo>
                      <a:pt x="1630" y="645"/>
                    </a:lnTo>
                    <a:lnTo>
                      <a:pt x="1631" y="645"/>
                    </a:lnTo>
                    <a:lnTo>
                      <a:pt x="1632" y="644"/>
                    </a:lnTo>
                    <a:lnTo>
                      <a:pt x="1634" y="642"/>
                    </a:lnTo>
                    <a:lnTo>
                      <a:pt x="1637" y="642"/>
                    </a:lnTo>
                    <a:lnTo>
                      <a:pt x="1639" y="644"/>
                    </a:lnTo>
                    <a:lnTo>
                      <a:pt x="1641" y="645"/>
                    </a:lnTo>
                    <a:lnTo>
                      <a:pt x="1642" y="646"/>
                    </a:lnTo>
                    <a:lnTo>
                      <a:pt x="1642" y="648"/>
                    </a:lnTo>
                    <a:lnTo>
                      <a:pt x="1642" y="649"/>
                    </a:lnTo>
                    <a:lnTo>
                      <a:pt x="1642" y="651"/>
                    </a:lnTo>
                    <a:lnTo>
                      <a:pt x="1647" y="656"/>
                    </a:lnTo>
                    <a:lnTo>
                      <a:pt x="1652" y="656"/>
                    </a:lnTo>
                    <a:lnTo>
                      <a:pt x="1657" y="654"/>
                    </a:lnTo>
                    <a:lnTo>
                      <a:pt x="1662" y="660"/>
                    </a:lnTo>
                    <a:lnTo>
                      <a:pt x="1667" y="664"/>
                    </a:lnTo>
                    <a:lnTo>
                      <a:pt x="1673" y="664"/>
                    </a:lnTo>
                    <a:lnTo>
                      <a:pt x="1679" y="666"/>
                    </a:lnTo>
                    <a:lnTo>
                      <a:pt x="1683" y="667"/>
                    </a:lnTo>
                    <a:lnTo>
                      <a:pt x="1687" y="666"/>
                    </a:lnTo>
                    <a:lnTo>
                      <a:pt x="1691" y="667"/>
                    </a:lnTo>
                    <a:lnTo>
                      <a:pt x="1693" y="669"/>
                    </a:lnTo>
                    <a:lnTo>
                      <a:pt x="1701" y="681"/>
                    </a:lnTo>
                    <a:lnTo>
                      <a:pt x="1706" y="693"/>
                    </a:lnTo>
                    <a:lnTo>
                      <a:pt x="1706" y="698"/>
                    </a:lnTo>
                    <a:lnTo>
                      <a:pt x="1709" y="704"/>
                    </a:lnTo>
                    <a:lnTo>
                      <a:pt x="1712" y="709"/>
                    </a:lnTo>
                    <a:lnTo>
                      <a:pt x="1712" y="714"/>
                    </a:lnTo>
                    <a:lnTo>
                      <a:pt x="1710" y="718"/>
                    </a:lnTo>
                    <a:lnTo>
                      <a:pt x="1706" y="723"/>
                    </a:lnTo>
                    <a:lnTo>
                      <a:pt x="1704" y="726"/>
                    </a:lnTo>
                    <a:lnTo>
                      <a:pt x="1701" y="726"/>
                    </a:lnTo>
                    <a:lnTo>
                      <a:pt x="1696" y="724"/>
                    </a:lnTo>
                    <a:lnTo>
                      <a:pt x="1691" y="722"/>
                    </a:lnTo>
                    <a:lnTo>
                      <a:pt x="1686" y="720"/>
                    </a:lnTo>
                    <a:lnTo>
                      <a:pt x="1685" y="719"/>
                    </a:lnTo>
                    <a:lnTo>
                      <a:pt x="1671" y="717"/>
                    </a:lnTo>
                    <a:lnTo>
                      <a:pt x="1659" y="716"/>
                    </a:lnTo>
                    <a:lnTo>
                      <a:pt x="1645" y="713"/>
                    </a:lnTo>
                    <a:lnTo>
                      <a:pt x="1632" y="708"/>
                    </a:lnTo>
                    <a:lnTo>
                      <a:pt x="1620" y="702"/>
                    </a:lnTo>
                    <a:lnTo>
                      <a:pt x="1605" y="692"/>
                    </a:lnTo>
                    <a:lnTo>
                      <a:pt x="1593" y="686"/>
                    </a:lnTo>
                    <a:lnTo>
                      <a:pt x="1590" y="686"/>
                    </a:lnTo>
                    <a:lnTo>
                      <a:pt x="1589" y="685"/>
                    </a:lnTo>
                    <a:lnTo>
                      <a:pt x="1588" y="684"/>
                    </a:lnTo>
                    <a:lnTo>
                      <a:pt x="1587" y="682"/>
                    </a:lnTo>
                    <a:lnTo>
                      <a:pt x="1586" y="682"/>
                    </a:lnTo>
                    <a:lnTo>
                      <a:pt x="1584" y="683"/>
                    </a:lnTo>
                    <a:lnTo>
                      <a:pt x="1583" y="683"/>
                    </a:lnTo>
                    <a:lnTo>
                      <a:pt x="1581" y="684"/>
                    </a:lnTo>
                    <a:lnTo>
                      <a:pt x="1579" y="684"/>
                    </a:lnTo>
                    <a:lnTo>
                      <a:pt x="1578" y="684"/>
                    </a:lnTo>
                    <a:lnTo>
                      <a:pt x="1574" y="684"/>
                    </a:lnTo>
                    <a:lnTo>
                      <a:pt x="1566" y="677"/>
                    </a:lnTo>
                    <a:lnTo>
                      <a:pt x="1559" y="670"/>
                    </a:lnTo>
                    <a:lnTo>
                      <a:pt x="1553" y="666"/>
                    </a:lnTo>
                    <a:lnTo>
                      <a:pt x="1546" y="665"/>
                    </a:lnTo>
                    <a:lnTo>
                      <a:pt x="1540" y="666"/>
                    </a:lnTo>
                    <a:lnTo>
                      <a:pt x="1535" y="666"/>
                    </a:lnTo>
                    <a:lnTo>
                      <a:pt x="1530" y="664"/>
                    </a:lnTo>
                    <a:lnTo>
                      <a:pt x="1521" y="659"/>
                    </a:lnTo>
                    <a:lnTo>
                      <a:pt x="1512" y="653"/>
                    </a:lnTo>
                    <a:lnTo>
                      <a:pt x="1507" y="652"/>
                    </a:lnTo>
                    <a:lnTo>
                      <a:pt x="1502" y="654"/>
                    </a:lnTo>
                    <a:lnTo>
                      <a:pt x="1497" y="656"/>
                    </a:lnTo>
                    <a:lnTo>
                      <a:pt x="1493" y="655"/>
                    </a:lnTo>
                    <a:lnTo>
                      <a:pt x="1487" y="654"/>
                    </a:lnTo>
                    <a:lnTo>
                      <a:pt x="1481" y="650"/>
                    </a:lnTo>
                    <a:lnTo>
                      <a:pt x="1475" y="646"/>
                    </a:lnTo>
                    <a:lnTo>
                      <a:pt x="1471" y="643"/>
                    </a:lnTo>
                    <a:lnTo>
                      <a:pt x="1470" y="642"/>
                    </a:lnTo>
                    <a:lnTo>
                      <a:pt x="1469" y="640"/>
                    </a:lnTo>
                    <a:lnTo>
                      <a:pt x="1467" y="639"/>
                    </a:lnTo>
                    <a:lnTo>
                      <a:pt x="1469" y="637"/>
                    </a:lnTo>
                    <a:lnTo>
                      <a:pt x="1471" y="636"/>
                    </a:lnTo>
                    <a:lnTo>
                      <a:pt x="1476" y="635"/>
                    </a:lnTo>
                    <a:lnTo>
                      <a:pt x="1484" y="635"/>
                    </a:lnTo>
                    <a:lnTo>
                      <a:pt x="1501" y="624"/>
                    </a:lnTo>
                    <a:lnTo>
                      <a:pt x="1510" y="623"/>
                    </a:lnTo>
                    <a:close/>
                    <a:moveTo>
                      <a:pt x="320" y="606"/>
                    </a:moveTo>
                    <a:lnTo>
                      <a:pt x="320" y="608"/>
                    </a:lnTo>
                    <a:lnTo>
                      <a:pt x="321" y="606"/>
                    </a:lnTo>
                    <a:lnTo>
                      <a:pt x="320" y="606"/>
                    </a:lnTo>
                    <a:close/>
                    <a:moveTo>
                      <a:pt x="32" y="604"/>
                    </a:moveTo>
                    <a:lnTo>
                      <a:pt x="33" y="604"/>
                    </a:lnTo>
                    <a:lnTo>
                      <a:pt x="33" y="605"/>
                    </a:lnTo>
                    <a:lnTo>
                      <a:pt x="32" y="607"/>
                    </a:lnTo>
                    <a:lnTo>
                      <a:pt x="32" y="609"/>
                    </a:lnTo>
                    <a:lnTo>
                      <a:pt x="33" y="610"/>
                    </a:lnTo>
                    <a:lnTo>
                      <a:pt x="33" y="611"/>
                    </a:lnTo>
                    <a:lnTo>
                      <a:pt x="32" y="613"/>
                    </a:lnTo>
                    <a:lnTo>
                      <a:pt x="32" y="615"/>
                    </a:lnTo>
                    <a:lnTo>
                      <a:pt x="30" y="617"/>
                    </a:lnTo>
                    <a:lnTo>
                      <a:pt x="29" y="616"/>
                    </a:lnTo>
                    <a:lnTo>
                      <a:pt x="29" y="615"/>
                    </a:lnTo>
                    <a:lnTo>
                      <a:pt x="30" y="613"/>
                    </a:lnTo>
                    <a:lnTo>
                      <a:pt x="30" y="610"/>
                    </a:lnTo>
                    <a:lnTo>
                      <a:pt x="31" y="609"/>
                    </a:lnTo>
                    <a:lnTo>
                      <a:pt x="30" y="609"/>
                    </a:lnTo>
                    <a:lnTo>
                      <a:pt x="30" y="605"/>
                    </a:lnTo>
                    <a:lnTo>
                      <a:pt x="31" y="605"/>
                    </a:lnTo>
                    <a:lnTo>
                      <a:pt x="32" y="604"/>
                    </a:lnTo>
                    <a:close/>
                    <a:moveTo>
                      <a:pt x="1930" y="600"/>
                    </a:moveTo>
                    <a:lnTo>
                      <a:pt x="1930" y="607"/>
                    </a:lnTo>
                    <a:lnTo>
                      <a:pt x="1927" y="612"/>
                    </a:lnTo>
                    <a:lnTo>
                      <a:pt x="1925" y="618"/>
                    </a:lnTo>
                    <a:lnTo>
                      <a:pt x="1918" y="623"/>
                    </a:lnTo>
                    <a:lnTo>
                      <a:pt x="1911" y="630"/>
                    </a:lnTo>
                    <a:lnTo>
                      <a:pt x="1908" y="631"/>
                    </a:lnTo>
                    <a:lnTo>
                      <a:pt x="1907" y="632"/>
                    </a:lnTo>
                    <a:lnTo>
                      <a:pt x="1904" y="632"/>
                    </a:lnTo>
                    <a:lnTo>
                      <a:pt x="1903" y="631"/>
                    </a:lnTo>
                    <a:lnTo>
                      <a:pt x="1901" y="628"/>
                    </a:lnTo>
                    <a:lnTo>
                      <a:pt x="1902" y="625"/>
                    </a:lnTo>
                    <a:lnTo>
                      <a:pt x="1903" y="624"/>
                    </a:lnTo>
                    <a:lnTo>
                      <a:pt x="1905" y="622"/>
                    </a:lnTo>
                    <a:lnTo>
                      <a:pt x="1918" y="615"/>
                    </a:lnTo>
                    <a:lnTo>
                      <a:pt x="1922" y="613"/>
                    </a:lnTo>
                    <a:lnTo>
                      <a:pt x="1926" y="606"/>
                    </a:lnTo>
                    <a:lnTo>
                      <a:pt x="1930" y="600"/>
                    </a:lnTo>
                    <a:close/>
                    <a:moveTo>
                      <a:pt x="2020" y="576"/>
                    </a:moveTo>
                    <a:lnTo>
                      <a:pt x="2022" y="581"/>
                    </a:lnTo>
                    <a:lnTo>
                      <a:pt x="2023" y="583"/>
                    </a:lnTo>
                    <a:lnTo>
                      <a:pt x="2021" y="586"/>
                    </a:lnTo>
                    <a:lnTo>
                      <a:pt x="2016" y="589"/>
                    </a:lnTo>
                    <a:lnTo>
                      <a:pt x="2011" y="589"/>
                    </a:lnTo>
                    <a:lnTo>
                      <a:pt x="2013" y="586"/>
                    </a:lnTo>
                    <a:lnTo>
                      <a:pt x="2015" y="582"/>
                    </a:lnTo>
                    <a:lnTo>
                      <a:pt x="2017" y="581"/>
                    </a:lnTo>
                    <a:lnTo>
                      <a:pt x="2018" y="578"/>
                    </a:lnTo>
                    <a:lnTo>
                      <a:pt x="2020" y="576"/>
                    </a:lnTo>
                    <a:close/>
                    <a:moveTo>
                      <a:pt x="1969" y="573"/>
                    </a:moveTo>
                    <a:lnTo>
                      <a:pt x="1968" y="581"/>
                    </a:lnTo>
                    <a:lnTo>
                      <a:pt x="1965" y="589"/>
                    </a:lnTo>
                    <a:lnTo>
                      <a:pt x="1960" y="596"/>
                    </a:lnTo>
                    <a:lnTo>
                      <a:pt x="1956" y="601"/>
                    </a:lnTo>
                    <a:lnTo>
                      <a:pt x="1956" y="601"/>
                    </a:lnTo>
                    <a:lnTo>
                      <a:pt x="1959" y="606"/>
                    </a:lnTo>
                    <a:lnTo>
                      <a:pt x="1959" y="607"/>
                    </a:lnTo>
                    <a:lnTo>
                      <a:pt x="1957" y="613"/>
                    </a:lnTo>
                    <a:lnTo>
                      <a:pt x="1955" y="620"/>
                    </a:lnTo>
                    <a:lnTo>
                      <a:pt x="1952" y="625"/>
                    </a:lnTo>
                    <a:lnTo>
                      <a:pt x="1950" y="625"/>
                    </a:lnTo>
                    <a:lnTo>
                      <a:pt x="1949" y="624"/>
                    </a:lnTo>
                    <a:lnTo>
                      <a:pt x="1948" y="623"/>
                    </a:lnTo>
                    <a:lnTo>
                      <a:pt x="1945" y="616"/>
                    </a:lnTo>
                    <a:lnTo>
                      <a:pt x="1946" y="611"/>
                    </a:lnTo>
                    <a:lnTo>
                      <a:pt x="1947" y="607"/>
                    </a:lnTo>
                    <a:lnTo>
                      <a:pt x="1950" y="604"/>
                    </a:lnTo>
                    <a:lnTo>
                      <a:pt x="1952" y="600"/>
                    </a:lnTo>
                    <a:lnTo>
                      <a:pt x="1952" y="594"/>
                    </a:lnTo>
                    <a:lnTo>
                      <a:pt x="1954" y="589"/>
                    </a:lnTo>
                    <a:lnTo>
                      <a:pt x="1957" y="583"/>
                    </a:lnTo>
                    <a:lnTo>
                      <a:pt x="1961" y="578"/>
                    </a:lnTo>
                    <a:lnTo>
                      <a:pt x="1966" y="574"/>
                    </a:lnTo>
                    <a:lnTo>
                      <a:pt x="1969" y="573"/>
                    </a:lnTo>
                    <a:close/>
                    <a:moveTo>
                      <a:pt x="1926" y="497"/>
                    </a:moveTo>
                    <a:lnTo>
                      <a:pt x="1930" y="497"/>
                    </a:lnTo>
                    <a:lnTo>
                      <a:pt x="1931" y="498"/>
                    </a:lnTo>
                    <a:lnTo>
                      <a:pt x="1932" y="499"/>
                    </a:lnTo>
                    <a:lnTo>
                      <a:pt x="1932" y="500"/>
                    </a:lnTo>
                    <a:lnTo>
                      <a:pt x="1933" y="501"/>
                    </a:lnTo>
                    <a:lnTo>
                      <a:pt x="1933" y="508"/>
                    </a:lnTo>
                    <a:lnTo>
                      <a:pt x="1931" y="508"/>
                    </a:lnTo>
                    <a:lnTo>
                      <a:pt x="1930" y="508"/>
                    </a:lnTo>
                    <a:lnTo>
                      <a:pt x="1927" y="508"/>
                    </a:lnTo>
                    <a:lnTo>
                      <a:pt x="1926" y="507"/>
                    </a:lnTo>
                    <a:lnTo>
                      <a:pt x="1923" y="505"/>
                    </a:lnTo>
                    <a:lnTo>
                      <a:pt x="1922" y="503"/>
                    </a:lnTo>
                    <a:lnTo>
                      <a:pt x="1922" y="499"/>
                    </a:lnTo>
                    <a:lnTo>
                      <a:pt x="1924" y="498"/>
                    </a:lnTo>
                    <a:lnTo>
                      <a:pt x="1926" y="497"/>
                    </a:lnTo>
                    <a:close/>
                    <a:moveTo>
                      <a:pt x="2085" y="494"/>
                    </a:moveTo>
                    <a:lnTo>
                      <a:pt x="2091" y="503"/>
                    </a:lnTo>
                    <a:lnTo>
                      <a:pt x="2095" y="510"/>
                    </a:lnTo>
                    <a:lnTo>
                      <a:pt x="2098" y="517"/>
                    </a:lnTo>
                    <a:lnTo>
                      <a:pt x="2101" y="521"/>
                    </a:lnTo>
                    <a:lnTo>
                      <a:pt x="2101" y="525"/>
                    </a:lnTo>
                    <a:lnTo>
                      <a:pt x="2103" y="528"/>
                    </a:lnTo>
                    <a:lnTo>
                      <a:pt x="2106" y="531"/>
                    </a:lnTo>
                    <a:lnTo>
                      <a:pt x="2108" y="530"/>
                    </a:lnTo>
                    <a:lnTo>
                      <a:pt x="2109" y="529"/>
                    </a:lnTo>
                    <a:lnTo>
                      <a:pt x="2112" y="529"/>
                    </a:lnTo>
                    <a:lnTo>
                      <a:pt x="2115" y="532"/>
                    </a:lnTo>
                    <a:lnTo>
                      <a:pt x="2117" y="537"/>
                    </a:lnTo>
                    <a:lnTo>
                      <a:pt x="2120" y="543"/>
                    </a:lnTo>
                    <a:lnTo>
                      <a:pt x="2122" y="548"/>
                    </a:lnTo>
                    <a:lnTo>
                      <a:pt x="2123" y="549"/>
                    </a:lnTo>
                    <a:lnTo>
                      <a:pt x="2123" y="551"/>
                    </a:lnTo>
                    <a:lnTo>
                      <a:pt x="2124" y="552"/>
                    </a:lnTo>
                    <a:lnTo>
                      <a:pt x="2134" y="622"/>
                    </a:lnTo>
                    <a:lnTo>
                      <a:pt x="2139" y="693"/>
                    </a:lnTo>
                    <a:lnTo>
                      <a:pt x="2140" y="764"/>
                    </a:lnTo>
                    <a:lnTo>
                      <a:pt x="2136" y="835"/>
                    </a:lnTo>
                    <a:lnTo>
                      <a:pt x="2134" y="834"/>
                    </a:lnTo>
                    <a:lnTo>
                      <a:pt x="2132" y="832"/>
                    </a:lnTo>
                    <a:lnTo>
                      <a:pt x="2126" y="822"/>
                    </a:lnTo>
                    <a:lnTo>
                      <a:pt x="2122" y="822"/>
                    </a:lnTo>
                    <a:lnTo>
                      <a:pt x="2117" y="826"/>
                    </a:lnTo>
                    <a:lnTo>
                      <a:pt x="2106" y="836"/>
                    </a:lnTo>
                    <a:lnTo>
                      <a:pt x="2102" y="842"/>
                    </a:lnTo>
                    <a:lnTo>
                      <a:pt x="2098" y="850"/>
                    </a:lnTo>
                    <a:lnTo>
                      <a:pt x="2095" y="856"/>
                    </a:lnTo>
                    <a:lnTo>
                      <a:pt x="2093" y="863"/>
                    </a:lnTo>
                    <a:lnTo>
                      <a:pt x="2091" y="870"/>
                    </a:lnTo>
                    <a:lnTo>
                      <a:pt x="2085" y="881"/>
                    </a:lnTo>
                    <a:lnTo>
                      <a:pt x="2079" y="890"/>
                    </a:lnTo>
                    <a:lnTo>
                      <a:pt x="2073" y="899"/>
                    </a:lnTo>
                    <a:lnTo>
                      <a:pt x="2069" y="908"/>
                    </a:lnTo>
                    <a:lnTo>
                      <a:pt x="2066" y="917"/>
                    </a:lnTo>
                    <a:lnTo>
                      <a:pt x="2066" y="928"/>
                    </a:lnTo>
                    <a:lnTo>
                      <a:pt x="2051" y="949"/>
                    </a:lnTo>
                    <a:lnTo>
                      <a:pt x="2049" y="951"/>
                    </a:lnTo>
                    <a:lnTo>
                      <a:pt x="2048" y="952"/>
                    </a:lnTo>
                    <a:lnTo>
                      <a:pt x="2045" y="957"/>
                    </a:lnTo>
                    <a:lnTo>
                      <a:pt x="2043" y="958"/>
                    </a:lnTo>
                    <a:lnTo>
                      <a:pt x="2038" y="968"/>
                    </a:lnTo>
                    <a:lnTo>
                      <a:pt x="2033" y="979"/>
                    </a:lnTo>
                    <a:lnTo>
                      <a:pt x="2028" y="991"/>
                    </a:lnTo>
                    <a:lnTo>
                      <a:pt x="2019" y="1002"/>
                    </a:lnTo>
                    <a:lnTo>
                      <a:pt x="2016" y="1005"/>
                    </a:lnTo>
                    <a:lnTo>
                      <a:pt x="2011" y="1008"/>
                    </a:lnTo>
                    <a:lnTo>
                      <a:pt x="2006" y="1010"/>
                    </a:lnTo>
                    <a:lnTo>
                      <a:pt x="2002" y="1012"/>
                    </a:lnTo>
                    <a:lnTo>
                      <a:pt x="1998" y="1012"/>
                    </a:lnTo>
                    <a:lnTo>
                      <a:pt x="1995" y="1010"/>
                    </a:lnTo>
                    <a:lnTo>
                      <a:pt x="1995" y="1005"/>
                    </a:lnTo>
                    <a:lnTo>
                      <a:pt x="1996" y="998"/>
                    </a:lnTo>
                    <a:lnTo>
                      <a:pt x="1998" y="992"/>
                    </a:lnTo>
                    <a:lnTo>
                      <a:pt x="1997" y="985"/>
                    </a:lnTo>
                    <a:lnTo>
                      <a:pt x="1994" y="977"/>
                    </a:lnTo>
                    <a:lnTo>
                      <a:pt x="1989" y="973"/>
                    </a:lnTo>
                    <a:lnTo>
                      <a:pt x="1985" y="970"/>
                    </a:lnTo>
                    <a:lnTo>
                      <a:pt x="1982" y="966"/>
                    </a:lnTo>
                    <a:lnTo>
                      <a:pt x="1975" y="957"/>
                    </a:lnTo>
                    <a:lnTo>
                      <a:pt x="1965" y="943"/>
                    </a:lnTo>
                    <a:lnTo>
                      <a:pt x="1958" y="935"/>
                    </a:lnTo>
                    <a:lnTo>
                      <a:pt x="1955" y="933"/>
                    </a:lnTo>
                    <a:lnTo>
                      <a:pt x="1949" y="932"/>
                    </a:lnTo>
                    <a:lnTo>
                      <a:pt x="1946" y="930"/>
                    </a:lnTo>
                    <a:lnTo>
                      <a:pt x="1945" y="927"/>
                    </a:lnTo>
                    <a:lnTo>
                      <a:pt x="1945" y="919"/>
                    </a:lnTo>
                    <a:lnTo>
                      <a:pt x="1946" y="920"/>
                    </a:lnTo>
                    <a:lnTo>
                      <a:pt x="1947" y="922"/>
                    </a:lnTo>
                    <a:lnTo>
                      <a:pt x="1950" y="922"/>
                    </a:lnTo>
                    <a:lnTo>
                      <a:pt x="1950" y="920"/>
                    </a:lnTo>
                    <a:lnTo>
                      <a:pt x="1950" y="919"/>
                    </a:lnTo>
                    <a:lnTo>
                      <a:pt x="1949" y="918"/>
                    </a:lnTo>
                    <a:lnTo>
                      <a:pt x="1948" y="916"/>
                    </a:lnTo>
                    <a:lnTo>
                      <a:pt x="1945" y="913"/>
                    </a:lnTo>
                    <a:lnTo>
                      <a:pt x="1942" y="909"/>
                    </a:lnTo>
                    <a:lnTo>
                      <a:pt x="1939" y="904"/>
                    </a:lnTo>
                    <a:lnTo>
                      <a:pt x="1935" y="898"/>
                    </a:lnTo>
                    <a:lnTo>
                      <a:pt x="1924" y="873"/>
                    </a:lnTo>
                    <a:lnTo>
                      <a:pt x="1923" y="871"/>
                    </a:lnTo>
                    <a:lnTo>
                      <a:pt x="1924" y="869"/>
                    </a:lnTo>
                    <a:lnTo>
                      <a:pt x="1924" y="867"/>
                    </a:lnTo>
                    <a:lnTo>
                      <a:pt x="1926" y="864"/>
                    </a:lnTo>
                    <a:lnTo>
                      <a:pt x="1927" y="865"/>
                    </a:lnTo>
                    <a:lnTo>
                      <a:pt x="1928" y="868"/>
                    </a:lnTo>
                    <a:lnTo>
                      <a:pt x="1932" y="860"/>
                    </a:lnTo>
                    <a:lnTo>
                      <a:pt x="1935" y="851"/>
                    </a:lnTo>
                    <a:lnTo>
                      <a:pt x="1938" y="841"/>
                    </a:lnTo>
                    <a:lnTo>
                      <a:pt x="1940" y="834"/>
                    </a:lnTo>
                    <a:lnTo>
                      <a:pt x="1943" y="826"/>
                    </a:lnTo>
                    <a:lnTo>
                      <a:pt x="1948" y="818"/>
                    </a:lnTo>
                    <a:lnTo>
                      <a:pt x="1955" y="811"/>
                    </a:lnTo>
                    <a:lnTo>
                      <a:pt x="1960" y="805"/>
                    </a:lnTo>
                    <a:lnTo>
                      <a:pt x="1965" y="797"/>
                    </a:lnTo>
                    <a:lnTo>
                      <a:pt x="1970" y="788"/>
                    </a:lnTo>
                    <a:lnTo>
                      <a:pt x="1976" y="777"/>
                    </a:lnTo>
                    <a:lnTo>
                      <a:pt x="1981" y="767"/>
                    </a:lnTo>
                    <a:lnTo>
                      <a:pt x="1984" y="756"/>
                    </a:lnTo>
                    <a:lnTo>
                      <a:pt x="1986" y="746"/>
                    </a:lnTo>
                    <a:lnTo>
                      <a:pt x="1984" y="738"/>
                    </a:lnTo>
                    <a:lnTo>
                      <a:pt x="1980" y="726"/>
                    </a:lnTo>
                    <a:lnTo>
                      <a:pt x="1979" y="720"/>
                    </a:lnTo>
                    <a:lnTo>
                      <a:pt x="1981" y="715"/>
                    </a:lnTo>
                    <a:lnTo>
                      <a:pt x="1983" y="717"/>
                    </a:lnTo>
                    <a:lnTo>
                      <a:pt x="1988" y="718"/>
                    </a:lnTo>
                    <a:lnTo>
                      <a:pt x="1989" y="720"/>
                    </a:lnTo>
                    <a:lnTo>
                      <a:pt x="1989" y="714"/>
                    </a:lnTo>
                    <a:lnTo>
                      <a:pt x="1988" y="708"/>
                    </a:lnTo>
                    <a:lnTo>
                      <a:pt x="1986" y="702"/>
                    </a:lnTo>
                    <a:lnTo>
                      <a:pt x="1992" y="702"/>
                    </a:lnTo>
                    <a:lnTo>
                      <a:pt x="1994" y="701"/>
                    </a:lnTo>
                    <a:lnTo>
                      <a:pt x="1994" y="699"/>
                    </a:lnTo>
                    <a:lnTo>
                      <a:pt x="1992" y="691"/>
                    </a:lnTo>
                    <a:lnTo>
                      <a:pt x="1992" y="676"/>
                    </a:lnTo>
                    <a:lnTo>
                      <a:pt x="1990" y="669"/>
                    </a:lnTo>
                    <a:lnTo>
                      <a:pt x="1994" y="662"/>
                    </a:lnTo>
                    <a:lnTo>
                      <a:pt x="1997" y="655"/>
                    </a:lnTo>
                    <a:lnTo>
                      <a:pt x="1999" y="649"/>
                    </a:lnTo>
                    <a:lnTo>
                      <a:pt x="2002" y="645"/>
                    </a:lnTo>
                    <a:lnTo>
                      <a:pt x="2006" y="643"/>
                    </a:lnTo>
                    <a:lnTo>
                      <a:pt x="2009" y="644"/>
                    </a:lnTo>
                    <a:lnTo>
                      <a:pt x="2013" y="648"/>
                    </a:lnTo>
                    <a:lnTo>
                      <a:pt x="2017" y="654"/>
                    </a:lnTo>
                    <a:lnTo>
                      <a:pt x="2018" y="650"/>
                    </a:lnTo>
                    <a:lnTo>
                      <a:pt x="2018" y="648"/>
                    </a:lnTo>
                    <a:lnTo>
                      <a:pt x="2019" y="645"/>
                    </a:lnTo>
                    <a:lnTo>
                      <a:pt x="2021" y="642"/>
                    </a:lnTo>
                    <a:lnTo>
                      <a:pt x="2023" y="641"/>
                    </a:lnTo>
                    <a:lnTo>
                      <a:pt x="2027" y="641"/>
                    </a:lnTo>
                    <a:lnTo>
                      <a:pt x="2027" y="639"/>
                    </a:lnTo>
                    <a:lnTo>
                      <a:pt x="2025" y="634"/>
                    </a:lnTo>
                    <a:lnTo>
                      <a:pt x="2023" y="632"/>
                    </a:lnTo>
                    <a:lnTo>
                      <a:pt x="2023" y="630"/>
                    </a:lnTo>
                    <a:lnTo>
                      <a:pt x="2022" y="623"/>
                    </a:lnTo>
                    <a:lnTo>
                      <a:pt x="2022" y="616"/>
                    </a:lnTo>
                    <a:lnTo>
                      <a:pt x="2020" y="610"/>
                    </a:lnTo>
                    <a:lnTo>
                      <a:pt x="2020" y="605"/>
                    </a:lnTo>
                    <a:lnTo>
                      <a:pt x="2021" y="600"/>
                    </a:lnTo>
                    <a:lnTo>
                      <a:pt x="2024" y="594"/>
                    </a:lnTo>
                    <a:lnTo>
                      <a:pt x="2028" y="589"/>
                    </a:lnTo>
                    <a:lnTo>
                      <a:pt x="2030" y="586"/>
                    </a:lnTo>
                    <a:lnTo>
                      <a:pt x="2032" y="583"/>
                    </a:lnTo>
                    <a:lnTo>
                      <a:pt x="2033" y="581"/>
                    </a:lnTo>
                    <a:lnTo>
                      <a:pt x="2033" y="579"/>
                    </a:lnTo>
                    <a:lnTo>
                      <a:pt x="2033" y="577"/>
                    </a:lnTo>
                    <a:lnTo>
                      <a:pt x="2030" y="576"/>
                    </a:lnTo>
                    <a:lnTo>
                      <a:pt x="2028" y="576"/>
                    </a:lnTo>
                    <a:lnTo>
                      <a:pt x="2024" y="572"/>
                    </a:lnTo>
                    <a:lnTo>
                      <a:pt x="2033" y="571"/>
                    </a:lnTo>
                    <a:lnTo>
                      <a:pt x="2039" y="570"/>
                    </a:lnTo>
                    <a:lnTo>
                      <a:pt x="2045" y="567"/>
                    </a:lnTo>
                    <a:lnTo>
                      <a:pt x="2051" y="562"/>
                    </a:lnTo>
                    <a:lnTo>
                      <a:pt x="2053" y="561"/>
                    </a:lnTo>
                    <a:lnTo>
                      <a:pt x="2053" y="559"/>
                    </a:lnTo>
                    <a:lnTo>
                      <a:pt x="2054" y="556"/>
                    </a:lnTo>
                    <a:lnTo>
                      <a:pt x="2054" y="554"/>
                    </a:lnTo>
                    <a:lnTo>
                      <a:pt x="2056" y="552"/>
                    </a:lnTo>
                    <a:lnTo>
                      <a:pt x="2057" y="551"/>
                    </a:lnTo>
                    <a:lnTo>
                      <a:pt x="2059" y="551"/>
                    </a:lnTo>
                    <a:lnTo>
                      <a:pt x="2061" y="552"/>
                    </a:lnTo>
                    <a:lnTo>
                      <a:pt x="2062" y="553"/>
                    </a:lnTo>
                    <a:lnTo>
                      <a:pt x="2063" y="555"/>
                    </a:lnTo>
                    <a:lnTo>
                      <a:pt x="2064" y="560"/>
                    </a:lnTo>
                    <a:lnTo>
                      <a:pt x="2063" y="564"/>
                    </a:lnTo>
                    <a:lnTo>
                      <a:pt x="2062" y="569"/>
                    </a:lnTo>
                    <a:lnTo>
                      <a:pt x="2067" y="594"/>
                    </a:lnTo>
                    <a:lnTo>
                      <a:pt x="2069" y="596"/>
                    </a:lnTo>
                    <a:lnTo>
                      <a:pt x="2072" y="593"/>
                    </a:lnTo>
                    <a:lnTo>
                      <a:pt x="2073" y="593"/>
                    </a:lnTo>
                    <a:lnTo>
                      <a:pt x="2075" y="594"/>
                    </a:lnTo>
                    <a:lnTo>
                      <a:pt x="2076" y="595"/>
                    </a:lnTo>
                    <a:lnTo>
                      <a:pt x="2077" y="596"/>
                    </a:lnTo>
                    <a:lnTo>
                      <a:pt x="2077" y="597"/>
                    </a:lnTo>
                    <a:lnTo>
                      <a:pt x="2077" y="599"/>
                    </a:lnTo>
                    <a:lnTo>
                      <a:pt x="2078" y="599"/>
                    </a:lnTo>
                    <a:lnTo>
                      <a:pt x="2087" y="596"/>
                    </a:lnTo>
                    <a:lnTo>
                      <a:pt x="2095" y="594"/>
                    </a:lnTo>
                    <a:lnTo>
                      <a:pt x="2098" y="594"/>
                    </a:lnTo>
                    <a:lnTo>
                      <a:pt x="2100" y="596"/>
                    </a:lnTo>
                    <a:lnTo>
                      <a:pt x="2101" y="596"/>
                    </a:lnTo>
                    <a:lnTo>
                      <a:pt x="2104" y="596"/>
                    </a:lnTo>
                    <a:lnTo>
                      <a:pt x="2106" y="596"/>
                    </a:lnTo>
                    <a:lnTo>
                      <a:pt x="2107" y="591"/>
                    </a:lnTo>
                    <a:lnTo>
                      <a:pt x="2107" y="583"/>
                    </a:lnTo>
                    <a:lnTo>
                      <a:pt x="2104" y="566"/>
                    </a:lnTo>
                    <a:lnTo>
                      <a:pt x="2101" y="559"/>
                    </a:lnTo>
                    <a:lnTo>
                      <a:pt x="2100" y="552"/>
                    </a:lnTo>
                    <a:lnTo>
                      <a:pt x="2086" y="515"/>
                    </a:lnTo>
                    <a:lnTo>
                      <a:pt x="2086" y="508"/>
                    </a:lnTo>
                    <a:lnTo>
                      <a:pt x="2085" y="501"/>
                    </a:lnTo>
                    <a:lnTo>
                      <a:pt x="2085" y="494"/>
                    </a:lnTo>
                    <a:close/>
                    <a:moveTo>
                      <a:pt x="2008" y="477"/>
                    </a:moveTo>
                    <a:lnTo>
                      <a:pt x="2009" y="478"/>
                    </a:lnTo>
                    <a:lnTo>
                      <a:pt x="2009" y="478"/>
                    </a:lnTo>
                    <a:lnTo>
                      <a:pt x="2010" y="479"/>
                    </a:lnTo>
                    <a:lnTo>
                      <a:pt x="2012" y="483"/>
                    </a:lnTo>
                    <a:lnTo>
                      <a:pt x="2012" y="486"/>
                    </a:lnTo>
                    <a:lnTo>
                      <a:pt x="2011" y="488"/>
                    </a:lnTo>
                    <a:lnTo>
                      <a:pt x="2014" y="493"/>
                    </a:lnTo>
                    <a:lnTo>
                      <a:pt x="2015" y="495"/>
                    </a:lnTo>
                    <a:lnTo>
                      <a:pt x="2015" y="497"/>
                    </a:lnTo>
                    <a:lnTo>
                      <a:pt x="2014" y="498"/>
                    </a:lnTo>
                    <a:lnTo>
                      <a:pt x="2013" y="499"/>
                    </a:lnTo>
                    <a:lnTo>
                      <a:pt x="2013" y="498"/>
                    </a:lnTo>
                    <a:lnTo>
                      <a:pt x="2012" y="498"/>
                    </a:lnTo>
                    <a:lnTo>
                      <a:pt x="2012" y="498"/>
                    </a:lnTo>
                    <a:lnTo>
                      <a:pt x="2011" y="497"/>
                    </a:lnTo>
                    <a:lnTo>
                      <a:pt x="2010" y="494"/>
                    </a:lnTo>
                    <a:lnTo>
                      <a:pt x="2010" y="486"/>
                    </a:lnTo>
                    <a:lnTo>
                      <a:pt x="2009" y="483"/>
                    </a:lnTo>
                    <a:lnTo>
                      <a:pt x="2008" y="480"/>
                    </a:lnTo>
                    <a:lnTo>
                      <a:pt x="2007" y="478"/>
                    </a:lnTo>
                    <a:lnTo>
                      <a:pt x="2008" y="477"/>
                    </a:lnTo>
                    <a:close/>
                    <a:moveTo>
                      <a:pt x="1957" y="470"/>
                    </a:moveTo>
                    <a:lnTo>
                      <a:pt x="1960" y="473"/>
                    </a:lnTo>
                    <a:lnTo>
                      <a:pt x="1961" y="473"/>
                    </a:lnTo>
                    <a:lnTo>
                      <a:pt x="1963" y="473"/>
                    </a:lnTo>
                    <a:lnTo>
                      <a:pt x="1964" y="474"/>
                    </a:lnTo>
                    <a:lnTo>
                      <a:pt x="1965" y="476"/>
                    </a:lnTo>
                    <a:lnTo>
                      <a:pt x="1965" y="477"/>
                    </a:lnTo>
                    <a:lnTo>
                      <a:pt x="1964" y="478"/>
                    </a:lnTo>
                    <a:lnTo>
                      <a:pt x="1964" y="478"/>
                    </a:lnTo>
                    <a:lnTo>
                      <a:pt x="1961" y="480"/>
                    </a:lnTo>
                    <a:lnTo>
                      <a:pt x="1954" y="480"/>
                    </a:lnTo>
                    <a:lnTo>
                      <a:pt x="1951" y="482"/>
                    </a:lnTo>
                    <a:lnTo>
                      <a:pt x="1950" y="483"/>
                    </a:lnTo>
                    <a:lnTo>
                      <a:pt x="1948" y="484"/>
                    </a:lnTo>
                    <a:lnTo>
                      <a:pt x="1945" y="488"/>
                    </a:lnTo>
                    <a:lnTo>
                      <a:pt x="1943" y="488"/>
                    </a:lnTo>
                    <a:lnTo>
                      <a:pt x="1941" y="488"/>
                    </a:lnTo>
                    <a:lnTo>
                      <a:pt x="1940" y="489"/>
                    </a:lnTo>
                    <a:lnTo>
                      <a:pt x="1939" y="490"/>
                    </a:lnTo>
                    <a:lnTo>
                      <a:pt x="1938" y="490"/>
                    </a:lnTo>
                    <a:lnTo>
                      <a:pt x="1938" y="484"/>
                    </a:lnTo>
                    <a:lnTo>
                      <a:pt x="1951" y="473"/>
                    </a:lnTo>
                    <a:lnTo>
                      <a:pt x="1953" y="474"/>
                    </a:lnTo>
                    <a:lnTo>
                      <a:pt x="1956" y="471"/>
                    </a:lnTo>
                    <a:lnTo>
                      <a:pt x="1957" y="471"/>
                    </a:lnTo>
                    <a:lnTo>
                      <a:pt x="1957" y="470"/>
                    </a:lnTo>
                    <a:close/>
                    <a:moveTo>
                      <a:pt x="1877" y="440"/>
                    </a:moveTo>
                    <a:lnTo>
                      <a:pt x="1877" y="441"/>
                    </a:lnTo>
                    <a:lnTo>
                      <a:pt x="1877" y="445"/>
                    </a:lnTo>
                    <a:lnTo>
                      <a:pt x="1879" y="452"/>
                    </a:lnTo>
                    <a:lnTo>
                      <a:pt x="1880" y="458"/>
                    </a:lnTo>
                    <a:lnTo>
                      <a:pt x="1879" y="463"/>
                    </a:lnTo>
                    <a:lnTo>
                      <a:pt x="1876" y="468"/>
                    </a:lnTo>
                    <a:lnTo>
                      <a:pt x="1872" y="471"/>
                    </a:lnTo>
                    <a:lnTo>
                      <a:pt x="1867" y="472"/>
                    </a:lnTo>
                    <a:lnTo>
                      <a:pt x="1862" y="474"/>
                    </a:lnTo>
                    <a:lnTo>
                      <a:pt x="1853" y="483"/>
                    </a:lnTo>
                    <a:lnTo>
                      <a:pt x="1843" y="491"/>
                    </a:lnTo>
                    <a:lnTo>
                      <a:pt x="1841" y="494"/>
                    </a:lnTo>
                    <a:lnTo>
                      <a:pt x="1841" y="498"/>
                    </a:lnTo>
                    <a:lnTo>
                      <a:pt x="1842" y="503"/>
                    </a:lnTo>
                    <a:lnTo>
                      <a:pt x="1846" y="509"/>
                    </a:lnTo>
                    <a:lnTo>
                      <a:pt x="1851" y="513"/>
                    </a:lnTo>
                    <a:lnTo>
                      <a:pt x="1855" y="515"/>
                    </a:lnTo>
                    <a:lnTo>
                      <a:pt x="1859" y="514"/>
                    </a:lnTo>
                    <a:lnTo>
                      <a:pt x="1860" y="513"/>
                    </a:lnTo>
                    <a:lnTo>
                      <a:pt x="1861" y="512"/>
                    </a:lnTo>
                    <a:lnTo>
                      <a:pt x="1861" y="509"/>
                    </a:lnTo>
                    <a:lnTo>
                      <a:pt x="1862" y="507"/>
                    </a:lnTo>
                    <a:lnTo>
                      <a:pt x="1864" y="503"/>
                    </a:lnTo>
                    <a:lnTo>
                      <a:pt x="1867" y="497"/>
                    </a:lnTo>
                    <a:lnTo>
                      <a:pt x="1872" y="491"/>
                    </a:lnTo>
                    <a:lnTo>
                      <a:pt x="1875" y="486"/>
                    </a:lnTo>
                    <a:lnTo>
                      <a:pt x="1877" y="484"/>
                    </a:lnTo>
                    <a:lnTo>
                      <a:pt x="1877" y="486"/>
                    </a:lnTo>
                    <a:lnTo>
                      <a:pt x="1878" y="487"/>
                    </a:lnTo>
                    <a:lnTo>
                      <a:pt x="1879" y="488"/>
                    </a:lnTo>
                    <a:lnTo>
                      <a:pt x="1877" y="494"/>
                    </a:lnTo>
                    <a:lnTo>
                      <a:pt x="1875" y="506"/>
                    </a:lnTo>
                    <a:lnTo>
                      <a:pt x="1873" y="512"/>
                    </a:lnTo>
                    <a:lnTo>
                      <a:pt x="1868" y="517"/>
                    </a:lnTo>
                    <a:lnTo>
                      <a:pt x="1870" y="518"/>
                    </a:lnTo>
                    <a:lnTo>
                      <a:pt x="1875" y="522"/>
                    </a:lnTo>
                    <a:lnTo>
                      <a:pt x="1880" y="527"/>
                    </a:lnTo>
                    <a:lnTo>
                      <a:pt x="1885" y="530"/>
                    </a:lnTo>
                    <a:lnTo>
                      <a:pt x="1888" y="532"/>
                    </a:lnTo>
                    <a:lnTo>
                      <a:pt x="1888" y="536"/>
                    </a:lnTo>
                    <a:lnTo>
                      <a:pt x="1889" y="537"/>
                    </a:lnTo>
                    <a:lnTo>
                      <a:pt x="1891" y="537"/>
                    </a:lnTo>
                    <a:lnTo>
                      <a:pt x="1893" y="539"/>
                    </a:lnTo>
                    <a:lnTo>
                      <a:pt x="1896" y="541"/>
                    </a:lnTo>
                    <a:lnTo>
                      <a:pt x="1897" y="541"/>
                    </a:lnTo>
                    <a:lnTo>
                      <a:pt x="1898" y="545"/>
                    </a:lnTo>
                    <a:lnTo>
                      <a:pt x="1896" y="549"/>
                    </a:lnTo>
                    <a:lnTo>
                      <a:pt x="1896" y="553"/>
                    </a:lnTo>
                    <a:lnTo>
                      <a:pt x="1896" y="557"/>
                    </a:lnTo>
                    <a:lnTo>
                      <a:pt x="1892" y="559"/>
                    </a:lnTo>
                    <a:lnTo>
                      <a:pt x="1891" y="561"/>
                    </a:lnTo>
                    <a:lnTo>
                      <a:pt x="1889" y="556"/>
                    </a:lnTo>
                    <a:lnTo>
                      <a:pt x="1886" y="552"/>
                    </a:lnTo>
                    <a:lnTo>
                      <a:pt x="1882" y="551"/>
                    </a:lnTo>
                    <a:lnTo>
                      <a:pt x="1878" y="548"/>
                    </a:lnTo>
                    <a:lnTo>
                      <a:pt x="1876" y="545"/>
                    </a:lnTo>
                    <a:lnTo>
                      <a:pt x="1872" y="537"/>
                    </a:lnTo>
                    <a:lnTo>
                      <a:pt x="1872" y="533"/>
                    </a:lnTo>
                    <a:lnTo>
                      <a:pt x="1870" y="534"/>
                    </a:lnTo>
                    <a:lnTo>
                      <a:pt x="1867" y="537"/>
                    </a:lnTo>
                    <a:lnTo>
                      <a:pt x="1866" y="539"/>
                    </a:lnTo>
                    <a:lnTo>
                      <a:pt x="1866" y="543"/>
                    </a:lnTo>
                    <a:lnTo>
                      <a:pt x="1867" y="546"/>
                    </a:lnTo>
                    <a:lnTo>
                      <a:pt x="1870" y="551"/>
                    </a:lnTo>
                    <a:lnTo>
                      <a:pt x="1874" y="555"/>
                    </a:lnTo>
                    <a:lnTo>
                      <a:pt x="1878" y="560"/>
                    </a:lnTo>
                    <a:lnTo>
                      <a:pt x="1879" y="563"/>
                    </a:lnTo>
                    <a:lnTo>
                      <a:pt x="1882" y="568"/>
                    </a:lnTo>
                    <a:lnTo>
                      <a:pt x="1883" y="574"/>
                    </a:lnTo>
                    <a:lnTo>
                      <a:pt x="1884" y="580"/>
                    </a:lnTo>
                    <a:lnTo>
                      <a:pt x="1883" y="584"/>
                    </a:lnTo>
                    <a:lnTo>
                      <a:pt x="1882" y="585"/>
                    </a:lnTo>
                    <a:lnTo>
                      <a:pt x="1879" y="585"/>
                    </a:lnTo>
                    <a:lnTo>
                      <a:pt x="1874" y="582"/>
                    </a:lnTo>
                    <a:lnTo>
                      <a:pt x="1862" y="557"/>
                    </a:lnTo>
                    <a:lnTo>
                      <a:pt x="1861" y="558"/>
                    </a:lnTo>
                    <a:lnTo>
                      <a:pt x="1857" y="560"/>
                    </a:lnTo>
                    <a:lnTo>
                      <a:pt x="1854" y="560"/>
                    </a:lnTo>
                    <a:lnTo>
                      <a:pt x="1851" y="556"/>
                    </a:lnTo>
                    <a:lnTo>
                      <a:pt x="1847" y="548"/>
                    </a:lnTo>
                    <a:lnTo>
                      <a:pt x="1846" y="541"/>
                    </a:lnTo>
                    <a:lnTo>
                      <a:pt x="1845" y="533"/>
                    </a:lnTo>
                    <a:lnTo>
                      <a:pt x="1842" y="524"/>
                    </a:lnTo>
                    <a:lnTo>
                      <a:pt x="1842" y="516"/>
                    </a:lnTo>
                    <a:lnTo>
                      <a:pt x="1842" y="514"/>
                    </a:lnTo>
                    <a:lnTo>
                      <a:pt x="1838" y="506"/>
                    </a:lnTo>
                    <a:lnTo>
                      <a:pt x="1836" y="498"/>
                    </a:lnTo>
                    <a:lnTo>
                      <a:pt x="1835" y="488"/>
                    </a:lnTo>
                    <a:lnTo>
                      <a:pt x="1836" y="481"/>
                    </a:lnTo>
                    <a:lnTo>
                      <a:pt x="1840" y="475"/>
                    </a:lnTo>
                    <a:lnTo>
                      <a:pt x="1867" y="463"/>
                    </a:lnTo>
                    <a:lnTo>
                      <a:pt x="1869" y="462"/>
                    </a:lnTo>
                    <a:lnTo>
                      <a:pt x="1870" y="461"/>
                    </a:lnTo>
                    <a:lnTo>
                      <a:pt x="1872" y="452"/>
                    </a:lnTo>
                    <a:lnTo>
                      <a:pt x="1875" y="441"/>
                    </a:lnTo>
                    <a:lnTo>
                      <a:pt x="1876" y="441"/>
                    </a:lnTo>
                    <a:lnTo>
                      <a:pt x="1877" y="440"/>
                    </a:lnTo>
                    <a:close/>
                    <a:moveTo>
                      <a:pt x="430" y="424"/>
                    </a:moveTo>
                    <a:lnTo>
                      <a:pt x="423" y="426"/>
                    </a:lnTo>
                    <a:lnTo>
                      <a:pt x="415" y="430"/>
                    </a:lnTo>
                    <a:lnTo>
                      <a:pt x="405" y="437"/>
                    </a:lnTo>
                    <a:lnTo>
                      <a:pt x="395" y="445"/>
                    </a:lnTo>
                    <a:lnTo>
                      <a:pt x="388" y="454"/>
                    </a:lnTo>
                    <a:lnTo>
                      <a:pt x="382" y="461"/>
                    </a:lnTo>
                    <a:lnTo>
                      <a:pt x="376" y="470"/>
                    </a:lnTo>
                    <a:lnTo>
                      <a:pt x="374" y="473"/>
                    </a:lnTo>
                    <a:lnTo>
                      <a:pt x="371" y="477"/>
                    </a:lnTo>
                    <a:lnTo>
                      <a:pt x="367" y="483"/>
                    </a:lnTo>
                    <a:lnTo>
                      <a:pt x="363" y="487"/>
                    </a:lnTo>
                    <a:lnTo>
                      <a:pt x="361" y="489"/>
                    </a:lnTo>
                    <a:lnTo>
                      <a:pt x="360" y="493"/>
                    </a:lnTo>
                    <a:lnTo>
                      <a:pt x="360" y="499"/>
                    </a:lnTo>
                    <a:lnTo>
                      <a:pt x="359" y="506"/>
                    </a:lnTo>
                    <a:lnTo>
                      <a:pt x="359" y="515"/>
                    </a:lnTo>
                    <a:lnTo>
                      <a:pt x="363" y="518"/>
                    </a:lnTo>
                    <a:lnTo>
                      <a:pt x="368" y="520"/>
                    </a:lnTo>
                    <a:lnTo>
                      <a:pt x="373" y="521"/>
                    </a:lnTo>
                    <a:lnTo>
                      <a:pt x="377" y="522"/>
                    </a:lnTo>
                    <a:lnTo>
                      <a:pt x="383" y="529"/>
                    </a:lnTo>
                    <a:lnTo>
                      <a:pt x="393" y="535"/>
                    </a:lnTo>
                    <a:lnTo>
                      <a:pt x="406" y="539"/>
                    </a:lnTo>
                    <a:lnTo>
                      <a:pt x="418" y="541"/>
                    </a:lnTo>
                    <a:lnTo>
                      <a:pt x="429" y="540"/>
                    </a:lnTo>
                    <a:lnTo>
                      <a:pt x="426" y="547"/>
                    </a:lnTo>
                    <a:lnTo>
                      <a:pt x="426" y="553"/>
                    </a:lnTo>
                    <a:lnTo>
                      <a:pt x="426" y="568"/>
                    </a:lnTo>
                    <a:lnTo>
                      <a:pt x="424" y="569"/>
                    </a:lnTo>
                    <a:lnTo>
                      <a:pt x="422" y="571"/>
                    </a:lnTo>
                    <a:lnTo>
                      <a:pt x="419" y="572"/>
                    </a:lnTo>
                    <a:lnTo>
                      <a:pt x="421" y="575"/>
                    </a:lnTo>
                    <a:lnTo>
                      <a:pt x="423" y="575"/>
                    </a:lnTo>
                    <a:lnTo>
                      <a:pt x="425" y="574"/>
                    </a:lnTo>
                    <a:lnTo>
                      <a:pt x="426" y="574"/>
                    </a:lnTo>
                    <a:lnTo>
                      <a:pt x="431" y="576"/>
                    </a:lnTo>
                    <a:lnTo>
                      <a:pt x="433" y="580"/>
                    </a:lnTo>
                    <a:lnTo>
                      <a:pt x="434" y="581"/>
                    </a:lnTo>
                    <a:lnTo>
                      <a:pt x="434" y="582"/>
                    </a:lnTo>
                    <a:lnTo>
                      <a:pt x="435" y="584"/>
                    </a:lnTo>
                    <a:lnTo>
                      <a:pt x="437" y="585"/>
                    </a:lnTo>
                    <a:lnTo>
                      <a:pt x="443" y="586"/>
                    </a:lnTo>
                    <a:lnTo>
                      <a:pt x="449" y="586"/>
                    </a:lnTo>
                    <a:lnTo>
                      <a:pt x="455" y="584"/>
                    </a:lnTo>
                    <a:lnTo>
                      <a:pt x="460" y="584"/>
                    </a:lnTo>
                    <a:lnTo>
                      <a:pt x="465" y="586"/>
                    </a:lnTo>
                    <a:lnTo>
                      <a:pt x="469" y="587"/>
                    </a:lnTo>
                    <a:lnTo>
                      <a:pt x="474" y="586"/>
                    </a:lnTo>
                    <a:lnTo>
                      <a:pt x="480" y="583"/>
                    </a:lnTo>
                    <a:lnTo>
                      <a:pt x="487" y="578"/>
                    </a:lnTo>
                    <a:lnTo>
                      <a:pt x="493" y="574"/>
                    </a:lnTo>
                    <a:lnTo>
                      <a:pt x="504" y="564"/>
                    </a:lnTo>
                    <a:lnTo>
                      <a:pt x="514" y="554"/>
                    </a:lnTo>
                    <a:lnTo>
                      <a:pt x="513" y="552"/>
                    </a:lnTo>
                    <a:lnTo>
                      <a:pt x="512" y="550"/>
                    </a:lnTo>
                    <a:lnTo>
                      <a:pt x="510" y="547"/>
                    </a:lnTo>
                    <a:lnTo>
                      <a:pt x="509" y="546"/>
                    </a:lnTo>
                    <a:lnTo>
                      <a:pt x="509" y="545"/>
                    </a:lnTo>
                    <a:lnTo>
                      <a:pt x="506" y="540"/>
                    </a:lnTo>
                    <a:lnTo>
                      <a:pt x="504" y="537"/>
                    </a:lnTo>
                    <a:lnTo>
                      <a:pt x="503" y="534"/>
                    </a:lnTo>
                    <a:lnTo>
                      <a:pt x="502" y="532"/>
                    </a:lnTo>
                    <a:lnTo>
                      <a:pt x="500" y="529"/>
                    </a:lnTo>
                    <a:lnTo>
                      <a:pt x="499" y="527"/>
                    </a:lnTo>
                    <a:lnTo>
                      <a:pt x="498" y="525"/>
                    </a:lnTo>
                    <a:lnTo>
                      <a:pt x="494" y="521"/>
                    </a:lnTo>
                    <a:lnTo>
                      <a:pt x="489" y="519"/>
                    </a:lnTo>
                    <a:lnTo>
                      <a:pt x="483" y="520"/>
                    </a:lnTo>
                    <a:lnTo>
                      <a:pt x="475" y="523"/>
                    </a:lnTo>
                    <a:lnTo>
                      <a:pt x="474" y="517"/>
                    </a:lnTo>
                    <a:lnTo>
                      <a:pt x="474" y="512"/>
                    </a:lnTo>
                    <a:lnTo>
                      <a:pt x="474" y="506"/>
                    </a:lnTo>
                    <a:lnTo>
                      <a:pt x="477" y="503"/>
                    </a:lnTo>
                    <a:lnTo>
                      <a:pt x="484" y="497"/>
                    </a:lnTo>
                    <a:lnTo>
                      <a:pt x="491" y="492"/>
                    </a:lnTo>
                    <a:lnTo>
                      <a:pt x="488" y="488"/>
                    </a:lnTo>
                    <a:lnTo>
                      <a:pt x="482" y="486"/>
                    </a:lnTo>
                    <a:lnTo>
                      <a:pt x="477" y="484"/>
                    </a:lnTo>
                    <a:lnTo>
                      <a:pt x="473" y="481"/>
                    </a:lnTo>
                    <a:lnTo>
                      <a:pt x="470" y="484"/>
                    </a:lnTo>
                    <a:lnTo>
                      <a:pt x="465" y="489"/>
                    </a:lnTo>
                    <a:lnTo>
                      <a:pt x="462" y="494"/>
                    </a:lnTo>
                    <a:lnTo>
                      <a:pt x="460" y="498"/>
                    </a:lnTo>
                    <a:lnTo>
                      <a:pt x="455" y="493"/>
                    </a:lnTo>
                    <a:lnTo>
                      <a:pt x="449" y="489"/>
                    </a:lnTo>
                    <a:lnTo>
                      <a:pt x="435" y="488"/>
                    </a:lnTo>
                    <a:lnTo>
                      <a:pt x="427" y="487"/>
                    </a:lnTo>
                    <a:lnTo>
                      <a:pt x="420" y="485"/>
                    </a:lnTo>
                    <a:lnTo>
                      <a:pt x="416" y="485"/>
                    </a:lnTo>
                    <a:lnTo>
                      <a:pt x="411" y="486"/>
                    </a:lnTo>
                    <a:lnTo>
                      <a:pt x="407" y="485"/>
                    </a:lnTo>
                    <a:lnTo>
                      <a:pt x="403" y="482"/>
                    </a:lnTo>
                    <a:lnTo>
                      <a:pt x="405" y="479"/>
                    </a:lnTo>
                    <a:lnTo>
                      <a:pt x="408" y="475"/>
                    </a:lnTo>
                    <a:lnTo>
                      <a:pt x="413" y="468"/>
                    </a:lnTo>
                    <a:lnTo>
                      <a:pt x="419" y="461"/>
                    </a:lnTo>
                    <a:lnTo>
                      <a:pt x="425" y="454"/>
                    </a:lnTo>
                    <a:lnTo>
                      <a:pt x="431" y="449"/>
                    </a:lnTo>
                    <a:lnTo>
                      <a:pt x="438" y="444"/>
                    </a:lnTo>
                    <a:lnTo>
                      <a:pt x="445" y="439"/>
                    </a:lnTo>
                    <a:lnTo>
                      <a:pt x="451" y="435"/>
                    </a:lnTo>
                    <a:lnTo>
                      <a:pt x="456" y="429"/>
                    </a:lnTo>
                    <a:lnTo>
                      <a:pt x="450" y="427"/>
                    </a:lnTo>
                    <a:lnTo>
                      <a:pt x="444" y="425"/>
                    </a:lnTo>
                    <a:lnTo>
                      <a:pt x="437" y="424"/>
                    </a:lnTo>
                    <a:lnTo>
                      <a:pt x="430" y="424"/>
                    </a:lnTo>
                    <a:close/>
                    <a:moveTo>
                      <a:pt x="1749" y="417"/>
                    </a:moveTo>
                    <a:lnTo>
                      <a:pt x="1752" y="418"/>
                    </a:lnTo>
                    <a:lnTo>
                      <a:pt x="1754" y="422"/>
                    </a:lnTo>
                    <a:lnTo>
                      <a:pt x="1758" y="427"/>
                    </a:lnTo>
                    <a:lnTo>
                      <a:pt x="1762" y="430"/>
                    </a:lnTo>
                    <a:lnTo>
                      <a:pt x="1766" y="430"/>
                    </a:lnTo>
                    <a:lnTo>
                      <a:pt x="1771" y="429"/>
                    </a:lnTo>
                    <a:lnTo>
                      <a:pt x="1776" y="428"/>
                    </a:lnTo>
                    <a:lnTo>
                      <a:pt x="1780" y="428"/>
                    </a:lnTo>
                    <a:lnTo>
                      <a:pt x="1784" y="431"/>
                    </a:lnTo>
                    <a:lnTo>
                      <a:pt x="1784" y="433"/>
                    </a:lnTo>
                    <a:lnTo>
                      <a:pt x="1784" y="434"/>
                    </a:lnTo>
                    <a:lnTo>
                      <a:pt x="1780" y="438"/>
                    </a:lnTo>
                    <a:lnTo>
                      <a:pt x="1779" y="441"/>
                    </a:lnTo>
                    <a:lnTo>
                      <a:pt x="1779" y="444"/>
                    </a:lnTo>
                    <a:lnTo>
                      <a:pt x="1779" y="444"/>
                    </a:lnTo>
                    <a:lnTo>
                      <a:pt x="1781" y="444"/>
                    </a:lnTo>
                    <a:lnTo>
                      <a:pt x="1780" y="447"/>
                    </a:lnTo>
                    <a:lnTo>
                      <a:pt x="1779" y="450"/>
                    </a:lnTo>
                    <a:lnTo>
                      <a:pt x="1776" y="454"/>
                    </a:lnTo>
                    <a:lnTo>
                      <a:pt x="1774" y="459"/>
                    </a:lnTo>
                    <a:lnTo>
                      <a:pt x="1778" y="463"/>
                    </a:lnTo>
                    <a:lnTo>
                      <a:pt x="1777" y="464"/>
                    </a:lnTo>
                    <a:lnTo>
                      <a:pt x="1777" y="468"/>
                    </a:lnTo>
                    <a:lnTo>
                      <a:pt x="1778" y="468"/>
                    </a:lnTo>
                    <a:lnTo>
                      <a:pt x="1781" y="473"/>
                    </a:lnTo>
                    <a:lnTo>
                      <a:pt x="1788" y="478"/>
                    </a:lnTo>
                    <a:lnTo>
                      <a:pt x="1795" y="484"/>
                    </a:lnTo>
                    <a:lnTo>
                      <a:pt x="1803" y="488"/>
                    </a:lnTo>
                    <a:lnTo>
                      <a:pt x="1809" y="491"/>
                    </a:lnTo>
                    <a:lnTo>
                      <a:pt x="1814" y="490"/>
                    </a:lnTo>
                    <a:lnTo>
                      <a:pt x="1815" y="493"/>
                    </a:lnTo>
                    <a:lnTo>
                      <a:pt x="1815" y="497"/>
                    </a:lnTo>
                    <a:lnTo>
                      <a:pt x="1814" y="498"/>
                    </a:lnTo>
                    <a:lnTo>
                      <a:pt x="1813" y="498"/>
                    </a:lnTo>
                    <a:lnTo>
                      <a:pt x="1812" y="499"/>
                    </a:lnTo>
                    <a:lnTo>
                      <a:pt x="1808" y="501"/>
                    </a:lnTo>
                    <a:lnTo>
                      <a:pt x="1808" y="503"/>
                    </a:lnTo>
                    <a:lnTo>
                      <a:pt x="1806" y="503"/>
                    </a:lnTo>
                    <a:lnTo>
                      <a:pt x="1805" y="505"/>
                    </a:lnTo>
                    <a:lnTo>
                      <a:pt x="1805" y="507"/>
                    </a:lnTo>
                    <a:lnTo>
                      <a:pt x="1806" y="508"/>
                    </a:lnTo>
                    <a:lnTo>
                      <a:pt x="1806" y="512"/>
                    </a:lnTo>
                    <a:lnTo>
                      <a:pt x="1808" y="520"/>
                    </a:lnTo>
                    <a:lnTo>
                      <a:pt x="1810" y="527"/>
                    </a:lnTo>
                    <a:lnTo>
                      <a:pt x="1811" y="532"/>
                    </a:lnTo>
                    <a:lnTo>
                      <a:pt x="1813" y="539"/>
                    </a:lnTo>
                    <a:lnTo>
                      <a:pt x="1812" y="543"/>
                    </a:lnTo>
                    <a:lnTo>
                      <a:pt x="1811" y="548"/>
                    </a:lnTo>
                    <a:lnTo>
                      <a:pt x="1811" y="554"/>
                    </a:lnTo>
                    <a:lnTo>
                      <a:pt x="1812" y="557"/>
                    </a:lnTo>
                    <a:lnTo>
                      <a:pt x="1815" y="561"/>
                    </a:lnTo>
                    <a:lnTo>
                      <a:pt x="1817" y="561"/>
                    </a:lnTo>
                    <a:lnTo>
                      <a:pt x="1818" y="562"/>
                    </a:lnTo>
                    <a:lnTo>
                      <a:pt x="1819" y="569"/>
                    </a:lnTo>
                    <a:lnTo>
                      <a:pt x="1820" y="576"/>
                    </a:lnTo>
                    <a:lnTo>
                      <a:pt x="1823" y="584"/>
                    </a:lnTo>
                    <a:lnTo>
                      <a:pt x="1819" y="589"/>
                    </a:lnTo>
                    <a:lnTo>
                      <a:pt x="1818" y="594"/>
                    </a:lnTo>
                    <a:lnTo>
                      <a:pt x="1817" y="598"/>
                    </a:lnTo>
                    <a:lnTo>
                      <a:pt x="1814" y="601"/>
                    </a:lnTo>
                    <a:lnTo>
                      <a:pt x="1813" y="602"/>
                    </a:lnTo>
                    <a:lnTo>
                      <a:pt x="1808" y="602"/>
                    </a:lnTo>
                    <a:lnTo>
                      <a:pt x="1808" y="601"/>
                    </a:lnTo>
                    <a:lnTo>
                      <a:pt x="1806" y="600"/>
                    </a:lnTo>
                    <a:lnTo>
                      <a:pt x="1805" y="598"/>
                    </a:lnTo>
                    <a:lnTo>
                      <a:pt x="1798" y="600"/>
                    </a:lnTo>
                    <a:lnTo>
                      <a:pt x="1790" y="600"/>
                    </a:lnTo>
                    <a:lnTo>
                      <a:pt x="1783" y="603"/>
                    </a:lnTo>
                    <a:lnTo>
                      <a:pt x="1781" y="605"/>
                    </a:lnTo>
                    <a:lnTo>
                      <a:pt x="1780" y="610"/>
                    </a:lnTo>
                    <a:lnTo>
                      <a:pt x="1779" y="613"/>
                    </a:lnTo>
                    <a:lnTo>
                      <a:pt x="1774" y="617"/>
                    </a:lnTo>
                    <a:lnTo>
                      <a:pt x="1774" y="617"/>
                    </a:lnTo>
                    <a:lnTo>
                      <a:pt x="1773" y="616"/>
                    </a:lnTo>
                    <a:lnTo>
                      <a:pt x="1769" y="616"/>
                    </a:lnTo>
                    <a:lnTo>
                      <a:pt x="1769" y="615"/>
                    </a:lnTo>
                    <a:lnTo>
                      <a:pt x="1766" y="610"/>
                    </a:lnTo>
                    <a:lnTo>
                      <a:pt x="1765" y="610"/>
                    </a:lnTo>
                    <a:lnTo>
                      <a:pt x="1762" y="613"/>
                    </a:lnTo>
                    <a:lnTo>
                      <a:pt x="1761" y="615"/>
                    </a:lnTo>
                    <a:lnTo>
                      <a:pt x="1759" y="617"/>
                    </a:lnTo>
                    <a:lnTo>
                      <a:pt x="1758" y="619"/>
                    </a:lnTo>
                    <a:lnTo>
                      <a:pt x="1752" y="621"/>
                    </a:lnTo>
                    <a:lnTo>
                      <a:pt x="1747" y="621"/>
                    </a:lnTo>
                    <a:lnTo>
                      <a:pt x="1743" y="618"/>
                    </a:lnTo>
                    <a:lnTo>
                      <a:pt x="1739" y="614"/>
                    </a:lnTo>
                    <a:lnTo>
                      <a:pt x="1735" y="609"/>
                    </a:lnTo>
                    <a:lnTo>
                      <a:pt x="1731" y="604"/>
                    </a:lnTo>
                    <a:lnTo>
                      <a:pt x="1727" y="600"/>
                    </a:lnTo>
                    <a:lnTo>
                      <a:pt x="1727" y="598"/>
                    </a:lnTo>
                    <a:lnTo>
                      <a:pt x="1726" y="597"/>
                    </a:lnTo>
                    <a:lnTo>
                      <a:pt x="1725" y="596"/>
                    </a:lnTo>
                    <a:lnTo>
                      <a:pt x="1723" y="596"/>
                    </a:lnTo>
                    <a:lnTo>
                      <a:pt x="1720" y="597"/>
                    </a:lnTo>
                    <a:lnTo>
                      <a:pt x="1719" y="598"/>
                    </a:lnTo>
                    <a:lnTo>
                      <a:pt x="1716" y="597"/>
                    </a:lnTo>
                    <a:lnTo>
                      <a:pt x="1713" y="594"/>
                    </a:lnTo>
                    <a:lnTo>
                      <a:pt x="1709" y="591"/>
                    </a:lnTo>
                    <a:lnTo>
                      <a:pt x="1704" y="586"/>
                    </a:lnTo>
                    <a:lnTo>
                      <a:pt x="1701" y="582"/>
                    </a:lnTo>
                    <a:lnTo>
                      <a:pt x="1699" y="581"/>
                    </a:lnTo>
                    <a:lnTo>
                      <a:pt x="1698" y="576"/>
                    </a:lnTo>
                    <a:lnTo>
                      <a:pt x="1700" y="571"/>
                    </a:lnTo>
                    <a:lnTo>
                      <a:pt x="1703" y="569"/>
                    </a:lnTo>
                    <a:lnTo>
                      <a:pt x="1708" y="566"/>
                    </a:lnTo>
                    <a:lnTo>
                      <a:pt x="1712" y="564"/>
                    </a:lnTo>
                    <a:lnTo>
                      <a:pt x="1717" y="559"/>
                    </a:lnTo>
                    <a:lnTo>
                      <a:pt x="1719" y="553"/>
                    </a:lnTo>
                    <a:lnTo>
                      <a:pt x="1719" y="547"/>
                    </a:lnTo>
                    <a:lnTo>
                      <a:pt x="1717" y="540"/>
                    </a:lnTo>
                    <a:lnTo>
                      <a:pt x="1716" y="534"/>
                    </a:lnTo>
                    <a:lnTo>
                      <a:pt x="1716" y="525"/>
                    </a:lnTo>
                    <a:lnTo>
                      <a:pt x="1718" y="522"/>
                    </a:lnTo>
                    <a:lnTo>
                      <a:pt x="1719" y="521"/>
                    </a:lnTo>
                    <a:lnTo>
                      <a:pt x="1723" y="517"/>
                    </a:lnTo>
                    <a:lnTo>
                      <a:pt x="1725" y="515"/>
                    </a:lnTo>
                    <a:lnTo>
                      <a:pt x="1728" y="509"/>
                    </a:lnTo>
                    <a:lnTo>
                      <a:pt x="1729" y="503"/>
                    </a:lnTo>
                    <a:lnTo>
                      <a:pt x="1729" y="497"/>
                    </a:lnTo>
                    <a:lnTo>
                      <a:pt x="1727" y="495"/>
                    </a:lnTo>
                    <a:lnTo>
                      <a:pt x="1727" y="492"/>
                    </a:lnTo>
                    <a:lnTo>
                      <a:pt x="1728" y="490"/>
                    </a:lnTo>
                    <a:lnTo>
                      <a:pt x="1728" y="488"/>
                    </a:lnTo>
                    <a:lnTo>
                      <a:pt x="1729" y="487"/>
                    </a:lnTo>
                    <a:lnTo>
                      <a:pt x="1729" y="485"/>
                    </a:lnTo>
                    <a:lnTo>
                      <a:pt x="1730" y="484"/>
                    </a:lnTo>
                    <a:lnTo>
                      <a:pt x="1730" y="483"/>
                    </a:lnTo>
                    <a:lnTo>
                      <a:pt x="1730" y="482"/>
                    </a:lnTo>
                    <a:lnTo>
                      <a:pt x="1730" y="476"/>
                    </a:lnTo>
                    <a:lnTo>
                      <a:pt x="1732" y="471"/>
                    </a:lnTo>
                    <a:lnTo>
                      <a:pt x="1736" y="466"/>
                    </a:lnTo>
                    <a:lnTo>
                      <a:pt x="1740" y="463"/>
                    </a:lnTo>
                    <a:lnTo>
                      <a:pt x="1742" y="459"/>
                    </a:lnTo>
                    <a:lnTo>
                      <a:pt x="1741" y="453"/>
                    </a:lnTo>
                    <a:lnTo>
                      <a:pt x="1740" y="445"/>
                    </a:lnTo>
                    <a:lnTo>
                      <a:pt x="1740" y="437"/>
                    </a:lnTo>
                    <a:lnTo>
                      <a:pt x="1740" y="429"/>
                    </a:lnTo>
                    <a:lnTo>
                      <a:pt x="1741" y="423"/>
                    </a:lnTo>
                    <a:lnTo>
                      <a:pt x="1744" y="419"/>
                    </a:lnTo>
                    <a:lnTo>
                      <a:pt x="1749" y="417"/>
                    </a:lnTo>
                    <a:close/>
                    <a:moveTo>
                      <a:pt x="1896" y="413"/>
                    </a:moveTo>
                    <a:lnTo>
                      <a:pt x="1901" y="418"/>
                    </a:lnTo>
                    <a:lnTo>
                      <a:pt x="1906" y="420"/>
                    </a:lnTo>
                    <a:lnTo>
                      <a:pt x="1911" y="419"/>
                    </a:lnTo>
                    <a:lnTo>
                      <a:pt x="1911" y="421"/>
                    </a:lnTo>
                    <a:lnTo>
                      <a:pt x="1911" y="423"/>
                    </a:lnTo>
                    <a:lnTo>
                      <a:pt x="1911" y="425"/>
                    </a:lnTo>
                    <a:lnTo>
                      <a:pt x="1911" y="427"/>
                    </a:lnTo>
                    <a:lnTo>
                      <a:pt x="1911" y="429"/>
                    </a:lnTo>
                    <a:lnTo>
                      <a:pt x="1913" y="430"/>
                    </a:lnTo>
                    <a:lnTo>
                      <a:pt x="1916" y="432"/>
                    </a:lnTo>
                    <a:lnTo>
                      <a:pt x="1917" y="434"/>
                    </a:lnTo>
                    <a:lnTo>
                      <a:pt x="1916" y="435"/>
                    </a:lnTo>
                    <a:lnTo>
                      <a:pt x="1913" y="439"/>
                    </a:lnTo>
                    <a:lnTo>
                      <a:pt x="1911" y="440"/>
                    </a:lnTo>
                    <a:lnTo>
                      <a:pt x="1912" y="442"/>
                    </a:lnTo>
                    <a:lnTo>
                      <a:pt x="1913" y="444"/>
                    </a:lnTo>
                    <a:lnTo>
                      <a:pt x="1915" y="445"/>
                    </a:lnTo>
                    <a:lnTo>
                      <a:pt x="1916" y="446"/>
                    </a:lnTo>
                    <a:lnTo>
                      <a:pt x="1918" y="448"/>
                    </a:lnTo>
                    <a:lnTo>
                      <a:pt x="1921" y="449"/>
                    </a:lnTo>
                    <a:lnTo>
                      <a:pt x="1919" y="450"/>
                    </a:lnTo>
                    <a:lnTo>
                      <a:pt x="1918" y="449"/>
                    </a:lnTo>
                    <a:lnTo>
                      <a:pt x="1915" y="448"/>
                    </a:lnTo>
                    <a:lnTo>
                      <a:pt x="1913" y="446"/>
                    </a:lnTo>
                    <a:lnTo>
                      <a:pt x="1912" y="444"/>
                    </a:lnTo>
                    <a:lnTo>
                      <a:pt x="1911" y="444"/>
                    </a:lnTo>
                    <a:lnTo>
                      <a:pt x="1910" y="439"/>
                    </a:lnTo>
                    <a:lnTo>
                      <a:pt x="1908" y="437"/>
                    </a:lnTo>
                    <a:lnTo>
                      <a:pt x="1905" y="432"/>
                    </a:lnTo>
                    <a:lnTo>
                      <a:pt x="1898" y="425"/>
                    </a:lnTo>
                    <a:lnTo>
                      <a:pt x="1897" y="422"/>
                    </a:lnTo>
                    <a:lnTo>
                      <a:pt x="1896" y="419"/>
                    </a:lnTo>
                    <a:lnTo>
                      <a:pt x="1896" y="413"/>
                    </a:lnTo>
                    <a:close/>
                    <a:moveTo>
                      <a:pt x="2047" y="395"/>
                    </a:moveTo>
                    <a:lnTo>
                      <a:pt x="2048" y="395"/>
                    </a:lnTo>
                    <a:lnTo>
                      <a:pt x="2049" y="396"/>
                    </a:lnTo>
                    <a:lnTo>
                      <a:pt x="2050" y="398"/>
                    </a:lnTo>
                    <a:lnTo>
                      <a:pt x="2052" y="398"/>
                    </a:lnTo>
                    <a:lnTo>
                      <a:pt x="2053" y="397"/>
                    </a:lnTo>
                    <a:lnTo>
                      <a:pt x="2054" y="399"/>
                    </a:lnTo>
                    <a:lnTo>
                      <a:pt x="2056" y="400"/>
                    </a:lnTo>
                    <a:lnTo>
                      <a:pt x="2057" y="400"/>
                    </a:lnTo>
                    <a:lnTo>
                      <a:pt x="2057" y="400"/>
                    </a:lnTo>
                    <a:lnTo>
                      <a:pt x="2062" y="401"/>
                    </a:lnTo>
                    <a:lnTo>
                      <a:pt x="2067" y="405"/>
                    </a:lnTo>
                    <a:lnTo>
                      <a:pt x="2071" y="409"/>
                    </a:lnTo>
                    <a:lnTo>
                      <a:pt x="2075" y="411"/>
                    </a:lnTo>
                    <a:lnTo>
                      <a:pt x="2077" y="411"/>
                    </a:lnTo>
                    <a:lnTo>
                      <a:pt x="2077" y="410"/>
                    </a:lnTo>
                    <a:lnTo>
                      <a:pt x="2078" y="410"/>
                    </a:lnTo>
                    <a:lnTo>
                      <a:pt x="2079" y="410"/>
                    </a:lnTo>
                    <a:lnTo>
                      <a:pt x="2079" y="409"/>
                    </a:lnTo>
                    <a:lnTo>
                      <a:pt x="2080" y="408"/>
                    </a:lnTo>
                    <a:lnTo>
                      <a:pt x="2081" y="409"/>
                    </a:lnTo>
                    <a:lnTo>
                      <a:pt x="2082" y="410"/>
                    </a:lnTo>
                    <a:lnTo>
                      <a:pt x="2082" y="413"/>
                    </a:lnTo>
                    <a:lnTo>
                      <a:pt x="2082" y="418"/>
                    </a:lnTo>
                    <a:lnTo>
                      <a:pt x="2082" y="419"/>
                    </a:lnTo>
                    <a:lnTo>
                      <a:pt x="2082" y="421"/>
                    </a:lnTo>
                    <a:lnTo>
                      <a:pt x="2084" y="426"/>
                    </a:lnTo>
                    <a:lnTo>
                      <a:pt x="2086" y="428"/>
                    </a:lnTo>
                    <a:lnTo>
                      <a:pt x="2087" y="429"/>
                    </a:lnTo>
                    <a:lnTo>
                      <a:pt x="2088" y="430"/>
                    </a:lnTo>
                    <a:lnTo>
                      <a:pt x="2089" y="430"/>
                    </a:lnTo>
                    <a:lnTo>
                      <a:pt x="2092" y="432"/>
                    </a:lnTo>
                    <a:lnTo>
                      <a:pt x="2093" y="434"/>
                    </a:lnTo>
                    <a:lnTo>
                      <a:pt x="2094" y="437"/>
                    </a:lnTo>
                    <a:lnTo>
                      <a:pt x="2099" y="442"/>
                    </a:lnTo>
                    <a:lnTo>
                      <a:pt x="2101" y="449"/>
                    </a:lnTo>
                    <a:lnTo>
                      <a:pt x="2103" y="458"/>
                    </a:lnTo>
                    <a:lnTo>
                      <a:pt x="2101" y="459"/>
                    </a:lnTo>
                    <a:lnTo>
                      <a:pt x="2100" y="459"/>
                    </a:lnTo>
                    <a:lnTo>
                      <a:pt x="2098" y="457"/>
                    </a:lnTo>
                    <a:lnTo>
                      <a:pt x="2097" y="455"/>
                    </a:lnTo>
                    <a:lnTo>
                      <a:pt x="2096" y="453"/>
                    </a:lnTo>
                    <a:lnTo>
                      <a:pt x="2094" y="451"/>
                    </a:lnTo>
                    <a:lnTo>
                      <a:pt x="2093" y="451"/>
                    </a:lnTo>
                    <a:lnTo>
                      <a:pt x="2090" y="448"/>
                    </a:lnTo>
                    <a:lnTo>
                      <a:pt x="2086" y="444"/>
                    </a:lnTo>
                    <a:lnTo>
                      <a:pt x="2082" y="442"/>
                    </a:lnTo>
                    <a:lnTo>
                      <a:pt x="2078" y="441"/>
                    </a:lnTo>
                    <a:lnTo>
                      <a:pt x="2075" y="444"/>
                    </a:lnTo>
                    <a:lnTo>
                      <a:pt x="2073" y="448"/>
                    </a:lnTo>
                    <a:lnTo>
                      <a:pt x="2073" y="452"/>
                    </a:lnTo>
                    <a:lnTo>
                      <a:pt x="2074" y="457"/>
                    </a:lnTo>
                    <a:lnTo>
                      <a:pt x="2074" y="461"/>
                    </a:lnTo>
                    <a:lnTo>
                      <a:pt x="2075" y="464"/>
                    </a:lnTo>
                    <a:lnTo>
                      <a:pt x="2076" y="467"/>
                    </a:lnTo>
                    <a:lnTo>
                      <a:pt x="2077" y="468"/>
                    </a:lnTo>
                    <a:lnTo>
                      <a:pt x="2077" y="471"/>
                    </a:lnTo>
                    <a:lnTo>
                      <a:pt x="2077" y="473"/>
                    </a:lnTo>
                    <a:lnTo>
                      <a:pt x="2077" y="474"/>
                    </a:lnTo>
                    <a:lnTo>
                      <a:pt x="2071" y="480"/>
                    </a:lnTo>
                    <a:lnTo>
                      <a:pt x="2068" y="482"/>
                    </a:lnTo>
                    <a:lnTo>
                      <a:pt x="2065" y="481"/>
                    </a:lnTo>
                    <a:lnTo>
                      <a:pt x="2062" y="478"/>
                    </a:lnTo>
                    <a:lnTo>
                      <a:pt x="2058" y="478"/>
                    </a:lnTo>
                    <a:lnTo>
                      <a:pt x="2055" y="478"/>
                    </a:lnTo>
                    <a:lnTo>
                      <a:pt x="2053" y="480"/>
                    </a:lnTo>
                    <a:lnTo>
                      <a:pt x="2053" y="485"/>
                    </a:lnTo>
                    <a:lnTo>
                      <a:pt x="2052" y="486"/>
                    </a:lnTo>
                    <a:lnTo>
                      <a:pt x="2050" y="488"/>
                    </a:lnTo>
                    <a:lnTo>
                      <a:pt x="2049" y="489"/>
                    </a:lnTo>
                    <a:lnTo>
                      <a:pt x="2048" y="491"/>
                    </a:lnTo>
                    <a:lnTo>
                      <a:pt x="2047" y="491"/>
                    </a:lnTo>
                    <a:lnTo>
                      <a:pt x="2046" y="492"/>
                    </a:lnTo>
                    <a:lnTo>
                      <a:pt x="2045" y="491"/>
                    </a:lnTo>
                    <a:lnTo>
                      <a:pt x="2044" y="489"/>
                    </a:lnTo>
                    <a:lnTo>
                      <a:pt x="2043" y="483"/>
                    </a:lnTo>
                    <a:lnTo>
                      <a:pt x="2044" y="478"/>
                    </a:lnTo>
                    <a:lnTo>
                      <a:pt x="2045" y="474"/>
                    </a:lnTo>
                    <a:lnTo>
                      <a:pt x="2040" y="470"/>
                    </a:lnTo>
                    <a:lnTo>
                      <a:pt x="2037" y="463"/>
                    </a:lnTo>
                    <a:lnTo>
                      <a:pt x="2033" y="458"/>
                    </a:lnTo>
                    <a:lnTo>
                      <a:pt x="2028" y="455"/>
                    </a:lnTo>
                    <a:lnTo>
                      <a:pt x="2018" y="454"/>
                    </a:lnTo>
                    <a:lnTo>
                      <a:pt x="2013" y="454"/>
                    </a:lnTo>
                    <a:lnTo>
                      <a:pt x="2004" y="461"/>
                    </a:lnTo>
                    <a:lnTo>
                      <a:pt x="2001" y="462"/>
                    </a:lnTo>
                    <a:lnTo>
                      <a:pt x="1994" y="459"/>
                    </a:lnTo>
                    <a:lnTo>
                      <a:pt x="1992" y="458"/>
                    </a:lnTo>
                    <a:lnTo>
                      <a:pt x="1989" y="459"/>
                    </a:lnTo>
                    <a:lnTo>
                      <a:pt x="1989" y="458"/>
                    </a:lnTo>
                    <a:lnTo>
                      <a:pt x="1989" y="457"/>
                    </a:lnTo>
                    <a:lnTo>
                      <a:pt x="1988" y="455"/>
                    </a:lnTo>
                    <a:lnTo>
                      <a:pt x="1989" y="458"/>
                    </a:lnTo>
                    <a:lnTo>
                      <a:pt x="1989" y="461"/>
                    </a:lnTo>
                    <a:lnTo>
                      <a:pt x="1989" y="465"/>
                    </a:lnTo>
                    <a:lnTo>
                      <a:pt x="1989" y="467"/>
                    </a:lnTo>
                    <a:lnTo>
                      <a:pt x="1987" y="468"/>
                    </a:lnTo>
                    <a:lnTo>
                      <a:pt x="1986" y="468"/>
                    </a:lnTo>
                    <a:lnTo>
                      <a:pt x="1982" y="464"/>
                    </a:lnTo>
                    <a:lnTo>
                      <a:pt x="1981" y="462"/>
                    </a:lnTo>
                    <a:lnTo>
                      <a:pt x="1980" y="460"/>
                    </a:lnTo>
                    <a:lnTo>
                      <a:pt x="1979" y="459"/>
                    </a:lnTo>
                    <a:lnTo>
                      <a:pt x="1977" y="458"/>
                    </a:lnTo>
                    <a:lnTo>
                      <a:pt x="1974" y="458"/>
                    </a:lnTo>
                    <a:lnTo>
                      <a:pt x="1974" y="459"/>
                    </a:lnTo>
                    <a:lnTo>
                      <a:pt x="1972" y="458"/>
                    </a:lnTo>
                    <a:lnTo>
                      <a:pt x="1971" y="457"/>
                    </a:lnTo>
                    <a:lnTo>
                      <a:pt x="1974" y="452"/>
                    </a:lnTo>
                    <a:lnTo>
                      <a:pt x="1976" y="448"/>
                    </a:lnTo>
                    <a:lnTo>
                      <a:pt x="1979" y="443"/>
                    </a:lnTo>
                    <a:lnTo>
                      <a:pt x="1980" y="438"/>
                    </a:lnTo>
                    <a:lnTo>
                      <a:pt x="1979" y="438"/>
                    </a:lnTo>
                    <a:lnTo>
                      <a:pt x="1979" y="439"/>
                    </a:lnTo>
                    <a:lnTo>
                      <a:pt x="1979" y="439"/>
                    </a:lnTo>
                    <a:lnTo>
                      <a:pt x="1979" y="439"/>
                    </a:lnTo>
                    <a:lnTo>
                      <a:pt x="1977" y="441"/>
                    </a:lnTo>
                    <a:lnTo>
                      <a:pt x="1975" y="444"/>
                    </a:lnTo>
                    <a:lnTo>
                      <a:pt x="1971" y="449"/>
                    </a:lnTo>
                    <a:lnTo>
                      <a:pt x="1970" y="449"/>
                    </a:lnTo>
                    <a:lnTo>
                      <a:pt x="1969" y="449"/>
                    </a:lnTo>
                    <a:lnTo>
                      <a:pt x="1968" y="449"/>
                    </a:lnTo>
                    <a:lnTo>
                      <a:pt x="1965" y="448"/>
                    </a:lnTo>
                    <a:lnTo>
                      <a:pt x="1964" y="446"/>
                    </a:lnTo>
                    <a:lnTo>
                      <a:pt x="1960" y="444"/>
                    </a:lnTo>
                    <a:lnTo>
                      <a:pt x="1956" y="445"/>
                    </a:lnTo>
                    <a:lnTo>
                      <a:pt x="1953" y="445"/>
                    </a:lnTo>
                    <a:lnTo>
                      <a:pt x="1950" y="443"/>
                    </a:lnTo>
                    <a:lnTo>
                      <a:pt x="1949" y="441"/>
                    </a:lnTo>
                    <a:lnTo>
                      <a:pt x="1950" y="439"/>
                    </a:lnTo>
                    <a:lnTo>
                      <a:pt x="1953" y="432"/>
                    </a:lnTo>
                    <a:lnTo>
                      <a:pt x="1954" y="428"/>
                    </a:lnTo>
                    <a:lnTo>
                      <a:pt x="1955" y="423"/>
                    </a:lnTo>
                    <a:lnTo>
                      <a:pt x="1957" y="419"/>
                    </a:lnTo>
                    <a:lnTo>
                      <a:pt x="1961" y="418"/>
                    </a:lnTo>
                    <a:lnTo>
                      <a:pt x="1974" y="418"/>
                    </a:lnTo>
                    <a:lnTo>
                      <a:pt x="1983" y="435"/>
                    </a:lnTo>
                    <a:lnTo>
                      <a:pt x="1984" y="436"/>
                    </a:lnTo>
                    <a:lnTo>
                      <a:pt x="1985" y="437"/>
                    </a:lnTo>
                    <a:lnTo>
                      <a:pt x="1986" y="438"/>
                    </a:lnTo>
                    <a:lnTo>
                      <a:pt x="1989" y="436"/>
                    </a:lnTo>
                    <a:lnTo>
                      <a:pt x="1993" y="439"/>
                    </a:lnTo>
                    <a:lnTo>
                      <a:pt x="1996" y="441"/>
                    </a:lnTo>
                    <a:lnTo>
                      <a:pt x="1999" y="441"/>
                    </a:lnTo>
                    <a:lnTo>
                      <a:pt x="1999" y="439"/>
                    </a:lnTo>
                    <a:lnTo>
                      <a:pt x="1999" y="432"/>
                    </a:lnTo>
                    <a:lnTo>
                      <a:pt x="1999" y="430"/>
                    </a:lnTo>
                    <a:lnTo>
                      <a:pt x="1999" y="429"/>
                    </a:lnTo>
                    <a:lnTo>
                      <a:pt x="1999" y="426"/>
                    </a:lnTo>
                    <a:lnTo>
                      <a:pt x="1999" y="423"/>
                    </a:lnTo>
                    <a:lnTo>
                      <a:pt x="2001" y="418"/>
                    </a:lnTo>
                    <a:lnTo>
                      <a:pt x="2002" y="415"/>
                    </a:lnTo>
                    <a:lnTo>
                      <a:pt x="2002" y="410"/>
                    </a:lnTo>
                    <a:lnTo>
                      <a:pt x="2003" y="405"/>
                    </a:lnTo>
                    <a:lnTo>
                      <a:pt x="2004" y="400"/>
                    </a:lnTo>
                    <a:lnTo>
                      <a:pt x="2005" y="402"/>
                    </a:lnTo>
                    <a:lnTo>
                      <a:pt x="2006" y="401"/>
                    </a:lnTo>
                    <a:lnTo>
                      <a:pt x="2007" y="401"/>
                    </a:lnTo>
                    <a:lnTo>
                      <a:pt x="2008" y="400"/>
                    </a:lnTo>
                    <a:lnTo>
                      <a:pt x="2013" y="402"/>
                    </a:lnTo>
                    <a:lnTo>
                      <a:pt x="2015" y="404"/>
                    </a:lnTo>
                    <a:lnTo>
                      <a:pt x="2017" y="405"/>
                    </a:lnTo>
                    <a:lnTo>
                      <a:pt x="2020" y="401"/>
                    </a:lnTo>
                    <a:lnTo>
                      <a:pt x="2021" y="401"/>
                    </a:lnTo>
                    <a:lnTo>
                      <a:pt x="2022" y="400"/>
                    </a:lnTo>
                    <a:lnTo>
                      <a:pt x="2023" y="399"/>
                    </a:lnTo>
                    <a:lnTo>
                      <a:pt x="2024" y="400"/>
                    </a:lnTo>
                    <a:lnTo>
                      <a:pt x="2025" y="400"/>
                    </a:lnTo>
                    <a:lnTo>
                      <a:pt x="2027" y="400"/>
                    </a:lnTo>
                    <a:lnTo>
                      <a:pt x="2028" y="400"/>
                    </a:lnTo>
                    <a:lnTo>
                      <a:pt x="2028" y="400"/>
                    </a:lnTo>
                    <a:lnTo>
                      <a:pt x="2034" y="400"/>
                    </a:lnTo>
                    <a:lnTo>
                      <a:pt x="2040" y="400"/>
                    </a:lnTo>
                    <a:lnTo>
                      <a:pt x="2046" y="396"/>
                    </a:lnTo>
                    <a:lnTo>
                      <a:pt x="2047" y="395"/>
                    </a:lnTo>
                    <a:close/>
                    <a:moveTo>
                      <a:pt x="2084" y="393"/>
                    </a:moveTo>
                    <a:lnTo>
                      <a:pt x="2087" y="403"/>
                    </a:lnTo>
                    <a:lnTo>
                      <a:pt x="2086" y="403"/>
                    </a:lnTo>
                    <a:lnTo>
                      <a:pt x="2086" y="402"/>
                    </a:lnTo>
                    <a:lnTo>
                      <a:pt x="2084" y="401"/>
                    </a:lnTo>
                    <a:lnTo>
                      <a:pt x="2082" y="401"/>
                    </a:lnTo>
                    <a:lnTo>
                      <a:pt x="2081" y="400"/>
                    </a:lnTo>
                    <a:lnTo>
                      <a:pt x="2080" y="399"/>
                    </a:lnTo>
                    <a:lnTo>
                      <a:pt x="2082" y="397"/>
                    </a:lnTo>
                    <a:lnTo>
                      <a:pt x="2082" y="396"/>
                    </a:lnTo>
                    <a:lnTo>
                      <a:pt x="2082" y="396"/>
                    </a:lnTo>
                    <a:lnTo>
                      <a:pt x="2082" y="395"/>
                    </a:lnTo>
                    <a:lnTo>
                      <a:pt x="2083" y="395"/>
                    </a:lnTo>
                    <a:lnTo>
                      <a:pt x="2083" y="394"/>
                    </a:lnTo>
                    <a:lnTo>
                      <a:pt x="2084" y="393"/>
                    </a:lnTo>
                    <a:close/>
                    <a:moveTo>
                      <a:pt x="1842" y="359"/>
                    </a:moveTo>
                    <a:lnTo>
                      <a:pt x="1842" y="360"/>
                    </a:lnTo>
                    <a:lnTo>
                      <a:pt x="1842" y="360"/>
                    </a:lnTo>
                    <a:lnTo>
                      <a:pt x="1842" y="359"/>
                    </a:lnTo>
                    <a:close/>
                    <a:moveTo>
                      <a:pt x="1737" y="344"/>
                    </a:moveTo>
                    <a:lnTo>
                      <a:pt x="1739" y="346"/>
                    </a:lnTo>
                    <a:lnTo>
                      <a:pt x="1744" y="349"/>
                    </a:lnTo>
                    <a:lnTo>
                      <a:pt x="1745" y="349"/>
                    </a:lnTo>
                    <a:lnTo>
                      <a:pt x="1745" y="351"/>
                    </a:lnTo>
                    <a:lnTo>
                      <a:pt x="1744" y="351"/>
                    </a:lnTo>
                    <a:lnTo>
                      <a:pt x="1744" y="353"/>
                    </a:lnTo>
                    <a:lnTo>
                      <a:pt x="1742" y="355"/>
                    </a:lnTo>
                    <a:lnTo>
                      <a:pt x="1743" y="357"/>
                    </a:lnTo>
                    <a:lnTo>
                      <a:pt x="1741" y="362"/>
                    </a:lnTo>
                    <a:lnTo>
                      <a:pt x="1740" y="364"/>
                    </a:lnTo>
                    <a:lnTo>
                      <a:pt x="1738" y="365"/>
                    </a:lnTo>
                    <a:lnTo>
                      <a:pt x="1739" y="376"/>
                    </a:lnTo>
                    <a:lnTo>
                      <a:pt x="1736" y="387"/>
                    </a:lnTo>
                    <a:lnTo>
                      <a:pt x="1733" y="395"/>
                    </a:lnTo>
                    <a:lnTo>
                      <a:pt x="1731" y="396"/>
                    </a:lnTo>
                    <a:lnTo>
                      <a:pt x="1730" y="398"/>
                    </a:lnTo>
                    <a:lnTo>
                      <a:pt x="1730" y="385"/>
                    </a:lnTo>
                    <a:lnTo>
                      <a:pt x="1733" y="373"/>
                    </a:lnTo>
                    <a:lnTo>
                      <a:pt x="1737" y="362"/>
                    </a:lnTo>
                    <a:lnTo>
                      <a:pt x="1739" y="351"/>
                    </a:lnTo>
                    <a:lnTo>
                      <a:pt x="1738" y="350"/>
                    </a:lnTo>
                    <a:lnTo>
                      <a:pt x="1738" y="347"/>
                    </a:lnTo>
                    <a:lnTo>
                      <a:pt x="1737" y="346"/>
                    </a:lnTo>
                    <a:lnTo>
                      <a:pt x="1737" y="344"/>
                    </a:lnTo>
                    <a:close/>
                    <a:moveTo>
                      <a:pt x="1803" y="321"/>
                    </a:moveTo>
                    <a:lnTo>
                      <a:pt x="1804" y="326"/>
                    </a:lnTo>
                    <a:lnTo>
                      <a:pt x="1803" y="331"/>
                    </a:lnTo>
                    <a:lnTo>
                      <a:pt x="1801" y="334"/>
                    </a:lnTo>
                    <a:lnTo>
                      <a:pt x="1798" y="334"/>
                    </a:lnTo>
                    <a:lnTo>
                      <a:pt x="1798" y="333"/>
                    </a:lnTo>
                    <a:lnTo>
                      <a:pt x="1798" y="324"/>
                    </a:lnTo>
                    <a:lnTo>
                      <a:pt x="1799" y="324"/>
                    </a:lnTo>
                    <a:lnTo>
                      <a:pt x="1801" y="323"/>
                    </a:lnTo>
                    <a:lnTo>
                      <a:pt x="1802" y="322"/>
                    </a:lnTo>
                    <a:lnTo>
                      <a:pt x="1803" y="321"/>
                    </a:lnTo>
                    <a:close/>
                    <a:moveTo>
                      <a:pt x="1783" y="317"/>
                    </a:moveTo>
                    <a:lnTo>
                      <a:pt x="1787" y="317"/>
                    </a:lnTo>
                    <a:lnTo>
                      <a:pt x="1789" y="318"/>
                    </a:lnTo>
                    <a:lnTo>
                      <a:pt x="1789" y="320"/>
                    </a:lnTo>
                    <a:lnTo>
                      <a:pt x="1791" y="326"/>
                    </a:lnTo>
                    <a:lnTo>
                      <a:pt x="1792" y="332"/>
                    </a:lnTo>
                    <a:lnTo>
                      <a:pt x="1793" y="338"/>
                    </a:lnTo>
                    <a:lnTo>
                      <a:pt x="1794" y="340"/>
                    </a:lnTo>
                    <a:lnTo>
                      <a:pt x="1795" y="341"/>
                    </a:lnTo>
                    <a:lnTo>
                      <a:pt x="1796" y="341"/>
                    </a:lnTo>
                    <a:lnTo>
                      <a:pt x="1798" y="343"/>
                    </a:lnTo>
                    <a:lnTo>
                      <a:pt x="1798" y="344"/>
                    </a:lnTo>
                    <a:lnTo>
                      <a:pt x="1797" y="345"/>
                    </a:lnTo>
                    <a:lnTo>
                      <a:pt x="1797" y="346"/>
                    </a:lnTo>
                    <a:lnTo>
                      <a:pt x="1794" y="346"/>
                    </a:lnTo>
                    <a:lnTo>
                      <a:pt x="1789" y="345"/>
                    </a:lnTo>
                    <a:lnTo>
                      <a:pt x="1784" y="342"/>
                    </a:lnTo>
                    <a:lnTo>
                      <a:pt x="1782" y="340"/>
                    </a:lnTo>
                    <a:lnTo>
                      <a:pt x="1782" y="337"/>
                    </a:lnTo>
                    <a:lnTo>
                      <a:pt x="1783" y="336"/>
                    </a:lnTo>
                    <a:lnTo>
                      <a:pt x="1784" y="335"/>
                    </a:lnTo>
                    <a:lnTo>
                      <a:pt x="1783" y="331"/>
                    </a:lnTo>
                    <a:lnTo>
                      <a:pt x="1781" y="322"/>
                    </a:lnTo>
                    <a:lnTo>
                      <a:pt x="1781" y="318"/>
                    </a:lnTo>
                    <a:lnTo>
                      <a:pt x="1783" y="317"/>
                    </a:lnTo>
                    <a:close/>
                    <a:moveTo>
                      <a:pt x="1817" y="316"/>
                    </a:moveTo>
                    <a:lnTo>
                      <a:pt x="1818" y="317"/>
                    </a:lnTo>
                    <a:lnTo>
                      <a:pt x="1820" y="317"/>
                    </a:lnTo>
                    <a:lnTo>
                      <a:pt x="1822" y="317"/>
                    </a:lnTo>
                    <a:lnTo>
                      <a:pt x="1825" y="320"/>
                    </a:lnTo>
                    <a:lnTo>
                      <a:pt x="1830" y="326"/>
                    </a:lnTo>
                    <a:lnTo>
                      <a:pt x="1842" y="339"/>
                    </a:lnTo>
                    <a:lnTo>
                      <a:pt x="1846" y="344"/>
                    </a:lnTo>
                    <a:lnTo>
                      <a:pt x="1848" y="347"/>
                    </a:lnTo>
                    <a:lnTo>
                      <a:pt x="1849" y="351"/>
                    </a:lnTo>
                    <a:lnTo>
                      <a:pt x="1849" y="356"/>
                    </a:lnTo>
                    <a:lnTo>
                      <a:pt x="1850" y="361"/>
                    </a:lnTo>
                    <a:lnTo>
                      <a:pt x="1852" y="366"/>
                    </a:lnTo>
                    <a:lnTo>
                      <a:pt x="1851" y="366"/>
                    </a:lnTo>
                    <a:lnTo>
                      <a:pt x="1847" y="365"/>
                    </a:lnTo>
                    <a:lnTo>
                      <a:pt x="1842" y="359"/>
                    </a:lnTo>
                    <a:lnTo>
                      <a:pt x="1841" y="359"/>
                    </a:lnTo>
                    <a:lnTo>
                      <a:pt x="1840" y="358"/>
                    </a:lnTo>
                    <a:lnTo>
                      <a:pt x="1838" y="357"/>
                    </a:lnTo>
                    <a:lnTo>
                      <a:pt x="1838" y="360"/>
                    </a:lnTo>
                    <a:lnTo>
                      <a:pt x="1838" y="362"/>
                    </a:lnTo>
                    <a:lnTo>
                      <a:pt x="1838" y="365"/>
                    </a:lnTo>
                    <a:lnTo>
                      <a:pt x="1839" y="368"/>
                    </a:lnTo>
                    <a:lnTo>
                      <a:pt x="1841" y="369"/>
                    </a:lnTo>
                    <a:lnTo>
                      <a:pt x="1842" y="369"/>
                    </a:lnTo>
                    <a:lnTo>
                      <a:pt x="1844" y="370"/>
                    </a:lnTo>
                    <a:lnTo>
                      <a:pt x="1847" y="373"/>
                    </a:lnTo>
                    <a:lnTo>
                      <a:pt x="1848" y="376"/>
                    </a:lnTo>
                    <a:lnTo>
                      <a:pt x="1848" y="380"/>
                    </a:lnTo>
                    <a:lnTo>
                      <a:pt x="1847" y="382"/>
                    </a:lnTo>
                    <a:lnTo>
                      <a:pt x="1844" y="382"/>
                    </a:lnTo>
                    <a:lnTo>
                      <a:pt x="1843" y="380"/>
                    </a:lnTo>
                    <a:lnTo>
                      <a:pt x="1842" y="380"/>
                    </a:lnTo>
                    <a:lnTo>
                      <a:pt x="1839" y="383"/>
                    </a:lnTo>
                    <a:lnTo>
                      <a:pt x="1835" y="384"/>
                    </a:lnTo>
                    <a:lnTo>
                      <a:pt x="1830" y="382"/>
                    </a:lnTo>
                    <a:lnTo>
                      <a:pt x="1826" y="378"/>
                    </a:lnTo>
                    <a:lnTo>
                      <a:pt x="1822" y="372"/>
                    </a:lnTo>
                    <a:lnTo>
                      <a:pt x="1821" y="370"/>
                    </a:lnTo>
                    <a:lnTo>
                      <a:pt x="1821" y="366"/>
                    </a:lnTo>
                    <a:lnTo>
                      <a:pt x="1819" y="363"/>
                    </a:lnTo>
                    <a:lnTo>
                      <a:pt x="1817" y="361"/>
                    </a:lnTo>
                    <a:lnTo>
                      <a:pt x="1816" y="362"/>
                    </a:lnTo>
                    <a:lnTo>
                      <a:pt x="1814" y="363"/>
                    </a:lnTo>
                    <a:lnTo>
                      <a:pt x="1813" y="365"/>
                    </a:lnTo>
                    <a:lnTo>
                      <a:pt x="1812" y="366"/>
                    </a:lnTo>
                    <a:lnTo>
                      <a:pt x="1813" y="366"/>
                    </a:lnTo>
                    <a:lnTo>
                      <a:pt x="1813" y="369"/>
                    </a:lnTo>
                    <a:lnTo>
                      <a:pt x="1813" y="370"/>
                    </a:lnTo>
                    <a:lnTo>
                      <a:pt x="1812" y="370"/>
                    </a:lnTo>
                    <a:lnTo>
                      <a:pt x="1809" y="370"/>
                    </a:lnTo>
                    <a:lnTo>
                      <a:pt x="1808" y="370"/>
                    </a:lnTo>
                    <a:lnTo>
                      <a:pt x="1808" y="373"/>
                    </a:lnTo>
                    <a:lnTo>
                      <a:pt x="1808" y="373"/>
                    </a:lnTo>
                    <a:lnTo>
                      <a:pt x="1807" y="372"/>
                    </a:lnTo>
                    <a:lnTo>
                      <a:pt x="1805" y="371"/>
                    </a:lnTo>
                    <a:lnTo>
                      <a:pt x="1804" y="371"/>
                    </a:lnTo>
                    <a:lnTo>
                      <a:pt x="1803" y="370"/>
                    </a:lnTo>
                    <a:lnTo>
                      <a:pt x="1803" y="375"/>
                    </a:lnTo>
                    <a:lnTo>
                      <a:pt x="1804" y="382"/>
                    </a:lnTo>
                    <a:lnTo>
                      <a:pt x="1806" y="388"/>
                    </a:lnTo>
                    <a:lnTo>
                      <a:pt x="1806" y="393"/>
                    </a:lnTo>
                    <a:lnTo>
                      <a:pt x="1805" y="396"/>
                    </a:lnTo>
                    <a:lnTo>
                      <a:pt x="1803" y="396"/>
                    </a:lnTo>
                    <a:lnTo>
                      <a:pt x="1802" y="395"/>
                    </a:lnTo>
                    <a:lnTo>
                      <a:pt x="1802" y="392"/>
                    </a:lnTo>
                    <a:lnTo>
                      <a:pt x="1801" y="390"/>
                    </a:lnTo>
                    <a:lnTo>
                      <a:pt x="1800" y="388"/>
                    </a:lnTo>
                    <a:lnTo>
                      <a:pt x="1800" y="385"/>
                    </a:lnTo>
                    <a:lnTo>
                      <a:pt x="1799" y="385"/>
                    </a:lnTo>
                    <a:lnTo>
                      <a:pt x="1798" y="383"/>
                    </a:lnTo>
                    <a:lnTo>
                      <a:pt x="1797" y="382"/>
                    </a:lnTo>
                    <a:lnTo>
                      <a:pt x="1796" y="381"/>
                    </a:lnTo>
                    <a:lnTo>
                      <a:pt x="1794" y="375"/>
                    </a:lnTo>
                    <a:lnTo>
                      <a:pt x="1793" y="367"/>
                    </a:lnTo>
                    <a:lnTo>
                      <a:pt x="1796" y="362"/>
                    </a:lnTo>
                    <a:lnTo>
                      <a:pt x="1798" y="352"/>
                    </a:lnTo>
                    <a:lnTo>
                      <a:pt x="1801" y="348"/>
                    </a:lnTo>
                    <a:lnTo>
                      <a:pt x="1803" y="347"/>
                    </a:lnTo>
                    <a:lnTo>
                      <a:pt x="1806" y="349"/>
                    </a:lnTo>
                    <a:lnTo>
                      <a:pt x="1808" y="351"/>
                    </a:lnTo>
                    <a:lnTo>
                      <a:pt x="1810" y="352"/>
                    </a:lnTo>
                    <a:lnTo>
                      <a:pt x="1811" y="351"/>
                    </a:lnTo>
                    <a:lnTo>
                      <a:pt x="1813" y="351"/>
                    </a:lnTo>
                    <a:lnTo>
                      <a:pt x="1813" y="350"/>
                    </a:lnTo>
                    <a:lnTo>
                      <a:pt x="1813" y="347"/>
                    </a:lnTo>
                    <a:lnTo>
                      <a:pt x="1813" y="343"/>
                    </a:lnTo>
                    <a:lnTo>
                      <a:pt x="1814" y="341"/>
                    </a:lnTo>
                    <a:lnTo>
                      <a:pt x="1813" y="339"/>
                    </a:lnTo>
                    <a:lnTo>
                      <a:pt x="1813" y="337"/>
                    </a:lnTo>
                    <a:lnTo>
                      <a:pt x="1816" y="332"/>
                    </a:lnTo>
                    <a:lnTo>
                      <a:pt x="1818" y="331"/>
                    </a:lnTo>
                    <a:lnTo>
                      <a:pt x="1818" y="330"/>
                    </a:lnTo>
                    <a:lnTo>
                      <a:pt x="1818" y="329"/>
                    </a:lnTo>
                    <a:lnTo>
                      <a:pt x="1818" y="327"/>
                    </a:lnTo>
                    <a:lnTo>
                      <a:pt x="1817" y="325"/>
                    </a:lnTo>
                    <a:lnTo>
                      <a:pt x="1816" y="323"/>
                    </a:lnTo>
                    <a:lnTo>
                      <a:pt x="1815" y="321"/>
                    </a:lnTo>
                    <a:lnTo>
                      <a:pt x="1814" y="319"/>
                    </a:lnTo>
                    <a:lnTo>
                      <a:pt x="1813" y="318"/>
                    </a:lnTo>
                    <a:lnTo>
                      <a:pt x="1813" y="317"/>
                    </a:lnTo>
                    <a:lnTo>
                      <a:pt x="1817" y="316"/>
                    </a:lnTo>
                    <a:close/>
                    <a:moveTo>
                      <a:pt x="1792" y="312"/>
                    </a:moveTo>
                    <a:lnTo>
                      <a:pt x="1794" y="318"/>
                    </a:lnTo>
                    <a:lnTo>
                      <a:pt x="1794" y="323"/>
                    </a:lnTo>
                    <a:lnTo>
                      <a:pt x="1794" y="328"/>
                    </a:lnTo>
                    <a:lnTo>
                      <a:pt x="1796" y="333"/>
                    </a:lnTo>
                    <a:lnTo>
                      <a:pt x="1795" y="334"/>
                    </a:lnTo>
                    <a:lnTo>
                      <a:pt x="1794" y="334"/>
                    </a:lnTo>
                    <a:lnTo>
                      <a:pt x="1794" y="335"/>
                    </a:lnTo>
                    <a:lnTo>
                      <a:pt x="1793" y="328"/>
                    </a:lnTo>
                    <a:lnTo>
                      <a:pt x="1792" y="322"/>
                    </a:lnTo>
                    <a:lnTo>
                      <a:pt x="1789" y="314"/>
                    </a:lnTo>
                    <a:lnTo>
                      <a:pt x="1790" y="312"/>
                    </a:lnTo>
                    <a:lnTo>
                      <a:pt x="1792" y="312"/>
                    </a:lnTo>
                    <a:close/>
                    <a:moveTo>
                      <a:pt x="1769" y="311"/>
                    </a:moveTo>
                    <a:lnTo>
                      <a:pt x="1773" y="312"/>
                    </a:lnTo>
                    <a:lnTo>
                      <a:pt x="1775" y="312"/>
                    </a:lnTo>
                    <a:lnTo>
                      <a:pt x="1777" y="319"/>
                    </a:lnTo>
                    <a:lnTo>
                      <a:pt x="1775" y="326"/>
                    </a:lnTo>
                    <a:lnTo>
                      <a:pt x="1773" y="331"/>
                    </a:lnTo>
                    <a:lnTo>
                      <a:pt x="1770" y="336"/>
                    </a:lnTo>
                    <a:lnTo>
                      <a:pt x="1766" y="327"/>
                    </a:lnTo>
                    <a:lnTo>
                      <a:pt x="1761" y="321"/>
                    </a:lnTo>
                    <a:lnTo>
                      <a:pt x="1758" y="316"/>
                    </a:lnTo>
                    <a:lnTo>
                      <a:pt x="1758" y="314"/>
                    </a:lnTo>
                    <a:lnTo>
                      <a:pt x="1759" y="313"/>
                    </a:lnTo>
                    <a:lnTo>
                      <a:pt x="1759" y="312"/>
                    </a:lnTo>
                    <a:lnTo>
                      <a:pt x="1765" y="312"/>
                    </a:lnTo>
                    <a:lnTo>
                      <a:pt x="1769" y="311"/>
                    </a:lnTo>
                    <a:close/>
                    <a:moveTo>
                      <a:pt x="1729" y="297"/>
                    </a:moveTo>
                    <a:lnTo>
                      <a:pt x="1740" y="297"/>
                    </a:lnTo>
                    <a:lnTo>
                      <a:pt x="1744" y="300"/>
                    </a:lnTo>
                    <a:lnTo>
                      <a:pt x="1745" y="302"/>
                    </a:lnTo>
                    <a:lnTo>
                      <a:pt x="1746" y="307"/>
                    </a:lnTo>
                    <a:lnTo>
                      <a:pt x="1746" y="310"/>
                    </a:lnTo>
                    <a:lnTo>
                      <a:pt x="1745" y="311"/>
                    </a:lnTo>
                    <a:lnTo>
                      <a:pt x="1743" y="311"/>
                    </a:lnTo>
                    <a:lnTo>
                      <a:pt x="1739" y="309"/>
                    </a:lnTo>
                    <a:lnTo>
                      <a:pt x="1734" y="306"/>
                    </a:lnTo>
                    <a:lnTo>
                      <a:pt x="1730" y="303"/>
                    </a:lnTo>
                    <a:lnTo>
                      <a:pt x="1726" y="301"/>
                    </a:lnTo>
                    <a:lnTo>
                      <a:pt x="1725" y="300"/>
                    </a:lnTo>
                    <a:lnTo>
                      <a:pt x="1726" y="298"/>
                    </a:lnTo>
                    <a:lnTo>
                      <a:pt x="1729" y="297"/>
                    </a:lnTo>
                    <a:close/>
                    <a:moveTo>
                      <a:pt x="1769" y="292"/>
                    </a:moveTo>
                    <a:lnTo>
                      <a:pt x="1771" y="293"/>
                    </a:lnTo>
                    <a:lnTo>
                      <a:pt x="1774" y="294"/>
                    </a:lnTo>
                    <a:lnTo>
                      <a:pt x="1777" y="296"/>
                    </a:lnTo>
                    <a:lnTo>
                      <a:pt x="1779" y="297"/>
                    </a:lnTo>
                    <a:lnTo>
                      <a:pt x="1781" y="300"/>
                    </a:lnTo>
                    <a:lnTo>
                      <a:pt x="1781" y="301"/>
                    </a:lnTo>
                    <a:lnTo>
                      <a:pt x="1779" y="301"/>
                    </a:lnTo>
                    <a:lnTo>
                      <a:pt x="1778" y="300"/>
                    </a:lnTo>
                    <a:lnTo>
                      <a:pt x="1777" y="299"/>
                    </a:lnTo>
                    <a:lnTo>
                      <a:pt x="1775" y="298"/>
                    </a:lnTo>
                    <a:lnTo>
                      <a:pt x="1774" y="297"/>
                    </a:lnTo>
                    <a:lnTo>
                      <a:pt x="1773" y="298"/>
                    </a:lnTo>
                    <a:lnTo>
                      <a:pt x="1772" y="299"/>
                    </a:lnTo>
                    <a:lnTo>
                      <a:pt x="1770" y="300"/>
                    </a:lnTo>
                    <a:lnTo>
                      <a:pt x="1769" y="301"/>
                    </a:lnTo>
                    <a:lnTo>
                      <a:pt x="1768" y="297"/>
                    </a:lnTo>
                    <a:lnTo>
                      <a:pt x="1766" y="296"/>
                    </a:lnTo>
                    <a:lnTo>
                      <a:pt x="1765" y="294"/>
                    </a:lnTo>
                    <a:lnTo>
                      <a:pt x="1768" y="292"/>
                    </a:lnTo>
                    <a:lnTo>
                      <a:pt x="1769" y="292"/>
                    </a:lnTo>
                    <a:close/>
                    <a:moveTo>
                      <a:pt x="1745" y="291"/>
                    </a:moveTo>
                    <a:lnTo>
                      <a:pt x="1746" y="291"/>
                    </a:lnTo>
                    <a:lnTo>
                      <a:pt x="1744" y="293"/>
                    </a:lnTo>
                    <a:lnTo>
                      <a:pt x="1742" y="293"/>
                    </a:lnTo>
                    <a:lnTo>
                      <a:pt x="1745" y="291"/>
                    </a:lnTo>
                    <a:close/>
                    <a:moveTo>
                      <a:pt x="1790" y="282"/>
                    </a:moveTo>
                    <a:lnTo>
                      <a:pt x="1791" y="282"/>
                    </a:lnTo>
                    <a:lnTo>
                      <a:pt x="1792" y="284"/>
                    </a:lnTo>
                    <a:lnTo>
                      <a:pt x="1793" y="285"/>
                    </a:lnTo>
                    <a:lnTo>
                      <a:pt x="1793" y="287"/>
                    </a:lnTo>
                    <a:lnTo>
                      <a:pt x="1794" y="286"/>
                    </a:lnTo>
                    <a:lnTo>
                      <a:pt x="1795" y="285"/>
                    </a:lnTo>
                    <a:lnTo>
                      <a:pt x="1797" y="288"/>
                    </a:lnTo>
                    <a:lnTo>
                      <a:pt x="1798" y="291"/>
                    </a:lnTo>
                    <a:lnTo>
                      <a:pt x="1798" y="292"/>
                    </a:lnTo>
                    <a:lnTo>
                      <a:pt x="1798" y="292"/>
                    </a:lnTo>
                    <a:lnTo>
                      <a:pt x="1800" y="293"/>
                    </a:lnTo>
                    <a:lnTo>
                      <a:pt x="1801" y="293"/>
                    </a:lnTo>
                    <a:lnTo>
                      <a:pt x="1802" y="294"/>
                    </a:lnTo>
                    <a:lnTo>
                      <a:pt x="1803" y="295"/>
                    </a:lnTo>
                    <a:lnTo>
                      <a:pt x="1805" y="300"/>
                    </a:lnTo>
                    <a:lnTo>
                      <a:pt x="1805" y="302"/>
                    </a:lnTo>
                    <a:lnTo>
                      <a:pt x="1802" y="304"/>
                    </a:lnTo>
                    <a:lnTo>
                      <a:pt x="1799" y="306"/>
                    </a:lnTo>
                    <a:lnTo>
                      <a:pt x="1801" y="307"/>
                    </a:lnTo>
                    <a:lnTo>
                      <a:pt x="1803" y="310"/>
                    </a:lnTo>
                    <a:lnTo>
                      <a:pt x="1804" y="312"/>
                    </a:lnTo>
                    <a:lnTo>
                      <a:pt x="1808" y="313"/>
                    </a:lnTo>
                    <a:lnTo>
                      <a:pt x="1808" y="313"/>
                    </a:lnTo>
                    <a:lnTo>
                      <a:pt x="1808" y="315"/>
                    </a:lnTo>
                    <a:lnTo>
                      <a:pt x="1809" y="316"/>
                    </a:lnTo>
                    <a:lnTo>
                      <a:pt x="1804" y="318"/>
                    </a:lnTo>
                    <a:lnTo>
                      <a:pt x="1803" y="317"/>
                    </a:lnTo>
                    <a:lnTo>
                      <a:pt x="1801" y="314"/>
                    </a:lnTo>
                    <a:lnTo>
                      <a:pt x="1801" y="312"/>
                    </a:lnTo>
                    <a:lnTo>
                      <a:pt x="1800" y="312"/>
                    </a:lnTo>
                    <a:lnTo>
                      <a:pt x="1799" y="310"/>
                    </a:lnTo>
                    <a:lnTo>
                      <a:pt x="1799" y="309"/>
                    </a:lnTo>
                    <a:lnTo>
                      <a:pt x="1798" y="310"/>
                    </a:lnTo>
                    <a:lnTo>
                      <a:pt x="1796" y="310"/>
                    </a:lnTo>
                    <a:lnTo>
                      <a:pt x="1794" y="309"/>
                    </a:lnTo>
                    <a:lnTo>
                      <a:pt x="1792" y="308"/>
                    </a:lnTo>
                    <a:lnTo>
                      <a:pt x="1790" y="307"/>
                    </a:lnTo>
                    <a:lnTo>
                      <a:pt x="1789" y="305"/>
                    </a:lnTo>
                    <a:lnTo>
                      <a:pt x="1789" y="304"/>
                    </a:lnTo>
                    <a:lnTo>
                      <a:pt x="1792" y="302"/>
                    </a:lnTo>
                    <a:lnTo>
                      <a:pt x="1794" y="301"/>
                    </a:lnTo>
                    <a:lnTo>
                      <a:pt x="1794" y="301"/>
                    </a:lnTo>
                    <a:lnTo>
                      <a:pt x="1795" y="300"/>
                    </a:lnTo>
                    <a:lnTo>
                      <a:pt x="1795" y="298"/>
                    </a:lnTo>
                    <a:lnTo>
                      <a:pt x="1794" y="297"/>
                    </a:lnTo>
                    <a:lnTo>
                      <a:pt x="1794" y="297"/>
                    </a:lnTo>
                    <a:lnTo>
                      <a:pt x="1791" y="293"/>
                    </a:lnTo>
                    <a:lnTo>
                      <a:pt x="1786" y="292"/>
                    </a:lnTo>
                    <a:lnTo>
                      <a:pt x="1782" y="291"/>
                    </a:lnTo>
                    <a:lnTo>
                      <a:pt x="1779" y="289"/>
                    </a:lnTo>
                    <a:lnTo>
                      <a:pt x="1779" y="288"/>
                    </a:lnTo>
                    <a:lnTo>
                      <a:pt x="1779" y="287"/>
                    </a:lnTo>
                    <a:lnTo>
                      <a:pt x="1781" y="285"/>
                    </a:lnTo>
                    <a:lnTo>
                      <a:pt x="1784" y="283"/>
                    </a:lnTo>
                    <a:lnTo>
                      <a:pt x="1787" y="283"/>
                    </a:lnTo>
                    <a:lnTo>
                      <a:pt x="1790" y="282"/>
                    </a:lnTo>
                    <a:close/>
                    <a:moveTo>
                      <a:pt x="1540" y="278"/>
                    </a:moveTo>
                    <a:lnTo>
                      <a:pt x="1543" y="278"/>
                    </a:lnTo>
                    <a:lnTo>
                      <a:pt x="1548" y="281"/>
                    </a:lnTo>
                    <a:lnTo>
                      <a:pt x="1549" y="282"/>
                    </a:lnTo>
                    <a:lnTo>
                      <a:pt x="1550" y="287"/>
                    </a:lnTo>
                    <a:lnTo>
                      <a:pt x="1550" y="295"/>
                    </a:lnTo>
                    <a:lnTo>
                      <a:pt x="1549" y="302"/>
                    </a:lnTo>
                    <a:lnTo>
                      <a:pt x="1546" y="309"/>
                    </a:lnTo>
                    <a:lnTo>
                      <a:pt x="1543" y="313"/>
                    </a:lnTo>
                    <a:lnTo>
                      <a:pt x="1537" y="316"/>
                    </a:lnTo>
                    <a:lnTo>
                      <a:pt x="1532" y="315"/>
                    </a:lnTo>
                    <a:lnTo>
                      <a:pt x="1528" y="310"/>
                    </a:lnTo>
                    <a:lnTo>
                      <a:pt x="1525" y="307"/>
                    </a:lnTo>
                    <a:lnTo>
                      <a:pt x="1523" y="306"/>
                    </a:lnTo>
                    <a:lnTo>
                      <a:pt x="1523" y="303"/>
                    </a:lnTo>
                    <a:lnTo>
                      <a:pt x="1525" y="301"/>
                    </a:lnTo>
                    <a:lnTo>
                      <a:pt x="1529" y="295"/>
                    </a:lnTo>
                    <a:lnTo>
                      <a:pt x="1532" y="288"/>
                    </a:lnTo>
                    <a:lnTo>
                      <a:pt x="1536" y="282"/>
                    </a:lnTo>
                    <a:lnTo>
                      <a:pt x="1540" y="278"/>
                    </a:lnTo>
                    <a:close/>
                    <a:moveTo>
                      <a:pt x="1694" y="218"/>
                    </a:moveTo>
                    <a:lnTo>
                      <a:pt x="1696" y="219"/>
                    </a:lnTo>
                    <a:lnTo>
                      <a:pt x="1699" y="222"/>
                    </a:lnTo>
                    <a:lnTo>
                      <a:pt x="1702" y="226"/>
                    </a:lnTo>
                    <a:lnTo>
                      <a:pt x="1707" y="230"/>
                    </a:lnTo>
                    <a:lnTo>
                      <a:pt x="1711" y="234"/>
                    </a:lnTo>
                    <a:lnTo>
                      <a:pt x="1715" y="240"/>
                    </a:lnTo>
                    <a:lnTo>
                      <a:pt x="1717" y="248"/>
                    </a:lnTo>
                    <a:lnTo>
                      <a:pt x="1717" y="259"/>
                    </a:lnTo>
                    <a:lnTo>
                      <a:pt x="1719" y="266"/>
                    </a:lnTo>
                    <a:lnTo>
                      <a:pt x="1723" y="271"/>
                    </a:lnTo>
                    <a:lnTo>
                      <a:pt x="1729" y="276"/>
                    </a:lnTo>
                    <a:lnTo>
                      <a:pt x="1735" y="280"/>
                    </a:lnTo>
                    <a:lnTo>
                      <a:pt x="1740" y="281"/>
                    </a:lnTo>
                    <a:lnTo>
                      <a:pt x="1740" y="280"/>
                    </a:lnTo>
                    <a:lnTo>
                      <a:pt x="1740" y="279"/>
                    </a:lnTo>
                    <a:lnTo>
                      <a:pt x="1740" y="278"/>
                    </a:lnTo>
                    <a:lnTo>
                      <a:pt x="1739" y="277"/>
                    </a:lnTo>
                    <a:lnTo>
                      <a:pt x="1740" y="273"/>
                    </a:lnTo>
                    <a:lnTo>
                      <a:pt x="1742" y="273"/>
                    </a:lnTo>
                    <a:lnTo>
                      <a:pt x="1745" y="273"/>
                    </a:lnTo>
                    <a:lnTo>
                      <a:pt x="1750" y="275"/>
                    </a:lnTo>
                    <a:lnTo>
                      <a:pt x="1753" y="278"/>
                    </a:lnTo>
                    <a:lnTo>
                      <a:pt x="1756" y="278"/>
                    </a:lnTo>
                    <a:lnTo>
                      <a:pt x="1756" y="278"/>
                    </a:lnTo>
                    <a:lnTo>
                      <a:pt x="1757" y="276"/>
                    </a:lnTo>
                    <a:lnTo>
                      <a:pt x="1757" y="274"/>
                    </a:lnTo>
                    <a:lnTo>
                      <a:pt x="1758" y="273"/>
                    </a:lnTo>
                    <a:lnTo>
                      <a:pt x="1759" y="273"/>
                    </a:lnTo>
                    <a:lnTo>
                      <a:pt x="1760" y="273"/>
                    </a:lnTo>
                    <a:lnTo>
                      <a:pt x="1760" y="274"/>
                    </a:lnTo>
                    <a:lnTo>
                      <a:pt x="1761" y="276"/>
                    </a:lnTo>
                    <a:lnTo>
                      <a:pt x="1761" y="279"/>
                    </a:lnTo>
                    <a:lnTo>
                      <a:pt x="1763" y="279"/>
                    </a:lnTo>
                    <a:lnTo>
                      <a:pt x="1764" y="278"/>
                    </a:lnTo>
                    <a:lnTo>
                      <a:pt x="1764" y="278"/>
                    </a:lnTo>
                    <a:lnTo>
                      <a:pt x="1765" y="280"/>
                    </a:lnTo>
                    <a:lnTo>
                      <a:pt x="1768" y="282"/>
                    </a:lnTo>
                    <a:lnTo>
                      <a:pt x="1769" y="282"/>
                    </a:lnTo>
                    <a:lnTo>
                      <a:pt x="1772" y="281"/>
                    </a:lnTo>
                    <a:lnTo>
                      <a:pt x="1772" y="282"/>
                    </a:lnTo>
                    <a:lnTo>
                      <a:pt x="1773" y="283"/>
                    </a:lnTo>
                    <a:lnTo>
                      <a:pt x="1774" y="284"/>
                    </a:lnTo>
                    <a:lnTo>
                      <a:pt x="1774" y="288"/>
                    </a:lnTo>
                    <a:lnTo>
                      <a:pt x="1773" y="288"/>
                    </a:lnTo>
                    <a:lnTo>
                      <a:pt x="1771" y="287"/>
                    </a:lnTo>
                    <a:lnTo>
                      <a:pt x="1769" y="286"/>
                    </a:lnTo>
                    <a:lnTo>
                      <a:pt x="1764" y="283"/>
                    </a:lnTo>
                    <a:lnTo>
                      <a:pt x="1759" y="282"/>
                    </a:lnTo>
                    <a:lnTo>
                      <a:pt x="1752" y="282"/>
                    </a:lnTo>
                    <a:lnTo>
                      <a:pt x="1748" y="280"/>
                    </a:lnTo>
                    <a:lnTo>
                      <a:pt x="1748" y="282"/>
                    </a:lnTo>
                    <a:lnTo>
                      <a:pt x="1749" y="284"/>
                    </a:lnTo>
                    <a:lnTo>
                      <a:pt x="1753" y="288"/>
                    </a:lnTo>
                    <a:lnTo>
                      <a:pt x="1749" y="288"/>
                    </a:lnTo>
                    <a:lnTo>
                      <a:pt x="1745" y="287"/>
                    </a:lnTo>
                    <a:lnTo>
                      <a:pt x="1740" y="284"/>
                    </a:lnTo>
                    <a:lnTo>
                      <a:pt x="1736" y="285"/>
                    </a:lnTo>
                    <a:lnTo>
                      <a:pt x="1735" y="286"/>
                    </a:lnTo>
                    <a:lnTo>
                      <a:pt x="1732" y="291"/>
                    </a:lnTo>
                    <a:lnTo>
                      <a:pt x="1731" y="292"/>
                    </a:lnTo>
                    <a:lnTo>
                      <a:pt x="1729" y="292"/>
                    </a:lnTo>
                    <a:lnTo>
                      <a:pt x="1726" y="292"/>
                    </a:lnTo>
                    <a:lnTo>
                      <a:pt x="1725" y="291"/>
                    </a:lnTo>
                    <a:lnTo>
                      <a:pt x="1722" y="290"/>
                    </a:lnTo>
                    <a:lnTo>
                      <a:pt x="1721" y="288"/>
                    </a:lnTo>
                    <a:lnTo>
                      <a:pt x="1721" y="282"/>
                    </a:lnTo>
                    <a:lnTo>
                      <a:pt x="1720" y="280"/>
                    </a:lnTo>
                    <a:lnTo>
                      <a:pt x="1720" y="279"/>
                    </a:lnTo>
                    <a:lnTo>
                      <a:pt x="1719" y="278"/>
                    </a:lnTo>
                    <a:lnTo>
                      <a:pt x="1718" y="278"/>
                    </a:lnTo>
                    <a:lnTo>
                      <a:pt x="1716" y="278"/>
                    </a:lnTo>
                    <a:lnTo>
                      <a:pt x="1716" y="281"/>
                    </a:lnTo>
                    <a:lnTo>
                      <a:pt x="1715" y="282"/>
                    </a:lnTo>
                    <a:lnTo>
                      <a:pt x="1715" y="283"/>
                    </a:lnTo>
                    <a:lnTo>
                      <a:pt x="1708" y="283"/>
                    </a:lnTo>
                    <a:lnTo>
                      <a:pt x="1704" y="282"/>
                    </a:lnTo>
                    <a:lnTo>
                      <a:pt x="1701" y="281"/>
                    </a:lnTo>
                    <a:lnTo>
                      <a:pt x="1696" y="271"/>
                    </a:lnTo>
                    <a:lnTo>
                      <a:pt x="1694" y="267"/>
                    </a:lnTo>
                    <a:lnTo>
                      <a:pt x="1694" y="264"/>
                    </a:lnTo>
                    <a:lnTo>
                      <a:pt x="1696" y="263"/>
                    </a:lnTo>
                    <a:lnTo>
                      <a:pt x="1695" y="257"/>
                    </a:lnTo>
                    <a:lnTo>
                      <a:pt x="1692" y="251"/>
                    </a:lnTo>
                    <a:lnTo>
                      <a:pt x="1690" y="247"/>
                    </a:lnTo>
                    <a:lnTo>
                      <a:pt x="1686" y="242"/>
                    </a:lnTo>
                    <a:lnTo>
                      <a:pt x="1683" y="238"/>
                    </a:lnTo>
                    <a:lnTo>
                      <a:pt x="1680" y="233"/>
                    </a:lnTo>
                    <a:lnTo>
                      <a:pt x="1677" y="225"/>
                    </a:lnTo>
                    <a:lnTo>
                      <a:pt x="1677" y="222"/>
                    </a:lnTo>
                    <a:lnTo>
                      <a:pt x="1681" y="220"/>
                    </a:lnTo>
                    <a:lnTo>
                      <a:pt x="1683" y="221"/>
                    </a:lnTo>
                    <a:lnTo>
                      <a:pt x="1685" y="222"/>
                    </a:lnTo>
                    <a:lnTo>
                      <a:pt x="1686" y="224"/>
                    </a:lnTo>
                    <a:lnTo>
                      <a:pt x="1690" y="225"/>
                    </a:lnTo>
                    <a:lnTo>
                      <a:pt x="1691" y="225"/>
                    </a:lnTo>
                    <a:lnTo>
                      <a:pt x="1692" y="224"/>
                    </a:lnTo>
                    <a:lnTo>
                      <a:pt x="1693" y="223"/>
                    </a:lnTo>
                    <a:lnTo>
                      <a:pt x="1693" y="220"/>
                    </a:lnTo>
                    <a:lnTo>
                      <a:pt x="1694" y="219"/>
                    </a:lnTo>
                    <a:lnTo>
                      <a:pt x="1694" y="218"/>
                    </a:lnTo>
                    <a:close/>
                    <a:moveTo>
                      <a:pt x="269" y="179"/>
                    </a:moveTo>
                    <a:lnTo>
                      <a:pt x="269" y="180"/>
                    </a:lnTo>
                    <a:lnTo>
                      <a:pt x="270" y="181"/>
                    </a:lnTo>
                    <a:lnTo>
                      <a:pt x="264" y="189"/>
                    </a:lnTo>
                    <a:lnTo>
                      <a:pt x="255" y="199"/>
                    </a:lnTo>
                    <a:lnTo>
                      <a:pt x="253" y="200"/>
                    </a:lnTo>
                    <a:lnTo>
                      <a:pt x="251" y="202"/>
                    </a:lnTo>
                    <a:lnTo>
                      <a:pt x="250" y="203"/>
                    </a:lnTo>
                    <a:lnTo>
                      <a:pt x="249" y="204"/>
                    </a:lnTo>
                    <a:lnTo>
                      <a:pt x="248" y="204"/>
                    </a:lnTo>
                    <a:lnTo>
                      <a:pt x="248" y="201"/>
                    </a:lnTo>
                    <a:lnTo>
                      <a:pt x="250" y="196"/>
                    </a:lnTo>
                    <a:lnTo>
                      <a:pt x="250" y="195"/>
                    </a:lnTo>
                    <a:lnTo>
                      <a:pt x="252" y="194"/>
                    </a:lnTo>
                    <a:lnTo>
                      <a:pt x="254" y="190"/>
                    </a:lnTo>
                    <a:lnTo>
                      <a:pt x="255" y="189"/>
                    </a:lnTo>
                    <a:lnTo>
                      <a:pt x="260" y="185"/>
                    </a:lnTo>
                    <a:lnTo>
                      <a:pt x="264" y="182"/>
                    </a:lnTo>
                    <a:lnTo>
                      <a:pt x="269" y="179"/>
                    </a:lnTo>
                    <a:close/>
                    <a:moveTo>
                      <a:pt x="1623" y="132"/>
                    </a:moveTo>
                    <a:lnTo>
                      <a:pt x="1628" y="132"/>
                    </a:lnTo>
                    <a:lnTo>
                      <a:pt x="1633" y="136"/>
                    </a:lnTo>
                    <a:lnTo>
                      <a:pt x="1637" y="143"/>
                    </a:lnTo>
                    <a:lnTo>
                      <a:pt x="1642" y="151"/>
                    </a:lnTo>
                    <a:lnTo>
                      <a:pt x="1645" y="160"/>
                    </a:lnTo>
                    <a:lnTo>
                      <a:pt x="1647" y="168"/>
                    </a:lnTo>
                    <a:lnTo>
                      <a:pt x="1647" y="175"/>
                    </a:lnTo>
                    <a:lnTo>
                      <a:pt x="1644" y="179"/>
                    </a:lnTo>
                    <a:lnTo>
                      <a:pt x="1639" y="180"/>
                    </a:lnTo>
                    <a:lnTo>
                      <a:pt x="1636" y="180"/>
                    </a:lnTo>
                    <a:lnTo>
                      <a:pt x="1632" y="177"/>
                    </a:lnTo>
                    <a:lnTo>
                      <a:pt x="1630" y="174"/>
                    </a:lnTo>
                    <a:lnTo>
                      <a:pt x="1627" y="170"/>
                    </a:lnTo>
                    <a:lnTo>
                      <a:pt x="1624" y="163"/>
                    </a:lnTo>
                    <a:lnTo>
                      <a:pt x="1621" y="148"/>
                    </a:lnTo>
                    <a:lnTo>
                      <a:pt x="1620" y="141"/>
                    </a:lnTo>
                    <a:lnTo>
                      <a:pt x="1621" y="136"/>
                    </a:lnTo>
                    <a:lnTo>
                      <a:pt x="1623" y="132"/>
                    </a:lnTo>
                    <a:close/>
                    <a:moveTo>
                      <a:pt x="352" y="95"/>
                    </a:moveTo>
                    <a:lnTo>
                      <a:pt x="351" y="96"/>
                    </a:lnTo>
                    <a:lnTo>
                      <a:pt x="352" y="95"/>
                    </a:lnTo>
                    <a:close/>
                    <a:moveTo>
                      <a:pt x="350" y="95"/>
                    </a:moveTo>
                    <a:lnTo>
                      <a:pt x="351" y="95"/>
                    </a:lnTo>
                    <a:lnTo>
                      <a:pt x="350" y="96"/>
                    </a:lnTo>
                    <a:lnTo>
                      <a:pt x="350" y="95"/>
                    </a:lnTo>
                    <a:close/>
                    <a:moveTo>
                      <a:pt x="240" y="78"/>
                    </a:moveTo>
                    <a:lnTo>
                      <a:pt x="239" y="81"/>
                    </a:lnTo>
                    <a:lnTo>
                      <a:pt x="239" y="80"/>
                    </a:lnTo>
                    <a:lnTo>
                      <a:pt x="240" y="78"/>
                    </a:lnTo>
                    <a:close/>
                    <a:moveTo>
                      <a:pt x="385" y="76"/>
                    </a:moveTo>
                    <a:lnTo>
                      <a:pt x="387" y="77"/>
                    </a:lnTo>
                    <a:lnTo>
                      <a:pt x="382" y="82"/>
                    </a:lnTo>
                    <a:lnTo>
                      <a:pt x="382" y="82"/>
                    </a:lnTo>
                    <a:lnTo>
                      <a:pt x="372" y="88"/>
                    </a:lnTo>
                    <a:lnTo>
                      <a:pt x="367" y="90"/>
                    </a:lnTo>
                    <a:lnTo>
                      <a:pt x="365" y="89"/>
                    </a:lnTo>
                    <a:lnTo>
                      <a:pt x="366" y="87"/>
                    </a:lnTo>
                    <a:lnTo>
                      <a:pt x="370" y="83"/>
                    </a:lnTo>
                    <a:lnTo>
                      <a:pt x="375" y="80"/>
                    </a:lnTo>
                    <a:lnTo>
                      <a:pt x="380" y="77"/>
                    </a:lnTo>
                    <a:lnTo>
                      <a:pt x="385" y="76"/>
                    </a:lnTo>
                    <a:close/>
                    <a:moveTo>
                      <a:pt x="251" y="64"/>
                    </a:moveTo>
                    <a:lnTo>
                      <a:pt x="250" y="66"/>
                    </a:lnTo>
                    <a:lnTo>
                      <a:pt x="247" y="71"/>
                    </a:lnTo>
                    <a:lnTo>
                      <a:pt x="239" y="79"/>
                    </a:lnTo>
                    <a:lnTo>
                      <a:pt x="239" y="80"/>
                    </a:lnTo>
                    <a:lnTo>
                      <a:pt x="235" y="83"/>
                    </a:lnTo>
                    <a:lnTo>
                      <a:pt x="232" y="86"/>
                    </a:lnTo>
                    <a:lnTo>
                      <a:pt x="230" y="89"/>
                    </a:lnTo>
                    <a:lnTo>
                      <a:pt x="226" y="92"/>
                    </a:lnTo>
                    <a:lnTo>
                      <a:pt x="225" y="95"/>
                    </a:lnTo>
                    <a:lnTo>
                      <a:pt x="224" y="97"/>
                    </a:lnTo>
                    <a:lnTo>
                      <a:pt x="222" y="100"/>
                    </a:lnTo>
                    <a:lnTo>
                      <a:pt x="220" y="101"/>
                    </a:lnTo>
                    <a:lnTo>
                      <a:pt x="219" y="102"/>
                    </a:lnTo>
                    <a:lnTo>
                      <a:pt x="217" y="104"/>
                    </a:lnTo>
                    <a:lnTo>
                      <a:pt x="216" y="104"/>
                    </a:lnTo>
                    <a:lnTo>
                      <a:pt x="210" y="111"/>
                    </a:lnTo>
                    <a:lnTo>
                      <a:pt x="208" y="111"/>
                    </a:lnTo>
                    <a:lnTo>
                      <a:pt x="207" y="111"/>
                    </a:lnTo>
                    <a:lnTo>
                      <a:pt x="209" y="109"/>
                    </a:lnTo>
                    <a:lnTo>
                      <a:pt x="210" y="107"/>
                    </a:lnTo>
                    <a:lnTo>
                      <a:pt x="207" y="109"/>
                    </a:lnTo>
                    <a:lnTo>
                      <a:pt x="210" y="106"/>
                    </a:lnTo>
                    <a:lnTo>
                      <a:pt x="211" y="105"/>
                    </a:lnTo>
                    <a:lnTo>
                      <a:pt x="207" y="106"/>
                    </a:lnTo>
                    <a:lnTo>
                      <a:pt x="206" y="108"/>
                    </a:lnTo>
                    <a:lnTo>
                      <a:pt x="200" y="115"/>
                    </a:lnTo>
                    <a:lnTo>
                      <a:pt x="190" y="126"/>
                    </a:lnTo>
                    <a:lnTo>
                      <a:pt x="183" y="133"/>
                    </a:lnTo>
                    <a:lnTo>
                      <a:pt x="186" y="129"/>
                    </a:lnTo>
                    <a:lnTo>
                      <a:pt x="191" y="123"/>
                    </a:lnTo>
                    <a:lnTo>
                      <a:pt x="202" y="110"/>
                    </a:lnTo>
                    <a:lnTo>
                      <a:pt x="207" y="105"/>
                    </a:lnTo>
                    <a:lnTo>
                      <a:pt x="215" y="98"/>
                    </a:lnTo>
                    <a:lnTo>
                      <a:pt x="220" y="93"/>
                    </a:lnTo>
                    <a:lnTo>
                      <a:pt x="227" y="87"/>
                    </a:lnTo>
                    <a:lnTo>
                      <a:pt x="232" y="82"/>
                    </a:lnTo>
                    <a:lnTo>
                      <a:pt x="235" y="77"/>
                    </a:lnTo>
                    <a:lnTo>
                      <a:pt x="240" y="73"/>
                    </a:lnTo>
                    <a:lnTo>
                      <a:pt x="246" y="67"/>
                    </a:lnTo>
                    <a:lnTo>
                      <a:pt x="251" y="64"/>
                    </a:lnTo>
                    <a:close/>
                    <a:moveTo>
                      <a:pt x="331" y="0"/>
                    </a:moveTo>
                    <a:lnTo>
                      <a:pt x="328" y="3"/>
                    </a:lnTo>
                    <a:lnTo>
                      <a:pt x="326" y="4"/>
                    </a:lnTo>
                    <a:lnTo>
                      <a:pt x="325" y="6"/>
                    </a:lnTo>
                    <a:lnTo>
                      <a:pt x="323" y="8"/>
                    </a:lnTo>
                    <a:lnTo>
                      <a:pt x="322" y="10"/>
                    </a:lnTo>
                    <a:lnTo>
                      <a:pt x="320" y="11"/>
                    </a:lnTo>
                    <a:lnTo>
                      <a:pt x="317" y="14"/>
                    </a:lnTo>
                    <a:lnTo>
                      <a:pt x="314" y="15"/>
                    </a:lnTo>
                    <a:lnTo>
                      <a:pt x="312" y="17"/>
                    </a:lnTo>
                    <a:lnTo>
                      <a:pt x="310" y="18"/>
                    </a:lnTo>
                    <a:lnTo>
                      <a:pt x="310" y="20"/>
                    </a:lnTo>
                    <a:lnTo>
                      <a:pt x="308" y="21"/>
                    </a:lnTo>
                    <a:lnTo>
                      <a:pt x="308" y="23"/>
                    </a:lnTo>
                    <a:lnTo>
                      <a:pt x="305" y="24"/>
                    </a:lnTo>
                    <a:lnTo>
                      <a:pt x="303" y="25"/>
                    </a:lnTo>
                    <a:lnTo>
                      <a:pt x="303" y="26"/>
                    </a:lnTo>
                    <a:lnTo>
                      <a:pt x="302" y="26"/>
                    </a:lnTo>
                    <a:lnTo>
                      <a:pt x="301" y="27"/>
                    </a:lnTo>
                    <a:lnTo>
                      <a:pt x="303" y="24"/>
                    </a:lnTo>
                    <a:lnTo>
                      <a:pt x="306" y="20"/>
                    </a:lnTo>
                    <a:lnTo>
                      <a:pt x="311" y="15"/>
                    </a:lnTo>
                    <a:lnTo>
                      <a:pt x="316" y="11"/>
                    </a:lnTo>
                    <a:lnTo>
                      <a:pt x="319" y="8"/>
                    </a:lnTo>
                    <a:lnTo>
                      <a:pt x="326" y="3"/>
                    </a:lnTo>
                    <a:lnTo>
                      <a:pt x="328" y="1"/>
                    </a:lnTo>
                    <a:lnTo>
                      <a:pt x="33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130" name="Freeform 10"/>
              <p:cNvSpPr>
                <a:spLocks noEditPoints="1"/>
              </p:cNvSpPr>
              <p:nvPr/>
            </p:nvSpPr>
            <p:spPr bwMode="auto">
              <a:xfrm>
                <a:off x="3887788" y="1652588"/>
                <a:ext cx="2722562" cy="3292475"/>
              </a:xfrm>
              <a:custGeom>
                <a:avLst/>
                <a:gdLst/>
                <a:ahLst/>
                <a:cxnLst>
                  <a:cxn ang="0">
                    <a:pos x="1662" y="322"/>
                  </a:cxn>
                  <a:cxn ang="0">
                    <a:pos x="349" y="322"/>
                  </a:cxn>
                  <a:cxn ang="0">
                    <a:pos x="1663" y="302"/>
                  </a:cxn>
                  <a:cxn ang="0">
                    <a:pos x="305" y="469"/>
                  </a:cxn>
                  <a:cxn ang="0">
                    <a:pos x="311" y="415"/>
                  </a:cxn>
                  <a:cxn ang="0">
                    <a:pos x="1673" y="214"/>
                  </a:cxn>
                  <a:cxn ang="0">
                    <a:pos x="1701" y="283"/>
                  </a:cxn>
                  <a:cxn ang="0">
                    <a:pos x="1642" y="305"/>
                  </a:cxn>
                  <a:cxn ang="0">
                    <a:pos x="1666" y="210"/>
                  </a:cxn>
                  <a:cxn ang="0">
                    <a:pos x="1637" y="188"/>
                  </a:cxn>
                  <a:cxn ang="0">
                    <a:pos x="825" y="74"/>
                  </a:cxn>
                  <a:cxn ang="0">
                    <a:pos x="770" y="75"/>
                  </a:cxn>
                  <a:cxn ang="0">
                    <a:pos x="903" y="33"/>
                  </a:cxn>
                  <a:cxn ang="0">
                    <a:pos x="1052" y="18"/>
                  </a:cxn>
                  <a:cxn ang="0">
                    <a:pos x="1570" y="126"/>
                  </a:cxn>
                  <a:cxn ang="0">
                    <a:pos x="1601" y="322"/>
                  </a:cxn>
                  <a:cxn ang="0">
                    <a:pos x="1532" y="278"/>
                  </a:cxn>
                  <a:cxn ang="0">
                    <a:pos x="1493" y="317"/>
                  </a:cxn>
                  <a:cxn ang="0">
                    <a:pos x="1591" y="436"/>
                  </a:cxn>
                  <a:cxn ang="0">
                    <a:pos x="1486" y="618"/>
                  </a:cxn>
                  <a:cxn ang="0">
                    <a:pos x="1571" y="831"/>
                  </a:cxn>
                  <a:cxn ang="0">
                    <a:pos x="1486" y="879"/>
                  </a:cxn>
                  <a:cxn ang="0">
                    <a:pos x="1532" y="926"/>
                  </a:cxn>
                  <a:cxn ang="0">
                    <a:pos x="1360" y="816"/>
                  </a:cxn>
                  <a:cxn ang="0">
                    <a:pos x="1173" y="851"/>
                  </a:cxn>
                  <a:cxn ang="0">
                    <a:pos x="1152" y="1115"/>
                  </a:cxn>
                  <a:cxn ang="0">
                    <a:pos x="943" y="950"/>
                  </a:cxn>
                  <a:cxn ang="0">
                    <a:pos x="724" y="1003"/>
                  </a:cxn>
                  <a:cxn ang="0">
                    <a:pos x="541" y="1091"/>
                  </a:cxn>
                  <a:cxn ang="0">
                    <a:pos x="741" y="1066"/>
                  </a:cxn>
                  <a:cxn ang="0">
                    <a:pos x="582" y="1364"/>
                  </a:cxn>
                  <a:cxn ang="0">
                    <a:pos x="350" y="1211"/>
                  </a:cxn>
                  <a:cxn ang="0">
                    <a:pos x="576" y="1375"/>
                  </a:cxn>
                  <a:cxn ang="0">
                    <a:pos x="705" y="1600"/>
                  </a:cxn>
                  <a:cxn ang="0">
                    <a:pos x="796" y="1884"/>
                  </a:cxn>
                  <a:cxn ang="0">
                    <a:pos x="778" y="2067"/>
                  </a:cxn>
                  <a:cxn ang="0">
                    <a:pos x="442" y="1840"/>
                  </a:cxn>
                  <a:cxn ang="0">
                    <a:pos x="227" y="1731"/>
                  </a:cxn>
                  <a:cxn ang="0">
                    <a:pos x="103" y="1317"/>
                  </a:cxn>
                  <a:cxn ang="0">
                    <a:pos x="290" y="1188"/>
                  </a:cxn>
                  <a:cxn ang="0">
                    <a:pos x="233" y="1111"/>
                  </a:cxn>
                  <a:cxn ang="0">
                    <a:pos x="186" y="1071"/>
                  </a:cxn>
                  <a:cxn ang="0">
                    <a:pos x="244" y="914"/>
                  </a:cxn>
                  <a:cxn ang="0">
                    <a:pos x="199" y="963"/>
                  </a:cxn>
                  <a:cxn ang="0">
                    <a:pos x="140" y="1132"/>
                  </a:cxn>
                  <a:cxn ang="0">
                    <a:pos x="132" y="1180"/>
                  </a:cxn>
                  <a:cxn ang="0">
                    <a:pos x="49" y="1140"/>
                  </a:cxn>
                  <a:cxn ang="0">
                    <a:pos x="93" y="1167"/>
                  </a:cxn>
                  <a:cxn ang="0">
                    <a:pos x="51" y="1196"/>
                  </a:cxn>
                  <a:cxn ang="0">
                    <a:pos x="40" y="983"/>
                  </a:cxn>
                  <a:cxn ang="0">
                    <a:pos x="73" y="852"/>
                  </a:cxn>
                  <a:cxn ang="0">
                    <a:pos x="26" y="867"/>
                  </a:cxn>
                  <a:cxn ang="0">
                    <a:pos x="17" y="874"/>
                  </a:cxn>
                  <a:cxn ang="0">
                    <a:pos x="176" y="640"/>
                  </a:cxn>
                  <a:cxn ang="0">
                    <a:pos x="193" y="625"/>
                  </a:cxn>
                  <a:cxn ang="0">
                    <a:pos x="274" y="531"/>
                  </a:cxn>
                  <a:cxn ang="0">
                    <a:pos x="508" y="347"/>
                  </a:cxn>
                  <a:cxn ang="0">
                    <a:pos x="535" y="283"/>
                  </a:cxn>
                  <a:cxn ang="0">
                    <a:pos x="583" y="291"/>
                  </a:cxn>
                  <a:cxn ang="0">
                    <a:pos x="577" y="263"/>
                  </a:cxn>
                  <a:cxn ang="0">
                    <a:pos x="655" y="192"/>
                  </a:cxn>
                  <a:cxn ang="0">
                    <a:pos x="1049" y="4"/>
                  </a:cxn>
                </a:cxnLst>
                <a:rect l="0" t="0" r="r" b="b"/>
                <a:pathLst>
                  <a:path w="1715" h="2074">
                    <a:moveTo>
                      <a:pt x="323" y="328"/>
                    </a:moveTo>
                    <a:lnTo>
                      <a:pt x="325" y="328"/>
                    </a:lnTo>
                    <a:lnTo>
                      <a:pt x="322" y="332"/>
                    </a:lnTo>
                    <a:lnTo>
                      <a:pt x="322" y="333"/>
                    </a:lnTo>
                    <a:lnTo>
                      <a:pt x="316" y="340"/>
                    </a:lnTo>
                    <a:lnTo>
                      <a:pt x="309" y="346"/>
                    </a:lnTo>
                    <a:lnTo>
                      <a:pt x="305" y="351"/>
                    </a:lnTo>
                    <a:lnTo>
                      <a:pt x="312" y="345"/>
                    </a:lnTo>
                    <a:lnTo>
                      <a:pt x="318" y="341"/>
                    </a:lnTo>
                    <a:lnTo>
                      <a:pt x="323" y="338"/>
                    </a:lnTo>
                    <a:lnTo>
                      <a:pt x="328" y="335"/>
                    </a:lnTo>
                    <a:lnTo>
                      <a:pt x="317" y="345"/>
                    </a:lnTo>
                    <a:lnTo>
                      <a:pt x="309" y="351"/>
                    </a:lnTo>
                    <a:lnTo>
                      <a:pt x="302" y="359"/>
                    </a:lnTo>
                    <a:lnTo>
                      <a:pt x="299" y="361"/>
                    </a:lnTo>
                    <a:lnTo>
                      <a:pt x="284" y="371"/>
                    </a:lnTo>
                    <a:lnTo>
                      <a:pt x="284" y="369"/>
                    </a:lnTo>
                    <a:lnTo>
                      <a:pt x="286" y="367"/>
                    </a:lnTo>
                    <a:lnTo>
                      <a:pt x="294" y="361"/>
                    </a:lnTo>
                    <a:lnTo>
                      <a:pt x="302" y="354"/>
                    </a:lnTo>
                    <a:lnTo>
                      <a:pt x="300" y="355"/>
                    </a:lnTo>
                    <a:lnTo>
                      <a:pt x="299" y="356"/>
                    </a:lnTo>
                    <a:lnTo>
                      <a:pt x="299" y="356"/>
                    </a:lnTo>
                    <a:lnTo>
                      <a:pt x="299" y="356"/>
                    </a:lnTo>
                    <a:lnTo>
                      <a:pt x="298" y="356"/>
                    </a:lnTo>
                    <a:lnTo>
                      <a:pt x="297" y="357"/>
                    </a:lnTo>
                    <a:lnTo>
                      <a:pt x="296" y="359"/>
                    </a:lnTo>
                    <a:lnTo>
                      <a:pt x="296" y="358"/>
                    </a:lnTo>
                    <a:lnTo>
                      <a:pt x="295" y="357"/>
                    </a:lnTo>
                    <a:lnTo>
                      <a:pt x="301" y="352"/>
                    </a:lnTo>
                    <a:lnTo>
                      <a:pt x="308" y="344"/>
                    </a:lnTo>
                    <a:lnTo>
                      <a:pt x="312" y="341"/>
                    </a:lnTo>
                    <a:lnTo>
                      <a:pt x="318" y="336"/>
                    </a:lnTo>
                    <a:lnTo>
                      <a:pt x="318" y="334"/>
                    </a:lnTo>
                    <a:lnTo>
                      <a:pt x="319" y="332"/>
                    </a:lnTo>
                    <a:lnTo>
                      <a:pt x="321" y="330"/>
                    </a:lnTo>
                    <a:lnTo>
                      <a:pt x="323" y="328"/>
                    </a:lnTo>
                    <a:close/>
                    <a:moveTo>
                      <a:pt x="1652" y="313"/>
                    </a:moveTo>
                    <a:lnTo>
                      <a:pt x="1652" y="315"/>
                    </a:lnTo>
                    <a:lnTo>
                      <a:pt x="1654" y="317"/>
                    </a:lnTo>
                    <a:lnTo>
                      <a:pt x="1655" y="317"/>
                    </a:lnTo>
                    <a:lnTo>
                      <a:pt x="1660" y="319"/>
                    </a:lnTo>
                    <a:lnTo>
                      <a:pt x="1661" y="320"/>
                    </a:lnTo>
                    <a:lnTo>
                      <a:pt x="1662" y="322"/>
                    </a:lnTo>
                    <a:lnTo>
                      <a:pt x="1663" y="322"/>
                    </a:lnTo>
                    <a:lnTo>
                      <a:pt x="1662" y="322"/>
                    </a:lnTo>
                    <a:lnTo>
                      <a:pt x="1662" y="323"/>
                    </a:lnTo>
                    <a:lnTo>
                      <a:pt x="1660" y="323"/>
                    </a:lnTo>
                    <a:lnTo>
                      <a:pt x="1667" y="338"/>
                    </a:lnTo>
                    <a:lnTo>
                      <a:pt x="1667" y="342"/>
                    </a:lnTo>
                    <a:lnTo>
                      <a:pt x="1666" y="345"/>
                    </a:lnTo>
                    <a:lnTo>
                      <a:pt x="1665" y="345"/>
                    </a:lnTo>
                    <a:lnTo>
                      <a:pt x="1664" y="343"/>
                    </a:lnTo>
                    <a:lnTo>
                      <a:pt x="1662" y="342"/>
                    </a:lnTo>
                    <a:lnTo>
                      <a:pt x="1664" y="344"/>
                    </a:lnTo>
                    <a:lnTo>
                      <a:pt x="1662" y="344"/>
                    </a:lnTo>
                    <a:lnTo>
                      <a:pt x="1659" y="343"/>
                    </a:lnTo>
                    <a:lnTo>
                      <a:pt x="1657" y="342"/>
                    </a:lnTo>
                    <a:lnTo>
                      <a:pt x="1655" y="341"/>
                    </a:lnTo>
                    <a:lnTo>
                      <a:pt x="1654" y="340"/>
                    </a:lnTo>
                    <a:lnTo>
                      <a:pt x="1654" y="339"/>
                    </a:lnTo>
                    <a:lnTo>
                      <a:pt x="1653" y="337"/>
                    </a:lnTo>
                    <a:lnTo>
                      <a:pt x="1653" y="332"/>
                    </a:lnTo>
                    <a:lnTo>
                      <a:pt x="1650" y="327"/>
                    </a:lnTo>
                    <a:lnTo>
                      <a:pt x="1648" y="327"/>
                    </a:lnTo>
                    <a:lnTo>
                      <a:pt x="1645" y="324"/>
                    </a:lnTo>
                    <a:lnTo>
                      <a:pt x="1645" y="325"/>
                    </a:lnTo>
                    <a:lnTo>
                      <a:pt x="1647" y="327"/>
                    </a:lnTo>
                    <a:lnTo>
                      <a:pt x="1645" y="327"/>
                    </a:lnTo>
                    <a:lnTo>
                      <a:pt x="1645" y="328"/>
                    </a:lnTo>
                    <a:lnTo>
                      <a:pt x="1643" y="330"/>
                    </a:lnTo>
                    <a:lnTo>
                      <a:pt x="1639" y="330"/>
                    </a:lnTo>
                    <a:lnTo>
                      <a:pt x="1637" y="327"/>
                    </a:lnTo>
                    <a:lnTo>
                      <a:pt x="1637" y="325"/>
                    </a:lnTo>
                    <a:lnTo>
                      <a:pt x="1637" y="321"/>
                    </a:lnTo>
                    <a:lnTo>
                      <a:pt x="1639" y="317"/>
                    </a:lnTo>
                    <a:lnTo>
                      <a:pt x="1640" y="314"/>
                    </a:lnTo>
                    <a:lnTo>
                      <a:pt x="1649" y="314"/>
                    </a:lnTo>
                    <a:lnTo>
                      <a:pt x="1652" y="313"/>
                    </a:lnTo>
                    <a:close/>
                    <a:moveTo>
                      <a:pt x="367" y="302"/>
                    </a:moveTo>
                    <a:lnTo>
                      <a:pt x="368" y="302"/>
                    </a:lnTo>
                    <a:lnTo>
                      <a:pt x="368" y="304"/>
                    </a:lnTo>
                    <a:lnTo>
                      <a:pt x="362" y="311"/>
                    </a:lnTo>
                    <a:lnTo>
                      <a:pt x="358" y="312"/>
                    </a:lnTo>
                    <a:lnTo>
                      <a:pt x="361" y="312"/>
                    </a:lnTo>
                    <a:lnTo>
                      <a:pt x="358" y="314"/>
                    </a:lnTo>
                    <a:lnTo>
                      <a:pt x="354" y="318"/>
                    </a:lnTo>
                    <a:lnTo>
                      <a:pt x="349" y="322"/>
                    </a:lnTo>
                    <a:lnTo>
                      <a:pt x="341" y="329"/>
                    </a:lnTo>
                    <a:lnTo>
                      <a:pt x="339" y="330"/>
                    </a:lnTo>
                    <a:lnTo>
                      <a:pt x="339" y="327"/>
                    </a:lnTo>
                    <a:lnTo>
                      <a:pt x="340" y="325"/>
                    </a:lnTo>
                    <a:lnTo>
                      <a:pt x="343" y="322"/>
                    </a:lnTo>
                    <a:lnTo>
                      <a:pt x="346" y="320"/>
                    </a:lnTo>
                    <a:lnTo>
                      <a:pt x="345" y="319"/>
                    </a:lnTo>
                    <a:lnTo>
                      <a:pt x="345" y="318"/>
                    </a:lnTo>
                    <a:lnTo>
                      <a:pt x="358" y="308"/>
                    </a:lnTo>
                    <a:lnTo>
                      <a:pt x="356" y="311"/>
                    </a:lnTo>
                    <a:lnTo>
                      <a:pt x="361" y="307"/>
                    </a:lnTo>
                    <a:lnTo>
                      <a:pt x="365" y="303"/>
                    </a:lnTo>
                    <a:lnTo>
                      <a:pt x="367" y="302"/>
                    </a:lnTo>
                    <a:close/>
                    <a:moveTo>
                      <a:pt x="1668" y="295"/>
                    </a:moveTo>
                    <a:lnTo>
                      <a:pt x="1671" y="295"/>
                    </a:lnTo>
                    <a:lnTo>
                      <a:pt x="1673" y="296"/>
                    </a:lnTo>
                    <a:lnTo>
                      <a:pt x="1675" y="297"/>
                    </a:lnTo>
                    <a:lnTo>
                      <a:pt x="1676" y="298"/>
                    </a:lnTo>
                    <a:lnTo>
                      <a:pt x="1678" y="301"/>
                    </a:lnTo>
                    <a:lnTo>
                      <a:pt x="1680" y="304"/>
                    </a:lnTo>
                    <a:lnTo>
                      <a:pt x="1679" y="306"/>
                    </a:lnTo>
                    <a:lnTo>
                      <a:pt x="1678" y="307"/>
                    </a:lnTo>
                    <a:lnTo>
                      <a:pt x="1676" y="307"/>
                    </a:lnTo>
                    <a:lnTo>
                      <a:pt x="1674" y="307"/>
                    </a:lnTo>
                    <a:lnTo>
                      <a:pt x="1672" y="307"/>
                    </a:lnTo>
                    <a:lnTo>
                      <a:pt x="1671" y="307"/>
                    </a:lnTo>
                    <a:lnTo>
                      <a:pt x="1671" y="308"/>
                    </a:lnTo>
                    <a:lnTo>
                      <a:pt x="1672" y="310"/>
                    </a:lnTo>
                    <a:lnTo>
                      <a:pt x="1672" y="312"/>
                    </a:lnTo>
                    <a:lnTo>
                      <a:pt x="1673" y="314"/>
                    </a:lnTo>
                    <a:lnTo>
                      <a:pt x="1673" y="316"/>
                    </a:lnTo>
                    <a:lnTo>
                      <a:pt x="1672" y="317"/>
                    </a:lnTo>
                    <a:lnTo>
                      <a:pt x="1671" y="318"/>
                    </a:lnTo>
                    <a:lnTo>
                      <a:pt x="1667" y="317"/>
                    </a:lnTo>
                    <a:lnTo>
                      <a:pt x="1664" y="313"/>
                    </a:lnTo>
                    <a:lnTo>
                      <a:pt x="1662" y="313"/>
                    </a:lnTo>
                    <a:lnTo>
                      <a:pt x="1659" y="312"/>
                    </a:lnTo>
                    <a:lnTo>
                      <a:pt x="1658" y="311"/>
                    </a:lnTo>
                    <a:lnTo>
                      <a:pt x="1659" y="309"/>
                    </a:lnTo>
                    <a:lnTo>
                      <a:pt x="1659" y="307"/>
                    </a:lnTo>
                    <a:lnTo>
                      <a:pt x="1660" y="307"/>
                    </a:lnTo>
                    <a:lnTo>
                      <a:pt x="1660" y="305"/>
                    </a:lnTo>
                    <a:lnTo>
                      <a:pt x="1661" y="303"/>
                    </a:lnTo>
                    <a:lnTo>
                      <a:pt x="1663" y="302"/>
                    </a:lnTo>
                    <a:lnTo>
                      <a:pt x="1665" y="301"/>
                    </a:lnTo>
                    <a:lnTo>
                      <a:pt x="1666" y="299"/>
                    </a:lnTo>
                    <a:lnTo>
                      <a:pt x="1666" y="297"/>
                    </a:lnTo>
                    <a:lnTo>
                      <a:pt x="1667" y="296"/>
                    </a:lnTo>
                    <a:lnTo>
                      <a:pt x="1668" y="295"/>
                    </a:lnTo>
                    <a:close/>
                    <a:moveTo>
                      <a:pt x="468" y="275"/>
                    </a:moveTo>
                    <a:lnTo>
                      <a:pt x="470" y="275"/>
                    </a:lnTo>
                    <a:lnTo>
                      <a:pt x="469" y="278"/>
                    </a:lnTo>
                    <a:lnTo>
                      <a:pt x="465" y="282"/>
                    </a:lnTo>
                    <a:lnTo>
                      <a:pt x="460" y="288"/>
                    </a:lnTo>
                    <a:lnTo>
                      <a:pt x="447" y="299"/>
                    </a:lnTo>
                    <a:lnTo>
                      <a:pt x="440" y="305"/>
                    </a:lnTo>
                    <a:lnTo>
                      <a:pt x="434" y="310"/>
                    </a:lnTo>
                    <a:lnTo>
                      <a:pt x="429" y="314"/>
                    </a:lnTo>
                    <a:lnTo>
                      <a:pt x="418" y="323"/>
                    </a:lnTo>
                    <a:lnTo>
                      <a:pt x="400" y="338"/>
                    </a:lnTo>
                    <a:lnTo>
                      <a:pt x="390" y="347"/>
                    </a:lnTo>
                    <a:lnTo>
                      <a:pt x="389" y="350"/>
                    </a:lnTo>
                    <a:lnTo>
                      <a:pt x="386" y="355"/>
                    </a:lnTo>
                    <a:lnTo>
                      <a:pt x="382" y="358"/>
                    </a:lnTo>
                    <a:lnTo>
                      <a:pt x="376" y="364"/>
                    </a:lnTo>
                    <a:lnTo>
                      <a:pt x="372" y="368"/>
                    </a:lnTo>
                    <a:lnTo>
                      <a:pt x="363" y="378"/>
                    </a:lnTo>
                    <a:lnTo>
                      <a:pt x="355" y="387"/>
                    </a:lnTo>
                    <a:lnTo>
                      <a:pt x="346" y="397"/>
                    </a:lnTo>
                    <a:lnTo>
                      <a:pt x="338" y="407"/>
                    </a:lnTo>
                    <a:lnTo>
                      <a:pt x="331" y="418"/>
                    </a:lnTo>
                    <a:lnTo>
                      <a:pt x="326" y="427"/>
                    </a:lnTo>
                    <a:lnTo>
                      <a:pt x="323" y="435"/>
                    </a:lnTo>
                    <a:lnTo>
                      <a:pt x="323" y="441"/>
                    </a:lnTo>
                    <a:lnTo>
                      <a:pt x="326" y="443"/>
                    </a:lnTo>
                    <a:lnTo>
                      <a:pt x="330" y="443"/>
                    </a:lnTo>
                    <a:lnTo>
                      <a:pt x="336" y="440"/>
                    </a:lnTo>
                    <a:lnTo>
                      <a:pt x="342" y="437"/>
                    </a:lnTo>
                    <a:lnTo>
                      <a:pt x="348" y="434"/>
                    </a:lnTo>
                    <a:lnTo>
                      <a:pt x="351" y="434"/>
                    </a:lnTo>
                    <a:lnTo>
                      <a:pt x="319" y="459"/>
                    </a:lnTo>
                    <a:lnTo>
                      <a:pt x="317" y="459"/>
                    </a:lnTo>
                    <a:lnTo>
                      <a:pt x="313" y="463"/>
                    </a:lnTo>
                    <a:lnTo>
                      <a:pt x="312" y="465"/>
                    </a:lnTo>
                    <a:lnTo>
                      <a:pt x="310" y="467"/>
                    </a:lnTo>
                    <a:lnTo>
                      <a:pt x="308" y="468"/>
                    </a:lnTo>
                    <a:lnTo>
                      <a:pt x="307" y="469"/>
                    </a:lnTo>
                    <a:lnTo>
                      <a:pt x="305" y="469"/>
                    </a:lnTo>
                    <a:lnTo>
                      <a:pt x="303" y="468"/>
                    </a:lnTo>
                    <a:lnTo>
                      <a:pt x="303" y="467"/>
                    </a:lnTo>
                    <a:lnTo>
                      <a:pt x="303" y="467"/>
                    </a:lnTo>
                    <a:lnTo>
                      <a:pt x="302" y="466"/>
                    </a:lnTo>
                    <a:lnTo>
                      <a:pt x="301" y="467"/>
                    </a:lnTo>
                    <a:lnTo>
                      <a:pt x="300" y="467"/>
                    </a:lnTo>
                    <a:lnTo>
                      <a:pt x="298" y="469"/>
                    </a:lnTo>
                    <a:lnTo>
                      <a:pt x="297" y="469"/>
                    </a:lnTo>
                    <a:lnTo>
                      <a:pt x="295" y="470"/>
                    </a:lnTo>
                    <a:lnTo>
                      <a:pt x="294" y="472"/>
                    </a:lnTo>
                    <a:lnTo>
                      <a:pt x="292" y="473"/>
                    </a:lnTo>
                    <a:lnTo>
                      <a:pt x="289" y="476"/>
                    </a:lnTo>
                    <a:lnTo>
                      <a:pt x="288" y="478"/>
                    </a:lnTo>
                    <a:lnTo>
                      <a:pt x="286" y="478"/>
                    </a:lnTo>
                    <a:lnTo>
                      <a:pt x="285" y="479"/>
                    </a:lnTo>
                    <a:lnTo>
                      <a:pt x="284" y="480"/>
                    </a:lnTo>
                    <a:lnTo>
                      <a:pt x="283" y="481"/>
                    </a:lnTo>
                    <a:lnTo>
                      <a:pt x="281" y="481"/>
                    </a:lnTo>
                    <a:lnTo>
                      <a:pt x="279" y="482"/>
                    </a:lnTo>
                    <a:lnTo>
                      <a:pt x="278" y="482"/>
                    </a:lnTo>
                    <a:lnTo>
                      <a:pt x="278" y="481"/>
                    </a:lnTo>
                    <a:lnTo>
                      <a:pt x="279" y="477"/>
                    </a:lnTo>
                    <a:lnTo>
                      <a:pt x="285" y="469"/>
                    </a:lnTo>
                    <a:lnTo>
                      <a:pt x="287" y="464"/>
                    </a:lnTo>
                    <a:lnTo>
                      <a:pt x="287" y="463"/>
                    </a:lnTo>
                    <a:lnTo>
                      <a:pt x="286" y="462"/>
                    </a:lnTo>
                    <a:lnTo>
                      <a:pt x="287" y="459"/>
                    </a:lnTo>
                    <a:lnTo>
                      <a:pt x="290" y="454"/>
                    </a:lnTo>
                    <a:lnTo>
                      <a:pt x="303" y="441"/>
                    </a:lnTo>
                    <a:lnTo>
                      <a:pt x="303" y="440"/>
                    </a:lnTo>
                    <a:lnTo>
                      <a:pt x="301" y="440"/>
                    </a:lnTo>
                    <a:lnTo>
                      <a:pt x="300" y="441"/>
                    </a:lnTo>
                    <a:lnTo>
                      <a:pt x="299" y="442"/>
                    </a:lnTo>
                    <a:lnTo>
                      <a:pt x="298" y="443"/>
                    </a:lnTo>
                    <a:lnTo>
                      <a:pt x="296" y="443"/>
                    </a:lnTo>
                    <a:lnTo>
                      <a:pt x="297" y="440"/>
                    </a:lnTo>
                    <a:lnTo>
                      <a:pt x="300" y="435"/>
                    </a:lnTo>
                    <a:lnTo>
                      <a:pt x="304" y="430"/>
                    </a:lnTo>
                    <a:lnTo>
                      <a:pt x="309" y="424"/>
                    </a:lnTo>
                    <a:lnTo>
                      <a:pt x="313" y="419"/>
                    </a:lnTo>
                    <a:lnTo>
                      <a:pt x="313" y="415"/>
                    </a:lnTo>
                    <a:lnTo>
                      <a:pt x="313" y="415"/>
                    </a:lnTo>
                    <a:lnTo>
                      <a:pt x="312" y="415"/>
                    </a:lnTo>
                    <a:lnTo>
                      <a:pt x="311" y="415"/>
                    </a:lnTo>
                    <a:lnTo>
                      <a:pt x="310" y="416"/>
                    </a:lnTo>
                    <a:lnTo>
                      <a:pt x="309" y="415"/>
                    </a:lnTo>
                    <a:lnTo>
                      <a:pt x="309" y="414"/>
                    </a:lnTo>
                    <a:lnTo>
                      <a:pt x="313" y="410"/>
                    </a:lnTo>
                    <a:lnTo>
                      <a:pt x="321" y="403"/>
                    </a:lnTo>
                    <a:lnTo>
                      <a:pt x="328" y="396"/>
                    </a:lnTo>
                    <a:lnTo>
                      <a:pt x="338" y="385"/>
                    </a:lnTo>
                    <a:lnTo>
                      <a:pt x="350" y="372"/>
                    </a:lnTo>
                    <a:lnTo>
                      <a:pt x="371" y="351"/>
                    </a:lnTo>
                    <a:lnTo>
                      <a:pt x="373" y="350"/>
                    </a:lnTo>
                    <a:lnTo>
                      <a:pt x="376" y="347"/>
                    </a:lnTo>
                    <a:lnTo>
                      <a:pt x="380" y="344"/>
                    </a:lnTo>
                    <a:lnTo>
                      <a:pt x="385" y="342"/>
                    </a:lnTo>
                    <a:lnTo>
                      <a:pt x="389" y="339"/>
                    </a:lnTo>
                    <a:lnTo>
                      <a:pt x="406" y="325"/>
                    </a:lnTo>
                    <a:lnTo>
                      <a:pt x="421" y="311"/>
                    </a:lnTo>
                    <a:lnTo>
                      <a:pt x="435" y="297"/>
                    </a:lnTo>
                    <a:lnTo>
                      <a:pt x="450" y="284"/>
                    </a:lnTo>
                    <a:lnTo>
                      <a:pt x="455" y="282"/>
                    </a:lnTo>
                    <a:lnTo>
                      <a:pt x="460" y="278"/>
                    </a:lnTo>
                    <a:lnTo>
                      <a:pt x="468" y="275"/>
                    </a:lnTo>
                    <a:close/>
                    <a:moveTo>
                      <a:pt x="399" y="273"/>
                    </a:moveTo>
                    <a:lnTo>
                      <a:pt x="401" y="273"/>
                    </a:lnTo>
                    <a:lnTo>
                      <a:pt x="404" y="274"/>
                    </a:lnTo>
                    <a:lnTo>
                      <a:pt x="401" y="277"/>
                    </a:lnTo>
                    <a:lnTo>
                      <a:pt x="396" y="281"/>
                    </a:lnTo>
                    <a:lnTo>
                      <a:pt x="390" y="286"/>
                    </a:lnTo>
                    <a:lnTo>
                      <a:pt x="385" y="289"/>
                    </a:lnTo>
                    <a:lnTo>
                      <a:pt x="380" y="294"/>
                    </a:lnTo>
                    <a:lnTo>
                      <a:pt x="377" y="296"/>
                    </a:lnTo>
                    <a:lnTo>
                      <a:pt x="376" y="296"/>
                    </a:lnTo>
                    <a:lnTo>
                      <a:pt x="375" y="295"/>
                    </a:lnTo>
                    <a:lnTo>
                      <a:pt x="377" y="292"/>
                    </a:lnTo>
                    <a:lnTo>
                      <a:pt x="380" y="288"/>
                    </a:lnTo>
                    <a:lnTo>
                      <a:pt x="386" y="283"/>
                    </a:lnTo>
                    <a:lnTo>
                      <a:pt x="391" y="278"/>
                    </a:lnTo>
                    <a:lnTo>
                      <a:pt x="396" y="274"/>
                    </a:lnTo>
                    <a:lnTo>
                      <a:pt x="399" y="273"/>
                    </a:lnTo>
                    <a:close/>
                    <a:moveTo>
                      <a:pt x="1662" y="208"/>
                    </a:moveTo>
                    <a:lnTo>
                      <a:pt x="1666" y="208"/>
                    </a:lnTo>
                    <a:lnTo>
                      <a:pt x="1667" y="209"/>
                    </a:lnTo>
                    <a:lnTo>
                      <a:pt x="1669" y="210"/>
                    </a:lnTo>
                    <a:lnTo>
                      <a:pt x="1671" y="213"/>
                    </a:lnTo>
                    <a:lnTo>
                      <a:pt x="1673" y="214"/>
                    </a:lnTo>
                    <a:lnTo>
                      <a:pt x="1680" y="219"/>
                    </a:lnTo>
                    <a:lnTo>
                      <a:pt x="1686" y="224"/>
                    </a:lnTo>
                    <a:lnTo>
                      <a:pt x="1688" y="225"/>
                    </a:lnTo>
                    <a:lnTo>
                      <a:pt x="1689" y="227"/>
                    </a:lnTo>
                    <a:lnTo>
                      <a:pt x="1689" y="229"/>
                    </a:lnTo>
                    <a:lnTo>
                      <a:pt x="1690" y="229"/>
                    </a:lnTo>
                    <a:lnTo>
                      <a:pt x="1690" y="230"/>
                    </a:lnTo>
                    <a:lnTo>
                      <a:pt x="1691" y="234"/>
                    </a:lnTo>
                    <a:lnTo>
                      <a:pt x="1692" y="234"/>
                    </a:lnTo>
                    <a:lnTo>
                      <a:pt x="1692" y="235"/>
                    </a:lnTo>
                    <a:lnTo>
                      <a:pt x="1693" y="235"/>
                    </a:lnTo>
                    <a:lnTo>
                      <a:pt x="1693" y="236"/>
                    </a:lnTo>
                    <a:lnTo>
                      <a:pt x="1692" y="236"/>
                    </a:lnTo>
                    <a:lnTo>
                      <a:pt x="1691" y="237"/>
                    </a:lnTo>
                    <a:lnTo>
                      <a:pt x="1691" y="240"/>
                    </a:lnTo>
                    <a:lnTo>
                      <a:pt x="1695" y="244"/>
                    </a:lnTo>
                    <a:lnTo>
                      <a:pt x="1699" y="247"/>
                    </a:lnTo>
                    <a:lnTo>
                      <a:pt x="1702" y="250"/>
                    </a:lnTo>
                    <a:lnTo>
                      <a:pt x="1704" y="253"/>
                    </a:lnTo>
                    <a:lnTo>
                      <a:pt x="1704" y="255"/>
                    </a:lnTo>
                    <a:lnTo>
                      <a:pt x="1706" y="258"/>
                    </a:lnTo>
                    <a:lnTo>
                      <a:pt x="1712" y="265"/>
                    </a:lnTo>
                    <a:lnTo>
                      <a:pt x="1714" y="266"/>
                    </a:lnTo>
                    <a:lnTo>
                      <a:pt x="1713" y="268"/>
                    </a:lnTo>
                    <a:lnTo>
                      <a:pt x="1713" y="268"/>
                    </a:lnTo>
                    <a:lnTo>
                      <a:pt x="1714" y="269"/>
                    </a:lnTo>
                    <a:lnTo>
                      <a:pt x="1714" y="270"/>
                    </a:lnTo>
                    <a:lnTo>
                      <a:pt x="1715" y="271"/>
                    </a:lnTo>
                    <a:lnTo>
                      <a:pt x="1715" y="273"/>
                    </a:lnTo>
                    <a:lnTo>
                      <a:pt x="1713" y="273"/>
                    </a:lnTo>
                    <a:lnTo>
                      <a:pt x="1711" y="271"/>
                    </a:lnTo>
                    <a:lnTo>
                      <a:pt x="1710" y="269"/>
                    </a:lnTo>
                    <a:lnTo>
                      <a:pt x="1709" y="268"/>
                    </a:lnTo>
                    <a:lnTo>
                      <a:pt x="1707" y="272"/>
                    </a:lnTo>
                    <a:lnTo>
                      <a:pt x="1707" y="273"/>
                    </a:lnTo>
                    <a:lnTo>
                      <a:pt x="1706" y="273"/>
                    </a:lnTo>
                    <a:lnTo>
                      <a:pt x="1706" y="275"/>
                    </a:lnTo>
                    <a:lnTo>
                      <a:pt x="1708" y="278"/>
                    </a:lnTo>
                    <a:lnTo>
                      <a:pt x="1706" y="278"/>
                    </a:lnTo>
                    <a:lnTo>
                      <a:pt x="1705" y="277"/>
                    </a:lnTo>
                    <a:lnTo>
                      <a:pt x="1704" y="278"/>
                    </a:lnTo>
                    <a:lnTo>
                      <a:pt x="1702" y="278"/>
                    </a:lnTo>
                    <a:lnTo>
                      <a:pt x="1702" y="281"/>
                    </a:lnTo>
                    <a:lnTo>
                      <a:pt x="1701" y="283"/>
                    </a:lnTo>
                    <a:lnTo>
                      <a:pt x="1700" y="283"/>
                    </a:lnTo>
                    <a:lnTo>
                      <a:pt x="1696" y="283"/>
                    </a:lnTo>
                    <a:lnTo>
                      <a:pt x="1692" y="282"/>
                    </a:lnTo>
                    <a:lnTo>
                      <a:pt x="1689" y="281"/>
                    </a:lnTo>
                    <a:lnTo>
                      <a:pt x="1686" y="281"/>
                    </a:lnTo>
                    <a:lnTo>
                      <a:pt x="1686" y="282"/>
                    </a:lnTo>
                    <a:lnTo>
                      <a:pt x="1686" y="283"/>
                    </a:lnTo>
                    <a:lnTo>
                      <a:pt x="1687" y="285"/>
                    </a:lnTo>
                    <a:lnTo>
                      <a:pt x="1688" y="285"/>
                    </a:lnTo>
                    <a:lnTo>
                      <a:pt x="1693" y="288"/>
                    </a:lnTo>
                    <a:lnTo>
                      <a:pt x="1694" y="288"/>
                    </a:lnTo>
                    <a:lnTo>
                      <a:pt x="1693" y="289"/>
                    </a:lnTo>
                    <a:lnTo>
                      <a:pt x="1691" y="289"/>
                    </a:lnTo>
                    <a:lnTo>
                      <a:pt x="1691" y="290"/>
                    </a:lnTo>
                    <a:lnTo>
                      <a:pt x="1690" y="292"/>
                    </a:lnTo>
                    <a:lnTo>
                      <a:pt x="1690" y="293"/>
                    </a:lnTo>
                    <a:lnTo>
                      <a:pt x="1691" y="296"/>
                    </a:lnTo>
                    <a:lnTo>
                      <a:pt x="1691" y="298"/>
                    </a:lnTo>
                    <a:lnTo>
                      <a:pt x="1691" y="301"/>
                    </a:lnTo>
                    <a:lnTo>
                      <a:pt x="1690" y="301"/>
                    </a:lnTo>
                    <a:lnTo>
                      <a:pt x="1686" y="299"/>
                    </a:lnTo>
                    <a:lnTo>
                      <a:pt x="1683" y="299"/>
                    </a:lnTo>
                    <a:lnTo>
                      <a:pt x="1683" y="298"/>
                    </a:lnTo>
                    <a:lnTo>
                      <a:pt x="1682" y="297"/>
                    </a:lnTo>
                    <a:lnTo>
                      <a:pt x="1681" y="296"/>
                    </a:lnTo>
                    <a:lnTo>
                      <a:pt x="1681" y="294"/>
                    </a:lnTo>
                    <a:lnTo>
                      <a:pt x="1679" y="292"/>
                    </a:lnTo>
                    <a:lnTo>
                      <a:pt x="1678" y="290"/>
                    </a:lnTo>
                    <a:lnTo>
                      <a:pt x="1674" y="290"/>
                    </a:lnTo>
                    <a:lnTo>
                      <a:pt x="1672" y="289"/>
                    </a:lnTo>
                    <a:lnTo>
                      <a:pt x="1668" y="289"/>
                    </a:lnTo>
                    <a:lnTo>
                      <a:pt x="1666" y="290"/>
                    </a:lnTo>
                    <a:lnTo>
                      <a:pt x="1665" y="291"/>
                    </a:lnTo>
                    <a:lnTo>
                      <a:pt x="1665" y="294"/>
                    </a:lnTo>
                    <a:lnTo>
                      <a:pt x="1664" y="295"/>
                    </a:lnTo>
                    <a:lnTo>
                      <a:pt x="1662" y="296"/>
                    </a:lnTo>
                    <a:lnTo>
                      <a:pt x="1660" y="296"/>
                    </a:lnTo>
                    <a:lnTo>
                      <a:pt x="1658" y="297"/>
                    </a:lnTo>
                    <a:lnTo>
                      <a:pt x="1653" y="303"/>
                    </a:lnTo>
                    <a:lnTo>
                      <a:pt x="1645" y="309"/>
                    </a:lnTo>
                    <a:lnTo>
                      <a:pt x="1642" y="310"/>
                    </a:lnTo>
                    <a:lnTo>
                      <a:pt x="1640" y="310"/>
                    </a:lnTo>
                    <a:lnTo>
                      <a:pt x="1638" y="308"/>
                    </a:lnTo>
                    <a:lnTo>
                      <a:pt x="1642" y="305"/>
                    </a:lnTo>
                    <a:lnTo>
                      <a:pt x="1642" y="300"/>
                    </a:lnTo>
                    <a:lnTo>
                      <a:pt x="1642" y="296"/>
                    </a:lnTo>
                    <a:lnTo>
                      <a:pt x="1643" y="292"/>
                    </a:lnTo>
                    <a:lnTo>
                      <a:pt x="1645" y="288"/>
                    </a:lnTo>
                    <a:lnTo>
                      <a:pt x="1649" y="285"/>
                    </a:lnTo>
                    <a:lnTo>
                      <a:pt x="1669" y="278"/>
                    </a:lnTo>
                    <a:lnTo>
                      <a:pt x="1671" y="277"/>
                    </a:lnTo>
                    <a:lnTo>
                      <a:pt x="1671" y="273"/>
                    </a:lnTo>
                    <a:lnTo>
                      <a:pt x="1669" y="267"/>
                    </a:lnTo>
                    <a:lnTo>
                      <a:pt x="1671" y="265"/>
                    </a:lnTo>
                    <a:lnTo>
                      <a:pt x="1671" y="264"/>
                    </a:lnTo>
                    <a:lnTo>
                      <a:pt x="1670" y="263"/>
                    </a:lnTo>
                    <a:lnTo>
                      <a:pt x="1670" y="262"/>
                    </a:lnTo>
                    <a:lnTo>
                      <a:pt x="1668" y="258"/>
                    </a:lnTo>
                    <a:lnTo>
                      <a:pt x="1668" y="258"/>
                    </a:lnTo>
                    <a:lnTo>
                      <a:pt x="1669" y="258"/>
                    </a:lnTo>
                    <a:lnTo>
                      <a:pt x="1670" y="260"/>
                    </a:lnTo>
                    <a:lnTo>
                      <a:pt x="1672" y="260"/>
                    </a:lnTo>
                    <a:lnTo>
                      <a:pt x="1672" y="261"/>
                    </a:lnTo>
                    <a:lnTo>
                      <a:pt x="1674" y="260"/>
                    </a:lnTo>
                    <a:lnTo>
                      <a:pt x="1675" y="259"/>
                    </a:lnTo>
                    <a:lnTo>
                      <a:pt x="1675" y="258"/>
                    </a:lnTo>
                    <a:lnTo>
                      <a:pt x="1676" y="257"/>
                    </a:lnTo>
                    <a:lnTo>
                      <a:pt x="1676" y="256"/>
                    </a:lnTo>
                    <a:lnTo>
                      <a:pt x="1677" y="254"/>
                    </a:lnTo>
                    <a:lnTo>
                      <a:pt x="1679" y="249"/>
                    </a:lnTo>
                    <a:lnTo>
                      <a:pt x="1679" y="242"/>
                    </a:lnTo>
                    <a:lnTo>
                      <a:pt x="1676" y="234"/>
                    </a:lnTo>
                    <a:lnTo>
                      <a:pt x="1671" y="225"/>
                    </a:lnTo>
                    <a:lnTo>
                      <a:pt x="1669" y="224"/>
                    </a:lnTo>
                    <a:lnTo>
                      <a:pt x="1668" y="224"/>
                    </a:lnTo>
                    <a:lnTo>
                      <a:pt x="1667" y="223"/>
                    </a:lnTo>
                    <a:lnTo>
                      <a:pt x="1666" y="222"/>
                    </a:lnTo>
                    <a:lnTo>
                      <a:pt x="1665" y="220"/>
                    </a:lnTo>
                    <a:lnTo>
                      <a:pt x="1663" y="219"/>
                    </a:lnTo>
                    <a:lnTo>
                      <a:pt x="1662" y="218"/>
                    </a:lnTo>
                    <a:lnTo>
                      <a:pt x="1659" y="213"/>
                    </a:lnTo>
                    <a:lnTo>
                      <a:pt x="1659" y="212"/>
                    </a:lnTo>
                    <a:lnTo>
                      <a:pt x="1660" y="211"/>
                    </a:lnTo>
                    <a:lnTo>
                      <a:pt x="1662" y="210"/>
                    </a:lnTo>
                    <a:lnTo>
                      <a:pt x="1664" y="213"/>
                    </a:lnTo>
                    <a:lnTo>
                      <a:pt x="1665" y="213"/>
                    </a:lnTo>
                    <a:lnTo>
                      <a:pt x="1666" y="212"/>
                    </a:lnTo>
                    <a:lnTo>
                      <a:pt x="1666" y="210"/>
                    </a:lnTo>
                    <a:lnTo>
                      <a:pt x="1664" y="210"/>
                    </a:lnTo>
                    <a:lnTo>
                      <a:pt x="1662" y="208"/>
                    </a:lnTo>
                    <a:close/>
                    <a:moveTo>
                      <a:pt x="1628" y="167"/>
                    </a:moveTo>
                    <a:lnTo>
                      <a:pt x="1639" y="172"/>
                    </a:lnTo>
                    <a:lnTo>
                      <a:pt x="1650" y="176"/>
                    </a:lnTo>
                    <a:lnTo>
                      <a:pt x="1660" y="179"/>
                    </a:lnTo>
                    <a:lnTo>
                      <a:pt x="1667" y="183"/>
                    </a:lnTo>
                    <a:lnTo>
                      <a:pt x="1672" y="187"/>
                    </a:lnTo>
                    <a:lnTo>
                      <a:pt x="1671" y="187"/>
                    </a:lnTo>
                    <a:lnTo>
                      <a:pt x="1669" y="188"/>
                    </a:lnTo>
                    <a:lnTo>
                      <a:pt x="1668" y="189"/>
                    </a:lnTo>
                    <a:lnTo>
                      <a:pt x="1668" y="190"/>
                    </a:lnTo>
                    <a:lnTo>
                      <a:pt x="1669" y="191"/>
                    </a:lnTo>
                    <a:lnTo>
                      <a:pt x="1670" y="194"/>
                    </a:lnTo>
                    <a:lnTo>
                      <a:pt x="1671" y="195"/>
                    </a:lnTo>
                    <a:lnTo>
                      <a:pt x="1671" y="198"/>
                    </a:lnTo>
                    <a:lnTo>
                      <a:pt x="1667" y="196"/>
                    </a:lnTo>
                    <a:lnTo>
                      <a:pt x="1658" y="195"/>
                    </a:lnTo>
                    <a:lnTo>
                      <a:pt x="1653" y="193"/>
                    </a:lnTo>
                    <a:lnTo>
                      <a:pt x="1652" y="194"/>
                    </a:lnTo>
                    <a:lnTo>
                      <a:pt x="1654" y="195"/>
                    </a:lnTo>
                    <a:lnTo>
                      <a:pt x="1647" y="195"/>
                    </a:lnTo>
                    <a:lnTo>
                      <a:pt x="1646" y="196"/>
                    </a:lnTo>
                    <a:lnTo>
                      <a:pt x="1647" y="197"/>
                    </a:lnTo>
                    <a:lnTo>
                      <a:pt x="1647" y="199"/>
                    </a:lnTo>
                    <a:lnTo>
                      <a:pt x="1650" y="200"/>
                    </a:lnTo>
                    <a:lnTo>
                      <a:pt x="1652" y="201"/>
                    </a:lnTo>
                    <a:lnTo>
                      <a:pt x="1655" y="201"/>
                    </a:lnTo>
                    <a:lnTo>
                      <a:pt x="1657" y="202"/>
                    </a:lnTo>
                    <a:lnTo>
                      <a:pt x="1657" y="204"/>
                    </a:lnTo>
                    <a:lnTo>
                      <a:pt x="1655" y="204"/>
                    </a:lnTo>
                    <a:lnTo>
                      <a:pt x="1654" y="204"/>
                    </a:lnTo>
                    <a:lnTo>
                      <a:pt x="1654" y="207"/>
                    </a:lnTo>
                    <a:lnTo>
                      <a:pt x="1653" y="208"/>
                    </a:lnTo>
                    <a:lnTo>
                      <a:pt x="1652" y="208"/>
                    </a:lnTo>
                    <a:lnTo>
                      <a:pt x="1651" y="205"/>
                    </a:lnTo>
                    <a:lnTo>
                      <a:pt x="1649" y="204"/>
                    </a:lnTo>
                    <a:lnTo>
                      <a:pt x="1644" y="200"/>
                    </a:lnTo>
                    <a:lnTo>
                      <a:pt x="1642" y="199"/>
                    </a:lnTo>
                    <a:lnTo>
                      <a:pt x="1642" y="198"/>
                    </a:lnTo>
                    <a:lnTo>
                      <a:pt x="1641" y="196"/>
                    </a:lnTo>
                    <a:lnTo>
                      <a:pt x="1640" y="194"/>
                    </a:lnTo>
                    <a:lnTo>
                      <a:pt x="1640" y="190"/>
                    </a:lnTo>
                    <a:lnTo>
                      <a:pt x="1637" y="188"/>
                    </a:lnTo>
                    <a:lnTo>
                      <a:pt x="1639" y="188"/>
                    </a:lnTo>
                    <a:lnTo>
                      <a:pt x="1640" y="189"/>
                    </a:lnTo>
                    <a:lnTo>
                      <a:pt x="1642" y="189"/>
                    </a:lnTo>
                    <a:lnTo>
                      <a:pt x="1644" y="187"/>
                    </a:lnTo>
                    <a:lnTo>
                      <a:pt x="1643" y="184"/>
                    </a:lnTo>
                    <a:lnTo>
                      <a:pt x="1640" y="180"/>
                    </a:lnTo>
                    <a:lnTo>
                      <a:pt x="1637" y="175"/>
                    </a:lnTo>
                    <a:lnTo>
                      <a:pt x="1634" y="173"/>
                    </a:lnTo>
                    <a:lnTo>
                      <a:pt x="1633" y="172"/>
                    </a:lnTo>
                    <a:lnTo>
                      <a:pt x="1630" y="170"/>
                    </a:lnTo>
                    <a:lnTo>
                      <a:pt x="1628" y="169"/>
                    </a:lnTo>
                    <a:lnTo>
                      <a:pt x="1628" y="167"/>
                    </a:lnTo>
                    <a:close/>
                    <a:moveTo>
                      <a:pt x="1608" y="146"/>
                    </a:moveTo>
                    <a:lnTo>
                      <a:pt x="1616" y="151"/>
                    </a:lnTo>
                    <a:lnTo>
                      <a:pt x="1623" y="155"/>
                    </a:lnTo>
                    <a:lnTo>
                      <a:pt x="1623" y="156"/>
                    </a:lnTo>
                    <a:lnTo>
                      <a:pt x="1624" y="158"/>
                    </a:lnTo>
                    <a:lnTo>
                      <a:pt x="1625" y="159"/>
                    </a:lnTo>
                    <a:lnTo>
                      <a:pt x="1625" y="160"/>
                    </a:lnTo>
                    <a:lnTo>
                      <a:pt x="1624" y="160"/>
                    </a:lnTo>
                    <a:lnTo>
                      <a:pt x="1623" y="161"/>
                    </a:lnTo>
                    <a:lnTo>
                      <a:pt x="1619" y="158"/>
                    </a:lnTo>
                    <a:lnTo>
                      <a:pt x="1618" y="156"/>
                    </a:lnTo>
                    <a:lnTo>
                      <a:pt x="1617" y="155"/>
                    </a:lnTo>
                    <a:lnTo>
                      <a:pt x="1613" y="152"/>
                    </a:lnTo>
                    <a:lnTo>
                      <a:pt x="1611" y="151"/>
                    </a:lnTo>
                    <a:lnTo>
                      <a:pt x="1609" y="148"/>
                    </a:lnTo>
                    <a:lnTo>
                      <a:pt x="1608" y="146"/>
                    </a:lnTo>
                    <a:close/>
                    <a:moveTo>
                      <a:pt x="736" y="75"/>
                    </a:moveTo>
                    <a:lnTo>
                      <a:pt x="738" y="75"/>
                    </a:lnTo>
                    <a:lnTo>
                      <a:pt x="731" y="79"/>
                    </a:lnTo>
                    <a:lnTo>
                      <a:pt x="724" y="82"/>
                    </a:lnTo>
                    <a:lnTo>
                      <a:pt x="719" y="83"/>
                    </a:lnTo>
                    <a:lnTo>
                      <a:pt x="736" y="75"/>
                    </a:lnTo>
                    <a:close/>
                    <a:moveTo>
                      <a:pt x="829" y="72"/>
                    </a:moveTo>
                    <a:lnTo>
                      <a:pt x="829" y="75"/>
                    </a:lnTo>
                    <a:lnTo>
                      <a:pt x="826" y="77"/>
                    </a:lnTo>
                    <a:lnTo>
                      <a:pt x="822" y="77"/>
                    </a:lnTo>
                    <a:lnTo>
                      <a:pt x="820" y="78"/>
                    </a:lnTo>
                    <a:lnTo>
                      <a:pt x="816" y="78"/>
                    </a:lnTo>
                    <a:lnTo>
                      <a:pt x="820" y="77"/>
                    </a:lnTo>
                    <a:lnTo>
                      <a:pt x="821" y="76"/>
                    </a:lnTo>
                    <a:lnTo>
                      <a:pt x="822" y="75"/>
                    </a:lnTo>
                    <a:lnTo>
                      <a:pt x="825" y="74"/>
                    </a:lnTo>
                    <a:lnTo>
                      <a:pt x="826" y="72"/>
                    </a:lnTo>
                    <a:lnTo>
                      <a:pt x="829" y="72"/>
                    </a:lnTo>
                    <a:close/>
                    <a:moveTo>
                      <a:pt x="770" y="72"/>
                    </a:moveTo>
                    <a:lnTo>
                      <a:pt x="768" y="75"/>
                    </a:lnTo>
                    <a:lnTo>
                      <a:pt x="763" y="78"/>
                    </a:lnTo>
                    <a:lnTo>
                      <a:pt x="756" y="82"/>
                    </a:lnTo>
                    <a:lnTo>
                      <a:pt x="750" y="83"/>
                    </a:lnTo>
                    <a:lnTo>
                      <a:pt x="748" y="84"/>
                    </a:lnTo>
                    <a:lnTo>
                      <a:pt x="746" y="85"/>
                    </a:lnTo>
                    <a:lnTo>
                      <a:pt x="744" y="86"/>
                    </a:lnTo>
                    <a:lnTo>
                      <a:pt x="738" y="86"/>
                    </a:lnTo>
                    <a:lnTo>
                      <a:pt x="738" y="85"/>
                    </a:lnTo>
                    <a:lnTo>
                      <a:pt x="739" y="83"/>
                    </a:lnTo>
                    <a:lnTo>
                      <a:pt x="741" y="82"/>
                    </a:lnTo>
                    <a:lnTo>
                      <a:pt x="743" y="81"/>
                    </a:lnTo>
                    <a:lnTo>
                      <a:pt x="746" y="80"/>
                    </a:lnTo>
                    <a:lnTo>
                      <a:pt x="749" y="78"/>
                    </a:lnTo>
                    <a:lnTo>
                      <a:pt x="767" y="72"/>
                    </a:lnTo>
                    <a:lnTo>
                      <a:pt x="770" y="72"/>
                    </a:lnTo>
                    <a:close/>
                    <a:moveTo>
                      <a:pt x="852" y="38"/>
                    </a:moveTo>
                    <a:lnTo>
                      <a:pt x="860" y="38"/>
                    </a:lnTo>
                    <a:lnTo>
                      <a:pt x="858" y="38"/>
                    </a:lnTo>
                    <a:lnTo>
                      <a:pt x="857" y="39"/>
                    </a:lnTo>
                    <a:lnTo>
                      <a:pt x="858" y="39"/>
                    </a:lnTo>
                    <a:lnTo>
                      <a:pt x="859" y="40"/>
                    </a:lnTo>
                    <a:lnTo>
                      <a:pt x="859" y="41"/>
                    </a:lnTo>
                    <a:lnTo>
                      <a:pt x="857" y="43"/>
                    </a:lnTo>
                    <a:lnTo>
                      <a:pt x="856" y="43"/>
                    </a:lnTo>
                    <a:lnTo>
                      <a:pt x="854" y="43"/>
                    </a:lnTo>
                    <a:lnTo>
                      <a:pt x="852" y="44"/>
                    </a:lnTo>
                    <a:lnTo>
                      <a:pt x="851" y="45"/>
                    </a:lnTo>
                    <a:lnTo>
                      <a:pt x="855" y="44"/>
                    </a:lnTo>
                    <a:lnTo>
                      <a:pt x="857" y="44"/>
                    </a:lnTo>
                    <a:lnTo>
                      <a:pt x="859" y="43"/>
                    </a:lnTo>
                    <a:lnTo>
                      <a:pt x="859" y="44"/>
                    </a:lnTo>
                    <a:lnTo>
                      <a:pt x="856" y="47"/>
                    </a:lnTo>
                    <a:lnTo>
                      <a:pt x="851" y="48"/>
                    </a:lnTo>
                    <a:lnTo>
                      <a:pt x="832" y="56"/>
                    </a:lnTo>
                    <a:lnTo>
                      <a:pt x="815" y="62"/>
                    </a:lnTo>
                    <a:lnTo>
                      <a:pt x="798" y="67"/>
                    </a:lnTo>
                    <a:lnTo>
                      <a:pt x="792" y="69"/>
                    </a:lnTo>
                    <a:lnTo>
                      <a:pt x="785" y="72"/>
                    </a:lnTo>
                    <a:lnTo>
                      <a:pt x="777" y="73"/>
                    </a:lnTo>
                    <a:lnTo>
                      <a:pt x="770" y="75"/>
                    </a:lnTo>
                    <a:lnTo>
                      <a:pt x="779" y="70"/>
                    </a:lnTo>
                    <a:lnTo>
                      <a:pt x="792" y="62"/>
                    </a:lnTo>
                    <a:lnTo>
                      <a:pt x="801" y="58"/>
                    </a:lnTo>
                    <a:lnTo>
                      <a:pt x="797" y="59"/>
                    </a:lnTo>
                    <a:lnTo>
                      <a:pt x="791" y="62"/>
                    </a:lnTo>
                    <a:lnTo>
                      <a:pt x="785" y="63"/>
                    </a:lnTo>
                    <a:lnTo>
                      <a:pt x="782" y="65"/>
                    </a:lnTo>
                    <a:lnTo>
                      <a:pt x="769" y="70"/>
                    </a:lnTo>
                    <a:lnTo>
                      <a:pt x="758" y="74"/>
                    </a:lnTo>
                    <a:lnTo>
                      <a:pt x="746" y="78"/>
                    </a:lnTo>
                    <a:lnTo>
                      <a:pt x="755" y="72"/>
                    </a:lnTo>
                    <a:lnTo>
                      <a:pt x="763" y="67"/>
                    </a:lnTo>
                    <a:lnTo>
                      <a:pt x="769" y="62"/>
                    </a:lnTo>
                    <a:lnTo>
                      <a:pt x="777" y="58"/>
                    </a:lnTo>
                    <a:lnTo>
                      <a:pt x="788" y="52"/>
                    </a:lnTo>
                    <a:lnTo>
                      <a:pt x="800" y="48"/>
                    </a:lnTo>
                    <a:lnTo>
                      <a:pt x="811" y="46"/>
                    </a:lnTo>
                    <a:lnTo>
                      <a:pt x="819" y="44"/>
                    </a:lnTo>
                    <a:lnTo>
                      <a:pt x="816" y="46"/>
                    </a:lnTo>
                    <a:lnTo>
                      <a:pt x="814" y="46"/>
                    </a:lnTo>
                    <a:lnTo>
                      <a:pt x="815" y="47"/>
                    </a:lnTo>
                    <a:lnTo>
                      <a:pt x="816" y="47"/>
                    </a:lnTo>
                    <a:lnTo>
                      <a:pt x="816" y="48"/>
                    </a:lnTo>
                    <a:lnTo>
                      <a:pt x="816" y="48"/>
                    </a:lnTo>
                    <a:lnTo>
                      <a:pt x="816" y="49"/>
                    </a:lnTo>
                    <a:lnTo>
                      <a:pt x="812" y="52"/>
                    </a:lnTo>
                    <a:lnTo>
                      <a:pt x="824" y="48"/>
                    </a:lnTo>
                    <a:lnTo>
                      <a:pt x="829" y="47"/>
                    </a:lnTo>
                    <a:lnTo>
                      <a:pt x="834" y="45"/>
                    </a:lnTo>
                    <a:lnTo>
                      <a:pt x="837" y="43"/>
                    </a:lnTo>
                    <a:lnTo>
                      <a:pt x="840" y="43"/>
                    </a:lnTo>
                    <a:lnTo>
                      <a:pt x="843" y="41"/>
                    </a:lnTo>
                    <a:lnTo>
                      <a:pt x="848" y="39"/>
                    </a:lnTo>
                    <a:lnTo>
                      <a:pt x="852" y="38"/>
                    </a:lnTo>
                    <a:close/>
                    <a:moveTo>
                      <a:pt x="928" y="18"/>
                    </a:moveTo>
                    <a:lnTo>
                      <a:pt x="938" y="18"/>
                    </a:lnTo>
                    <a:lnTo>
                      <a:pt x="937" y="20"/>
                    </a:lnTo>
                    <a:lnTo>
                      <a:pt x="934" y="22"/>
                    </a:lnTo>
                    <a:lnTo>
                      <a:pt x="928" y="24"/>
                    </a:lnTo>
                    <a:lnTo>
                      <a:pt x="921" y="28"/>
                    </a:lnTo>
                    <a:lnTo>
                      <a:pt x="914" y="30"/>
                    </a:lnTo>
                    <a:lnTo>
                      <a:pt x="909" y="32"/>
                    </a:lnTo>
                    <a:lnTo>
                      <a:pt x="906" y="33"/>
                    </a:lnTo>
                    <a:lnTo>
                      <a:pt x="903" y="33"/>
                    </a:lnTo>
                    <a:lnTo>
                      <a:pt x="899" y="36"/>
                    </a:lnTo>
                    <a:lnTo>
                      <a:pt x="895" y="37"/>
                    </a:lnTo>
                    <a:lnTo>
                      <a:pt x="894" y="38"/>
                    </a:lnTo>
                    <a:lnTo>
                      <a:pt x="871" y="48"/>
                    </a:lnTo>
                    <a:lnTo>
                      <a:pt x="869" y="49"/>
                    </a:lnTo>
                    <a:lnTo>
                      <a:pt x="867" y="50"/>
                    </a:lnTo>
                    <a:lnTo>
                      <a:pt x="865" y="50"/>
                    </a:lnTo>
                    <a:lnTo>
                      <a:pt x="865" y="49"/>
                    </a:lnTo>
                    <a:lnTo>
                      <a:pt x="863" y="49"/>
                    </a:lnTo>
                    <a:lnTo>
                      <a:pt x="862" y="48"/>
                    </a:lnTo>
                    <a:lnTo>
                      <a:pt x="863" y="48"/>
                    </a:lnTo>
                    <a:lnTo>
                      <a:pt x="863" y="47"/>
                    </a:lnTo>
                    <a:lnTo>
                      <a:pt x="865" y="46"/>
                    </a:lnTo>
                    <a:lnTo>
                      <a:pt x="865" y="46"/>
                    </a:lnTo>
                    <a:lnTo>
                      <a:pt x="867" y="45"/>
                    </a:lnTo>
                    <a:lnTo>
                      <a:pt x="868" y="44"/>
                    </a:lnTo>
                    <a:lnTo>
                      <a:pt x="872" y="41"/>
                    </a:lnTo>
                    <a:lnTo>
                      <a:pt x="880" y="33"/>
                    </a:lnTo>
                    <a:lnTo>
                      <a:pt x="885" y="30"/>
                    </a:lnTo>
                    <a:lnTo>
                      <a:pt x="895" y="27"/>
                    </a:lnTo>
                    <a:lnTo>
                      <a:pt x="897" y="25"/>
                    </a:lnTo>
                    <a:lnTo>
                      <a:pt x="900" y="24"/>
                    </a:lnTo>
                    <a:lnTo>
                      <a:pt x="901" y="25"/>
                    </a:lnTo>
                    <a:lnTo>
                      <a:pt x="903" y="25"/>
                    </a:lnTo>
                    <a:lnTo>
                      <a:pt x="903" y="26"/>
                    </a:lnTo>
                    <a:lnTo>
                      <a:pt x="901" y="27"/>
                    </a:lnTo>
                    <a:lnTo>
                      <a:pt x="904" y="26"/>
                    </a:lnTo>
                    <a:lnTo>
                      <a:pt x="904" y="25"/>
                    </a:lnTo>
                    <a:lnTo>
                      <a:pt x="906" y="24"/>
                    </a:lnTo>
                    <a:lnTo>
                      <a:pt x="914" y="22"/>
                    </a:lnTo>
                    <a:lnTo>
                      <a:pt x="920" y="20"/>
                    </a:lnTo>
                    <a:lnTo>
                      <a:pt x="928" y="18"/>
                    </a:lnTo>
                    <a:close/>
                    <a:moveTo>
                      <a:pt x="1064" y="12"/>
                    </a:moveTo>
                    <a:lnTo>
                      <a:pt x="1067" y="12"/>
                    </a:lnTo>
                    <a:lnTo>
                      <a:pt x="1069" y="13"/>
                    </a:lnTo>
                    <a:lnTo>
                      <a:pt x="1069" y="14"/>
                    </a:lnTo>
                    <a:lnTo>
                      <a:pt x="1067" y="15"/>
                    </a:lnTo>
                    <a:lnTo>
                      <a:pt x="1067" y="14"/>
                    </a:lnTo>
                    <a:lnTo>
                      <a:pt x="1068" y="14"/>
                    </a:lnTo>
                    <a:lnTo>
                      <a:pt x="1066" y="15"/>
                    </a:lnTo>
                    <a:lnTo>
                      <a:pt x="1061" y="17"/>
                    </a:lnTo>
                    <a:lnTo>
                      <a:pt x="1057" y="18"/>
                    </a:lnTo>
                    <a:lnTo>
                      <a:pt x="1055" y="18"/>
                    </a:lnTo>
                    <a:lnTo>
                      <a:pt x="1052" y="18"/>
                    </a:lnTo>
                    <a:lnTo>
                      <a:pt x="1051" y="18"/>
                    </a:lnTo>
                    <a:lnTo>
                      <a:pt x="1049" y="18"/>
                    </a:lnTo>
                    <a:lnTo>
                      <a:pt x="1049" y="17"/>
                    </a:lnTo>
                    <a:lnTo>
                      <a:pt x="1050" y="16"/>
                    </a:lnTo>
                    <a:lnTo>
                      <a:pt x="1051" y="15"/>
                    </a:lnTo>
                    <a:lnTo>
                      <a:pt x="1056" y="14"/>
                    </a:lnTo>
                    <a:lnTo>
                      <a:pt x="1061" y="13"/>
                    </a:lnTo>
                    <a:lnTo>
                      <a:pt x="1064" y="12"/>
                    </a:lnTo>
                    <a:close/>
                    <a:moveTo>
                      <a:pt x="969" y="12"/>
                    </a:moveTo>
                    <a:lnTo>
                      <a:pt x="969" y="13"/>
                    </a:lnTo>
                    <a:lnTo>
                      <a:pt x="968" y="14"/>
                    </a:lnTo>
                    <a:lnTo>
                      <a:pt x="968" y="14"/>
                    </a:lnTo>
                    <a:lnTo>
                      <a:pt x="965" y="14"/>
                    </a:lnTo>
                    <a:lnTo>
                      <a:pt x="958" y="16"/>
                    </a:lnTo>
                    <a:lnTo>
                      <a:pt x="955" y="16"/>
                    </a:lnTo>
                    <a:lnTo>
                      <a:pt x="960" y="14"/>
                    </a:lnTo>
                    <a:lnTo>
                      <a:pt x="967" y="13"/>
                    </a:lnTo>
                    <a:lnTo>
                      <a:pt x="969" y="12"/>
                    </a:lnTo>
                    <a:close/>
                    <a:moveTo>
                      <a:pt x="1139" y="0"/>
                    </a:moveTo>
                    <a:lnTo>
                      <a:pt x="1145" y="0"/>
                    </a:lnTo>
                    <a:lnTo>
                      <a:pt x="1145" y="1"/>
                    </a:lnTo>
                    <a:lnTo>
                      <a:pt x="1144" y="1"/>
                    </a:lnTo>
                    <a:lnTo>
                      <a:pt x="1143" y="3"/>
                    </a:lnTo>
                    <a:lnTo>
                      <a:pt x="1142" y="3"/>
                    </a:lnTo>
                    <a:lnTo>
                      <a:pt x="1141" y="4"/>
                    </a:lnTo>
                    <a:lnTo>
                      <a:pt x="1139" y="4"/>
                    </a:lnTo>
                    <a:lnTo>
                      <a:pt x="1139" y="4"/>
                    </a:lnTo>
                    <a:lnTo>
                      <a:pt x="1143" y="4"/>
                    </a:lnTo>
                    <a:lnTo>
                      <a:pt x="1147" y="4"/>
                    </a:lnTo>
                    <a:lnTo>
                      <a:pt x="1217" y="11"/>
                    </a:lnTo>
                    <a:lnTo>
                      <a:pt x="1286" y="23"/>
                    </a:lnTo>
                    <a:lnTo>
                      <a:pt x="1355" y="39"/>
                    </a:lnTo>
                    <a:lnTo>
                      <a:pt x="1422" y="61"/>
                    </a:lnTo>
                    <a:lnTo>
                      <a:pt x="1489" y="87"/>
                    </a:lnTo>
                    <a:lnTo>
                      <a:pt x="1489" y="89"/>
                    </a:lnTo>
                    <a:lnTo>
                      <a:pt x="1491" y="94"/>
                    </a:lnTo>
                    <a:lnTo>
                      <a:pt x="1492" y="96"/>
                    </a:lnTo>
                    <a:lnTo>
                      <a:pt x="1500" y="98"/>
                    </a:lnTo>
                    <a:lnTo>
                      <a:pt x="1505" y="100"/>
                    </a:lnTo>
                    <a:lnTo>
                      <a:pt x="1513" y="102"/>
                    </a:lnTo>
                    <a:lnTo>
                      <a:pt x="1520" y="101"/>
                    </a:lnTo>
                    <a:lnTo>
                      <a:pt x="1545" y="113"/>
                    </a:lnTo>
                    <a:lnTo>
                      <a:pt x="1570" y="126"/>
                    </a:lnTo>
                    <a:lnTo>
                      <a:pt x="1570" y="126"/>
                    </a:lnTo>
                    <a:lnTo>
                      <a:pt x="1574" y="131"/>
                    </a:lnTo>
                    <a:lnTo>
                      <a:pt x="1578" y="136"/>
                    </a:lnTo>
                    <a:lnTo>
                      <a:pt x="1583" y="141"/>
                    </a:lnTo>
                    <a:lnTo>
                      <a:pt x="1587" y="147"/>
                    </a:lnTo>
                    <a:lnTo>
                      <a:pt x="1589" y="154"/>
                    </a:lnTo>
                    <a:lnTo>
                      <a:pt x="1589" y="165"/>
                    </a:lnTo>
                    <a:lnTo>
                      <a:pt x="1590" y="171"/>
                    </a:lnTo>
                    <a:lnTo>
                      <a:pt x="1592" y="179"/>
                    </a:lnTo>
                    <a:lnTo>
                      <a:pt x="1593" y="186"/>
                    </a:lnTo>
                    <a:lnTo>
                      <a:pt x="1593" y="194"/>
                    </a:lnTo>
                    <a:lnTo>
                      <a:pt x="1592" y="200"/>
                    </a:lnTo>
                    <a:lnTo>
                      <a:pt x="1588" y="206"/>
                    </a:lnTo>
                    <a:lnTo>
                      <a:pt x="1583" y="209"/>
                    </a:lnTo>
                    <a:lnTo>
                      <a:pt x="1575" y="209"/>
                    </a:lnTo>
                    <a:lnTo>
                      <a:pt x="1569" y="209"/>
                    </a:lnTo>
                    <a:lnTo>
                      <a:pt x="1565" y="206"/>
                    </a:lnTo>
                    <a:lnTo>
                      <a:pt x="1564" y="205"/>
                    </a:lnTo>
                    <a:lnTo>
                      <a:pt x="1561" y="212"/>
                    </a:lnTo>
                    <a:lnTo>
                      <a:pt x="1559" y="220"/>
                    </a:lnTo>
                    <a:lnTo>
                      <a:pt x="1559" y="229"/>
                    </a:lnTo>
                    <a:lnTo>
                      <a:pt x="1559" y="239"/>
                    </a:lnTo>
                    <a:lnTo>
                      <a:pt x="1558" y="242"/>
                    </a:lnTo>
                    <a:lnTo>
                      <a:pt x="1556" y="244"/>
                    </a:lnTo>
                    <a:lnTo>
                      <a:pt x="1554" y="248"/>
                    </a:lnTo>
                    <a:lnTo>
                      <a:pt x="1554" y="250"/>
                    </a:lnTo>
                    <a:lnTo>
                      <a:pt x="1553" y="253"/>
                    </a:lnTo>
                    <a:lnTo>
                      <a:pt x="1551" y="254"/>
                    </a:lnTo>
                    <a:lnTo>
                      <a:pt x="1549" y="255"/>
                    </a:lnTo>
                    <a:lnTo>
                      <a:pt x="1547" y="256"/>
                    </a:lnTo>
                    <a:lnTo>
                      <a:pt x="1552" y="260"/>
                    </a:lnTo>
                    <a:lnTo>
                      <a:pt x="1557" y="263"/>
                    </a:lnTo>
                    <a:lnTo>
                      <a:pt x="1563" y="264"/>
                    </a:lnTo>
                    <a:lnTo>
                      <a:pt x="1577" y="270"/>
                    </a:lnTo>
                    <a:lnTo>
                      <a:pt x="1591" y="279"/>
                    </a:lnTo>
                    <a:lnTo>
                      <a:pt x="1604" y="293"/>
                    </a:lnTo>
                    <a:lnTo>
                      <a:pt x="1609" y="298"/>
                    </a:lnTo>
                    <a:lnTo>
                      <a:pt x="1612" y="303"/>
                    </a:lnTo>
                    <a:lnTo>
                      <a:pt x="1612" y="307"/>
                    </a:lnTo>
                    <a:lnTo>
                      <a:pt x="1610" y="311"/>
                    </a:lnTo>
                    <a:lnTo>
                      <a:pt x="1607" y="312"/>
                    </a:lnTo>
                    <a:lnTo>
                      <a:pt x="1603" y="317"/>
                    </a:lnTo>
                    <a:lnTo>
                      <a:pt x="1602" y="318"/>
                    </a:lnTo>
                    <a:lnTo>
                      <a:pt x="1603" y="320"/>
                    </a:lnTo>
                    <a:lnTo>
                      <a:pt x="1601" y="322"/>
                    </a:lnTo>
                    <a:lnTo>
                      <a:pt x="1599" y="322"/>
                    </a:lnTo>
                    <a:lnTo>
                      <a:pt x="1599" y="323"/>
                    </a:lnTo>
                    <a:lnTo>
                      <a:pt x="1598" y="325"/>
                    </a:lnTo>
                    <a:lnTo>
                      <a:pt x="1598" y="327"/>
                    </a:lnTo>
                    <a:lnTo>
                      <a:pt x="1597" y="327"/>
                    </a:lnTo>
                    <a:lnTo>
                      <a:pt x="1595" y="327"/>
                    </a:lnTo>
                    <a:lnTo>
                      <a:pt x="1594" y="328"/>
                    </a:lnTo>
                    <a:lnTo>
                      <a:pt x="1593" y="329"/>
                    </a:lnTo>
                    <a:lnTo>
                      <a:pt x="1592" y="327"/>
                    </a:lnTo>
                    <a:lnTo>
                      <a:pt x="1592" y="326"/>
                    </a:lnTo>
                    <a:lnTo>
                      <a:pt x="1590" y="322"/>
                    </a:lnTo>
                    <a:lnTo>
                      <a:pt x="1588" y="322"/>
                    </a:lnTo>
                    <a:lnTo>
                      <a:pt x="1587" y="322"/>
                    </a:lnTo>
                    <a:lnTo>
                      <a:pt x="1586" y="321"/>
                    </a:lnTo>
                    <a:lnTo>
                      <a:pt x="1585" y="319"/>
                    </a:lnTo>
                    <a:lnTo>
                      <a:pt x="1583" y="317"/>
                    </a:lnTo>
                    <a:lnTo>
                      <a:pt x="1582" y="312"/>
                    </a:lnTo>
                    <a:lnTo>
                      <a:pt x="1582" y="310"/>
                    </a:lnTo>
                    <a:lnTo>
                      <a:pt x="1578" y="306"/>
                    </a:lnTo>
                    <a:lnTo>
                      <a:pt x="1575" y="304"/>
                    </a:lnTo>
                    <a:lnTo>
                      <a:pt x="1574" y="302"/>
                    </a:lnTo>
                    <a:lnTo>
                      <a:pt x="1570" y="302"/>
                    </a:lnTo>
                    <a:lnTo>
                      <a:pt x="1569" y="302"/>
                    </a:lnTo>
                    <a:lnTo>
                      <a:pt x="1568" y="302"/>
                    </a:lnTo>
                    <a:lnTo>
                      <a:pt x="1567" y="300"/>
                    </a:lnTo>
                    <a:lnTo>
                      <a:pt x="1565" y="299"/>
                    </a:lnTo>
                    <a:lnTo>
                      <a:pt x="1564" y="297"/>
                    </a:lnTo>
                    <a:lnTo>
                      <a:pt x="1568" y="294"/>
                    </a:lnTo>
                    <a:lnTo>
                      <a:pt x="1568" y="292"/>
                    </a:lnTo>
                    <a:lnTo>
                      <a:pt x="1566" y="290"/>
                    </a:lnTo>
                    <a:lnTo>
                      <a:pt x="1562" y="287"/>
                    </a:lnTo>
                    <a:lnTo>
                      <a:pt x="1556" y="284"/>
                    </a:lnTo>
                    <a:lnTo>
                      <a:pt x="1551" y="283"/>
                    </a:lnTo>
                    <a:lnTo>
                      <a:pt x="1546" y="283"/>
                    </a:lnTo>
                    <a:lnTo>
                      <a:pt x="1544" y="283"/>
                    </a:lnTo>
                    <a:lnTo>
                      <a:pt x="1543" y="285"/>
                    </a:lnTo>
                    <a:lnTo>
                      <a:pt x="1543" y="286"/>
                    </a:lnTo>
                    <a:lnTo>
                      <a:pt x="1538" y="286"/>
                    </a:lnTo>
                    <a:lnTo>
                      <a:pt x="1536" y="284"/>
                    </a:lnTo>
                    <a:lnTo>
                      <a:pt x="1535" y="283"/>
                    </a:lnTo>
                    <a:lnTo>
                      <a:pt x="1534" y="283"/>
                    </a:lnTo>
                    <a:lnTo>
                      <a:pt x="1533" y="281"/>
                    </a:lnTo>
                    <a:lnTo>
                      <a:pt x="1532" y="280"/>
                    </a:lnTo>
                    <a:lnTo>
                      <a:pt x="1532" y="278"/>
                    </a:lnTo>
                    <a:lnTo>
                      <a:pt x="1533" y="278"/>
                    </a:lnTo>
                    <a:lnTo>
                      <a:pt x="1533" y="276"/>
                    </a:lnTo>
                    <a:lnTo>
                      <a:pt x="1531" y="273"/>
                    </a:lnTo>
                    <a:lnTo>
                      <a:pt x="1530" y="272"/>
                    </a:lnTo>
                    <a:lnTo>
                      <a:pt x="1527" y="269"/>
                    </a:lnTo>
                    <a:lnTo>
                      <a:pt x="1526" y="268"/>
                    </a:lnTo>
                    <a:lnTo>
                      <a:pt x="1521" y="268"/>
                    </a:lnTo>
                    <a:lnTo>
                      <a:pt x="1516" y="268"/>
                    </a:lnTo>
                    <a:lnTo>
                      <a:pt x="1511" y="269"/>
                    </a:lnTo>
                    <a:lnTo>
                      <a:pt x="1505" y="273"/>
                    </a:lnTo>
                    <a:lnTo>
                      <a:pt x="1501" y="278"/>
                    </a:lnTo>
                    <a:lnTo>
                      <a:pt x="1498" y="283"/>
                    </a:lnTo>
                    <a:lnTo>
                      <a:pt x="1495" y="288"/>
                    </a:lnTo>
                    <a:lnTo>
                      <a:pt x="1489" y="292"/>
                    </a:lnTo>
                    <a:lnTo>
                      <a:pt x="1487" y="288"/>
                    </a:lnTo>
                    <a:lnTo>
                      <a:pt x="1488" y="283"/>
                    </a:lnTo>
                    <a:lnTo>
                      <a:pt x="1488" y="280"/>
                    </a:lnTo>
                    <a:lnTo>
                      <a:pt x="1486" y="276"/>
                    </a:lnTo>
                    <a:lnTo>
                      <a:pt x="1483" y="274"/>
                    </a:lnTo>
                    <a:lnTo>
                      <a:pt x="1478" y="273"/>
                    </a:lnTo>
                    <a:lnTo>
                      <a:pt x="1473" y="273"/>
                    </a:lnTo>
                    <a:lnTo>
                      <a:pt x="1470" y="277"/>
                    </a:lnTo>
                    <a:lnTo>
                      <a:pt x="1470" y="280"/>
                    </a:lnTo>
                    <a:lnTo>
                      <a:pt x="1469" y="284"/>
                    </a:lnTo>
                    <a:lnTo>
                      <a:pt x="1466" y="289"/>
                    </a:lnTo>
                    <a:lnTo>
                      <a:pt x="1464" y="295"/>
                    </a:lnTo>
                    <a:lnTo>
                      <a:pt x="1461" y="299"/>
                    </a:lnTo>
                    <a:lnTo>
                      <a:pt x="1458" y="302"/>
                    </a:lnTo>
                    <a:lnTo>
                      <a:pt x="1454" y="305"/>
                    </a:lnTo>
                    <a:lnTo>
                      <a:pt x="1450" y="307"/>
                    </a:lnTo>
                    <a:lnTo>
                      <a:pt x="1447" y="311"/>
                    </a:lnTo>
                    <a:lnTo>
                      <a:pt x="1449" y="314"/>
                    </a:lnTo>
                    <a:lnTo>
                      <a:pt x="1452" y="316"/>
                    </a:lnTo>
                    <a:lnTo>
                      <a:pt x="1462" y="316"/>
                    </a:lnTo>
                    <a:lnTo>
                      <a:pt x="1467" y="317"/>
                    </a:lnTo>
                    <a:lnTo>
                      <a:pt x="1472" y="321"/>
                    </a:lnTo>
                    <a:lnTo>
                      <a:pt x="1477" y="325"/>
                    </a:lnTo>
                    <a:lnTo>
                      <a:pt x="1483" y="327"/>
                    </a:lnTo>
                    <a:lnTo>
                      <a:pt x="1486" y="327"/>
                    </a:lnTo>
                    <a:lnTo>
                      <a:pt x="1491" y="325"/>
                    </a:lnTo>
                    <a:lnTo>
                      <a:pt x="1493" y="323"/>
                    </a:lnTo>
                    <a:lnTo>
                      <a:pt x="1495" y="322"/>
                    </a:lnTo>
                    <a:lnTo>
                      <a:pt x="1495" y="320"/>
                    </a:lnTo>
                    <a:lnTo>
                      <a:pt x="1493" y="317"/>
                    </a:lnTo>
                    <a:lnTo>
                      <a:pt x="1491" y="312"/>
                    </a:lnTo>
                    <a:lnTo>
                      <a:pt x="1489" y="309"/>
                    </a:lnTo>
                    <a:lnTo>
                      <a:pt x="1490" y="307"/>
                    </a:lnTo>
                    <a:lnTo>
                      <a:pt x="1494" y="307"/>
                    </a:lnTo>
                    <a:lnTo>
                      <a:pt x="1499" y="308"/>
                    </a:lnTo>
                    <a:lnTo>
                      <a:pt x="1503" y="311"/>
                    </a:lnTo>
                    <a:lnTo>
                      <a:pt x="1506" y="312"/>
                    </a:lnTo>
                    <a:lnTo>
                      <a:pt x="1512" y="312"/>
                    </a:lnTo>
                    <a:lnTo>
                      <a:pt x="1520" y="308"/>
                    </a:lnTo>
                    <a:lnTo>
                      <a:pt x="1525" y="309"/>
                    </a:lnTo>
                    <a:lnTo>
                      <a:pt x="1524" y="313"/>
                    </a:lnTo>
                    <a:lnTo>
                      <a:pt x="1520" y="317"/>
                    </a:lnTo>
                    <a:lnTo>
                      <a:pt x="1516" y="319"/>
                    </a:lnTo>
                    <a:lnTo>
                      <a:pt x="1512" y="321"/>
                    </a:lnTo>
                    <a:lnTo>
                      <a:pt x="1509" y="323"/>
                    </a:lnTo>
                    <a:lnTo>
                      <a:pt x="1507" y="327"/>
                    </a:lnTo>
                    <a:lnTo>
                      <a:pt x="1508" y="331"/>
                    </a:lnTo>
                    <a:lnTo>
                      <a:pt x="1508" y="335"/>
                    </a:lnTo>
                    <a:lnTo>
                      <a:pt x="1505" y="340"/>
                    </a:lnTo>
                    <a:lnTo>
                      <a:pt x="1504" y="344"/>
                    </a:lnTo>
                    <a:lnTo>
                      <a:pt x="1505" y="348"/>
                    </a:lnTo>
                    <a:lnTo>
                      <a:pt x="1510" y="351"/>
                    </a:lnTo>
                    <a:lnTo>
                      <a:pt x="1515" y="353"/>
                    </a:lnTo>
                    <a:lnTo>
                      <a:pt x="1525" y="353"/>
                    </a:lnTo>
                    <a:lnTo>
                      <a:pt x="1527" y="356"/>
                    </a:lnTo>
                    <a:lnTo>
                      <a:pt x="1530" y="359"/>
                    </a:lnTo>
                    <a:lnTo>
                      <a:pt x="1531" y="361"/>
                    </a:lnTo>
                    <a:lnTo>
                      <a:pt x="1532" y="361"/>
                    </a:lnTo>
                    <a:lnTo>
                      <a:pt x="1535" y="362"/>
                    </a:lnTo>
                    <a:lnTo>
                      <a:pt x="1543" y="367"/>
                    </a:lnTo>
                    <a:lnTo>
                      <a:pt x="1544" y="368"/>
                    </a:lnTo>
                    <a:lnTo>
                      <a:pt x="1552" y="371"/>
                    </a:lnTo>
                    <a:lnTo>
                      <a:pt x="1558" y="375"/>
                    </a:lnTo>
                    <a:lnTo>
                      <a:pt x="1564" y="377"/>
                    </a:lnTo>
                    <a:lnTo>
                      <a:pt x="1569" y="381"/>
                    </a:lnTo>
                    <a:lnTo>
                      <a:pt x="1574" y="386"/>
                    </a:lnTo>
                    <a:lnTo>
                      <a:pt x="1580" y="395"/>
                    </a:lnTo>
                    <a:lnTo>
                      <a:pt x="1585" y="401"/>
                    </a:lnTo>
                    <a:lnTo>
                      <a:pt x="1588" y="408"/>
                    </a:lnTo>
                    <a:lnTo>
                      <a:pt x="1589" y="413"/>
                    </a:lnTo>
                    <a:lnTo>
                      <a:pt x="1591" y="419"/>
                    </a:lnTo>
                    <a:lnTo>
                      <a:pt x="1594" y="424"/>
                    </a:lnTo>
                    <a:lnTo>
                      <a:pt x="1592" y="429"/>
                    </a:lnTo>
                    <a:lnTo>
                      <a:pt x="1591" y="436"/>
                    </a:lnTo>
                    <a:lnTo>
                      <a:pt x="1591" y="444"/>
                    </a:lnTo>
                    <a:lnTo>
                      <a:pt x="1592" y="453"/>
                    </a:lnTo>
                    <a:lnTo>
                      <a:pt x="1593" y="459"/>
                    </a:lnTo>
                    <a:lnTo>
                      <a:pt x="1594" y="464"/>
                    </a:lnTo>
                    <a:lnTo>
                      <a:pt x="1598" y="478"/>
                    </a:lnTo>
                    <a:lnTo>
                      <a:pt x="1598" y="484"/>
                    </a:lnTo>
                    <a:lnTo>
                      <a:pt x="1597" y="489"/>
                    </a:lnTo>
                    <a:lnTo>
                      <a:pt x="1593" y="493"/>
                    </a:lnTo>
                    <a:lnTo>
                      <a:pt x="1595" y="498"/>
                    </a:lnTo>
                    <a:lnTo>
                      <a:pt x="1595" y="501"/>
                    </a:lnTo>
                    <a:lnTo>
                      <a:pt x="1594" y="503"/>
                    </a:lnTo>
                    <a:lnTo>
                      <a:pt x="1593" y="505"/>
                    </a:lnTo>
                    <a:lnTo>
                      <a:pt x="1589" y="514"/>
                    </a:lnTo>
                    <a:lnTo>
                      <a:pt x="1587" y="523"/>
                    </a:lnTo>
                    <a:lnTo>
                      <a:pt x="1583" y="532"/>
                    </a:lnTo>
                    <a:lnTo>
                      <a:pt x="1578" y="541"/>
                    </a:lnTo>
                    <a:lnTo>
                      <a:pt x="1568" y="548"/>
                    </a:lnTo>
                    <a:lnTo>
                      <a:pt x="1566" y="549"/>
                    </a:lnTo>
                    <a:lnTo>
                      <a:pt x="1566" y="552"/>
                    </a:lnTo>
                    <a:lnTo>
                      <a:pt x="1564" y="552"/>
                    </a:lnTo>
                    <a:lnTo>
                      <a:pt x="1564" y="560"/>
                    </a:lnTo>
                    <a:lnTo>
                      <a:pt x="1565" y="562"/>
                    </a:lnTo>
                    <a:lnTo>
                      <a:pt x="1565" y="565"/>
                    </a:lnTo>
                    <a:lnTo>
                      <a:pt x="1563" y="570"/>
                    </a:lnTo>
                    <a:lnTo>
                      <a:pt x="1558" y="573"/>
                    </a:lnTo>
                    <a:lnTo>
                      <a:pt x="1553" y="577"/>
                    </a:lnTo>
                    <a:lnTo>
                      <a:pt x="1547" y="581"/>
                    </a:lnTo>
                    <a:lnTo>
                      <a:pt x="1539" y="591"/>
                    </a:lnTo>
                    <a:lnTo>
                      <a:pt x="1534" y="596"/>
                    </a:lnTo>
                    <a:lnTo>
                      <a:pt x="1530" y="602"/>
                    </a:lnTo>
                    <a:lnTo>
                      <a:pt x="1531" y="606"/>
                    </a:lnTo>
                    <a:lnTo>
                      <a:pt x="1535" y="610"/>
                    </a:lnTo>
                    <a:lnTo>
                      <a:pt x="1536" y="613"/>
                    </a:lnTo>
                    <a:lnTo>
                      <a:pt x="1535" y="616"/>
                    </a:lnTo>
                    <a:lnTo>
                      <a:pt x="1531" y="616"/>
                    </a:lnTo>
                    <a:lnTo>
                      <a:pt x="1525" y="613"/>
                    </a:lnTo>
                    <a:lnTo>
                      <a:pt x="1519" y="611"/>
                    </a:lnTo>
                    <a:lnTo>
                      <a:pt x="1513" y="607"/>
                    </a:lnTo>
                    <a:lnTo>
                      <a:pt x="1505" y="602"/>
                    </a:lnTo>
                    <a:lnTo>
                      <a:pt x="1500" y="603"/>
                    </a:lnTo>
                    <a:lnTo>
                      <a:pt x="1497" y="605"/>
                    </a:lnTo>
                    <a:lnTo>
                      <a:pt x="1492" y="608"/>
                    </a:lnTo>
                    <a:lnTo>
                      <a:pt x="1487" y="609"/>
                    </a:lnTo>
                    <a:lnTo>
                      <a:pt x="1486" y="618"/>
                    </a:lnTo>
                    <a:lnTo>
                      <a:pt x="1479" y="643"/>
                    </a:lnTo>
                    <a:lnTo>
                      <a:pt x="1477" y="652"/>
                    </a:lnTo>
                    <a:lnTo>
                      <a:pt x="1478" y="661"/>
                    </a:lnTo>
                    <a:lnTo>
                      <a:pt x="1482" y="671"/>
                    </a:lnTo>
                    <a:lnTo>
                      <a:pt x="1485" y="674"/>
                    </a:lnTo>
                    <a:lnTo>
                      <a:pt x="1487" y="675"/>
                    </a:lnTo>
                    <a:lnTo>
                      <a:pt x="1489" y="676"/>
                    </a:lnTo>
                    <a:lnTo>
                      <a:pt x="1491" y="676"/>
                    </a:lnTo>
                    <a:lnTo>
                      <a:pt x="1492" y="677"/>
                    </a:lnTo>
                    <a:lnTo>
                      <a:pt x="1505" y="682"/>
                    </a:lnTo>
                    <a:lnTo>
                      <a:pt x="1518" y="688"/>
                    </a:lnTo>
                    <a:lnTo>
                      <a:pt x="1530" y="693"/>
                    </a:lnTo>
                    <a:lnTo>
                      <a:pt x="1542" y="695"/>
                    </a:lnTo>
                    <a:lnTo>
                      <a:pt x="1555" y="699"/>
                    </a:lnTo>
                    <a:lnTo>
                      <a:pt x="1569" y="707"/>
                    </a:lnTo>
                    <a:lnTo>
                      <a:pt x="1582" y="717"/>
                    </a:lnTo>
                    <a:lnTo>
                      <a:pt x="1592" y="729"/>
                    </a:lnTo>
                    <a:lnTo>
                      <a:pt x="1596" y="738"/>
                    </a:lnTo>
                    <a:lnTo>
                      <a:pt x="1598" y="746"/>
                    </a:lnTo>
                    <a:lnTo>
                      <a:pt x="1600" y="753"/>
                    </a:lnTo>
                    <a:lnTo>
                      <a:pt x="1603" y="760"/>
                    </a:lnTo>
                    <a:lnTo>
                      <a:pt x="1598" y="767"/>
                    </a:lnTo>
                    <a:lnTo>
                      <a:pt x="1594" y="774"/>
                    </a:lnTo>
                    <a:lnTo>
                      <a:pt x="1589" y="787"/>
                    </a:lnTo>
                    <a:lnTo>
                      <a:pt x="1586" y="796"/>
                    </a:lnTo>
                    <a:lnTo>
                      <a:pt x="1585" y="801"/>
                    </a:lnTo>
                    <a:lnTo>
                      <a:pt x="1585" y="811"/>
                    </a:lnTo>
                    <a:lnTo>
                      <a:pt x="1583" y="814"/>
                    </a:lnTo>
                    <a:lnTo>
                      <a:pt x="1582" y="814"/>
                    </a:lnTo>
                    <a:lnTo>
                      <a:pt x="1580" y="812"/>
                    </a:lnTo>
                    <a:lnTo>
                      <a:pt x="1579" y="811"/>
                    </a:lnTo>
                    <a:lnTo>
                      <a:pt x="1579" y="810"/>
                    </a:lnTo>
                    <a:lnTo>
                      <a:pt x="1579" y="811"/>
                    </a:lnTo>
                    <a:lnTo>
                      <a:pt x="1581" y="814"/>
                    </a:lnTo>
                    <a:lnTo>
                      <a:pt x="1582" y="816"/>
                    </a:lnTo>
                    <a:lnTo>
                      <a:pt x="1583" y="821"/>
                    </a:lnTo>
                    <a:lnTo>
                      <a:pt x="1583" y="828"/>
                    </a:lnTo>
                    <a:lnTo>
                      <a:pt x="1581" y="834"/>
                    </a:lnTo>
                    <a:lnTo>
                      <a:pt x="1579" y="837"/>
                    </a:lnTo>
                    <a:lnTo>
                      <a:pt x="1579" y="837"/>
                    </a:lnTo>
                    <a:lnTo>
                      <a:pt x="1577" y="836"/>
                    </a:lnTo>
                    <a:lnTo>
                      <a:pt x="1574" y="834"/>
                    </a:lnTo>
                    <a:lnTo>
                      <a:pt x="1572" y="832"/>
                    </a:lnTo>
                    <a:lnTo>
                      <a:pt x="1571" y="831"/>
                    </a:lnTo>
                    <a:lnTo>
                      <a:pt x="1569" y="828"/>
                    </a:lnTo>
                    <a:lnTo>
                      <a:pt x="1567" y="826"/>
                    </a:lnTo>
                    <a:lnTo>
                      <a:pt x="1566" y="823"/>
                    </a:lnTo>
                    <a:lnTo>
                      <a:pt x="1566" y="820"/>
                    </a:lnTo>
                    <a:lnTo>
                      <a:pt x="1564" y="819"/>
                    </a:lnTo>
                    <a:lnTo>
                      <a:pt x="1562" y="818"/>
                    </a:lnTo>
                    <a:lnTo>
                      <a:pt x="1559" y="815"/>
                    </a:lnTo>
                    <a:lnTo>
                      <a:pt x="1558" y="813"/>
                    </a:lnTo>
                    <a:lnTo>
                      <a:pt x="1553" y="816"/>
                    </a:lnTo>
                    <a:lnTo>
                      <a:pt x="1548" y="817"/>
                    </a:lnTo>
                    <a:lnTo>
                      <a:pt x="1542" y="818"/>
                    </a:lnTo>
                    <a:lnTo>
                      <a:pt x="1537" y="816"/>
                    </a:lnTo>
                    <a:lnTo>
                      <a:pt x="1534" y="813"/>
                    </a:lnTo>
                    <a:lnTo>
                      <a:pt x="1529" y="815"/>
                    </a:lnTo>
                    <a:lnTo>
                      <a:pt x="1525" y="815"/>
                    </a:lnTo>
                    <a:lnTo>
                      <a:pt x="1518" y="807"/>
                    </a:lnTo>
                    <a:lnTo>
                      <a:pt x="1514" y="805"/>
                    </a:lnTo>
                    <a:lnTo>
                      <a:pt x="1505" y="803"/>
                    </a:lnTo>
                    <a:lnTo>
                      <a:pt x="1499" y="804"/>
                    </a:lnTo>
                    <a:lnTo>
                      <a:pt x="1492" y="806"/>
                    </a:lnTo>
                    <a:lnTo>
                      <a:pt x="1485" y="807"/>
                    </a:lnTo>
                    <a:lnTo>
                      <a:pt x="1484" y="807"/>
                    </a:lnTo>
                    <a:lnTo>
                      <a:pt x="1483" y="806"/>
                    </a:lnTo>
                    <a:lnTo>
                      <a:pt x="1480" y="805"/>
                    </a:lnTo>
                    <a:lnTo>
                      <a:pt x="1479" y="803"/>
                    </a:lnTo>
                    <a:lnTo>
                      <a:pt x="1477" y="802"/>
                    </a:lnTo>
                    <a:lnTo>
                      <a:pt x="1472" y="799"/>
                    </a:lnTo>
                    <a:lnTo>
                      <a:pt x="1466" y="800"/>
                    </a:lnTo>
                    <a:lnTo>
                      <a:pt x="1460" y="803"/>
                    </a:lnTo>
                    <a:lnTo>
                      <a:pt x="1459" y="805"/>
                    </a:lnTo>
                    <a:lnTo>
                      <a:pt x="1458" y="806"/>
                    </a:lnTo>
                    <a:lnTo>
                      <a:pt x="1459" y="807"/>
                    </a:lnTo>
                    <a:lnTo>
                      <a:pt x="1459" y="808"/>
                    </a:lnTo>
                    <a:lnTo>
                      <a:pt x="1460" y="810"/>
                    </a:lnTo>
                    <a:lnTo>
                      <a:pt x="1461" y="811"/>
                    </a:lnTo>
                    <a:lnTo>
                      <a:pt x="1463" y="817"/>
                    </a:lnTo>
                    <a:lnTo>
                      <a:pt x="1464" y="826"/>
                    </a:lnTo>
                    <a:lnTo>
                      <a:pt x="1466" y="831"/>
                    </a:lnTo>
                    <a:lnTo>
                      <a:pt x="1471" y="840"/>
                    </a:lnTo>
                    <a:lnTo>
                      <a:pt x="1473" y="849"/>
                    </a:lnTo>
                    <a:lnTo>
                      <a:pt x="1474" y="856"/>
                    </a:lnTo>
                    <a:lnTo>
                      <a:pt x="1476" y="865"/>
                    </a:lnTo>
                    <a:lnTo>
                      <a:pt x="1480" y="873"/>
                    </a:lnTo>
                    <a:lnTo>
                      <a:pt x="1486" y="879"/>
                    </a:lnTo>
                    <a:lnTo>
                      <a:pt x="1491" y="881"/>
                    </a:lnTo>
                    <a:lnTo>
                      <a:pt x="1496" y="882"/>
                    </a:lnTo>
                    <a:lnTo>
                      <a:pt x="1501" y="883"/>
                    </a:lnTo>
                    <a:lnTo>
                      <a:pt x="1506" y="885"/>
                    </a:lnTo>
                    <a:lnTo>
                      <a:pt x="1511" y="890"/>
                    </a:lnTo>
                    <a:lnTo>
                      <a:pt x="1510" y="891"/>
                    </a:lnTo>
                    <a:lnTo>
                      <a:pt x="1515" y="895"/>
                    </a:lnTo>
                    <a:lnTo>
                      <a:pt x="1520" y="900"/>
                    </a:lnTo>
                    <a:lnTo>
                      <a:pt x="1527" y="904"/>
                    </a:lnTo>
                    <a:lnTo>
                      <a:pt x="1536" y="904"/>
                    </a:lnTo>
                    <a:lnTo>
                      <a:pt x="1545" y="904"/>
                    </a:lnTo>
                    <a:lnTo>
                      <a:pt x="1554" y="904"/>
                    </a:lnTo>
                    <a:lnTo>
                      <a:pt x="1574" y="904"/>
                    </a:lnTo>
                    <a:lnTo>
                      <a:pt x="1582" y="906"/>
                    </a:lnTo>
                    <a:lnTo>
                      <a:pt x="1589" y="911"/>
                    </a:lnTo>
                    <a:lnTo>
                      <a:pt x="1596" y="919"/>
                    </a:lnTo>
                    <a:lnTo>
                      <a:pt x="1598" y="921"/>
                    </a:lnTo>
                    <a:lnTo>
                      <a:pt x="1598" y="924"/>
                    </a:lnTo>
                    <a:lnTo>
                      <a:pt x="1598" y="925"/>
                    </a:lnTo>
                    <a:lnTo>
                      <a:pt x="1598" y="927"/>
                    </a:lnTo>
                    <a:lnTo>
                      <a:pt x="1600" y="930"/>
                    </a:lnTo>
                    <a:lnTo>
                      <a:pt x="1604" y="935"/>
                    </a:lnTo>
                    <a:lnTo>
                      <a:pt x="1616" y="940"/>
                    </a:lnTo>
                    <a:lnTo>
                      <a:pt x="1621" y="943"/>
                    </a:lnTo>
                    <a:lnTo>
                      <a:pt x="1629" y="951"/>
                    </a:lnTo>
                    <a:lnTo>
                      <a:pt x="1634" y="955"/>
                    </a:lnTo>
                    <a:lnTo>
                      <a:pt x="1631" y="957"/>
                    </a:lnTo>
                    <a:lnTo>
                      <a:pt x="1629" y="958"/>
                    </a:lnTo>
                    <a:lnTo>
                      <a:pt x="1627" y="959"/>
                    </a:lnTo>
                    <a:lnTo>
                      <a:pt x="1627" y="960"/>
                    </a:lnTo>
                    <a:lnTo>
                      <a:pt x="1627" y="963"/>
                    </a:lnTo>
                    <a:lnTo>
                      <a:pt x="1626" y="964"/>
                    </a:lnTo>
                    <a:lnTo>
                      <a:pt x="1623" y="965"/>
                    </a:lnTo>
                    <a:lnTo>
                      <a:pt x="1622" y="966"/>
                    </a:lnTo>
                    <a:lnTo>
                      <a:pt x="1619" y="966"/>
                    </a:lnTo>
                    <a:lnTo>
                      <a:pt x="1618" y="965"/>
                    </a:lnTo>
                    <a:lnTo>
                      <a:pt x="1614" y="965"/>
                    </a:lnTo>
                    <a:lnTo>
                      <a:pt x="1600" y="967"/>
                    </a:lnTo>
                    <a:lnTo>
                      <a:pt x="1584" y="964"/>
                    </a:lnTo>
                    <a:lnTo>
                      <a:pt x="1570" y="958"/>
                    </a:lnTo>
                    <a:lnTo>
                      <a:pt x="1557" y="950"/>
                    </a:lnTo>
                    <a:lnTo>
                      <a:pt x="1548" y="941"/>
                    </a:lnTo>
                    <a:lnTo>
                      <a:pt x="1540" y="934"/>
                    </a:lnTo>
                    <a:lnTo>
                      <a:pt x="1532" y="926"/>
                    </a:lnTo>
                    <a:lnTo>
                      <a:pt x="1523" y="919"/>
                    </a:lnTo>
                    <a:lnTo>
                      <a:pt x="1517" y="915"/>
                    </a:lnTo>
                    <a:lnTo>
                      <a:pt x="1510" y="909"/>
                    </a:lnTo>
                    <a:lnTo>
                      <a:pt x="1504" y="904"/>
                    </a:lnTo>
                    <a:lnTo>
                      <a:pt x="1497" y="902"/>
                    </a:lnTo>
                    <a:lnTo>
                      <a:pt x="1491" y="903"/>
                    </a:lnTo>
                    <a:lnTo>
                      <a:pt x="1489" y="904"/>
                    </a:lnTo>
                    <a:lnTo>
                      <a:pt x="1488" y="904"/>
                    </a:lnTo>
                    <a:lnTo>
                      <a:pt x="1488" y="906"/>
                    </a:lnTo>
                    <a:lnTo>
                      <a:pt x="1487" y="907"/>
                    </a:lnTo>
                    <a:lnTo>
                      <a:pt x="1483" y="907"/>
                    </a:lnTo>
                    <a:lnTo>
                      <a:pt x="1483" y="906"/>
                    </a:lnTo>
                    <a:lnTo>
                      <a:pt x="1482" y="904"/>
                    </a:lnTo>
                    <a:lnTo>
                      <a:pt x="1482" y="904"/>
                    </a:lnTo>
                    <a:lnTo>
                      <a:pt x="1479" y="896"/>
                    </a:lnTo>
                    <a:lnTo>
                      <a:pt x="1474" y="880"/>
                    </a:lnTo>
                    <a:lnTo>
                      <a:pt x="1475" y="879"/>
                    </a:lnTo>
                    <a:lnTo>
                      <a:pt x="1476" y="879"/>
                    </a:lnTo>
                    <a:lnTo>
                      <a:pt x="1476" y="878"/>
                    </a:lnTo>
                    <a:lnTo>
                      <a:pt x="1473" y="875"/>
                    </a:lnTo>
                    <a:lnTo>
                      <a:pt x="1470" y="870"/>
                    </a:lnTo>
                    <a:lnTo>
                      <a:pt x="1466" y="863"/>
                    </a:lnTo>
                    <a:lnTo>
                      <a:pt x="1464" y="857"/>
                    </a:lnTo>
                    <a:lnTo>
                      <a:pt x="1452" y="841"/>
                    </a:lnTo>
                    <a:lnTo>
                      <a:pt x="1437" y="826"/>
                    </a:lnTo>
                    <a:lnTo>
                      <a:pt x="1423" y="813"/>
                    </a:lnTo>
                    <a:lnTo>
                      <a:pt x="1412" y="800"/>
                    </a:lnTo>
                    <a:lnTo>
                      <a:pt x="1409" y="800"/>
                    </a:lnTo>
                    <a:lnTo>
                      <a:pt x="1407" y="797"/>
                    </a:lnTo>
                    <a:lnTo>
                      <a:pt x="1402" y="787"/>
                    </a:lnTo>
                    <a:lnTo>
                      <a:pt x="1398" y="782"/>
                    </a:lnTo>
                    <a:lnTo>
                      <a:pt x="1394" y="778"/>
                    </a:lnTo>
                    <a:lnTo>
                      <a:pt x="1391" y="778"/>
                    </a:lnTo>
                    <a:lnTo>
                      <a:pt x="1388" y="780"/>
                    </a:lnTo>
                    <a:lnTo>
                      <a:pt x="1386" y="780"/>
                    </a:lnTo>
                    <a:lnTo>
                      <a:pt x="1383" y="779"/>
                    </a:lnTo>
                    <a:lnTo>
                      <a:pt x="1380" y="777"/>
                    </a:lnTo>
                    <a:lnTo>
                      <a:pt x="1378" y="776"/>
                    </a:lnTo>
                    <a:lnTo>
                      <a:pt x="1375" y="774"/>
                    </a:lnTo>
                    <a:lnTo>
                      <a:pt x="1373" y="783"/>
                    </a:lnTo>
                    <a:lnTo>
                      <a:pt x="1373" y="793"/>
                    </a:lnTo>
                    <a:lnTo>
                      <a:pt x="1371" y="801"/>
                    </a:lnTo>
                    <a:lnTo>
                      <a:pt x="1368" y="809"/>
                    </a:lnTo>
                    <a:lnTo>
                      <a:pt x="1360" y="816"/>
                    </a:lnTo>
                    <a:lnTo>
                      <a:pt x="1355" y="817"/>
                    </a:lnTo>
                    <a:lnTo>
                      <a:pt x="1352" y="816"/>
                    </a:lnTo>
                    <a:lnTo>
                      <a:pt x="1349" y="813"/>
                    </a:lnTo>
                    <a:lnTo>
                      <a:pt x="1346" y="808"/>
                    </a:lnTo>
                    <a:lnTo>
                      <a:pt x="1343" y="802"/>
                    </a:lnTo>
                    <a:lnTo>
                      <a:pt x="1341" y="797"/>
                    </a:lnTo>
                    <a:lnTo>
                      <a:pt x="1339" y="791"/>
                    </a:lnTo>
                    <a:lnTo>
                      <a:pt x="1337" y="789"/>
                    </a:lnTo>
                    <a:lnTo>
                      <a:pt x="1335" y="788"/>
                    </a:lnTo>
                    <a:lnTo>
                      <a:pt x="1333" y="787"/>
                    </a:lnTo>
                    <a:lnTo>
                      <a:pt x="1331" y="786"/>
                    </a:lnTo>
                    <a:lnTo>
                      <a:pt x="1324" y="781"/>
                    </a:lnTo>
                    <a:lnTo>
                      <a:pt x="1318" y="777"/>
                    </a:lnTo>
                    <a:lnTo>
                      <a:pt x="1311" y="776"/>
                    </a:lnTo>
                    <a:lnTo>
                      <a:pt x="1304" y="772"/>
                    </a:lnTo>
                    <a:lnTo>
                      <a:pt x="1293" y="771"/>
                    </a:lnTo>
                    <a:lnTo>
                      <a:pt x="1284" y="769"/>
                    </a:lnTo>
                    <a:lnTo>
                      <a:pt x="1274" y="766"/>
                    </a:lnTo>
                    <a:lnTo>
                      <a:pt x="1266" y="760"/>
                    </a:lnTo>
                    <a:lnTo>
                      <a:pt x="1261" y="753"/>
                    </a:lnTo>
                    <a:lnTo>
                      <a:pt x="1254" y="747"/>
                    </a:lnTo>
                    <a:lnTo>
                      <a:pt x="1247" y="743"/>
                    </a:lnTo>
                    <a:lnTo>
                      <a:pt x="1241" y="743"/>
                    </a:lnTo>
                    <a:lnTo>
                      <a:pt x="1233" y="743"/>
                    </a:lnTo>
                    <a:lnTo>
                      <a:pt x="1226" y="746"/>
                    </a:lnTo>
                    <a:lnTo>
                      <a:pt x="1229" y="754"/>
                    </a:lnTo>
                    <a:lnTo>
                      <a:pt x="1229" y="761"/>
                    </a:lnTo>
                    <a:lnTo>
                      <a:pt x="1227" y="767"/>
                    </a:lnTo>
                    <a:lnTo>
                      <a:pt x="1222" y="774"/>
                    </a:lnTo>
                    <a:lnTo>
                      <a:pt x="1216" y="779"/>
                    </a:lnTo>
                    <a:lnTo>
                      <a:pt x="1208" y="784"/>
                    </a:lnTo>
                    <a:lnTo>
                      <a:pt x="1202" y="787"/>
                    </a:lnTo>
                    <a:lnTo>
                      <a:pt x="1196" y="787"/>
                    </a:lnTo>
                    <a:lnTo>
                      <a:pt x="1192" y="787"/>
                    </a:lnTo>
                    <a:lnTo>
                      <a:pt x="1191" y="792"/>
                    </a:lnTo>
                    <a:lnTo>
                      <a:pt x="1188" y="797"/>
                    </a:lnTo>
                    <a:lnTo>
                      <a:pt x="1183" y="799"/>
                    </a:lnTo>
                    <a:lnTo>
                      <a:pt x="1179" y="801"/>
                    </a:lnTo>
                    <a:lnTo>
                      <a:pt x="1178" y="805"/>
                    </a:lnTo>
                    <a:lnTo>
                      <a:pt x="1182" y="814"/>
                    </a:lnTo>
                    <a:lnTo>
                      <a:pt x="1184" y="821"/>
                    </a:lnTo>
                    <a:lnTo>
                      <a:pt x="1184" y="828"/>
                    </a:lnTo>
                    <a:lnTo>
                      <a:pt x="1179" y="841"/>
                    </a:lnTo>
                    <a:lnTo>
                      <a:pt x="1173" y="851"/>
                    </a:lnTo>
                    <a:lnTo>
                      <a:pt x="1167" y="862"/>
                    </a:lnTo>
                    <a:lnTo>
                      <a:pt x="1163" y="873"/>
                    </a:lnTo>
                    <a:lnTo>
                      <a:pt x="1158" y="899"/>
                    </a:lnTo>
                    <a:lnTo>
                      <a:pt x="1152" y="927"/>
                    </a:lnTo>
                    <a:lnTo>
                      <a:pt x="1147" y="943"/>
                    </a:lnTo>
                    <a:lnTo>
                      <a:pt x="1144" y="948"/>
                    </a:lnTo>
                    <a:lnTo>
                      <a:pt x="1140" y="953"/>
                    </a:lnTo>
                    <a:lnTo>
                      <a:pt x="1136" y="958"/>
                    </a:lnTo>
                    <a:lnTo>
                      <a:pt x="1132" y="961"/>
                    </a:lnTo>
                    <a:lnTo>
                      <a:pt x="1129" y="965"/>
                    </a:lnTo>
                    <a:lnTo>
                      <a:pt x="1129" y="970"/>
                    </a:lnTo>
                    <a:lnTo>
                      <a:pt x="1130" y="975"/>
                    </a:lnTo>
                    <a:lnTo>
                      <a:pt x="1138" y="985"/>
                    </a:lnTo>
                    <a:lnTo>
                      <a:pt x="1146" y="994"/>
                    </a:lnTo>
                    <a:lnTo>
                      <a:pt x="1154" y="1003"/>
                    </a:lnTo>
                    <a:lnTo>
                      <a:pt x="1158" y="1013"/>
                    </a:lnTo>
                    <a:lnTo>
                      <a:pt x="1161" y="1023"/>
                    </a:lnTo>
                    <a:lnTo>
                      <a:pt x="1163" y="1031"/>
                    </a:lnTo>
                    <a:lnTo>
                      <a:pt x="1167" y="1040"/>
                    </a:lnTo>
                    <a:lnTo>
                      <a:pt x="1173" y="1046"/>
                    </a:lnTo>
                    <a:lnTo>
                      <a:pt x="1176" y="1050"/>
                    </a:lnTo>
                    <a:lnTo>
                      <a:pt x="1178" y="1052"/>
                    </a:lnTo>
                    <a:lnTo>
                      <a:pt x="1176" y="1055"/>
                    </a:lnTo>
                    <a:lnTo>
                      <a:pt x="1176" y="1056"/>
                    </a:lnTo>
                    <a:lnTo>
                      <a:pt x="1175" y="1057"/>
                    </a:lnTo>
                    <a:lnTo>
                      <a:pt x="1172" y="1061"/>
                    </a:lnTo>
                    <a:lnTo>
                      <a:pt x="1169" y="1066"/>
                    </a:lnTo>
                    <a:lnTo>
                      <a:pt x="1169" y="1071"/>
                    </a:lnTo>
                    <a:lnTo>
                      <a:pt x="1171" y="1078"/>
                    </a:lnTo>
                    <a:lnTo>
                      <a:pt x="1173" y="1083"/>
                    </a:lnTo>
                    <a:lnTo>
                      <a:pt x="1173" y="1086"/>
                    </a:lnTo>
                    <a:lnTo>
                      <a:pt x="1169" y="1090"/>
                    </a:lnTo>
                    <a:lnTo>
                      <a:pt x="1167" y="1093"/>
                    </a:lnTo>
                    <a:lnTo>
                      <a:pt x="1165" y="1095"/>
                    </a:lnTo>
                    <a:lnTo>
                      <a:pt x="1165" y="1100"/>
                    </a:lnTo>
                    <a:lnTo>
                      <a:pt x="1166" y="1104"/>
                    </a:lnTo>
                    <a:lnTo>
                      <a:pt x="1167" y="1109"/>
                    </a:lnTo>
                    <a:lnTo>
                      <a:pt x="1167" y="1112"/>
                    </a:lnTo>
                    <a:lnTo>
                      <a:pt x="1165" y="1115"/>
                    </a:lnTo>
                    <a:lnTo>
                      <a:pt x="1162" y="1116"/>
                    </a:lnTo>
                    <a:lnTo>
                      <a:pt x="1158" y="1117"/>
                    </a:lnTo>
                    <a:lnTo>
                      <a:pt x="1155" y="1116"/>
                    </a:lnTo>
                    <a:lnTo>
                      <a:pt x="1153" y="1115"/>
                    </a:lnTo>
                    <a:lnTo>
                      <a:pt x="1152" y="1115"/>
                    </a:lnTo>
                    <a:lnTo>
                      <a:pt x="1149" y="1115"/>
                    </a:lnTo>
                    <a:lnTo>
                      <a:pt x="1149" y="1115"/>
                    </a:lnTo>
                    <a:lnTo>
                      <a:pt x="1147" y="1114"/>
                    </a:lnTo>
                    <a:lnTo>
                      <a:pt x="1145" y="1114"/>
                    </a:lnTo>
                    <a:lnTo>
                      <a:pt x="1144" y="1113"/>
                    </a:lnTo>
                    <a:lnTo>
                      <a:pt x="1125" y="1100"/>
                    </a:lnTo>
                    <a:lnTo>
                      <a:pt x="1107" y="1087"/>
                    </a:lnTo>
                    <a:lnTo>
                      <a:pt x="1100" y="1083"/>
                    </a:lnTo>
                    <a:lnTo>
                      <a:pt x="1094" y="1080"/>
                    </a:lnTo>
                    <a:lnTo>
                      <a:pt x="1088" y="1079"/>
                    </a:lnTo>
                    <a:lnTo>
                      <a:pt x="1084" y="1077"/>
                    </a:lnTo>
                    <a:lnTo>
                      <a:pt x="1078" y="1072"/>
                    </a:lnTo>
                    <a:lnTo>
                      <a:pt x="1069" y="1063"/>
                    </a:lnTo>
                    <a:lnTo>
                      <a:pt x="1063" y="1059"/>
                    </a:lnTo>
                    <a:lnTo>
                      <a:pt x="1056" y="1055"/>
                    </a:lnTo>
                    <a:lnTo>
                      <a:pt x="1051" y="1051"/>
                    </a:lnTo>
                    <a:lnTo>
                      <a:pt x="1046" y="1046"/>
                    </a:lnTo>
                    <a:lnTo>
                      <a:pt x="1038" y="1041"/>
                    </a:lnTo>
                    <a:lnTo>
                      <a:pt x="1029" y="1032"/>
                    </a:lnTo>
                    <a:lnTo>
                      <a:pt x="1020" y="1025"/>
                    </a:lnTo>
                    <a:lnTo>
                      <a:pt x="1011" y="1017"/>
                    </a:lnTo>
                    <a:lnTo>
                      <a:pt x="994" y="1005"/>
                    </a:lnTo>
                    <a:lnTo>
                      <a:pt x="987" y="998"/>
                    </a:lnTo>
                    <a:lnTo>
                      <a:pt x="982" y="992"/>
                    </a:lnTo>
                    <a:lnTo>
                      <a:pt x="978" y="988"/>
                    </a:lnTo>
                    <a:lnTo>
                      <a:pt x="978" y="987"/>
                    </a:lnTo>
                    <a:lnTo>
                      <a:pt x="976" y="986"/>
                    </a:lnTo>
                    <a:lnTo>
                      <a:pt x="976" y="985"/>
                    </a:lnTo>
                    <a:lnTo>
                      <a:pt x="973" y="980"/>
                    </a:lnTo>
                    <a:lnTo>
                      <a:pt x="973" y="976"/>
                    </a:lnTo>
                    <a:lnTo>
                      <a:pt x="972" y="973"/>
                    </a:lnTo>
                    <a:lnTo>
                      <a:pt x="969" y="968"/>
                    </a:lnTo>
                    <a:lnTo>
                      <a:pt x="963" y="961"/>
                    </a:lnTo>
                    <a:lnTo>
                      <a:pt x="956" y="955"/>
                    </a:lnTo>
                    <a:lnTo>
                      <a:pt x="950" y="949"/>
                    </a:lnTo>
                    <a:lnTo>
                      <a:pt x="950" y="948"/>
                    </a:lnTo>
                    <a:lnTo>
                      <a:pt x="949" y="945"/>
                    </a:lnTo>
                    <a:lnTo>
                      <a:pt x="949" y="943"/>
                    </a:lnTo>
                    <a:lnTo>
                      <a:pt x="948" y="941"/>
                    </a:lnTo>
                    <a:lnTo>
                      <a:pt x="948" y="939"/>
                    </a:lnTo>
                    <a:lnTo>
                      <a:pt x="948" y="940"/>
                    </a:lnTo>
                    <a:lnTo>
                      <a:pt x="946" y="941"/>
                    </a:lnTo>
                    <a:lnTo>
                      <a:pt x="944" y="943"/>
                    </a:lnTo>
                    <a:lnTo>
                      <a:pt x="943" y="950"/>
                    </a:lnTo>
                    <a:lnTo>
                      <a:pt x="943" y="957"/>
                    </a:lnTo>
                    <a:lnTo>
                      <a:pt x="942" y="964"/>
                    </a:lnTo>
                    <a:lnTo>
                      <a:pt x="939" y="971"/>
                    </a:lnTo>
                    <a:lnTo>
                      <a:pt x="932" y="978"/>
                    </a:lnTo>
                    <a:lnTo>
                      <a:pt x="921" y="982"/>
                    </a:lnTo>
                    <a:lnTo>
                      <a:pt x="911" y="982"/>
                    </a:lnTo>
                    <a:lnTo>
                      <a:pt x="901" y="979"/>
                    </a:lnTo>
                    <a:lnTo>
                      <a:pt x="892" y="976"/>
                    </a:lnTo>
                    <a:lnTo>
                      <a:pt x="884" y="973"/>
                    </a:lnTo>
                    <a:lnTo>
                      <a:pt x="885" y="971"/>
                    </a:lnTo>
                    <a:lnTo>
                      <a:pt x="888" y="969"/>
                    </a:lnTo>
                    <a:lnTo>
                      <a:pt x="890" y="968"/>
                    </a:lnTo>
                    <a:lnTo>
                      <a:pt x="892" y="966"/>
                    </a:lnTo>
                    <a:lnTo>
                      <a:pt x="895" y="965"/>
                    </a:lnTo>
                    <a:lnTo>
                      <a:pt x="898" y="960"/>
                    </a:lnTo>
                    <a:lnTo>
                      <a:pt x="899" y="958"/>
                    </a:lnTo>
                    <a:lnTo>
                      <a:pt x="899" y="950"/>
                    </a:lnTo>
                    <a:lnTo>
                      <a:pt x="894" y="953"/>
                    </a:lnTo>
                    <a:lnTo>
                      <a:pt x="889" y="954"/>
                    </a:lnTo>
                    <a:lnTo>
                      <a:pt x="885" y="957"/>
                    </a:lnTo>
                    <a:lnTo>
                      <a:pt x="877" y="960"/>
                    </a:lnTo>
                    <a:lnTo>
                      <a:pt x="867" y="963"/>
                    </a:lnTo>
                    <a:lnTo>
                      <a:pt x="857" y="963"/>
                    </a:lnTo>
                    <a:lnTo>
                      <a:pt x="847" y="962"/>
                    </a:lnTo>
                    <a:lnTo>
                      <a:pt x="840" y="960"/>
                    </a:lnTo>
                    <a:lnTo>
                      <a:pt x="833" y="956"/>
                    </a:lnTo>
                    <a:lnTo>
                      <a:pt x="826" y="952"/>
                    </a:lnTo>
                    <a:lnTo>
                      <a:pt x="819" y="948"/>
                    </a:lnTo>
                    <a:lnTo>
                      <a:pt x="812" y="948"/>
                    </a:lnTo>
                    <a:lnTo>
                      <a:pt x="803" y="952"/>
                    </a:lnTo>
                    <a:lnTo>
                      <a:pt x="795" y="958"/>
                    </a:lnTo>
                    <a:lnTo>
                      <a:pt x="789" y="963"/>
                    </a:lnTo>
                    <a:lnTo>
                      <a:pt x="783" y="969"/>
                    </a:lnTo>
                    <a:lnTo>
                      <a:pt x="777" y="973"/>
                    </a:lnTo>
                    <a:lnTo>
                      <a:pt x="768" y="977"/>
                    </a:lnTo>
                    <a:lnTo>
                      <a:pt x="761" y="979"/>
                    </a:lnTo>
                    <a:lnTo>
                      <a:pt x="759" y="983"/>
                    </a:lnTo>
                    <a:lnTo>
                      <a:pt x="758" y="985"/>
                    </a:lnTo>
                    <a:lnTo>
                      <a:pt x="758" y="986"/>
                    </a:lnTo>
                    <a:lnTo>
                      <a:pt x="751" y="989"/>
                    </a:lnTo>
                    <a:lnTo>
                      <a:pt x="745" y="992"/>
                    </a:lnTo>
                    <a:lnTo>
                      <a:pt x="743" y="994"/>
                    </a:lnTo>
                    <a:lnTo>
                      <a:pt x="734" y="998"/>
                    </a:lnTo>
                    <a:lnTo>
                      <a:pt x="724" y="1003"/>
                    </a:lnTo>
                    <a:lnTo>
                      <a:pt x="712" y="1008"/>
                    </a:lnTo>
                    <a:lnTo>
                      <a:pt x="699" y="1014"/>
                    </a:lnTo>
                    <a:lnTo>
                      <a:pt x="689" y="1020"/>
                    </a:lnTo>
                    <a:lnTo>
                      <a:pt x="687" y="1021"/>
                    </a:lnTo>
                    <a:lnTo>
                      <a:pt x="681" y="1023"/>
                    </a:lnTo>
                    <a:lnTo>
                      <a:pt x="675" y="1025"/>
                    </a:lnTo>
                    <a:lnTo>
                      <a:pt x="668" y="1027"/>
                    </a:lnTo>
                    <a:lnTo>
                      <a:pt x="662" y="1025"/>
                    </a:lnTo>
                    <a:lnTo>
                      <a:pt x="657" y="1021"/>
                    </a:lnTo>
                    <a:lnTo>
                      <a:pt x="651" y="1017"/>
                    </a:lnTo>
                    <a:lnTo>
                      <a:pt x="645" y="1016"/>
                    </a:lnTo>
                    <a:lnTo>
                      <a:pt x="639" y="1017"/>
                    </a:lnTo>
                    <a:lnTo>
                      <a:pt x="636" y="1021"/>
                    </a:lnTo>
                    <a:lnTo>
                      <a:pt x="634" y="1025"/>
                    </a:lnTo>
                    <a:lnTo>
                      <a:pt x="633" y="1029"/>
                    </a:lnTo>
                    <a:lnTo>
                      <a:pt x="632" y="1032"/>
                    </a:lnTo>
                    <a:lnTo>
                      <a:pt x="620" y="1041"/>
                    </a:lnTo>
                    <a:lnTo>
                      <a:pt x="606" y="1051"/>
                    </a:lnTo>
                    <a:lnTo>
                      <a:pt x="597" y="1051"/>
                    </a:lnTo>
                    <a:lnTo>
                      <a:pt x="588" y="1050"/>
                    </a:lnTo>
                    <a:lnTo>
                      <a:pt x="580" y="1047"/>
                    </a:lnTo>
                    <a:lnTo>
                      <a:pt x="573" y="1048"/>
                    </a:lnTo>
                    <a:lnTo>
                      <a:pt x="567" y="1050"/>
                    </a:lnTo>
                    <a:lnTo>
                      <a:pt x="562" y="1052"/>
                    </a:lnTo>
                    <a:lnTo>
                      <a:pt x="555" y="1052"/>
                    </a:lnTo>
                    <a:lnTo>
                      <a:pt x="553" y="1051"/>
                    </a:lnTo>
                    <a:lnTo>
                      <a:pt x="551" y="1051"/>
                    </a:lnTo>
                    <a:lnTo>
                      <a:pt x="549" y="1049"/>
                    </a:lnTo>
                    <a:lnTo>
                      <a:pt x="548" y="1046"/>
                    </a:lnTo>
                    <a:lnTo>
                      <a:pt x="547" y="1045"/>
                    </a:lnTo>
                    <a:lnTo>
                      <a:pt x="538" y="1041"/>
                    </a:lnTo>
                    <a:lnTo>
                      <a:pt x="529" y="1036"/>
                    </a:lnTo>
                    <a:lnTo>
                      <a:pt x="519" y="1035"/>
                    </a:lnTo>
                    <a:lnTo>
                      <a:pt x="509" y="1035"/>
                    </a:lnTo>
                    <a:lnTo>
                      <a:pt x="501" y="1039"/>
                    </a:lnTo>
                    <a:lnTo>
                      <a:pt x="497" y="1044"/>
                    </a:lnTo>
                    <a:lnTo>
                      <a:pt x="496" y="1050"/>
                    </a:lnTo>
                    <a:lnTo>
                      <a:pt x="498" y="1056"/>
                    </a:lnTo>
                    <a:lnTo>
                      <a:pt x="500" y="1062"/>
                    </a:lnTo>
                    <a:lnTo>
                      <a:pt x="505" y="1071"/>
                    </a:lnTo>
                    <a:lnTo>
                      <a:pt x="514" y="1079"/>
                    </a:lnTo>
                    <a:lnTo>
                      <a:pt x="522" y="1084"/>
                    </a:lnTo>
                    <a:lnTo>
                      <a:pt x="531" y="1088"/>
                    </a:lnTo>
                    <a:lnTo>
                      <a:pt x="541" y="1091"/>
                    </a:lnTo>
                    <a:lnTo>
                      <a:pt x="550" y="1092"/>
                    </a:lnTo>
                    <a:lnTo>
                      <a:pt x="557" y="1091"/>
                    </a:lnTo>
                    <a:lnTo>
                      <a:pt x="559" y="1094"/>
                    </a:lnTo>
                    <a:lnTo>
                      <a:pt x="561" y="1095"/>
                    </a:lnTo>
                    <a:lnTo>
                      <a:pt x="563" y="1097"/>
                    </a:lnTo>
                    <a:lnTo>
                      <a:pt x="567" y="1099"/>
                    </a:lnTo>
                    <a:lnTo>
                      <a:pt x="568" y="1100"/>
                    </a:lnTo>
                    <a:lnTo>
                      <a:pt x="571" y="1096"/>
                    </a:lnTo>
                    <a:lnTo>
                      <a:pt x="572" y="1092"/>
                    </a:lnTo>
                    <a:lnTo>
                      <a:pt x="572" y="1088"/>
                    </a:lnTo>
                    <a:lnTo>
                      <a:pt x="573" y="1085"/>
                    </a:lnTo>
                    <a:lnTo>
                      <a:pt x="574" y="1085"/>
                    </a:lnTo>
                    <a:lnTo>
                      <a:pt x="575" y="1087"/>
                    </a:lnTo>
                    <a:lnTo>
                      <a:pt x="577" y="1090"/>
                    </a:lnTo>
                    <a:lnTo>
                      <a:pt x="581" y="1103"/>
                    </a:lnTo>
                    <a:lnTo>
                      <a:pt x="583" y="1109"/>
                    </a:lnTo>
                    <a:lnTo>
                      <a:pt x="587" y="1112"/>
                    </a:lnTo>
                    <a:lnTo>
                      <a:pt x="593" y="1112"/>
                    </a:lnTo>
                    <a:lnTo>
                      <a:pt x="599" y="1111"/>
                    </a:lnTo>
                    <a:lnTo>
                      <a:pt x="606" y="1109"/>
                    </a:lnTo>
                    <a:lnTo>
                      <a:pt x="611" y="1105"/>
                    </a:lnTo>
                    <a:lnTo>
                      <a:pt x="623" y="1095"/>
                    </a:lnTo>
                    <a:lnTo>
                      <a:pt x="631" y="1085"/>
                    </a:lnTo>
                    <a:lnTo>
                      <a:pt x="636" y="1076"/>
                    </a:lnTo>
                    <a:lnTo>
                      <a:pt x="640" y="1065"/>
                    </a:lnTo>
                    <a:lnTo>
                      <a:pt x="641" y="1055"/>
                    </a:lnTo>
                    <a:lnTo>
                      <a:pt x="644" y="1044"/>
                    </a:lnTo>
                    <a:lnTo>
                      <a:pt x="647" y="1032"/>
                    </a:lnTo>
                    <a:lnTo>
                      <a:pt x="653" y="1041"/>
                    </a:lnTo>
                    <a:lnTo>
                      <a:pt x="659" y="1051"/>
                    </a:lnTo>
                    <a:lnTo>
                      <a:pt x="668" y="1056"/>
                    </a:lnTo>
                    <a:lnTo>
                      <a:pt x="677" y="1058"/>
                    </a:lnTo>
                    <a:lnTo>
                      <a:pt x="686" y="1057"/>
                    </a:lnTo>
                    <a:lnTo>
                      <a:pt x="695" y="1056"/>
                    </a:lnTo>
                    <a:lnTo>
                      <a:pt x="705" y="1052"/>
                    </a:lnTo>
                    <a:lnTo>
                      <a:pt x="711" y="1052"/>
                    </a:lnTo>
                    <a:lnTo>
                      <a:pt x="715" y="1055"/>
                    </a:lnTo>
                    <a:lnTo>
                      <a:pt x="720" y="1057"/>
                    </a:lnTo>
                    <a:lnTo>
                      <a:pt x="724" y="1058"/>
                    </a:lnTo>
                    <a:lnTo>
                      <a:pt x="728" y="1059"/>
                    </a:lnTo>
                    <a:lnTo>
                      <a:pt x="733" y="1059"/>
                    </a:lnTo>
                    <a:lnTo>
                      <a:pt x="736" y="1058"/>
                    </a:lnTo>
                    <a:lnTo>
                      <a:pt x="739" y="1060"/>
                    </a:lnTo>
                    <a:lnTo>
                      <a:pt x="741" y="1066"/>
                    </a:lnTo>
                    <a:lnTo>
                      <a:pt x="739" y="1074"/>
                    </a:lnTo>
                    <a:lnTo>
                      <a:pt x="737" y="1082"/>
                    </a:lnTo>
                    <a:lnTo>
                      <a:pt x="734" y="1090"/>
                    </a:lnTo>
                    <a:lnTo>
                      <a:pt x="733" y="1097"/>
                    </a:lnTo>
                    <a:lnTo>
                      <a:pt x="735" y="1105"/>
                    </a:lnTo>
                    <a:lnTo>
                      <a:pt x="728" y="1110"/>
                    </a:lnTo>
                    <a:lnTo>
                      <a:pt x="724" y="1117"/>
                    </a:lnTo>
                    <a:lnTo>
                      <a:pt x="724" y="1124"/>
                    </a:lnTo>
                    <a:lnTo>
                      <a:pt x="726" y="1129"/>
                    </a:lnTo>
                    <a:lnTo>
                      <a:pt x="728" y="1135"/>
                    </a:lnTo>
                    <a:lnTo>
                      <a:pt x="728" y="1140"/>
                    </a:lnTo>
                    <a:lnTo>
                      <a:pt x="726" y="1144"/>
                    </a:lnTo>
                    <a:lnTo>
                      <a:pt x="723" y="1149"/>
                    </a:lnTo>
                    <a:lnTo>
                      <a:pt x="723" y="1166"/>
                    </a:lnTo>
                    <a:lnTo>
                      <a:pt x="716" y="1174"/>
                    </a:lnTo>
                    <a:lnTo>
                      <a:pt x="714" y="1181"/>
                    </a:lnTo>
                    <a:lnTo>
                      <a:pt x="713" y="1188"/>
                    </a:lnTo>
                    <a:lnTo>
                      <a:pt x="714" y="1195"/>
                    </a:lnTo>
                    <a:lnTo>
                      <a:pt x="708" y="1201"/>
                    </a:lnTo>
                    <a:lnTo>
                      <a:pt x="693" y="1214"/>
                    </a:lnTo>
                    <a:lnTo>
                      <a:pt x="686" y="1221"/>
                    </a:lnTo>
                    <a:lnTo>
                      <a:pt x="681" y="1227"/>
                    </a:lnTo>
                    <a:lnTo>
                      <a:pt x="679" y="1234"/>
                    </a:lnTo>
                    <a:lnTo>
                      <a:pt x="680" y="1240"/>
                    </a:lnTo>
                    <a:lnTo>
                      <a:pt x="680" y="1241"/>
                    </a:lnTo>
                    <a:lnTo>
                      <a:pt x="684" y="1242"/>
                    </a:lnTo>
                    <a:lnTo>
                      <a:pt x="685" y="1243"/>
                    </a:lnTo>
                    <a:lnTo>
                      <a:pt x="671" y="1262"/>
                    </a:lnTo>
                    <a:lnTo>
                      <a:pt x="655" y="1280"/>
                    </a:lnTo>
                    <a:lnTo>
                      <a:pt x="652" y="1286"/>
                    </a:lnTo>
                    <a:lnTo>
                      <a:pt x="648" y="1295"/>
                    </a:lnTo>
                    <a:lnTo>
                      <a:pt x="643" y="1306"/>
                    </a:lnTo>
                    <a:lnTo>
                      <a:pt x="639" y="1315"/>
                    </a:lnTo>
                    <a:lnTo>
                      <a:pt x="636" y="1321"/>
                    </a:lnTo>
                    <a:lnTo>
                      <a:pt x="616" y="1331"/>
                    </a:lnTo>
                    <a:lnTo>
                      <a:pt x="614" y="1340"/>
                    </a:lnTo>
                    <a:lnTo>
                      <a:pt x="612" y="1347"/>
                    </a:lnTo>
                    <a:lnTo>
                      <a:pt x="611" y="1354"/>
                    </a:lnTo>
                    <a:lnTo>
                      <a:pt x="603" y="1361"/>
                    </a:lnTo>
                    <a:lnTo>
                      <a:pt x="602" y="1363"/>
                    </a:lnTo>
                    <a:lnTo>
                      <a:pt x="599" y="1364"/>
                    </a:lnTo>
                    <a:lnTo>
                      <a:pt x="586" y="1365"/>
                    </a:lnTo>
                    <a:lnTo>
                      <a:pt x="582" y="1365"/>
                    </a:lnTo>
                    <a:lnTo>
                      <a:pt x="582" y="1364"/>
                    </a:lnTo>
                    <a:lnTo>
                      <a:pt x="581" y="1362"/>
                    </a:lnTo>
                    <a:lnTo>
                      <a:pt x="578" y="1360"/>
                    </a:lnTo>
                    <a:lnTo>
                      <a:pt x="572" y="1355"/>
                    </a:lnTo>
                    <a:lnTo>
                      <a:pt x="566" y="1349"/>
                    </a:lnTo>
                    <a:lnTo>
                      <a:pt x="562" y="1341"/>
                    </a:lnTo>
                    <a:lnTo>
                      <a:pt x="557" y="1334"/>
                    </a:lnTo>
                    <a:lnTo>
                      <a:pt x="553" y="1334"/>
                    </a:lnTo>
                    <a:lnTo>
                      <a:pt x="551" y="1330"/>
                    </a:lnTo>
                    <a:lnTo>
                      <a:pt x="548" y="1322"/>
                    </a:lnTo>
                    <a:lnTo>
                      <a:pt x="547" y="1319"/>
                    </a:lnTo>
                    <a:lnTo>
                      <a:pt x="543" y="1312"/>
                    </a:lnTo>
                    <a:lnTo>
                      <a:pt x="538" y="1309"/>
                    </a:lnTo>
                    <a:lnTo>
                      <a:pt x="531" y="1307"/>
                    </a:lnTo>
                    <a:lnTo>
                      <a:pt x="525" y="1306"/>
                    </a:lnTo>
                    <a:lnTo>
                      <a:pt x="519" y="1305"/>
                    </a:lnTo>
                    <a:lnTo>
                      <a:pt x="510" y="1301"/>
                    </a:lnTo>
                    <a:lnTo>
                      <a:pt x="499" y="1296"/>
                    </a:lnTo>
                    <a:lnTo>
                      <a:pt x="489" y="1289"/>
                    </a:lnTo>
                    <a:lnTo>
                      <a:pt x="482" y="1281"/>
                    </a:lnTo>
                    <a:lnTo>
                      <a:pt x="472" y="1283"/>
                    </a:lnTo>
                    <a:lnTo>
                      <a:pt x="463" y="1282"/>
                    </a:lnTo>
                    <a:lnTo>
                      <a:pt x="455" y="1277"/>
                    </a:lnTo>
                    <a:lnTo>
                      <a:pt x="449" y="1271"/>
                    </a:lnTo>
                    <a:lnTo>
                      <a:pt x="442" y="1260"/>
                    </a:lnTo>
                    <a:lnTo>
                      <a:pt x="436" y="1253"/>
                    </a:lnTo>
                    <a:lnTo>
                      <a:pt x="430" y="1249"/>
                    </a:lnTo>
                    <a:lnTo>
                      <a:pt x="426" y="1247"/>
                    </a:lnTo>
                    <a:lnTo>
                      <a:pt x="420" y="1242"/>
                    </a:lnTo>
                    <a:lnTo>
                      <a:pt x="417" y="1242"/>
                    </a:lnTo>
                    <a:lnTo>
                      <a:pt x="410" y="1239"/>
                    </a:lnTo>
                    <a:lnTo>
                      <a:pt x="408" y="1239"/>
                    </a:lnTo>
                    <a:lnTo>
                      <a:pt x="405" y="1241"/>
                    </a:lnTo>
                    <a:lnTo>
                      <a:pt x="402" y="1242"/>
                    </a:lnTo>
                    <a:lnTo>
                      <a:pt x="401" y="1243"/>
                    </a:lnTo>
                    <a:lnTo>
                      <a:pt x="400" y="1243"/>
                    </a:lnTo>
                    <a:lnTo>
                      <a:pt x="398" y="1242"/>
                    </a:lnTo>
                    <a:lnTo>
                      <a:pt x="396" y="1240"/>
                    </a:lnTo>
                    <a:lnTo>
                      <a:pt x="391" y="1232"/>
                    </a:lnTo>
                    <a:lnTo>
                      <a:pt x="390" y="1231"/>
                    </a:lnTo>
                    <a:lnTo>
                      <a:pt x="382" y="1227"/>
                    </a:lnTo>
                    <a:lnTo>
                      <a:pt x="377" y="1223"/>
                    </a:lnTo>
                    <a:lnTo>
                      <a:pt x="367" y="1218"/>
                    </a:lnTo>
                    <a:lnTo>
                      <a:pt x="359" y="1215"/>
                    </a:lnTo>
                    <a:lnTo>
                      <a:pt x="350" y="1211"/>
                    </a:lnTo>
                    <a:lnTo>
                      <a:pt x="347" y="1210"/>
                    </a:lnTo>
                    <a:lnTo>
                      <a:pt x="343" y="1208"/>
                    </a:lnTo>
                    <a:lnTo>
                      <a:pt x="338" y="1206"/>
                    </a:lnTo>
                    <a:lnTo>
                      <a:pt x="337" y="1204"/>
                    </a:lnTo>
                    <a:lnTo>
                      <a:pt x="334" y="1200"/>
                    </a:lnTo>
                    <a:lnTo>
                      <a:pt x="333" y="1193"/>
                    </a:lnTo>
                    <a:lnTo>
                      <a:pt x="330" y="1187"/>
                    </a:lnTo>
                    <a:lnTo>
                      <a:pt x="332" y="1194"/>
                    </a:lnTo>
                    <a:lnTo>
                      <a:pt x="333" y="1203"/>
                    </a:lnTo>
                    <a:lnTo>
                      <a:pt x="335" y="1212"/>
                    </a:lnTo>
                    <a:lnTo>
                      <a:pt x="336" y="1217"/>
                    </a:lnTo>
                    <a:lnTo>
                      <a:pt x="331" y="1218"/>
                    </a:lnTo>
                    <a:lnTo>
                      <a:pt x="324" y="1216"/>
                    </a:lnTo>
                    <a:lnTo>
                      <a:pt x="317" y="1213"/>
                    </a:lnTo>
                    <a:lnTo>
                      <a:pt x="310" y="1208"/>
                    </a:lnTo>
                    <a:lnTo>
                      <a:pt x="303" y="1204"/>
                    </a:lnTo>
                    <a:lnTo>
                      <a:pt x="297" y="1202"/>
                    </a:lnTo>
                    <a:lnTo>
                      <a:pt x="298" y="1203"/>
                    </a:lnTo>
                    <a:lnTo>
                      <a:pt x="299" y="1206"/>
                    </a:lnTo>
                    <a:lnTo>
                      <a:pt x="300" y="1208"/>
                    </a:lnTo>
                    <a:lnTo>
                      <a:pt x="301" y="1210"/>
                    </a:lnTo>
                    <a:lnTo>
                      <a:pt x="343" y="1240"/>
                    </a:lnTo>
                    <a:lnTo>
                      <a:pt x="386" y="1270"/>
                    </a:lnTo>
                    <a:lnTo>
                      <a:pt x="390" y="1276"/>
                    </a:lnTo>
                    <a:lnTo>
                      <a:pt x="396" y="1280"/>
                    </a:lnTo>
                    <a:lnTo>
                      <a:pt x="411" y="1285"/>
                    </a:lnTo>
                    <a:lnTo>
                      <a:pt x="418" y="1286"/>
                    </a:lnTo>
                    <a:lnTo>
                      <a:pt x="426" y="1299"/>
                    </a:lnTo>
                    <a:lnTo>
                      <a:pt x="434" y="1312"/>
                    </a:lnTo>
                    <a:lnTo>
                      <a:pt x="444" y="1320"/>
                    </a:lnTo>
                    <a:lnTo>
                      <a:pt x="465" y="1330"/>
                    </a:lnTo>
                    <a:lnTo>
                      <a:pt x="476" y="1334"/>
                    </a:lnTo>
                    <a:lnTo>
                      <a:pt x="484" y="1339"/>
                    </a:lnTo>
                    <a:lnTo>
                      <a:pt x="490" y="1345"/>
                    </a:lnTo>
                    <a:lnTo>
                      <a:pt x="495" y="1352"/>
                    </a:lnTo>
                    <a:lnTo>
                      <a:pt x="501" y="1358"/>
                    </a:lnTo>
                    <a:lnTo>
                      <a:pt x="509" y="1361"/>
                    </a:lnTo>
                    <a:lnTo>
                      <a:pt x="517" y="1363"/>
                    </a:lnTo>
                    <a:lnTo>
                      <a:pt x="539" y="1363"/>
                    </a:lnTo>
                    <a:lnTo>
                      <a:pt x="546" y="1364"/>
                    </a:lnTo>
                    <a:lnTo>
                      <a:pt x="553" y="1369"/>
                    </a:lnTo>
                    <a:lnTo>
                      <a:pt x="560" y="1372"/>
                    </a:lnTo>
                    <a:lnTo>
                      <a:pt x="568" y="1375"/>
                    </a:lnTo>
                    <a:lnTo>
                      <a:pt x="576" y="1375"/>
                    </a:lnTo>
                    <a:lnTo>
                      <a:pt x="584" y="1373"/>
                    </a:lnTo>
                    <a:lnTo>
                      <a:pt x="587" y="1377"/>
                    </a:lnTo>
                    <a:lnTo>
                      <a:pt x="591" y="1379"/>
                    </a:lnTo>
                    <a:lnTo>
                      <a:pt x="593" y="1382"/>
                    </a:lnTo>
                    <a:lnTo>
                      <a:pt x="594" y="1384"/>
                    </a:lnTo>
                    <a:lnTo>
                      <a:pt x="594" y="1389"/>
                    </a:lnTo>
                    <a:lnTo>
                      <a:pt x="601" y="1391"/>
                    </a:lnTo>
                    <a:lnTo>
                      <a:pt x="608" y="1394"/>
                    </a:lnTo>
                    <a:lnTo>
                      <a:pt x="616" y="1397"/>
                    </a:lnTo>
                    <a:lnTo>
                      <a:pt x="623" y="1399"/>
                    </a:lnTo>
                    <a:lnTo>
                      <a:pt x="630" y="1398"/>
                    </a:lnTo>
                    <a:lnTo>
                      <a:pt x="634" y="1394"/>
                    </a:lnTo>
                    <a:lnTo>
                      <a:pt x="635" y="1389"/>
                    </a:lnTo>
                    <a:lnTo>
                      <a:pt x="636" y="1384"/>
                    </a:lnTo>
                    <a:lnTo>
                      <a:pt x="639" y="1379"/>
                    </a:lnTo>
                    <a:lnTo>
                      <a:pt x="644" y="1375"/>
                    </a:lnTo>
                    <a:lnTo>
                      <a:pt x="654" y="1370"/>
                    </a:lnTo>
                    <a:lnTo>
                      <a:pt x="660" y="1367"/>
                    </a:lnTo>
                    <a:lnTo>
                      <a:pt x="671" y="1354"/>
                    </a:lnTo>
                    <a:lnTo>
                      <a:pt x="691" y="1330"/>
                    </a:lnTo>
                    <a:lnTo>
                      <a:pt x="702" y="1316"/>
                    </a:lnTo>
                    <a:lnTo>
                      <a:pt x="704" y="1318"/>
                    </a:lnTo>
                    <a:lnTo>
                      <a:pt x="707" y="1319"/>
                    </a:lnTo>
                    <a:lnTo>
                      <a:pt x="710" y="1322"/>
                    </a:lnTo>
                    <a:lnTo>
                      <a:pt x="718" y="1336"/>
                    </a:lnTo>
                    <a:lnTo>
                      <a:pt x="723" y="1354"/>
                    </a:lnTo>
                    <a:lnTo>
                      <a:pt x="727" y="1372"/>
                    </a:lnTo>
                    <a:lnTo>
                      <a:pt x="729" y="1390"/>
                    </a:lnTo>
                    <a:lnTo>
                      <a:pt x="731" y="1408"/>
                    </a:lnTo>
                    <a:lnTo>
                      <a:pt x="731" y="1437"/>
                    </a:lnTo>
                    <a:lnTo>
                      <a:pt x="730" y="1453"/>
                    </a:lnTo>
                    <a:lnTo>
                      <a:pt x="729" y="1468"/>
                    </a:lnTo>
                    <a:lnTo>
                      <a:pt x="728" y="1482"/>
                    </a:lnTo>
                    <a:lnTo>
                      <a:pt x="727" y="1495"/>
                    </a:lnTo>
                    <a:lnTo>
                      <a:pt x="723" y="1510"/>
                    </a:lnTo>
                    <a:lnTo>
                      <a:pt x="715" y="1528"/>
                    </a:lnTo>
                    <a:lnTo>
                      <a:pt x="709" y="1544"/>
                    </a:lnTo>
                    <a:lnTo>
                      <a:pt x="701" y="1560"/>
                    </a:lnTo>
                    <a:lnTo>
                      <a:pt x="701" y="1565"/>
                    </a:lnTo>
                    <a:lnTo>
                      <a:pt x="703" y="1573"/>
                    </a:lnTo>
                    <a:lnTo>
                      <a:pt x="706" y="1580"/>
                    </a:lnTo>
                    <a:lnTo>
                      <a:pt x="709" y="1587"/>
                    </a:lnTo>
                    <a:lnTo>
                      <a:pt x="709" y="1593"/>
                    </a:lnTo>
                    <a:lnTo>
                      <a:pt x="705" y="1600"/>
                    </a:lnTo>
                    <a:lnTo>
                      <a:pt x="702" y="1607"/>
                    </a:lnTo>
                    <a:lnTo>
                      <a:pt x="698" y="1613"/>
                    </a:lnTo>
                    <a:lnTo>
                      <a:pt x="695" y="1619"/>
                    </a:lnTo>
                    <a:lnTo>
                      <a:pt x="694" y="1627"/>
                    </a:lnTo>
                    <a:lnTo>
                      <a:pt x="697" y="1636"/>
                    </a:lnTo>
                    <a:lnTo>
                      <a:pt x="699" y="1644"/>
                    </a:lnTo>
                    <a:lnTo>
                      <a:pt x="697" y="1658"/>
                    </a:lnTo>
                    <a:lnTo>
                      <a:pt x="698" y="1665"/>
                    </a:lnTo>
                    <a:lnTo>
                      <a:pt x="701" y="1673"/>
                    </a:lnTo>
                    <a:lnTo>
                      <a:pt x="710" y="1682"/>
                    </a:lnTo>
                    <a:lnTo>
                      <a:pt x="720" y="1691"/>
                    </a:lnTo>
                    <a:lnTo>
                      <a:pt x="731" y="1699"/>
                    </a:lnTo>
                    <a:lnTo>
                      <a:pt x="739" y="1708"/>
                    </a:lnTo>
                    <a:lnTo>
                      <a:pt x="748" y="1716"/>
                    </a:lnTo>
                    <a:lnTo>
                      <a:pt x="758" y="1722"/>
                    </a:lnTo>
                    <a:lnTo>
                      <a:pt x="769" y="1726"/>
                    </a:lnTo>
                    <a:lnTo>
                      <a:pt x="778" y="1729"/>
                    </a:lnTo>
                    <a:lnTo>
                      <a:pt x="785" y="1733"/>
                    </a:lnTo>
                    <a:lnTo>
                      <a:pt x="785" y="1735"/>
                    </a:lnTo>
                    <a:lnTo>
                      <a:pt x="786" y="1737"/>
                    </a:lnTo>
                    <a:lnTo>
                      <a:pt x="786" y="1739"/>
                    </a:lnTo>
                    <a:lnTo>
                      <a:pt x="787" y="1741"/>
                    </a:lnTo>
                    <a:lnTo>
                      <a:pt x="787" y="1741"/>
                    </a:lnTo>
                    <a:lnTo>
                      <a:pt x="788" y="1744"/>
                    </a:lnTo>
                    <a:lnTo>
                      <a:pt x="789" y="1747"/>
                    </a:lnTo>
                    <a:lnTo>
                      <a:pt x="792" y="1752"/>
                    </a:lnTo>
                    <a:lnTo>
                      <a:pt x="814" y="1780"/>
                    </a:lnTo>
                    <a:lnTo>
                      <a:pt x="817" y="1781"/>
                    </a:lnTo>
                    <a:lnTo>
                      <a:pt x="821" y="1783"/>
                    </a:lnTo>
                    <a:lnTo>
                      <a:pt x="823" y="1785"/>
                    </a:lnTo>
                    <a:lnTo>
                      <a:pt x="825" y="1787"/>
                    </a:lnTo>
                    <a:lnTo>
                      <a:pt x="830" y="1797"/>
                    </a:lnTo>
                    <a:lnTo>
                      <a:pt x="831" y="1806"/>
                    </a:lnTo>
                    <a:lnTo>
                      <a:pt x="827" y="1815"/>
                    </a:lnTo>
                    <a:lnTo>
                      <a:pt x="822" y="1824"/>
                    </a:lnTo>
                    <a:lnTo>
                      <a:pt x="816" y="1832"/>
                    </a:lnTo>
                    <a:lnTo>
                      <a:pt x="810" y="1839"/>
                    </a:lnTo>
                    <a:lnTo>
                      <a:pt x="804" y="1847"/>
                    </a:lnTo>
                    <a:lnTo>
                      <a:pt x="800" y="1854"/>
                    </a:lnTo>
                    <a:lnTo>
                      <a:pt x="798" y="1863"/>
                    </a:lnTo>
                    <a:lnTo>
                      <a:pt x="801" y="1871"/>
                    </a:lnTo>
                    <a:lnTo>
                      <a:pt x="797" y="1874"/>
                    </a:lnTo>
                    <a:lnTo>
                      <a:pt x="795" y="1879"/>
                    </a:lnTo>
                    <a:lnTo>
                      <a:pt x="796" y="1884"/>
                    </a:lnTo>
                    <a:lnTo>
                      <a:pt x="797" y="1888"/>
                    </a:lnTo>
                    <a:lnTo>
                      <a:pt x="803" y="1893"/>
                    </a:lnTo>
                    <a:lnTo>
                      <a:pt x="809" y="1895"/>
                    </a:lnTo>
                    <a:lnTo>
                      <a:pt x="815" y="1897"/>
                    </a:lnTo>
                    <a:lnTo>
                      <a:pt x="821" y="1899"/>
                    </a:lnTo>
                    <a:lnTo>
                      <a:pt x="828" y="1906"/>
                    </a:lnTo>
                    <a:lnTo>
                      <a:pt x="832" y="1911"/>
                    </a:lnTo>
                    <a:lnTo>
                      <a:pt x="837" y="1917"/>
                    </a:lnTo>
                    <a:lnTo>
                      <a:pt x="841" y="1924"/>
                    </a:lnTo>
                    <a:lnTo>
                      <a:pt x="845" y="1930"/>
                    </a:lnTo>
                    <a:lnTo>
                      <a:pt x="846" y="1934"/>
                    </a:lnTo>
                    <a:lnTo>
                      <a:pt x="842" y="1938"/>
                    </a:lnTo>
                    <a:lnTo>
                      <a:pt x="836" y="1942"/>
                    </a:lnTo>
                    <a:lnTo>
                      <a:pt x="831" y="1946"/>
                    </a:lnTo>
                    <a:lnTo>
                      <a:pt x="826" y="1951"/>
                    </a:lnTo>
                    <a:lnTo>
                      <a:pt x="825" y="1953"/>
                    </a:lnTo>
                    <a:lnTo>
                      <a:pt x="824" y="1955"/>
                    </a:lnTo>
                    <a:lnTo>
                      <a:pt x="827" y="1960"/>
                    </a:lnTo>
                    <a:lnTo>
                      <a:pt x="829" y="1964"/>
                    </a:lnTo>
                    <a:lnTo>
                      <a:pt x="836" y="1965"/>
                    </a:lnTo>
                    <a:lnTo>
                      <a:pt x="842" y="1968"/>
                    </a:lnTo>
                    <a:lnTo>
                      <a:pt x="847" y="1976"/>
                    </a:lnTo>
                    <a:lnTo>
                      <a:pt x="850" y="1982"/>
                    </a:lnTo>
                    <a:lnTo>
                      <a:pt x="850" y="1989"/>
                    </a:lnTo>
                    <a:lnTo>
                      <a:pt x="849" y="1994"/>
                    </a:lnTo>
                    <a:lnTo>
                      <a:pt x="846" y="2000"/>
                    </a:lnTo>
                    <a:lnTo>
                      <a:pt x="843" y="2005"/>
                    </a:lnTo>
                    <a:lnTo>
                      <a:pt x="841" y="2009"/>
                    </a:lnTo>
                    <a:lnTo>
                      <a:pt x="840" y="2014"/>
                    </a:lnTo>
                    <a:lnTo>
                      <a:pt x="840" y="2023"/>
                    </a:lnTo>
                    <a:lnTo>
                      <a:pt x="839" y="2031"/>
                    </a:lnTo>
                    <a:lnTo>
                      <a:pt x="837" y="2040"/>
                    </a:lnTo>
                    <a:lnTo>
                      <a:pt x="831" y="2047"/>
                    </a:lnTo>
                    <a:lnTo>
                      <a:pt x="827" y="2049"/>
                    </a:lnTo>
                    <a:lnTo>
                      <a:pt x="817" y="2052"/>
                    </a:lnTo>
                    <a:lnTo>
                      <a:pt x="814" y="2054"/>
                    </a:lnTo>
                    <a:lnTo>
                      <a:pt x="814" y="2056"/>
                    </a:lnTo>
                    <a:lnTo>
                      <a:pt x="809" y="2059"/>
                    </a:lnTo>
                    <a:lnTo>
                      <a:pt x="807" y="2060"/>
                    </a:lnTo>
                    <a:lnTo>
                      <a:pt x="804" y="2061"/>
                    </a:lnTo>
                    <a:lnTo>
                      <a:pt x="797" y="2060"/>
                    </a:lnTo>
                    <a:lnTo>
                      <a:pt x="790" y="2060"/>
                    </a:lnTo>
                    <a:lnTo>
                      <a:pt x="782" y="2063"/>
                    </a:lnTo>
                    <a:lnTo>
                      <a:pt x="778" y="2067"/>
                    </a:lnTo>
                    <a:lnTo>
                      <a:pt x="776" y="2070"/>
                    </a:lnTo>
                    <a:lnTo>
                      <a:pt x="772" y="2073"/>
                    </a:lnTo>
                    <a:lnTo>
                      <a:pt x="766" y="2074"/>
                    </a:lnTo>
                    <a:lnTo>
                      <a:pt x="757" y="2074"/>
                    </a:lnTo>
                    <a:lnTo>
                      <a:pt x="748" y="2072"/>
                    </a:lnTo>
                    <a:lnTo>
                      <a:pt x="747" y="2072"/>
                    </a:lnTo>
                    <a:lnTo>
                      <a:pt x="746" y="2073"/>
                    </a:lnTo>
                    <a:lnTo>
                      <a:pt x="746" y="2074"/>
                    </a:lnTo>
                    <a:lnTo>
                      <a:pt x="737" y="2067"/>
                    </a:lnTo>
                    <a:lnTo>
                      <a:pt x="729" y="2063"/>
                    </a:lnTo>
                    <a:lnTo>
                      <a:pt x="729" y="2061"/>
                    </a:lnTo>
                    <a:lnTo>
                      <a:pt x="728" y="2058"/>
                    </a:lnTo>
                    <a:lnTo>
                      <a:pt x="724" y="2056"/>
                    </a:lnTo>
                    <a:lnTo>
                      <a:pt x="722" y="2055"/>
                    </a:lnTo>
                    <a:lnTo>
                      <a:pt x="720" y="2054"/>
                    </a:lnTo>
                    <a:lnTo>
                      <a:pt x="709" y="2049"/>
                    </a:lnTo>
                    <a:lnTo>
                      <a:pt x="698" y="2044"/>
                    </a:lnTo>
                    <a:lnTo>
                      <a:pt x="688" y="2039"/>
                    </a:lnTo>
                    <a:lnTo>
                      <a:pt x="680" y="2035"/>
                    </a:lnTo>
                    <a:lnTo>
                      <a:pt x="675" y="2033"/>
                    </a:lnTo>
                    <a:lnTo>
                      <a:pt x="653" y="2025"/>
                    </a:lnTo>
                    <a:lnTo>
                      <a:pt x="641" y="2020"/>
                    </a:lnTo>
                    <a:lnTo>
                      <a:pt x="631" y="2012"/>
                    </a:lnTo>
                    <a:lnTo>
                      <a:pt x="618" y="2003"/>
                    </a:lnTo>
                    <a:lnTo>
                      <a:pt x="604" y="1991"/>
                    </a:lnTo>
                    <a:lnTo>
                      <a:pt x="601" y="1990"/>
                    </a:lnTo>
                    <a:lnTo>
                      <a:pt x="596" y="1984"/>
                    </a:lnTo>
                    <a:lnTo>
                      <a:pt x="591" y="1981"/>
                    </a:lnTo>
                    <a:lnTo>
                      <a:pt x="585" y="1978"/>
                    </a:lnTo>
                    <a:lnTo>
                      <a:pt x="560" y="1966"/>
                    </a:lnTo>
                    <a:lnTo>
                      <a:pt x="543" y="1956"/>
                    </a:lnTo>
                    <a:lnTo>
                      <a:pt x="527" y="1945"/>
                    </a:lnTo>
                    <a:lnTo>
                      <a:pt x="511" y="1931"/>
                    </a:lnTo>
                    <a:lnTo>
                      <a:pt x="503" y="1921"/>
                    </a:lnTo>
                    <a:lnTo>
                      <a:pt x="498" y="1912"/>
                    </a:lnTo>
                    <a:lnTo>
                      <a:pt x="494" y="1904"/>
                    </a:lnTo>
                    <a:lnTo>
                      <a:pt x="489" y="1889"/>
                    </a:lnTo>
                    <a:lnTo>
                      <a:pt x="486" y="1882"/>
                    </a:lnTo>
                    <a:lnTo>
                      <a:pt x="480" y="1873"/>
                    </a:lnTo>
                    <a:lnTo>
                      <a:pt x="473" y="1867"/>
                    </a:lnTo>
                    <a:lnTo>
                      <a:pt x="465" y="1861"/>
                    </a:lnTo>
                    <a:lnTo>
                      <a:pt x="458" y="1854"/>
                    </a:lnTo>
                    <a:lnTo>
                      <a:pt x="450" y="1846"/>
                    </a:lnTo>
                    <a:lnTo>
                      <a:pt x="442" y="1840"/>
                    </a:lnTo>
                    <a:lnTo>
                      <a:pt x="430" y="1830"/>
                    </a:lnTo>
                    <a:lnTo>
                      <a:pt x="424" y="1825"/>
                    </a:lnTo>
                    <a:lnTo>
                      <a:pt x="409" y="1810"/>
                    </a:lnTo>
                    <a:lnTo>
                      <a:pt x="400" y="1805"/>
                    </a:lnTo>
                    <a:lnTo>
                      <a:pt x="388" y="1798"/>
                    </a:lnTo>
                    <a:lnTo>
                      <a:pt x="375" y="1790"/>
                    </a:lnTo>
                    <a:lnTo>
                      <a:pt x="361" y="1782"/>
                    </a:lnTo>
                    <a:lnTo>
                      <a:pt x="348" y="1773"/>
                    </a:lnTo>
                    <a:lnTo>
                      <a:pt x="338" y="1763"/>
                    </a:lnTo>
                    <a:lnTo>
                      <a:pt x="336" y="1759"/>
                    </a:lnTo>
                    <a:lnTo>
                      <a:pt x="334" y="1753"/>
                    </a:lnTo>
                    <a:lnTo>
                      <a:pt x="333" y="1748"/>
                    </a:lnTo>
                    <a:lnTo>
                      <a:pt x="333" y="1745"/>
                    </a:lnTo>
                    <a:lnTo>
                      <a:pt x="328" y="1741"/>
                    </a:lnTo>
                    <a:lnTo>
                      <a:pt x="328" y="1740"/>
                    </a:lnTo>
                    <a:lnTo>
                      <a:pt x="328" y="1738"/>
                    </a:lnTo>
                    <a:lnTo>
                      <a:pt x="324" y="1733"/>
                    </a:lnTo>
                    <a:lnTo>
                      <a:pt x="320" y="1727"/>
                    </a:lnTo>
                    <a:lnTo>
                      <a:pt x="318" y="1722"/>
                    </a:lnTo>
                    <a:lnTo>
                      <a:pt x="316" y="1717"/>
                    </a:lnTo>
                    <a:lnTo>
                      <a:pt x="308" y="1712"/>
                    </a:lnTo>
                    <a:lnTo>
                      <a:pt x="301" y="1707"/>
                    </a:lnTo>
                    <a:lnTo>
                      <a:pt x="294" y="1706"/>
                    </a:lnTo>
                    <a:lnTo>
                      <a:pt x="287" y="1707"/>
                    </a:lnTo>
                    <a:lnTo>
                      <a:pt x="280" y="1712"/>
                    </a:lnTo>
                    <a:lnTo>
                      <a:pt x="278" y="1715"/>
                    </a:lnTo>
                    <a:lnTo>
                      <a:pt x="274" y="1717"/>
                    </a:lnTo>
                    <a:lnTo>
                      <a:pt x="270" y="1716"/>
                    </a:lnTo>
                    <a:lnTo>
                      <a:pt x="266" y="1711"/>
                    </a:lnTo>
                    <a:lnTo>
                      <a:pt x="261" y="1705"/>
                    </a:lnTo>
                    <a:lnTo>
                      <a:pt x="257" y="1699"/>
                    </a:lnTo>
                    <a:lnTo>
                      <a:pt x="252" y="1695"/>
                    </a:lnTo>
                    <a:lnTo>
                      <a:pt x="248" y="1694"/>
                    </a:lnTo>
                    <a:lnTo>
                      <a:pt x="241" y="1700"/>
                    </a:lnTo>
                    <a:lnTo>
                      <a:pt x="236" y="1707"/>
                    </a:lnTo>
                    <a:lnTo>
                      <a:pt x="234" y="1715"/>
                    </a:lnTo>
                    <a:lnTo>
                      <a:pt x="230" y="1722"/>
                    </a:lnTo>
                    <a:lnTo>
                      <a:pt x="230" y="1723"/>
                    </a:lnTo>
                    <a:lnTo>
                      <a:pt x="231" y="1724"/>
                    </a:lnTo>
                    <a:lnTo>
                      <a:pt x="232" y="1726"/>
                    </a:lnTo>
                    <a:lnTo>
                      <a:pt x="233" y="1726"/>
                    </a:lnTo>
                    <a:lnTo>
                      <a:pt x="233" y="1728"/>
                    </a:lnTo>
                    <a:lnTo>
                      <a:pt x="230" y="1731"/>
                    </a:lnTo>
                    <a:lnTo>
                      <a:pt x="227" y="1731"/>
                    </a:lnTo>
                    <a:lnTo>
                      <a:pt x="195" y="1687"/>
                    </a:lnTo>
                    <a:lnTo>
                      <a:pt x="164" y="1641"/>
                    </a:lnTo>
                    <a:lnTo>
                      <a:pt x="129" y="1581"/>
                    </a:lnTo>
                    <a:lnTo>
                      <a:pt x="98" y="1521"/>
                    </a:lnTo>
                    <a:lnTo>
                      <a:pt x="72" y="1459"/>
                    </a:lnTo>
                    <a:lnTo>
                      <a:pt x="50" y="1396"/>
                    </a:lnTo>
                    <a:lnTo>
                      <a:pt x="32" y="1333"/>
                    </a:lnTo>
                    <a:lnTo>
                      <a:pt x="34" y="1323"/>
                    </a:lnTo>
                    <a:lnTo>
                      <a:pt x="35" y="1314"/>
                    </a:lnTo>
                    <a:lnTo>
                      <a:pt x="39" y="1307"/>
                    </a:lnTo>
                    <a:lnTo>
                      <a:pt x="40" y="1306"/>
                    </a:lnTo>
                    <a:lnTo>
                      <a:pt x="41" y="1306"/>
                    </a:lnTo>
                    <a:lnTo>
                      <a:pt x="44" y="1306"/>
                    </a:lnTo>
                    <a:lnTo>
                      <a:pt x="45" y="1304"/>
                    </a:lnTo>
                    <a:lnTo>
                      <a:pt x="47" y="1300"/>
                    </a:lnTo>
                    <a:lnTo>
                      <a:pt x="47" y="1295"/>
                    </a:lnTo>
                    <a:lnTo>
                      <a:pt x="49" y="1289"/>
                    </a:lnTo>
                    <a:lnTo>
                      <a:pt x="51" y="1287"/>
                    </a:lnTo>
                    <a:lnTo>
                      <a:pt x="54" y="1287"/>
                    </a:lnTo>
                    <a:lnTo>
                      <a:pt x="56" y="1286"/>
                    </a:lnTo>
                    <a:lnTo>
                      <a:pt x="58" y="1281"/>
                    </a:lnTo>
                    <a:lnTo>
                      <a:pt x="58" y="1275"/>
                    </a:lnTo>
                    <a:lnTo>
                      <a:pt x="60" y="1270"/>
                    </a:lnTo>
                    <a:lnTo>
                      <a:pt x="61" y="1269"/>
                    </a:lnTo>
                    <a:lnTo>
                      <a:pt x="64" y="1269"/>
                    </a:lnTo>
                    <a:lnTo>
                      <a:pt x="66" y="1271"/>
                    </a:lnTo>
                    <a:lnTo>
                      <a:pt x="69" y="1271"/>
                    </a:lnTo>
                    <a:lnTo>
                      <a:pt x="69" y="1271"/>
                    </a:lnTo>
                    <a:lnTo>
                      <a:pt x="70" y="1269"/>
                    </a:lnTo>
                    <a:lnTo>
                      <a:pt x="70" y="1266"/>
                    </a:lnTo>
                    <a:lnTo>
                      <a:pt x="71" y="1265"/>
                    </a:lnTo>
                    <a:lnTo>
                      <a:pt x="72" y="1270"/>
                    </a:lnTo>
                    <a:lnTo>
                      <a:pt x="72" y="1276"/>
                    </a:lnTo>
                    <a:lnTo>
                      <a:pt x="73" y="1280"/>
                    </a:lnTo>
                    <a:lnTo>
                      <a:pt x="74" y="1281"/>
                    </a:lnTo>
                    <a:lnTo>
                      <a:pt x="76" y="1284"/>
                    </a:lnTo>
                    <a:lnTo>
                      <a:pt x="78" y="1285"/>
                    </a:lnTo>
                    <a:lnTo>
                      <a:pt x="79" y="1286"/>
                    </a:lnTo>
                    <a:lnTo>
                      <a:pt x="82" y="1296"/>
                    </a:lnTo>
                    <a:lnTo>
                      <a:pt x="84" y="1306"/>
                    </a:lnTo>
                    <a:lnTo>
                      <a:pt x="88" y="1313"/>
                    </a:lnTo>
                    <a:lnTo>
                      <a:pt x="93" y="1317"/>
                    </a:lnTo>
                    <a:lnTo>
                      <a:pt x="98" y="1319"/>
                    </a:lnTo>
                    <a:lnTo>
                      <a:pt x="103" y="1317"/>
                    </a:lnTo>
                    <a:lnTo>
                      <a:pt x="106" y="1314"/>
                    </a:lnTo>
                    <a:lnTo>
                      <a:pt x="107" y="1312"/>
                    </a:lnTo>
                    <a:lnTo>
                      <a:pt x="108" y="1310"/>
                    </a:lnTo>
                    <a:lnTo>
                      <a:pt x="116" y="1306"/>
                    </a:lnTo>
                    <a:lnTo>
                      <a:pt x="124" y="1305"/>
                    </a:lnTo>
                    <a:lnTo>
                      <a:pt x="132" y="1305"/>
                    </a:lnTo>
                    <a:lnTo>
                      <a:pt x="142" y="1306"/>
                    </a:lnTo>
                    <a:lnTo>
                      <a:pt x="152" y="1306"/>
                    </a:lnTo>
                    <a:lnTo>
                      <a:pt x="162" y="1303"/>
                    </a:lnTo>
                    <a:lnTo>
                      <a:pt x="171" y="1297"/>
                    </a:lnTo>
                    <a:lnTo>
                      <a:pt x="172" y="1296"/>
                    </a:lnTo>
                    <a:lnTo>
                      <a:pt x="172" y="1293"/>
                    </a:lnTo>
                    <a:lnTo>
                      <a:pt x="173" y="1291"/>
                    </a:lnTo>
                    <a:lnTo>
                      <a:pt x="173" y="1286"/>
                    </a:lnTo>
                    <a:lnTo>
                      <a:pt x="168" y="1276"/>
                    </a:lnTo>
                    <a:lnTo>
                      <a:pt x="166" y="1267"/>
                    </a:lnTo>
                    <a:lnTo>
                      <a:pt x="166" y="1261"/>
                    </a:lnTo>
                    <a:lnTo>
                      <a:pt x="168" y="1255"/>
                    </a:lnTo>
                    <a:lnTo>
                      <a:pt x="172" y="1249"/>
                    </a:lnTo>
                    <a:lnTo>
                      <a:pt x="176" y="1242"/>
                    </a:lnTo>
                    <a:lnTo>
                      <a:pt x="176" y="1242"/>
                    </a:lnTo>
                    <a:lnTo>
                      <a:pt x="179" y="1240"/>
                    </a:lnTo>
                    <a:lnTo>
                      <a:pt x="180" y="1238"/>
                    </a:lnTo>
                    <a:lnTo>
                      <a:pt x="181" y="1237"/>
                    </a:lnTo>
                    <a:lnTo>
                      <a:pt x="184" y="1236"/>
                    </a:lnTo>
                    <a:lnTo>
                      <a:pt x="186" y="1238"/>
                    </a:lnTo>
                    <a:lnTo>
                      <a:pt x="187" y="1240"/>
                    </a:lnTo>
                    <a:lnTo>
                      <a:pt x="191" y="1242"/>
                    </a:lnTo>
                    <a:lnTo>
                      <a:pt x="192" y="1242"/>
                    </a:lnTo>
                    <a:lnTo>
                      <a:pt x="194" y="1242"/>
                    </a:lnTo>
                    <a:lnTo>
                      <a:pt x="198" y="1242"/>
                    </a:lnTo>
                    <a:lnTo>
                      <a:pt x="202" y="1240"/>
                    </a:lnTo>
                    <a:lnTo>
                      <a:pt x="207" y="1237"/>
                    </a:lnTo>
                    <a:lnTo>
                      <a:pt x="212" y="1234"/>
                    </a:lnTo>
                    <a:lnTo>
                      <a:pt x="223" y="1232"/>
                    </a:lnTo>
                    <a:lnTo>
                      <a:pt x="235" y="1227"/>
                    </a:lnTo>
                    <a:lnTo>
                      <a:pt x="247" y="1222"/>
                    </a:lnTo>
                    <a:lnTo>
                      <a:pt x="258" y="1215"/>
                    </a:lnTo>
                    <a:lnTo>
                      <a:pt x="262" y="1211"/>
                    </a:lnTo>
                    <a:lnTo>
                      <a:pt x="264" y="1208"/>
                    </a:lnTo>
                    <a:lnTo>
                      <a:pt x="266" y="1203"/>
                    </a:lnTo>
                    <a:lnTo>
                      <a:pt x="273" y="1196"/>
                    </a:lnTo>
                    <a:lnTo>
                      <a:pt x="280" y="1191"/>
                    </a:lnTo>
                    <a:lnTo>
                      <a:pt x="290" y="1188"/>
                    </a:lnTo>
                    <a:lnTo>
                      <a:pt x="299" y="1182"/>
                    </a:lnTo>
                    <a:lnTo>
                      <a:pt x="304" y="1178"/>
                    </a:lnTo>
                    <a:lnTo>
                      <a:pt x="306" y="1178"/>
                    </a:lnTo>
                    <a:lnTo>
                      <a:pt x="309" y="1174"/>
                    </a:lnTo>
                    <a:lnTo>
                      <a:pt x="311" y="1172"/>
                    </a:lnTo>
                    <a:lnTo>
                      <a:pt x="313" y="1174"/>
                    </a:lnTo>
                    <a:lnTo>
                      <a:pt x="315" y="1175"/>
                    </a:lnTo>
                    <a:lnTo>
                      <a:pt x="313" y="1173"/>
                    </a:lnTo>
                    <a:lnTo>
                      <a:pt x="308" y="1169"/>
                    </a:lnTo>
                    <a:lnTo>
                      <a:pt x="308" y="1167"/>
                    </a:lnTo>
                    <a:lnTo>
                      <a:pt x="308" y="1165"/>
                    </a:lnTo>
                    <a:lnTo>
                      <a:pt x="308" y="1163"/>
                    </a:lnTo>
                    <a:lnTo>
                      <a:pt x="308" y="1161"/>
                    </a:lnTo>
                    <a:lnTo>
                      <a:pt x="306" y="1149"/>
                    </a:lnTo>
                    <a:lnTo>
                      <a:pt x="304" y="1140"/>
                    </a:lnTo>
                    <a:lnTo>
                      <a:pt x="302" y="1130"/>
                    </a:lnTo>
                    <a:lnTo>
                      <a:pt x="301" y="1124"/>
                    </a:lnTo>
                    <a:lnTo>
                      <a:pt x="302" y="1117"/>
                    </a:lnTo>
                    <a:lnTo>
                      <a:pt x="303" y="1111"/>
                    </a:lnTo>
                    <a:lnTo>
                      <a:pt x="303" y="1105"/>
                    </a:lnTo>
                    <a:lnTo>
                      <a:pt x="300" y="1098"/>
                    </a:lnTo>
                    <a:lnTo>
                      <a:pt x="296" y="1090"/>
                    </a:lnTo>
                    <a:lnTo>
                      <a:pt x="291" y="1085"/>
                    </a:lnTo>
                    <a:lnTo>
                      <a:pt x="288" y="1079"/>
                    </a:lnTo>
                    <a:lnTo>
                      <a:pt x="287" y="1077"/>
                    </a:lnTo>
                    <a:lnTo>
                      <a:pt x="287" y="1073"/>
                    </a:lnTo>
                    <a:lnTo>
                      <a:pt x="288" y="1071"/>
                    </a:lnTo>
                    <a:lnTo>
                      <a:pt x="287" y="1070"/>
                    </a:lnTo>
                    <a:lnTo>
                      <a:pt x="286" y="1069"/>
                    </a:lnTo>
                    <a:lnTo>
                      <a:pt x="285" y="1067"/>
                    </a:lnTo>
                    <a:lnTo>
                      <a:pt x="284" y="1072"/>
                    </a:lnTo>
                    <a:lnTo>
                      <a:pt x="282" y="1076"/>
                    </a:lnTo>
                    <a:lnTo>
                      <a:pt x="280" y="1077"/>
                    </a:lnTo>
                    <a:lnTo>
                      <a:pt x="277" y="1079"/>
                    </a:lnTo>
                    <a:lnTo>
                      <a:pt x="272" y="1080"/>
                    </a:lnTo>
                    <a:lnTo>
                      <a:pt x="270" y="1080"/>
                    </a:lnTo>
                    <a:lnTo>
                      <a:pt x="269" y="1088"/>
                    </a:lnTo>
                    <a:lnTo>
                      <a:pt x="266" y="1095"/>
                    </a:lnTo>
                    <a:lnTo>
                      <a:pt x="263" y="1101"/>
                    </a:lnTo>
                    <a:lnTo>
                      <a:pt x="257" y="1108"/>
                    </a:lnTo>
                    <a:lnTo>
                      <a:pt x="251" y="1110"/>
                    </a:lnTo>
                    <a:lnTo>
                      <a:pt x="245" y="1111"/>
                    </a:lnTo>
                    <a:lnTo>
                      <a:pt x="239" y="1110"/>
                    </a:lnTo>
                    <a:lnTo>
                      <a:pt x="233" y="1111"/>
                    </a:lnTo>
                    <a:lnTo>
                      <a:pt x="227" y="1114"/>
                    </a:lnTo>
                    <a:lnTo>
                      <a:pt x="224" y="1120"/>
                    </a:lnTo>
                    <a:lnTo>
                      <a:pt x="222" y="1131"/>
                    </a:lnTo>
                    <a:lnTo>
                      <a:pt x="220" y="1136"/>
                    </a:lnTo>
                    <a:lnTo>
                      <a:pt x="215" y="1138"/>
                    </a:lnTo>
                    <a:lnTo>
                      <a:pt x="211" y="1138"/>
                    </a:lnTo>
                    <a:lnTo>
                      <a:pt x="206" y="1137"/>
                    </a:lnTo>
                    <a:lnTo>
                      <a:pt x="202" y="1138"/>
                    </a:lnTo>
                    <a:lnTo>
                      <a:pt x="199" y="1142"/>
                    </a:lnTo>
                    <a:lnTo>
                      <a:pt x="198" y="1143"/>
                    </a:lnTo>
                    <a:lnTo>
                      <a:pt x="197" y="1144"/>
                    </a:lnTo>
                    <a:lnTo>
                      <a:pt x="196" y="1145"/>
                    </a:lnTo>
                    <a:lnTo>
                      <a:pt x="196" y="1144"/>
                    </a:lnTo>
                    <a:lnTo>
                      <a:pt x="197" y="1141"/>
                    </a:lnTo>
                    <a:lnTo>
                      <a:pt x="197" y="1139"/>
                    </a:lnTo>
                    <a:lnTo>
                      <a:pt x="194" y="1139"/>
                    </a:lnTo>
                    <a:lnTo>
                      <a:pt x="191" y="1139"/>
                    </a:lnTo>
                    <a:lnTo>
                      <a:pt x="186" y="1138"/>
                    </a:lnTo>
                    <a:lnTo>
                      <a:pt x="183" y="1136"/>
                    </a:lnTo>
                    <a:lnTo>
                      <a:pt x="181" y="1133"/>
                    </a:lnTo>
                    <a:lnTo>
                      <a:pt x="173" y="1129"/>
                    </a:lnTo>
                    <a:lnTo>
                      <a:pt x="165" y="1130"/>
                    </a:lnTo>
                    <a:lnTo>
                      <a:pt x="167" y="1126"/>
                    </a:lnTo>
                    <a:lnTo>
                      <a:pt x="167" y="1122"/>
                    </a:lnTo>
                    <a:lnTo>
                      <a:pt x="168" y="1119"/>
                    </a:lnTo>
                    <a:lnTo>
                      <a:pt x="167" y="1114"/>
                    </a:lnTo>
                    <a:lnTo>
                      <a:pt x="167" y="1113"/>
                    </a:lnTo>
                    <a:lnTo>
                      <a:pt x="167" y="1112"/>
                    </a:lnTo>
                    <a:lnTo>
                      <a:pt x="166" y="1111"/>
                    </a:lnTo>
                    <a:lnTo>
                      <a:pt x="166" y="1110"/>
                    </a:lnTo>
                    <a:lnTo>
                      <a:pt x="165" y="1111"/>
                    </a:lnTo>
                    <a:lnTo>
                      <a:pt x="163" y="1112"/>
                    </a:lnTo>
                    <a:lnTo>
                      <a:pt x="162" y="1114"/>
                    </a:lnTo>
                    <a:lnTo>
                      <a:pt x="161" y="1114"/>
                    </a:lnTo>
                    <a:lnTo>
                      <a:pt x="160" y="1113"/>
                    </a:lnTo>
                    <a:lnTo>
                      <a:pt x="160" y="1107"/>
                    </a:lnTo>
                    <a:lnTo>
                      <a:pt x="163" y="1101"/>
                    </a:lnTo>
                    <a:lnTo>
                      <a:pt x="168" y="1095"/>
                    </a:lnTo>
                    <a:lnTo>
                      <a:pt x="175" y="1088"/>
                    </a:lnTo>
                    <a:lnTo>
                      <a:pt x="181" y="1082"/>
                    </a:lnTo>
                    <a:lnTo>
                      <a:pt x="187" y="1076"/>
                    </a:lnTo>
                    <a:lnTo>
                      <a:pt x="191" y="1072"/>
                    </a:lnTo>
                    <a:lnTo>
                      <a:pt x="189" y="1071"/>
                    </a:lnTo>
                    <a:lnTo>
                      <a:pt x="186" y="1071"/>
                    </a:lnTo>
                    <a:lnTo>
                      <a:pt x="186" y="1071"/>
                    </a:lnTo>
                    <a:lnTo>
                      <a:pt x="186" y="1069"/>
                    </a:lnTo>
                    <a:lnTo>
                      <a:pt x="186" y="1066"/>
                    </a:lnTo>
                    <a:lnTo>
                      <a:pt x="188" y="1065"/>
                    </a:lnTo>
                    <a:lnTo>
                      <a:pt x="191" y="1063"/>
                    </a:lnTo>
                    <a:lnTo>
                      <a:pt x="193" y="1061"/>
                    </a:lnTo>
                    <a:lnTo>
                      <a:pt x="197" y="1057"/>
                    </a:lnTo>
                    <a:lnTo>
                      <a:pt x="201" y="1055"/>
                    </a:lnTo>
                    <a:lnTo>
                      <a:pt x="205" y="1051"/>
                    </a:lnTo>
                    <a:lnTo>
                      <a:pt x="209" y="1046"/>
                    </a:lnTo>
                    <a:lnTo>
                      <a:pt x="212" y="1037"/>
                    </a:lnTo>
                    <a:lnTo>
                      <a:pt x="215" y="1031"/>
                    </a:lnTo>
                    <a:lnTo>
                      <a:pt x="221" y="1023"/>
                    </a:lnTo>
                    <a:lnTo>
                      <a:pt x="229" y="1015"/>
                    </a:lnTo>
                    <a:lnTo>
                      <a:pt x="236" y="1008"/>
                    </a:lnTo>
                    <a:lnTo>
                      <a:pt x="241" y="1005"/>
                    </a:lnTo>
                    <a:lnTo>
                      <a:pt x="245" y="1003"/>
                    </a:lnTo>
                    <a:lnTo>
                      <a:pt x="249" y="1002"/>
                    </a:lnTo>
                    <a:lnTo>
                      <a:pt x="257" y="998"/>
                    </a:lnTo>
                    <a:lnTo>
                      <a:pt x="260" y="999"/>
                    </a:lnTo>
                    <a:lnTo>
                      <a:pt x="265" y="997"/>
                    </a:lnTo>
                    <a:lnTo>
                      <a:pt x="271" y="994"/>
                    </a:lnTo>
                    <a:lnTo>
                      <a:pt x="277" y="992"/>
                    </a:lnTo>
                    <a:lnTo>
                      <a:pt x="281" y="989"/>
                    </a:lnTo>
                    <a:lnTo>
                      <a:pt x="304" y="969"/>
                    </a:lnTo>
                    <a:lnTo>
                      <a:pt x="311" y="962"/>
                    </a:lnTo>
                    <a:lnTo>
                      <a:pt x="316" y="953"/>
                    </a:lnTo>
                    <a:lnTo>
                      <a:pt x="320" y="946"/>
                    </a:lnTo>
                    <a:lnTo>
                      <a:pt x="319" y="946"/>
                    </a:lnTo>
                    <a:lnTo>
                      <a:pt x="313" y="939"/>
                    </a:lnTo>
                    <a:lnTo>
                      <a:pt x="307" y="935"/>
                    </a:lnTo>
                    <a:lnTo>
                      <a:pt x="299" y="934"/>
                    </a:lnTo>
                    <a:lnTo>
                      <a:pt x="289" y="935"/>
                    </a:lnTo>
                    <a:lnTo>
                      <a:pt x="280" y="937"/>
                    </a:lnTo>
                    <a:lnTo>
                      <a:pt x="262" y="942"/>
                    </a:lnTo>
                    <a:lnTo>
                      <a:pt x="253" y="943"/>
                    </a:lnTo>
                    <a:lnTo>
                      <a:pt x="245" y="943"/>
                    </a:lnTo>
                    <a:lnTo>
                      <a:pt x="239" y="941"/>
                    </a:lnTo>
                    <a:lnTo>
                      <a:pt x="245" y="933"/>
                    </a:lnTo>
                    <a:lnTo>
                      <a:pt x="248" y="926"/>
                    </a:lnTo>
                    <a:lnTo>
                      <a:pt x="250" y="921"/>
                    </a:lnTo>
                    <a:lnTo>
                      <a:pt x="248" y="916"/>
                    </a:lnTo>
                    <a:lnTo>
                      <a:pt x="245" y="915"/>
                    </a:lnTo>
                    <a:lnTo>
                      <a:pt x="244" y="914"/>
                    </a:lnTo>
                    <a:lnTo>
                      <a:pt x="243" y="914"/>
                    </a:lnTo>
                    <a:lnTo>
                      <a:pt x="244" y="912"/>
                    </a:lnTo>
                    <a:lnTo>
                      <a:pt x="244" y="910"/>
                    </a:lnTo>
                    <a:lnTo>
                      <a:pt x="246" y="903"/>
                    </a:lnTo>
                    <a:lnTo>
                      <a:pt x="247" y="902"/>
                    </a:lnTo>
                    <a:lnTo>
                      <a:pt x="247" y="901"/>
                    </a:lnTo>
                    <a:lnTo>
                      <a:pt x="242" y="908"/>
                    </a:lnTo>
                    <a:lnTo>
                      <a:pt x="237" y="916"/>
                    </a:lnTo>
                    <a:lnTo>
                      <a:pt x="230" y="925"/>
                    </a:lnTo>
                    <a:lnTo>
                      <a:pt x="225" y="934"/>
                    </a:lnTo>
                    <a:lnTo>
                      <a:pt x="220" y="943"/>
                    </a:lnTo>
                    <a:lnTo>
                      <a:pt x="217" y="948"/>
                    </a:lnTo>
                    <a:lnTo>
                      <a:pt x="215" y="951"/>
                    </a:lnTo>
                    <a:lnTo>
                      <a:pt x="216" y="953"/>
                    </a:lnTo>
                    <a:lnTo>
                      <a:pt x="218" y="953"/>
                    </a:lnTo>
                    <a:lnTo>
                      <a:pt x="220" y="953"/>
                    </a:lnTo>
                    <a:lnTo>
                      <a:pt x="221" y="953"/>
                    </a:lnTo>
                    <a:lnTo>
                      <a:pt x="222" y="952"/>
                    </a:lnTo>
                    <a:lnTo>
                      <a:pt x="224" y="952"/>
                    </a:lnTo>
                    <a:lnTo>
                      <a:pt x="225" y="951"/>
                    </a:lnTo>
                    <a:lnTo>
                      <a:pt x="226" y="950"/>
                    </a:lnTo>
                    <a:lnTo>
                      <a:pt x="227" y="949"/>
                    </a:lnTo>
                    <a:lnTo>
                      <a:pt x="230" y="948"/>
                    </a:lnTo>
                    <a:lnTo>
                      <a:pt x="231" y="947"/>
                    </a:lnTo>
                    <a:lnTo>
                      <a:pt x="233" y="945"/>
                    </a:lnTo>
                    <a:lnTo>
                      <a:pt x="235" y="944"/>
                    </a:lnTo>
                    <a:lnTo>
                      <a:pt x="236" y="943"/>
                    </a:lnTo>
                    <a:lnTo>
                      <a:pt x="234" y="947"/>
                    </a:lnTo>
                    <a:lnTo>
                      <a:pt x="230" y="953"/>
                    </a:lnTo>
                    <a:lnTo>
                      <a:pt x="226" y="961"/>
                    </a:lnTo>
                    <a:lnTo>
                      <a:pt x="221" y="968"/>
                    </a:lnTo>
                    <a:lnTo>
                      <a:pt x="217" y="973"/>
                    </a:lnTo>
                    <a:lnTo>
                      <a:pt x="215" y="978"/>
                    </a:lnTo>
                    <a:lnTo>
                      <a:pt x="210" y="978"/>
                    </a:lnTo>
                    <a:lnTo>
                      <a:pt x="203" y="978"/>
                    </a:lnTo>
                    <a:lnTo>
                      <a:pt x="195" y="976"/>
                    </a:lnTo>
                    <a:lnTo>
                      <a:pt x="195" y="974"/>
                    </a:lnTo>
                    <a:lnTo>
                      <a:pt x="196" y="973"/>
                    </a:lnTo>
                    <a:lnTo>
                      <a:pt x="196" y="971"/>
                    </a:lnTo>
                    <a:lnTo>
                      <a:pt x="196" y="969"/>
                    </a:lnTo>
                    <a:lnTo>
                      <a:pt x="198" y="968"/>
                    </a:lnTo>
                    <a:lnTo>
                      <a:pt x="198" y="966"/>
                    </a:lnTo>
                    <a:lnTo>
                      <a:pt x="199" y="964"/>
                    </a:lnTo>
                    <a:lnTo>
                      <a:pt x="199" y="963"/>
                    </a:lnTo>
                    <a:lnTo>
                      <a:pt x="189" y="970"/>
                    </a:lnTo>
                    <a:lnTo>
                      <a:pt x="181" y="974"/>
                    </a:lnTo>
                    <a:lnTo>
                      <a:pt x="176" y="976"/>
                    </a:lnTo>
                    <a:lnTo>
                      <a:pt x="172" y="981"/>
                    </a:lnTo>
                    <a:lnTo>
                      <a:pt x="171" y="987"/>
                    </a:lnTo>
                    <a:lnTo>
                      <a:pt x="170" y="994"/>
                    </a:lnTo>
                    <a:lnTo>
                      <a:pt x="168" y="1002"/>
                    </a:lnTo>
                    <a:lnTo>
                      <a:pt x="166" y="1007"/>
                    </a:lnTo>
                    <a:lnTo>
                      <a:pt x="168" y="1012"/>
                    </a:lnTo>
                    <a:lnTo>
                      <a:pt x="165" y="1017"/>
                    </a:lnTo>
                    <a:lnTo>
                      <a:pt x="163" y="1022"/>
                    </a:lnTo>
                    <a:lnTo>
                      <a:pt x="164" y="1025"/>
                    </a:lnTo>
                    <a:lnTo>
                      <a:pt x="164" y="1032"/>
                    </a:lnTo>
                    <a:lnTo>
                      <a:pt x="165" y="1036"/>
                    </a:lnTo>
                    <a:lnTo>
                      <a:pt x="167" y="1038"/>
                    </a:lnTo>
                    <a:lnTo>
                      <a:pt x="168" y="1041"/>
                    </a:lnTo>
                    <a:lnTo>
                      <a:pt x="167" y="1047"/>
                    </a:lnTo>
                    <a:lnTo>
                      <a:pt x="165" y="1054"/>
                    </a:lnTo>
                    <a:lnTo>
                      <a:pt x="165" y="1061"/>
                    </a:lnTo>
                    <a:lnTo>
                      <a:pt x="166" y="1066"/>
                    </a:lnTo>
                    <a:lnTo>
                      <a:pt x="168" y="1070"/>
                    </a:lnTo>
                    <a:lnTo>
                      <a:pt x="172" y="1071"/>
                    </a:lnTo>
                    <a:lnTo>
                      <a:pt x="180" y="1071"/>
                    </a:lnTo>
                    <a:lnTo>
                      <a:pt x="183" y="1071"/>
                    </a:lnTo>
                    <a:lnTo>
                      <a:pt x="182" y="1073"/>
                    </a:lnTo>
                    <a:lnTo>
                      <a:pt x="180" y="1076"/>
                    </a:lnTo>
                    <a:lnTo>
                      <a:pt x="179" y="1077"/>
                    </a:lnTo>
                    <a:lnTo>
                      <a:pt x="176" y="1081"/>
                    </a:lnTo>
                    <a:lnTo>
                      <a:pt x="172" y="1086"/>
                    </a:lnTo>
                    <a:lnTo>
                      <a:pt x="168" y="1090"/>
                    </a:lnTo>
                    <a:lnTo>
                      <a:pt x="167" y="1094"/>
                    </a:lnTo>
                    <a:lnTo>
                      <a:pt x="163" y="1099"/>
                    </a:lnTo>
                    <a:lnTo>
                      <a:pt x="158" y="1102"/>
                    </a:lnTo>
                    <a:lnTo>
                      <a:pt x="157" y="1104"/>
                    </a:lnTo>
                    <a:lnTo>
                      <a:pt x="155" y="1105"/>
                    </a:lnTo>
                    <a:lnTo>
                      <a:pt x="152" y="1105"/>
                    </a:lnTo>
                    <a:lnTo>
                      <a:pt x="148" y="1106"/>
                    </a:lnTo>
                    <a:lnTo>
                      <a:pt x="146" y="1108"/>
                    </a:lnTo>
                    <a:lnTo>
                      <a:pt x="142" y="1113"/>
                    </a:lnTo>
                    <a:lnTo>
                      <a:pt x="140" y="1118"/>
                    </a:lnTo>
                    <a:lnTo>
                      <a:pt x="138" y="1123"/>
                    </a:lnTo>
                    <a:lnTo>
                      <a:pt x="140" y="1126"/>
                    </a:lnTo>
                    <a:lnTo>
                      <a:pt x="142" y="1130"/>
                    </a:lnTo>
                    <a:lnTo>
                      <a:pt x="140" y="1132"/>
                    </a:lnTo>
                    <a:lnTo>
                      <a:pt x="138" y="1132"/>
                    </a:lnTo>
                    <a:lnTo>
                      <a:pt x="137" y="1133"/>
                    </a:lnTo>
                    <a:lnTo>
                      <a:pt x="136" y="1132"/>
                    </a:lnTo>
                    <a:lnTo>
                      <a:pt x="132" y="1132"/>
                    </a:lnTo>
                    <a:lnTo>
                      <a:pt x="132" y="1133"/>
                    </a:lnTo>
                    <a:lnTo>
                      <a:pt x="130" y="1136"/>
                    </a:lnTo>
                    <a:lnTo>
                      <a:pt x="130" y="1139"/>
                    </a:lnTo>
                    <a:lnTo>
                      <a:pt x="132" y="1140"/>
                    </a:lnTo>
                    <a:lnTo>
                      <a:pt x="134" y="1141"/>
                    </a:lnTo>
                    <a:lnTo>
                      <a:pt x="137" y="1142"/>
                    </a:lnTo>
                    <a:lnTo>
                      <a:pt x="139" y="1142"/>
                    </a:lnTo>
                    <a:lnTo>
                      <a:pt x="139" y="1148"/>
                    </a:lnTo>
                    <a:lnTo>
                      <a:pt x="142" y="1149"/>
                    </a:lnTo>
                    <a:lnTo>
                      <a:pt x="151" y="1149"/>
                    </a:lnTo>
                    <a:lnTo>
                      <a:pt x="155" y="1148"/>
                    </a:lnTo>
                    <a:lnTo>
                      <a:pt x="157" y="1150"/>
                    </a:lnTo>
                    <a:lnTo>
                      <a:pt x="157" y="1152"/>
                    </a:lnTo>
                    <a:lnTo>
                      <a:pt x="156" y="1154"/>
                    </a:lnTo>
                    <a:lnTo>
                      <a:pt x="155" y="1158"/>
                    </a:lnTo>
                    <a:lnTo>
                      <a:pt x="155" y="1160"/>
                    </a:lnTo>
                    <a:lnTo>
                      <a:pt x="156" y="1163"/>
                    </a:lnTo>
                    <a:lnTo>
                      <a:pt x="155" y="1163"/>
                    </a:lnTo>
                    <a:lnTo>
                      <a:pt x="155" y="1164"/>
                    </a:lnTo>
                    <a:lnTo>
                      <a:pt x="151" y="1164"/>
                    </a:lnTo>
                    <a:lnTo>
                      <a:pt x="148" y="1163"/>
                    </a:lnTo>
                    <a:lnTo>
                      <a:pt x="146" y="1161"/>
                    </a:lnTo>
                    <a:lnTo>
                      <a:pt x="142" y="1159"/>
                    </a:lnTo>
                    <a:lnTo>
                      <a:pt x="142" y="1162"/>
                    </a:lnTo>
                    <a:lnTo>
                      <a:pt x="147" y="1166"/>
                    </a:lnTo>
                    <a:lnTo>
                      <a:pt x="150" y="1171"/>
                    </a:lnTo>
                    <a:lnTo>
                      <a:pt x="151" y="1173"/>
                    </a:lnTo>
                    <a:lnTo>
                      <a:pt x="151" y="1178"/>
                    </a:lnTo>
                    <a:lnTo>
                      <a:pt x="152" y="1180"/>
                    </a:lnTo>
                    <a:lnTo>
                      <a:pt x="152" y="1182"/>
                    </a:lnTo>
                    <a:lnTo>
                      <a:pt x="152" y="1183"/>
                    </a:lnTo>
                    <a:lnTo>
                      <a:pt x="154" y="1184"/>
                    </a:lnTo>
                    <a:lnTo>
                      <a:pt x="156" y="1184"/>
                    </a:lnTo>
                    <a:lnTo>
                      <a:pt x="154" y="1186"/>
                    </a:lnTo>
                    <a:lnTo>
                      <a:pt x="152" y="1187"/>
                    </a:lnTo>
                    <a:lnTo>
                      <a:pt x="152" y="1188"/>
                    </a:lnTo>
                    <a:lnTo>
                      <a:pt x="147" y="1190"/>
                    </a:lnTo>
                    <a:lnTo>
                      <a:pt x="142" y="1189"/>
                    </a:lnTo>
                    <a:lnTo>
                      <a:pt x="136" y="1185"/>
                    </a:lnTo>
                    <a:lnTo>
                      <a:pt x="132" y="1180"/>
                    </a:lnTo>
                    <a:lnTo>
                      <a:pt x="132" y="1175"/>
                    </a:lnTo>
                    <a:lnTo>
                      <a:pt x="132" y="1166"/>
                    </a:lnTo>
                    <a:lnTo>
                      <a:pt x="130" y="1167"/>
                    </a:lnTo>
                    <a:lnTo>
                      <a:pt x="129" y="1169"/>
                    </a:lnTo>
                    <a:lnTo>
                      <a:pt x="128" y="1169"/>
                    </a:lnTo>
                    <a:lnTo>
                      <a:pt x="127" y="1170"/>
                    </a:lnTo>
                    <a:lnTo>
                      <a:pt x="126" y="1171"/>
                    </a:lnTo>
                    <a:lnTo>
                      <a:pt x="124" y="1170"/>
                    </a:lnTo>
                    <a:lnTo>
                      <a:pt x="123" y="1169"/>
                    </a:lnTo>
                    <a:lnTo>
                      <a:pt x="123" y="1169"/>
                    </a:lnTo>
                    <a:lnTo>
                      <a:pt x="121" y="1166"/>
                    </a:lnTo>
                    <a:lnTo>
                      <a:pt x="119" y="1165"/>
                    </a:lnTo>
                    <a:lnTo>
                      <a:pt x="117" y="1164"/>
                    </a:lnTo>
                    <a:lnTo>
                      <a:pt x="115" y="1164"/>
                    </a:lnTo>
                    <a:lnTo>
                      <a:pt x="113" y="1163"/>
                    </a:lnTo>
                    <a:lnTo>
                      <a:pt x="109" y="1161"/>
                    </a:lnTo>
                    <a:lnTo>
                      <a:pt x="108" y="1158"/>
                    </a:lnTo>
                    <a:lnTo>
                      <a:pt x="107" y="1155"/>
                    </a:lnTo>
                    <a:lnTo>
                      <a:pt x="105" y="1152"/>
                    </a:lnTo>
                    <a:lnTo>
                      <a:pt x="104" y="1149"/>
                    </a:lnTo>
                    <a:lnTo>
                      <a:pt x="103" y="1146"/>
                    </a:lnTo>
                    <a:lnTo>
                      <a:pt x="102" y="1143"/>
                    </a:lnTo>
                    <a:lnTo>
                      <a:pt x="99" y="1139"/>
                    </a:lnTo>
                    <a:lnTo>
                      <a:pt x="95" y="1138"/>
                    </a:lnTo>
                    <a:lnTo>
                      <a:pt x="91" y="1138"/>
                    </a:lnTo>
                    <a:lnTo>
                      <a:pt x="87" y="1139"/>
                    </a:lnTo>
                    <a:lnTo>
                      <a:pt x="85" y="1139"/>
                    </a:lnTo>
                    <a:lnTo>
                      <a:pt x="83" y="1139"/>
                    </a:lnTo>
                    <a:lnTo>
                      <a:pt x="81" y="1140"/>
                    </a:lnTo>
                    <a:lnTo>
                      <a:pt x="80" y="1141"/>
                    </a:lnTo>
                    <a:lnTo>
                      <a:pt x="79" y="1141"/>
                    </a:lnTo>
                    <a:lnTo>
                      <a:pt x="78" y="1140"/>
                    </a:lnTo>
                    <a:lnTo>
                      <a:pt x="77" y="1139"/>
                    </a:lnTo>
                    <a:lnTo>
                      <a:pt x="76" y="1139"/>
                    </a:lnTo>
                    <a:lnTo>
                      <a:pt x="75" y="1141"/>
                    </a:lnTo>
                    <a:lnTo>
                      <a:pt x="74" y="1143"/>
                    </a:lnTo>
                    <a:lnTo>
                      <a:pt x="69" y="1145"/>
                    </a:lnTo>
                    <a:lnTo>
                      <a:pt x="65" y="1144"/>
                    </a:lnTo>
                    <a:lnTo>
                      <a:pt x="60" y="1142"/>
                    </a:lnTo>
                    <a:lnTo>
                      <a:pt x="56" y="1139"/>
                    </a:lnTo>
                    <a:lnTo>
                      <a:pt x="54" y="1134"/>
                    </a:lnTo>
                    <a:lnTo>
                      <a:pt x="51" y="1137"/>
                    </a:lnTo>
                    <a:lnTo>
                      <a:pt x="50" y="1139"/>
                    </a:lnTo>
                    <a:lnTo>
                      <a:pt x="49" y="1140"/>
                    </a:lnTo>
                    <a:lnTo>
                      <a:pt x="47" y="1143"/>
                    </a:lnTo>
                    <a:lnTo>
                      <a:pt x="46" y="1144"/>
                    </a:lnTo>
                    <a:lnTo>
                      <a:pt x="45" y="1143"/>
                    </a:lnTo>
                    <a:lnTo>
                      <a:pt x="44" y="1141"/>
                    </a:lnTo>
                    <a:lnTo>
                      <a:pt x="44" y="1139"/>
                    </a:lnTo>
                    <a:lnTo>
                      <a:pt x="42" y="1137"/>
                    </a:lnTo>
                    <a:lnTo>
                      <a:pt x="40" y="1143"/>
                    </a:lnTo>
                    <a:lnTo>
                      <a:pt x="38" y="1148"/>
                    </a:lnTo>
                    <a:lnTo>
                      <a:pt x="38" y="1152"/>
                    </a:lnTo>
                    <a:lnTo>
                      <a:pt x="39" y="1153"/>
                    </a:lnTo>
                    <a:lnTo>
                      <a:pt x="39" y="1154"/>
                    </a:lnTo>
                    <a:lnTo>
                      <a:pt x="40" y="1156"/>
                    </a:lnTo>
                    <a:lnTo>
                      <a:pt x="40" y="1158"/>
                    </a:lnTo>
                    <a:lnTo>
                      <a:pt x="40" y="1159"/>
                    </a:lnTo>
                    <a:lnTo>
                      <a:pt x="41" y="1162"/>
                    </a:lnTo>
                    <a:lnTo>
                      <a:pt x="42" y="1163"/>
                    </a:lnTo>
                    <a:lnTo>
                      <a:pt x="42" y="1164"/>
                    </a:lnTo>
                    <a:lnTo>
                      <a:pt x="44" y="1164"/>
                    </a:lnTo>
                    <a:lnTo>
                      <a:pt x="44" y="1164"/>
                    </a:lnTo>
                    <a:lnTo>
                      <a:pt x="49" y="1162"/>
                    </a:lnTo>
                    <a:lnTo>
                      <a:pt x="51" y="1162"/>
                    </a:lnTo>
                    <a:lnTo>
                      <a:pt x="54" y="1163"/>
                    </a:lnTo>
                    <a:lnTo>
                      <a:pt x="55" y="1164"/>
                    </a:lnTo>
                    <a:lnTo>
                      <a:pt x="56" y="1166"/>
                    </a:lnTo>
                    <a:lnTo>
                      <a:pt x="58" y="1169"/>
                    </a:lnTo>
                    <a:lnTo>
                      <a:pt x="59" y="1171"/>
                    </a:lnTo>
                    <a:lnTo>
                      <a:pt x="62" y="1174"/>
                    </a:lnTo>
                    <a:lnTo>
                      <a:pt x="64" y="1175"/>
                    </a:lnTo>
                    <a:lnTo>
                      <a:pt x="66" y="1175"/>
                    </a:lnTo>
                    <a:lnTo>
                      <a:pt x="69" y="1173"/>
                    </a:lnTo>
                    <a:lnTo>
                      <a:pt x="70" y="1171"/>
                    </a:lnTo>
                    <a:lnTo>
                      <a:pt x="74" y="1168"/>
                    </a:lnTo>
                    <a:lnTo>
                      <a:pt x="75" y="1165"/>
                    </a:lnTo>
                    <a:lnTo>
                      <a:pt x="75" y="1167"/>
                    </a:lnTo>
                    <a:lnTo>
                      <a:pt x="76" y="1168"/>
                    </a:lnTo>
                    <a:lnTo>
                      <a:pt x="76" y="1169"/>
                    </a:lnTo>
                    <a:lnTo>
                      <a:pt x="77" y="1170"/>
                    </a:lnTo>
                    <a:lnTo>
                      <a:pt x="77" y="1171"/>
                    </a:lnTo>
                    <a:lnTo>
                      <a:pt x="79" y="1171"/>
                    </a:lnTo>
                    <a:lnTo>
                      <a:pt x="80" y="1170"/>
                    </a:lnTo>
                    <a:lnTo>
                      <a:pt x="82" y="1169"/>
                    </a:lnTo>
                    <a:lnTo>
                      <a:pt x="83" y="1169"/>
                    </a:lnTo>
                    <a:lnTo>
                      <a:pt x="84" y="1169"/>
                    </a:lnTo>
                    <a:lnTo>
                      <a:pt x="93" y="1167"/>
                    </a:lnTo>
                    <a:lnTo>
                      <a:pt x="97" y="1168"/>
                    </a:lnTo>
                    <a:lnTo>
                      <a:pt x="101" y="1169"/>
                    </a:lnTo>
                    <a:lnTo>
                      <a:pt x="103" y="1173"/>
                    </a:lnTo>
                    <a:lnTo>
                      <a:pt x="101" y="1174"/>
                    </a:lnTo>
                    <a:lnTo>
                      <a:pt x="97" y="1174"/>
                    </a:lnTo>
                    <a:lnTo>
                      <a:pt x="96" y="1175"/>
                    </a:lnTo>
                    <a:lnTo>
                      <a:pt x="94" y="1175"/>
                    </a:lnTo>
                    <a:lnTo>
                      <a:pt x="93" y="1177"/>
                    </a:lnTo>
                    <a:lnTo>
                      <a:pt x="92" y="1178"/>
                    </a:lnTo>
                    <a:lnTo>
                      <a:pt x="91" y="1181"/>
                    </a:lnTo>
                    <a:lnTo>
                      <a:pt x="91" y="1183"/>
                    </a:lnTo>
                    <a:lnTo>
                      <a:pt x="92" y="1185"/>
                    </a:lnTo>
                    <a:lnTo>
                      <a:pt x="92" y="1188"/>
                    </a:lnTo>
                    <a:lnTo>
                      <a:pt x="93" y="1191"/>
                    </a:lnTo>
                    <a:lnTo>
                      <a:pt x="96" y="1191"/>
                    </a:lnTo>
                    <a:lnTo>
                      <a:pt x="97" y="1192"/>
                    </a:lnTo>
                    <a:lnTo>
                      <a:pt x="98" y="1193"/>
                    </a:lnTo>
                    <a:lnTo>
                      <a:pt x="98" y="1206"/>
                    </a:lnTo>
                    <a:lnTo>
                      <a:pt x="98" y="1210"/>
                    </a:lnTo>
                    <a:lnTo>
                      <a:pt x="98" y="1215"/>
                    </a:lnTo>
                    <a:lnTo>
                      <a:pt x="97" y="1218"/>
                    </a:lnTo>
                    <a:lnTo>
                      <a:pt x="95" y="1219"/>
                    </a:lnTo>
                    <a:lnTo>
                      <a:pt x="94" y="1220"/>
                    </a:lnTo>
                    <a:lnTo>
                      <a:pt x="93" y="1218"/>
                    </a:lnTo>
                    <a:lnTo>
                      <a:pt x="94" y="1214"/>
                    </a:lnTo>
                    <a:lnTo>
                      <a:pt x="94" y="1209"/>
                    </a:lnTo>
                    <a:lnTo>
                      <a:pt x="93" y="1204"/>
                    </a:lnTo>
                    <a:lnTo>
                      <a:pt x="92" y="1202"/>
                    </a:lnTo>
                    <a:lnTo>
                      <a:pt x="90" y="1200"/>
                    </a:lnTo>
                    <a:lnTo>
                      <a:pt x="88" y="1199"/>
                    </a:lnTo>
                    <a:lnTo>
                      <a:pt x="87" y="1198"/>
                    </a:lnTo>
                    <a:lnTo>
                      <a:pt x="84" y="1197"/>
                    </a:lnTo>
                    <a:lnTo>
                      <a:pt x="79" y="1196"/>
                    </a:lnTo>
                    <a:lnTo>
                      <a:pt x="74" y="1194"/>
                    </a:lnTo>
                    <a:lnTo>
                      <a:pt x="70" y="1193"/>
                    </a:lnTo>
                    <a:lnTo>
                      <a:pt x="68" y="1191"/>
                    </a:lnTo>
                    <a:lnTo>
                      <a:pt x="67" y="1192"/>
                    </a:lnTo>
                    <a:lnTo>
                      <a:pt x="65" y="1193"/>
                    </a:lnTo>
                    <a:lnTo>
                      <a:pt x="64" y="1193"/>
                    </a:lnTo>
                    <a:lnTo>
                      <a:pt x="63" y="1193"/>
                    </a:lnTo>
                    <a:lnTo>
                      <a:pt x="63" y="1193"/>
                    </a:lnTo>
                    <a:lnTo>
                      <a:pt x="58" y="1195"/>
                    </a:lnTo>
                    <a:lnTo>
                      <a:pt x="54" y="1196"/>
                    </a:lnTo>
                    <a:lnTo>
                      <a:pt x="51" y="1196"/>
                    </a:lnTo>
                    <a:lnTo>
                      <a:pt x="48" y="1195"/>
                    </a:lnTo>
                    <a:lnTo>
                      <a:pt x="46" y="1194"/>
                    </a:lnTo>
                    <a:lnTo>
                      <a:pt x="44" y="1195"/>
                    </a:lnTo>
                    <a:lnTo>
                      <a:pt x="42" y="1195"/>
                    </a:lnTo>
                    <a:lnTo>
                      <a:pt x="41" y="1194"/>
                    </a:lnTo>
                    <a:lnTo>
                      <a:pt x="37" y="1187"/>
                    </a:lnTo>
                    <a:lnTo>
                      <a:pt x="33" y="1183"/>
                    </a:lnTo>
                    <a:lnTo>
                      <a:pt x="28" y="1183"/>
                    </a:lnTo>
                    <a:lnTo>
                      <a:pt x="23" y="1188"/>
                    </a:lnTo>
                    <a:lnTo>
                      <a:pt x="21" y="1193"/>
                    </a:lnTo>
                    <a:lnTo>
                      <a:pt x="21" y="1201"/>
                    </a:lnTo>
                    <a:lnTo>
                      <a:pt x="20" y="1208"/>
                    </a:lnTo>
                    <a:lnTo>
                      <a:pt x="19" y="1216"/>
                    </a:lnTo>
                    <a:lnTo>
                      <a:pt x="16" y="1222"/>
                    </a:lnTo>
                    <a:lnTo>
                      <a:pt x="15" y="1223"/>
                    </a:lnTo>
                    <a:lnTo>
                      <a:pt x="14" y="1224"/>
                    </a:lnTo>
                    <a:lnTo>
                      <a:pt x="12" y="1224"/>
                    </a:lnTo>
                    <a:lnTo>
                      <a:pt x="10" y="1226"/>
                    </a:lnTo>
                    <a:lnTo>
                      <a:pt x="4" y="1167"/>
                    </a:lnTo>
                    <a:lnTo>
                      <a:pt x="1" y="1107"/>
                    </a:lnTo>
                    <a:lnTo>
                      <a:pt x="0" y="1048"/>
                    </a:lnTo>
                    <a:lnTo>
                      <a:pt x="2" y="1048"/>
                    </a:lnTo>
                    <a:lnTo>
                      <a:pt x="9" y="1031"/>
                    </a:lnTo>
                    <a:lnTo>
                      <a:pt x="12" y="1024"/>
                    </a:lnTo>
                    <a:lnTo>
                      <a:pt x="12" y="1029"/>
                    </a:lnTo>
                    <a:lnTo>
                      <a:pt x="13" y="1029"/>
                    </a:lnTo>
                    <a:lnTo>
                      <a:pt x="14" y="1028"/>
                    </a:lnTo>
                    <a:lnTo>
                      <a:pt x="15" y="1028"/>
                    </a:lnTo>
                    <a:lnTo>
                      <a:pt x="15" y="1027"/>
                    </a:lnTo>
                    <a:lnTo>
                      <a:pt x="16" y="1027"/>
                    </a:lnTo>
                    <a:lnTo>
                      <a:pt x="17" y="1025"/>
                    </a:lnTo>
                    <a:lnTo>
                      <a:pt x="18" y="1024"/>
                    </a:lnTo>
                    <a:lnTo>
                      <a:pt x="18" y="1022"/>
                    </a:lnTo>
                    <a:lnTo>
                      <a:pt x="19" y="1021"/>
                    </a:lnTo>
                    <a:lnTo>
                      <a:pt x="21" y="1017"/>
                    </a:lnTo>
                    <a:lnTo>
                      <a:pt x="22" y="1013"/>
                    </a:lnTo>
                    <a:lnTo>
                      <a:pt x="24" y="1011"/>
                    </a:lnTo>
                    <a:lnTo>
                      <a:pt x="26" y="1007"/>
                    </a:lnTo>
                    <a:lnTo>
                      <a:pt x="28" y="1002"/>
                    </a:lnTo>
                    <a:lnTo>
                      <a:pt x="30" y="997"/>
                    </a:lnTo>
                    <a:lnTo>
                      <a:pt x="32" y="992"/>
                    </a:lnTo>
                    <a:lnTo>
                      <a:pt x="35" y="988"/>
                    </a:lnTo>
                    <a:lnTo>
                      <a:pt x="36" y="986"/>
                    </a:lnTo>
                    <a:lnTo>
                      <a:pt x="40" y="983"/>
                    </a:lnTo>
                    <a:lnTo>
                      <a:pt x="40" y="986"/>
                    </a:lnTo>
                    <a:lnTo>
                      <a:pt x="42" y="983"/>
                    </a:lnTo>
                    <a:lnTo>
                      <a:pt x="45" y="978"/>
                    </a:lnTo>
                    <a:lnTo>
                      <a:pt x="48" y="975"/>
                    </a:lnTo>
                    <a:lnTo>
                      <a:pt x="48" y="968"/>
                    </a:lnTo>
                    <a:lnTo>
                      <a:pt x="49" y="962"/>
                    </a:lnTo>
                    <a:lnTo>
                      <a:pt x="52" y="955"/>
                    </a:lnTo>
                    <a:lnTo>
                      <a:pt x="52" y="948"/>
                    </a:lnTo>
                    <a:lnTo>
                      <a:pt x="51" y="943"/>
                    </a:lnTo>
                    <a:lnTo>
                      <a:pt x="51" y="929"/>
                    </a:lnTo>
                    <a:lnTo>
                      <a:pt x="53" y="921"/>
                    </a:lnTo>
                    <a:lnTo>
                      <a:pt x="54" y="916"/>
                    </a:lnTo>
                    <a:lnTo>
                      <a:pt x="57" y="914"/>
                    </a:lnTo>
                    <a:lnTo>
                      <a:pt x="59" y="914"/>
                    </a:lnTo>
                    <a:lnTo>
                      <a:pt x="60" y="913"/>
                    </a:lnTo>
                    <a:lnTo>
                      <a:pt x="63" y="913"/>
                    </a:lnTo>
                    <a:lnTo>
                      <a:pt x="66" y="909"/>
                    </a:lnTo>
                    <a:lnTo>
                      <a:pt x="68" y="906"/>
                    </a:lnTo>
                    <a:lnTo>
                      <a:pt x="69" y="901"/>
                    </a:lnTo>
                    <a:lnTo>
                      <a:pt x="69" y="896"/>
                    </a:lnTo>
                    <a:lnTo>
                      <a:pt x="67" y="894"/>
                    </a:lnTo>
                    <a:lnTo>
                      <a:pt x="63" y="894"/>
                    </a:lnTo>
                    <a:lnTo>
                      <a:pt x="59" y="898"/>
                    </a:lnTo>
                    <a:lnTo>
                      <a:pt x="57" y="902"/>
                    </a:lnTo>
                    <a:lnTo>
                      <a:pt x="54" y="905"/>
                    </a:lnTo>
                    <a:lnTo>
                      <a:pt x="53" y="904"/>
                    </a:lnTo>
                    <a:lnTo>
                      <a:pt x="53" y="899"/>
                    </a:lnTo>
                    <a:lnTo>
                      <a:pt x="54" y="894"/>
                    </a:lnTo>
                    <a:lnTo>
                      <a:pt x="57" y="886"/>
                    </a:lnTo>
                    <a:lnTo>
                      <a:pt x="60" y="879"/>
                    </a:lnTo>
                    <a:lnTo>
                      <a:pt x="64" y="872"/>
                    </a:lnTo>
                    <a:lnTo>
                      <a:pt x="66" y="868"/>
                    </a:lnTo>
                    <a:lnTo>
                      <a:pt x="73" y="861"/>
                    </a:lnTo>
                    <a:lnTo>
                      <a:pt x="81" y="855"/>
                    </a:lnTo>
                    <a:lnTo>
                      <a:pt x="87" y="848"/>
                    </a:lnTo>
                    <a:lnTo>
                      <a:pt x="90" y="842"/>
                    </a:lnTo>
                    <a:lnTo>
                      <a:pt x="93" y="834"/>
                    </a:lnTo>
                    <a:lnTo>
                      <a:pt x="95" y="827"/>
                    </a:lnTo>
                    <a:lnTo>
                      <a:pt x="93" y="827"/>
                    </a:lnTo>
                    <a:lnTo>
                      <a:pt x="88" y="831"/>
                    </a:lnTo>
                    <a:lnTo>
                      <a:pt x="84" y="835"/>
                    </a:lnTo>
                    <a:lnTo>
                      <a:pt x="80" y="838"/>
                    </a:lnTo>
                    <a:lnTo>
                      <a:pt x="77" y="840"/>
                    </a:lnTo>
                    <a:lnTo>
                      <a:pt x="73" y="852"/>
                    </a:lnTo>
                    <a:lnTo>
                      <a:pt x="66" y="862"/>
                    </a:lnTo>
                    <a:lnTo>
                      <a:pt x="62" y="869"/>
                    </a:lnTo>
                    <a:lnTo>
                      <a:pt x="54" y="879"/>
                    </a:lnTo>
                    <a:lnTo>
                      <a:pt x="52" y="881"/>
                    </a:lnTo>
                    <a:lnTo>
                      <a:pt x="51" y="882"/>
                    </a:lnTo>
                    <a:lnTo>
                      <a:pt x="49" y="882"/>
                    </a:lnTo>
                    <a:lnTo>
                      <a:pt x="49" y="880"/>
                    </a:lnTo>
                    <a:lnTo>
                      <a:pt x="47" y="883"/>
                    </a:lnTo>
                    <a:lnTo>
                      <a:pt x="43" y="887"/>
                    </a:lnTo>
                    <a:lnTo>
                      <a:pt x="41" y="888"/>
                    </a:lnTo>
                    <a:lnTo>
                      <a:pt x="39" y="888"/>
                    </a:lnTo>
                    <a:lnTo>
                      <a:pt x="38" y="886"/>
                    </a:lnTo>
                    <a:lnTo>
                      <a:pt x="38" y="881"/>
                    </a:lnTo>
                    <a:lnTo>
                      <a:pt x="39" y="879"/>
                    </a:lnTo>
                    <a:lnTo>
                      <a:pt x="40" y="877"/>
                    </a:lnTo>
                    <a:lnTo>
                      <a:pt x="39" y="878"/>
                    </a:lnTo>
                    <a:lnTo>
                      <a:pt x="36" y="875"/>
                    </a:lnTo>
                    <a:lnTo>
                      <a:pt x="35" y="874"/>
                    </a:lnTo>
                    <a:lnTo>
                      <a:pt x="35" y="871"/>
                    </a:lnTo>
                    <a:lnTo>
                      <a:pt x="35" y="869"/>
                    </a:lnTo>
                    <a:lnTo>
                      <a:pt x="35" y="862"/>
                    </a:lnTo>
                    <a:lnTo>
                      <a:pt x="34" y="861"/>
                    </a:lnTo>
                    <a:lnTo>
                      <a:pt x="38" y="854"/>
                    </a:lnTo>
                    <a:lnTo>
                      <a:pt x="40" y="848"/>
                    </a:lnTo>
                    <a:lnTo>
                      <a:pt x="42" y="843"/>
                    </a:lnTo>
                    <a:lnTo>
                      <a:pt x="43" y="838"/>
                    </a:lnTo>
                    <a:lnTo>
                      <a:pt x="45" y="831"/>
                    </a:lnTo>
                    <a:lnTo>
                      <a:pt x="48" y="826"/>
                    </a:lnTo>
                    <a:lnTo>
                      <a:pt x="51" y="818"/>
                    </a:lnTo>
                    <a:lnTo>
                      <a:pt x="54" y="810"/>
                    </a:lnTo>
                    <a:lnTo>
                      <a:pt x="55" y="803"/>
                    </a:lnTo>
                    <a:lnTo>
                      <a:pt x="56" y="798"/>
                    </a:lnTo>
                    <a:lnTo>
                      <a:pt x="54" y="797"/>
                    </a:lnTo>
                    <a:lnTo>
                      <a:pt x="52" y="798"/>
                    </a:lnTo>
                    <a:lnTo>
                      <a:pt x="49" y="801"/>
                    </a:lnTo>
                    <a:lnTo>
                      <a:pt x="45" y="806"/>
                    </a:lnTo>
                    <a:lnTo>
                      <a:pt x="42" y="811"/>
                    </a:lnTo>
                    <a:lnTo>
                      <a:pt x="37" y="819"/>
                    </a:lnTo>
                    <a:lnTo>
                      <a:pt x="34" y="827"/>
                    </a:lnTo>
                    <a:lnTo>
                      <a:pt x="31" y="835"/>
                    </a:lnTo>
                    <a:lnTo>
                      <a:pt x="31" y="846"/>
                    </a:lnTo>
                    <a:lnTo>
                      <a:pt x="30" y="850"/>
                    </a:lnTo>
                    <a:lnTo>
                      <a:pt x="29" y="858"/>
                    </a:lnTo>
                    <a:lnTo>
                      <a:pt x="26" y="867"/>
                    </a:lnTo>
                    <a:lnTo>
                      <a:pt x="23" y="875"/>
                    </a:lnTo>
                    <a:lnTo>
                      <a:pt x="20" y="882"/>
                    </a:lnTo>
                    <a:lnTo>
                      <a:pt x="15" y="892"/>
                    </a:lnTo>
                    <a:lnTo>
                      <a:pt x="14" y="903"/>
                    </a:lnTo>
                    <a:lnTo>
                      <a:pt x="14" y="913"/>
                    </a:lnTo>
                    <a:lnTo>
                      <a:pt x="13" y="915"/>
                    </a:lnTo>
                    <a:lnTo>
                      <a:pt x="14" y="916"/>
                    </a:lnTo>
                    <a:lnTo>
                      <a:pt x="16" y="916"/>
                    </a:lnTo>
                    <a:lnTo>
                      <a:pt x="17" y="917"/>
                    </a:lnTo>
                    <a:lnTo>
                      <a:pt x="19" y="917"/>
                    </a:lnTo>
                    <a:lnTo>
                      <a:pt x="19" y="919"/>
                    </a:lnTo>
                    <a:lnTo>
                      <a:pt x="20" y="917"/>
                    </a:lnTo>
                    <a:lnTo>
                      <a:pt x="23" y="917"/>
                    </a:lnTo>
                    <a:lnTo>
                      <a:pt x="24" y="919"/>
                    </a:lnTo>
                    <a:lnTo>
                      <a:pt x="25" y="919"/>
                    </a:lnTo>
                    <a:lnTo>
                      <a:pt x="25" y="922"/>
                    </a:lnTo>
                    <a:lnTo>
                      <a:pt x="26" y="924"/>
                    </a:lnTo>
                    <a:lnTo>
                      <a:pt x="25" y="928"/>
                    </a:lnTo>
                    <a:lnTo>
                      <a:pt x="24" y="934"/>
                    </a:lnTo>
                    <a:lnTo>
                      <a:pt x="22" y="940"/>
                    </a:lnTo>
                    <a:lnTo>
                      <a:pt x="20" y="944"/>
                    </a:lnTo>
                    <a:lnTo>
                      <a:pt x="18" y="951"/>
                    </a:lnTo>
                    <a:lnTo>
                      <a:pt x="19" y="958"/>
                    </a:lnTo>
                    <a:lnTo>
                      <a:pt x="20" y="964"/>
                    </a:lnTo>
                    <a:lnTo>
                      <a:pt x="20" y="966"/>
                    </a:lnTo>
                    <a:lnTo>
                      <a:pt x="22" y="964"/>
                    </a:lnTo>
                    <a:lnTo>
                      <a:pt x="24" y="963"/>
                    </a:lnTo>
                    <a:lnTo>
                      <a:pt x="23" y="971"/>
                    </a:lnTo>
                    <a:lnTo>
                      <a:pt x="21" y="978"/>
                    </a:lnTo>
                    <a:lnTo>
                      <a:pt x="20" y="984"/>
                    </a:lnTo>
                    <a:lnTo>
                      <a:pt x="19" y="987"/>
                    </a:lnTo>
                    <a:lnTo>
                      <a:pt x="16" y="989"/>
                    </a:lnTo>
                    <a:lnTo>
                      <a:pt x="15" y="992"/>
                    </a:lnTo>
                    <a:lnTo>
                      <a:pt x="14" y="994"/>
                    </a:lnTo>
                    <a:lnTo>
                      <a:pt x="11" y="999"/>
                    </a:lnTo>
                    <a:lnTo>
                      <a:pt x="10" y="1012"/>
                    </a:lnTo>
                    <a:lnTo>
                      <a:pt x="8" y="1018"/>
                    </a:lnTo>
                    <a:lnTo>
                      <a:pt x="7" y="1019"/>
                    </a:lnTo>
                    <a:lnTo>
                      <a:pt x="5" y="1017"/>
                    </a:lnTo>
                    <a:lnTo>
                      <a:pt x="2" y="1011"/>
                    </a:lnTo>
                    <a:lnTo>
                      <a:pt x="2" y="1007"/>
                    </a:lnTo>
                    <a:lnTo>
                      <a:pt x="1" y="1007"/>
                    </a:lnTo>
                    <a:lnTo>
                      <a:pt x="7" y="940"/>
                    </a:lnTo>
                    <a:lnTo>
                      <a:pt x="17" y="874"/>
                    </a:lnTo>
                    <a:lnTo>
                      <a:pt x="32" y="808"/>
                    </a:lnTo>
                    <a:lnTo>
                      <a:pt x="50" y="743"/>
                    </a:lnTo>
                    <a:lnTo>
                      <a:pt x="57" y="728"/>
                    </a:lnTo>
                    <a:lnTo>
                      <a:pt x="59" y="728"/>
                    </a:lnTo>
                    <a:lnTo>
                      <a:pt x="65" y="717"/>
                    </a:lnTo>
                    <a:lnTo>
                      <a:pt x="69" y="710"/>
                    </a:lnTo>
                    <a:lnTo>
                      <a:pt x="69" y="712"/>
                    </a:lnTo>
                    <a:lnTo>
                      <a:pt x="69" y="713"/>
                    </a:lnTo>
                    <a:lnTo>
                      <a:pt x="70" y="713"/>
                    </a:lnTo>
                    <a:lnTo>
                      <a:pt x="71" y="712"/>
                    </a:lnTo>
                    <a:lnTo>
                      <a:pt x="74" y="707"/>
                    </a:lnTo>
                    <a:lnTo>
                      <a:pt x="74" y="704"/>
                    </a:lnTo>
                    <a:lnTo>
                      <a:pt x="76" y="702"/>
                    </a:lnTo>
                    <a:lnTo>
                      <a:pt x="83" y="695"/>
                    </a:lnTo>
                    <a:lnTo>
                      <a:pt x="85" y="694"/>
                    </a:lnTo>
                    <a:lnTo>
                      <a:pt x="87" y="692"/>
                    </a:lnTo>
                    <a:lnTo>
                      <a:pt x="85" y="697"/>
                    </a:lnTo>
                    <a:lnTo>
                      <a:pt x="83" y="700"/>
                    </a:lnTo>
                    <a:lnTo>
                      <a:pt x="79" y="705"/>
                    </a:lnTo>
                    <a:lnTo>
                      <a:pt x="75" y="711"/>
                    </a:lnTo>
                    <a:lnTo>
                      <a:pt x="77" y="710"/>
                    </a:lnTo>
                    <a:lnTo>
                      <a:pt x="79" y="708"/>
                    </a:lnTo>
                    <a:lnTo>
                      <a:pt x="81" y="707"/>
                    </a:lnTo>
                    <a:lnTo>
                      <a:pt x="81" y="708"/>
                    </a:lnTo>
                    <a:lnTo>
                      <a:pt x="84" y="704"/>
                    </a:lnTo>
                    <a:lnTo>
                      <a:pt x="88" y="699"/>
                    </a:lnTo>
                    <a:lnTo>
                      <a:pt x="89" y="698"/>
                    </a:lnTo>
                    <a:lnTo>
                      <a:pt x="90" y="696"/>
                    </a:lnTo>
                    <a:lnTo>
                      <a:pt x="91" y="695"/>
                    </a:lnTo>
                    <a:lnTo>
                      <a:pt x="98" y="688"/>
                    </a:lnTo>
                    <a:lnTo>
                      <a:pt x="103" y="683"/>
                    </a:lnTo>
                    <a:lnTo>
                      <a:pt x="107" y="680"/>
                    </a:lnTo>
                    <a:lnTo>
                      <a:pt x="115" y="672"/>
                    </a:lnTo>
                    <a:lnTo>
                      <a:pt x="123" y="664"/>
                    </a:lnTo>
                    <a:lnTo>
                      <a:pt x="132" y="657"/>
                    </a:lnTo>
                    <a:lnTo>
                      <a:pt x="145" y="648"/>
                    </a:lnTo>
                    <a:lnTo>
                      <a:pt x="156" y="639"/>
                    </a:lnTo>
                    <a:lnTo>
                      <a:pt x="165" y="633"/>
                    </a:lnTo>
                    <a:lnTo>
                      <a:pt x="171" y="630"/>
                    </a:lnTo>
                    <a:lnTo>
                      <a:pt x="175" y="629"/>
                    </a:lnTo>
                    <a:lnTo>
                      <a:pt x="177" y="630"/>
                    </a:lnTo>
                    <a:lnTo>
                      <a:pt x="178" y="632"/>
                    </a:lnTo>
                    <a:lnTo>
                      <a:pt x="177" y="635"/>
                    </a:lnTo>
                    <a:lnTo>
                      <a:pt x="176" y="640"/>
                    </a:lnTo>
                    <a:lnTo>
                      <a:pt x="173" y="646"/>
                    </a:lnTo>
                    <a:lnTo>
                      <a:pt x="170" y="652"/>
                    </a:lnTo>
                    <a:lnTo>
                      <a:pt x="166" y="658"/>
                    </a:lnTo>
                    <a:lnTo>
                      <a:pt x="161" y="663"/>
                    </a:lnTo>
                    <a:lnTo>
                      <a:pt x="157" y="668"/>
                    </a:lnTo>
                    <a:lnTo>
                      <a:pt x="152" y="672"/>
                    </a:lnTo>
                    <a:lnTo>
                      <a:pt x="142" y="681"/>
                    </a:lnTo>
                    <a:lnTo>
                      <a:pt x="134" y="689"/>
                    </a:lnTo>
                    <a:lnTo>
                      <a:pt x="127" y="698"/>
                    </a:lnTo>
                    <a:lnTo>
                      <a:pt x="118" y="708"/>
                    </a:lnTo>
                    <a:lnTo>
                      <a:pt x="124" y="708"/>
                    </a:lnTo>
                    <a:lnTo>
                      <a:pt x="131" y="709"/>
                    </a:lnTo>
                    <a:lnTo>
                      <a:pt x="132" y="713"/>
                    </a:lnTo>
                    <a:lnTo>
                      <a:pt x="132" y="716"/>
                    </a:lnTo>
                    <a:lnTo>
                      <a:pt x="134" y="717"/>
                    </a:lnTo>
                    <a:lnTo>
                      <a:pt x="139" y="715"/>
                    </a:lnTo>
                    <a:lnTo>
                      <a:pt x="142" y="713"/>
                    </a:lnTo>
                    <a:lnTo>
                      <a:pt x="144" y="711"/>
                    </a:lnTo>
                    <a:lnTo>
                      <a:pt x="149" y="708"/>
                    </a:lnTo>
                    <a:lnTo>
                      <a:pt x="153" y="704"/>
                    </a:lnTo>
                    <a:lnTo>
                      <a:pt x="157" y="698"/>
                    </a:lnTo>
                    <a:lnTo>
                      <a:pt x="162" y="692"/>
                    </a:lnTo>
                    <a:lnTo>
                      <a:pt x="154" y="697"/>
                    </a:lnTo>
                    <a:lnTo>
                      <a:pt x="150" y="700"/>
                    </a:lnTo>
                    <a:lnTo>
                      <a:pt x="148" y="699"/>
                    </a:lnTo>
                    <a:lnTo>
                      <a:pt x="147" y="698"/>
                    </a:lnTo>
                    <a:lnTo>
                      <a:pt x="145" y="696"/>
                    </a:lnTo>
                    <a:lnTo>
                      <a:pt x="142" y="695"/>
                    </a:lnTo>
                    <a:lnTo>
                      <a:pt x="154" y="687"/>
                    </a:lnTo>
                    <a:lnTo>
                      <a:pt x="164" y="679"/>
                    </a:lnTo>
                    <a:lnTo>
                      <a:pt x="172" y="674"/>
                    </a:lnTo>
                    <a:lnTo>
                      <a:pt x="177" y="669"/>
                    </a:lnTo>
                    <a:lnTo>
                      <a:pt x="180" y="665"/>
                    </a:lnTo>
                    <a:lnTo>
                      <a:pt x="180" y="663"/>
                    </a:lnTo>
                    <a:lnTo>
                      <a:pt x="178" y="662"/>
                    </a:lnTo>
                    <a:lnTo>
                      <a:pt x="177" y="662"/>
                    </a:lnTo>
                    <a:lnTo>
                      <a:pt x="176" y="661"/>
                    </a:lnTo>
                    <a:lnTo>
                      <a:pt x="174" y="660"/>
                    </a:lnTo>
                    <a:lnTo>
                      <a:pt x="174" y="658"/>
                    </a:lnTo>
                    <a:lnTo>
                      <a:pt x="175" y="656"/>
                    </a:lnTo>
                    <a:lnTo>
                      <a:pt x="178" y="651"/>
                    </a:lnTo>
                    <a:lnTo>
                      <a:pt x="182" y="643"/>
                    </a:lnTo>
                    <a:lnTo>
                      <a:pt x="188" y="635"/>
                    </a:lnTo>
                    <a:lnTo>
                      <a:pt x="193" y="625"/>
                    </a:lnTo>
                    <a:lnTo>
                      <a:pt x="198" y="619"/>
                    </a:lnTo>
                    <a:lnTo>
                      <a:pt x="199" y="618"/>
                    </a:lnTo>
                    <a:lnTo>
                      <a:pt x="201" y="618"/>
                    </a:lnTo>
                    <a:lnTo>
                      <a:pt x="201" y="619"/>
                    </a:lnTo>
                    <a:lnTo>
                      <a:pt x="201" y="620"/>
                    </a:lnTo>
                    <a:lnTo>
                      <a:pt x="201" y="621"/>
                    </a:lnTo>
                    <a:lnTo>
                      <a:pt x="202" y="621"/>
                    </a:lnTo>
                    <a:lnTo>
                      <a:pt x="206" y="619"/>
                    </a:lnTo>
                    <a:lnTo>
                      <a:pt x="209" y="615"/>
                    </a:lnTo>
                    <a:lnTo>
                      <a:pt x="213" y="611"/>
                    </a:lnTo>
                    <a:lnTo>
                      <a:pt x="216" y="606"/>
                    </a:lnTo>
                    <a:lnTo>
                      <a:pt x="217" y="603"/>
                    </a:lnTo>
                    <a:lnTo>
                      <a:pt x="215" y="601"/>
                    </a:lnTo>
                    <a:lnTo>
                      <a:pt x="212" y="601"/>
                    </a:lnTo>
                    <a:lnTo>
                      <a:pt x="211" y="602"/>
                    </a:lnTo>
                    <a:lnTo>
                      <a:pt x="208" y="602"/>
                    </a:lnTo>
                    <a:lnTo>
                      <a:pt x="208" y="601"/>
                    </a:lnTo>
                    <a:lnTo>
                      <a:pt x="210" y="596"/>
                    </a:lnTo>
                    <a:lnTo>
                      <a:pt x="210" y="592"/>
                    </a:lnTo>
                    <a:lnTo>
                      <a:pt x="209" y="590"/>
                    </a:lnTo>
                    <a:lnTo>
                      <a:pt x="206" y="590"/>
                    </a:lnTo>
                    <a:lnTo>
                      <a:pt x="205" y="589"/>
                    </a:lnTo>
                    <a:lnTo>
                      <a:pt x="205" y="588"/>
                    </a:lnTo>
                    <a:lnTo>
                      <a:pt x="209" y="581"/>
                    </a:lnTo>
                    <a:lnTo>
                      <a:pt x="215" y="574"/>
                    </a:lnTo>
                    <a:lnTo>
                      <a:pt x="222" y="569"/>
                    </a:lnTo>
                    <a:lnTo>
                      <a:pt x="230" y="566"/>
                    </a:lnTo>
                    <a:lnTo>
                      <a:pt x="235" y="565"/>
                    </a:lnTo>
                    <a:lnTo>
                      <a:pt x="239" y="567"/>
                    </a:lnTo>
                    <a:lnTo>
                      <a:pt x="237" y="570"/>
                    </a:lnTo>
                    <a:lnTo>
                      <a:pt x="221" y="586"/>
                    </a:lnTo>
                    <a:lnTo>
                      <a:pt x="222" y="587"/>
                    </a:lnTo>
                    <a:lnTo>
                      <a:pt x="225" y="587"/>
                    </a:lnTo>
                    <a:lnTo>
                      <a:pt x="233" y="584"/>
                    </a:lnTo>
                    <a:lnTo>
                      <a:pt x="237" y="581"/>
                    </a:lnTo>
                    <a:lnTo>
                      <a:pt x="244" y="576"/>
                    </a:lnTo>
                    <a:lnTo>
                      <a:pt x="248" y="571"/>
                    </a:lnTo>
                    <a:lnTo>
                      <a:pt x="250" y="567"/>
                    </a:lnTo>
                    <a:lnTo>
                      <a:pt x="250" y="563"/>
                    </a:lnTo>
                    <a:lnTo>
                      <a:pt x="251" y="560"/>
                    </a:lnTo>
                    <a:lnTo>
                      <a:pt x="255" y="552"/>
                    </a:lnTo>
                    <a:lnTo>
                      <a:pt x="262" y="545"/>
                    </a:lnTo>
                    <a:lnTo>
                      <a:pt x="268" y="538"/>
                    </a:lnTo>
                    <a:lnTo>
                      <a:pt x="274" y="531"/>
                    </a:lnTo>
                    <a:lnTo>
                      <a:pt x="285" y="517"/>
                    </a:lnTo>
                    <a:lnTo>
                      <a:pt x="295" y="503"/>
                    </a:lnTo>
                    <a:lnTo>
                      <a:pt x="305" y="493"/>
                    </a:lnTo>
                    <a:lnTo>
                      <a:pt x="313" y="483"/>
                    </a:lnTo>
                    <a:lnTo>
                      <a:pt x="320" y="478"/>
                    </a:lnTo>
                    <a:lnTo>
                      <a:pt x="320" y="478"/>
                    </a:lnTo>
                    <a:lnTo>
                      <a:pt x="318" y="482"/>
                    </a:lnTo>
                    <a:lnTo>
                      <a:pt x="316" y="486"/>
                    </a:lnTo>
                    <a:lnTo>
                      <a:pt x="313" y="489"/>
                    </a:lnTo>
                    <a:lnTo>
                      <a:pt x="313" y="492"/>
                    </a:lnTo>
                    <a:lnTo>
                      <a:pt x="324" y="483"/>
                    </a:lnTo>
                    <a:lnTo>
                      <a:pt x="335" y="474"/>
                    </a:lnTo>
                    <a:lnTo>
                      <a:pt x="347" y="462"/>
                    </a:lnTo>
                    <a:lnTo>
                      <a:pt x="357" y="450"/>
                    </a:lnTo>
                    <a:lnTo>
                      <a:pt x="367" y="440"/>
                    </a:lnTo>
                    <a:lnTo>
                      <a:pt x="374" y="433"/>
                    </a:lnTo>
                    <a:lnTo>
                      <a:pt x="376" y="432"/>
                    </a:lnTo>
                    <a:lnTo>
                      <a:pt x="377" y="432"/>
                    </a:lnTo>
                    <a:lnTo>
                      <a:pt x="378" y="433"/>
                    </a:lnTo>
                    <a:lnTo>
                      <a:pt x="379" y="434"/>
                    </a:lnTo>
                    <a:lnTo>
                      <a:pt x="381" y="436"/>
                    </a:lnTo>
                    <a:lnTo>
                      <a:pt x="383" y="435"/>
                    </a:lnTo>
                    <a:lnTo>
                      <a:pt x="386" y="434"/>
                    </a:lnTo>
                    <a:lnTo>
                      <a:pt x="391" y="429"/>
                    </a:lnTo>
                    <a:lnTo>
                      <a:pt x="398" y="421"/>
                    </a:lnTo>
                    <a:lnTo>
                      <a:pt x="397" y="421"/>
                    </a:lnTo>
                    <a:lnTo>
                      <a:pt x="396" y="420"/>
                    </a:lnTo>
                    <a:lnTo>
                      <a:pt x="394" y="420"/>
                    </a:lnTo>
                    <a:lnTo>
                      <a:pt x="391" y="419"/>
                    </a:lnTo>
                    <a:lnTo>
                      <a:pt x="390" y="417"/>
                    </a:lnTo>
                    <a:lnTo>
                      <a:pt x="391" y="415"/>
                    </a:lnTo>
                    <a:lnTo>
                      <a:pt x="393" y="412"/>
                    </a:lnTo>
                    <a:lnTo>
                      <a:pt x="398" y="407"/>
                    </a:lnTo>
                    <a:lnTo>
                      <a:pt x="406" y="401"/>
                    </a:lnTo>
                    <a:lnTo>
                      <a:pt x="416" y="395"/>
                    </a:lnTo>
                    <a:lnTo>
                      <a:pt x="431" y="385"/>
                    </a:lnTo>
                    <a:lnTo>
                      <a:pt x="440" y="381"/>
                    </a:lnTo>
                    <a:lnTo>
                      <a:pt x="450" y="376"/>
                    </a:lnTo>
                    <a:lnTo>
                      <a:pt x="462" y="370"/>
                    </a:lnTo>
                    <a:lnTo>
                      <a:pt x="474" y="364"/>
                    </a:lnTo>
                    <a:lnTo>
                      <a:pt x="489" y="358"/>
                    </a:lnTo>
                    <a:lnTo>
                      <a:pt x="501" y="353"/>
                    </a:lnTo>
                    <a:lnTo>
                      <a:pt x="504" y="351"/>
                    </a:lnTo>
                    <a:lnTo>
                      <a:pt x="508" y="347"/>
                    </a:lnTo>
                    <a:lnTo>
                      <a:pt x="509" y="346"/>
                    </a:lnTo>
                    <a:lnTo>
                      <a:pt x="508" y="344"/>
                    </a:lnTo>
                    <a:lnTo>
                      <a:pt x="507" y="343"/>
                    </a:lnTo>
                    <a:lnTo>
                      <a:pt x="504" y="342"/>
                    </a:lnTo>
                    <a:lnTo>
                      <a:pt x="498" y="342"/>
                    </a:lnTo>
                    <a:lnTo>
                      <a:pt x="487" y="346"/>
                    </a:lnTo>
                    <a:lnTo>
                      <a:pt x="476" y="351"/>
                    </a:lnTo>
                    <a:lnTo>
                      <a:pt x="474" y="352"/>
                    </a:lnTo>
                    <a:lnTo>
                      <a:pt x="474" y="351"/>
                    </a:lnTo>
                    <a:lnTo>
                      <a:pt x="474" y="351"/>
                    </a:lnTo>
                    <a:lnTo>
                      <a:pt x="474" y="350"/>
                    </a:lnTo>
                    <a:lnTo>
                      <a:pt x="474" y="345"/>
                    </a:lnTo>
                    <a:lnTo>
                      <a:pt x="474" y="343"/>
                    </a:lnTo>
                    <a:lnTo>
                      <a:pt x="469" y="343"/>
                    </a:lnTo>
                    <a:lnTo>
                      <a:pt x="467" y="344"/>
                    </a:lnTo>
                    <a:lnTo>
                      <a:pt x="465" y="344"/>
                    </a:lnTo>
                    <a:lnTo>
                      <a:pt x="465" y="343"/>
                    </a:lnTo>
                    <a:lnTo>
                      <a:pt x="468" y="338"/>
                    </a:lnTo>
                    <a:lnTo>
                      <a:pt x="473" y="333"/>
                    </a:lnTo>
                    <a:lnTo>
                      <a:pt x="479" y="327"/>
                    </a:lnTo>
                    <a:lnTo>
                      <a:pt x="482" y="319"/>
                    </a:lnTo>
                    <a:lnTo>
                      <a:pt x="484" y="312"/>
                    </a:lnTo>
                    <a:lnTo>
                      <a:pt x="489" y="305"/>
                    </a:lnTo>
                    <a:lnTo>
                      <a:pt x="492" y="302"/>
                    </a:lnTo>
                    <a:lnTo>
                      <a:pt x="495" y="300"/>
                    </a:lnTo>
                    <a:lnTo>
                      <a:pt x="499" y="297"/>
                    </a:lnTo>
                    <a:lnTo>
                      <a:pt x="499" y="297"/>
                    </a:lnTo>
                    <a:lnTo>
                      <a:pt x="499" y="294"/>
                    </a:lnTo>
                    <a:lnTo>
                      <a:pt x="500" y="291"/>
                    </a:lnTo>
                    <a:lnTo>
                      <a:pt x="504" y="288"/>
                    </a:lnTo>
                    <a:lnTo>
                      <a:pt x="509" y="285"/>
                    </a:lnTo>
                    <a:lnTo>
                      <a:pt x="512" y="284"/>
                    </a:lnTo>
                    <a:lnTo>
                      <a:pt x="517" y="283"/>
                    </a:lnTo>
                    <a:lnTo>
                      <a:pt x="510" y="289"/>
                    </a:lnTo>
                    <a:lnTo>
                      <a:pt x="514" y="288"/>
                    </a:lnTo>
                    <a:lnTo>
                      <a:pt x="516" y="286"/>
                    </a:lnTo>
                    <a:lnTo>
                      <a:pt x="518" y="284"/>
                    </a:lnTo>
                    <a:lnTo>
                      <a:pt x="528" y="278"/>
                    </a:lnTo>
                    <a:lnTo>
                      <a:pt x="534" y="275"/>
                    </a:lnTo>
                    <a:lnTo>
                      <a:pt x="538" y="274"/>
                    </a:lnTo>
                    <a:lnTo>
                      <a:pt x="540" y="274"/>
                    </a:lnTo>
                    <a:lnTo>
                      <a:pt x="540" y="275"/>
                    </a:lnTo>
                    <a:lnTo>
                      <a:pt x="538" y="280"/>
                    </a:lnTo>
                    <a:lnTo>
                      <a:pt x="535" y="283"/>
                    </a:lnTo>
                    <a:lnTo>
                      <a:pt x="533" y="286"/>
                    </a:lnTo>
                    <a:lnTo>
                      <a:pt x="533" y="288"/>
                    </a:lnTo>
                    <a:lnTo>
                      <a:pt x="533" y="291"/>
                    </a:lnTo>
                    <a:lnTo>
                      <a:pt x="533" y="292"/>
                    </a:lnTo>
                    <a:lnTo>
                      <a:pt x="537" y="292"/>
                    </a:lnTo>
                    <a:lnTo>
                      <a:pt x="538" y="291"/>
                    </a:lnTo>
                    <a:lnTo>
                      <a:pt x="541" y="291"/>
                    </a:lnTo>
                    <a:lnTo>
                      <a:pt x="543" y="292"/>
                    </a:lnTo>
                    <a:lnTo>
                      <a:pt x="545" y="293"/>
                    </a:lnTo>
                    <a:lnTo>
                      <a:pt x="548" y="297"/>
                    </a:lnTo>
                    <a:lnTo>
                      <a:pt x="550" y="302"/>
                    </a:lnTo>
                    <a:lnTo>
                      <a:pt x="553" y="307"/>
                    </a:lnTo>
                    <a:lnTo>
                      <a:pt x="556" y="308"/>
                    </a:lnTo>
                    <a:lnTo>
                      <a:pt x="560" y="307"/>
                    </a:lnTo>
                    <a:lnTo>
                      <a:pt x="565" y="306"/>
                    </a:lnTo>
                    <a:lnTo>
                      <a:pt x="568" y="306"/>
                    </a:lnTo>
                    <a:lnTo>
                      <a:pt x="568" y="309"/>
                    </a:lnTo>
                    <a:lnTo>
                      <a:pt x="567" y="310"/>
                    </a:lnTo>
                    <a:lnTo>
                      <a:pt x="567" y="312"/>
                    </a:lnTo>
                    <a:lnTo>
                      <a:pt x="567" y="314"/>
                    </a:lnTo>
                    <a:lnTo>
                      <a:pt x="566" y="317"/>
                    </a:lnTo>
                    <a:lnTo>
                      <a:pt x="564" y="320"/>
                    </a:lnTo>
                    <a:lnTo>
                      <a:pt x="557" y="330"/>
                    </a:lnTo>
                    <a:lnTo>
                      <a:pt x="555" y="333"/>
                    </a:lnTo>
                    <a:lnTo>
                      <a:pt x="555" y="337"/>
                    </a:lnTo>
                    <a:lnTo>
                      <a:pt x="556" y="338"/>
                    </a:lnTo>
                    <a:lnTo>
                      <a:pt x="556" y="341"/>
                    </a:lnTo>
                    <a:lnTo>
                      <a:pt x="557" y="343"/>
                    </a:lnTo>
                    <a:lnTo>
                      <a:pt x="558" y="343"/>
                    </a:lnTo>
                    <a:lnTo>
                      <a:pt x="560" y="342"/>
                    </a:lnTo>
                    <a:lnTo>
                      <a:pt x="570" y="332"/>
                    </a:lnTo>
                    <a:lnTo>
                      <a:pt x="575" y="326"/>
                    </a:lnTo>
                    <a:lnTo>
                      <a:pt x="580" y="320"/>
                    </a:lnTo>
                    <a:lnTo>
                      <a:pt x="582" y="317"/>
                    </a:lnTo>
                    <a:lnTo>
                      <a:pt x="583" y="314"/>
                    </a:lnTo>
                    <a:lnTo>
                      <a:pt x="584" y="312"/>
                    </a:lnTo>
                    <a:lnTo>
                      <a:pt x="585" y="310"/>
                    </a:lnTo>
                    <a:lnTo>
                      <a:pt x="586" y="309"/>
                    </a:lnTo>
                    <a:lnTo>
                      <a:pt x="586" y="308"/>
                    </a:lnTo>
                    <a:lnTo>
                      <a:pt x="589" y="305"/>
                    </a:lnTo>
                    <a:lnTo>
                      <a:pt x="590" y="302"/>
                    </a:lnTo>
                    <a:lnTo>
                      <a:pt x="584" y="296"/>
                    </a:lnTo>
                    <a:lnTo>
                      <a:pt x="582" y="293"/>
                    </a:lnTo>
                    <a:lnTo>
                      <a:pt x="583" y="291"/>
                    </a:lnTo>
                    <a:lnTo>
                      <a:pt x="588" y="288"/>
                    </a:lnTo>
                    <a:lnTo>
                      <a:pt x="603" y="279"/>
                    </a:lnTo>
                    <a:lnTo>
                      <a:pt x="611" y="274"/>
                    </a:lnTo>
                    <a:lnTo>
                      <a:pt x="616" y="273"/>
                    </a:lnTo>
                    <a:lnTo>
                      <a:pt x="622" y="273"/>
                    </a:lnTo>
                    <a:lnTo>
                      <a:pt x="627" y="274"/>
                    </a:lnTo>
                    <a:lnTo>
                      <a:pt x="630" y="274"/>
                    </a:lnTo>
                    <a:lnTo>
                      <a:pt x="633" y="271"/>
                    </a:lnTo>
                    <a:lnTo>
                      <a:pt x="633" y="268"/>
                    </a:lnTo>
                    <a:lnTo>
                      <a:pt x="630" y="268"/>
                    </a:lnTo>
                    <a:lnTo>
                      <a:pt x="625" y="268"/>
                    </a:lnTo>
                    <a:lnTo>
                      <a:pt x="618" y="270"/>
                    </a:lnTo>
                    <a:lnTo>
                      <a:pt x="612" y="272"/>
                    </a:lnTo>
                    <a:lnTo>
                      <a:pt x="607" y="273"/>
                    </a:lnTo>
                    <a:lnTo>
                      <a:pt x="597" y="278"/>
                    </a:lnTo>
                    <a:lnTo>
                      <a:pt x="588" y="284"/>
                    </a:lnTo>
                    <a:lnTo>
                      <a:pt x="580" y="291"/>
                    </a:lnTo>
                    <a:lnTo>
                      <a:pt x="574" y="295"/>
                    </a:lnTo>
                    <a:lnTo>
                      <a:pt x="572" y="296"/>
                    </a:lnTo>
                    <a:lnTo>
                      <a:pt x="569" y="296"/>
                    </a:lnTo>
                    <a:lnTo>
                      <a:pt x="567" y="295"/>
                    </a:lnTo>
                    <a:lnTo>
                      <a:pt x="565" y="294"/>
                    </a:lnTo>
                    <a:lnTo>
                      <a:pt x="564" y="293"/>
                    </a:lnTo>
                    <a:lnTo>
                      <a:pt x="562" y="293"/>
                    </a:lnTo>
                    <a:lnTo>
                      <a:pt x="562" y="292"/>
                    </a:lnTo>
                    <a:lnTo>
                      <a:pt x="564" y="288"/>
                    </a:lnTo>
                    <a:lnTo>
                      <a:pt x="566" y="286"/>
                    </a:lnTo>
                    <a:lnTo>
                      <a:pt x="566" y="282"/>
                    </a:lnTo>
                    <a:lnTo>
                      <a:pt x="564" y="281"/>
                    </a:lnTo>
                    <a:lnTo>
                      <a:pt x="563" y="280"/>
                    </a:lnTo>
                    <a:lnTo>
                      <a:pt x="553" y="280"/>
                    </a:lnTo>
                    <a:lnTo>
                      <a:pt x="551" y="279"/>
                    </a:lnTo>
                    <a:lnTo>
                      <a:pt x="559" y="272"/>
                    </a:lnTo>
                    <a:lnTo>
                      <a:pt x="566" y="264"/>
                    </a:lnTo>
                    <a:lnTo>
                      <a:pt x="570" y="258"/>
                    </a:lnTo>
                    <a:lnTo>
                      <a:pt x="571" y="252"/>
                    </a:lnTo>
                    <a:lnTo>
                      <a:pt x="572" y="252"/>
                    </a:lnTo>
                    <a:lnTo>
                      <a:pt x="573" y="253"/>
                    </a:lnTo>
                    <a:lnTo>
                      <a:pt x="574" y="254"/>
                    </a:lnTo>
                    <a:lnTo>
                      <a:pt x="574" y="256"/>
                    </a:lnTo>
                    <a:lnTo>
                      <a:pt x="575" y="258"/>
                    </a:lnTo>
                    <a:lnTo>
                      <a:pt x="575" y="261"/>
                    </a:lnTo>
                    <a:lnTo>
                      <a:pt x="576" y="263"/>
                    </a:lnTo>
                    <a:lnTo>
                      <a:pt x="577" y="263"/>
                    </a:lnTo>
                    <a:lnTo>
                      <a:pt x="580" y="263"/>
                    </a:lnTo>
                    <a:lnTo>
                      <a:pt x="582" y="262"/>
                    </a:lnTo>
                    <a:lnTo>
                      <a:pt x="588" y="259"/>
                    </a:lnTo>
                    <a:lnTo>
                      <a:pt x="596" y="255"/>
                    </a:lnTo>
                    <a:lnTo>
                      <a:pt x="604" y="251"/>
                    </a:lnTo>
                    <a:lnTo>
                      <a:pt x="611" y="248"/>
                    </a:lnTo>
                    <a:lnTo>
                      <a:pt x="618" y="244"/>
                    </a:lnTo>
                    <a:lnTo>
                      <a:pt x="621" y="242"/>
                    </a:lnTo>
                    <a:lnTo>
                      <a:pt x="621" y="242"/>
                    </a:lnTo>
                    <a:lnTo>
                      <a:pt x="617" y="244"/>
                    </a:lnTo>
                    <a:lnTo>
                      <a:pt x="607" y="247"/>
                    </a:lnTo>
                    <a:lnTo>
                      <a:pt x="603" y="248"/>
                    </a:lnTo>
                    <a:lnTo>
                      <a:pt x="600" y="248"/>
                    </a:lnTo>
                    <a:lnTo>
                      <a:pt x="596" y="249"/>
                    </a:lnTo>
                    <a:lnTo>
                      <a:pt x="592" y="251"/>
                    </a:lnTo>
                    <a:lnTo>
                      <a:pt x="588" y="253"/>
                    </a:lnTo>
                    <a:lnTo>
                      <a:pt x="585" y="253"/>
                    </a:lnTo>
                    <a:lnTo>
                      <a:pt x="584" y="253"/>
                    </a:lnTo>
                    <a:lnTo>
                      <a:pt x="597" y="244"/>
                    </a:lnTo>
                    <a:lnTo>
                      <a:pt x="609" y="234"/>
                    </a:lnTo>
                    <a:lnTo>
                      <a:pt x="619" y="225"/>
                    </a:lnTo>
                    <a:lnTo>
                      <a:pt x="629" y="221"/>
                    </a:lnTo>
                    <a:lnTo>
                      <a:pt x="637" y="219"/>
                    </a:lnTo>
                    <a:lnTo>
                      <a:pt x="645" y="216"/>
                    </a:lnTo>
                    <a:lnTo>
                      <a:pt x="651" y="213"/>
                    </a:lnTo>
                    <a:lnTo>
                      <a:pt x="657" y="210"/>
                    </a:lnTo>
                    <a:lnTo>
                      <a:pt x="664" y="207"/>
                    </a:lnTo>
                    <a:lnTo>
                      <a:pt x="671" y="204"/>
                    </a:lnTo>
                    <a:lnTo>
                      <a:pt x="685" y="197"/>
                    </a:lnTo>
                    <a:lnTo>
                      <a:pt x="681" y="198"/>
                    </a:lnTo>
                    <a:lnTo>
                      <a:pt x="675" y="200"/>
                    </a:lnTo>
                    <a:lnTo>
                      <a:pt x="653" y="208"/>
                    </a:lnTo>
                    <a:lnTo>
                      <a:pt x="647" y="209"/>
                    </a:lnTo>
                    <a:lnTo>
                      <a:pt x="645" y="209"/>
                    </a:lnTo>
                    <a:lnTo>
                      <a:pt x="644" y="209"/>
                    </a:lnTo>
                    <a:lnTo>
                      <a:pt x="642" y="208"/>
                    </a:lnTo>
                    <a:lnTo>
                      <a:pt x="641" y="208"/>
                    </a:lnTo>
                    <a:lnTo>
                      <a:pt x="639" y="207"/>
                    </a:lnTo>
                    <a:lnTo>
                      <a:pt x="636" y="207"/>
                    </a:lnTo>
                    <a:lnTo>
                      <a:pt x="636" y="206"/>
                    </a:lnTo>
                    <a:lnTo>
                      <a:pt x="636" y="205"/>
                    </a:lnTo>
                    <a:lnTo>
                      <a:pt x="636" y="204"/>
                    </a:lnTo>
                    <a:lnTo>
                      <a:pt x="644" y="199"/>
                    </a:lnTo>
                    <a:lnTo>
                      <a:pt x="655" y="192"/>
                    </a:lnTo>
                    <a:lnTo>
                      <a:pt x="680" y="177"/>
                    </a:lnTo>
                    <a:lnTo>
                      <a:pt x="692" y="171"/>
                    </a:lnTo>
                    <a:lnTo>
                      <a:pt x="702" y="165"/>
                    </a:lnTo>
                    <a:lnTo>
                      <a:pt x="709" y="162"/>
                    </a:lnTo>
                    <a:lnTo>
                      <a:pt x="714" y="160"/>
                    </a:lnTo>
                    <a:lnTo>
                      <a:pt x="719" y="158"/>
                    </a:lnTo>
                    <a:lnTo>
                      <a:pt x="724" y="155"/>
                    </a:lnTo>
                    <a:lnTo>
                      <a:pt x="727" y="153"/>
                    </a:lnTo>
                    <a:lnTo>
                      <a:pt x="727" y="151"/>
                    </a:lnTo>
                    <a:lnTo>
                      <a:pt x="726" y="150"/>
                    </a:lnTo>
                    <a:lnTo>
                      <a:pt x="724" y="148"/>
                    </a:lnTo>
                    <a:lnTo>
                      <a:pt x="723" y="145"/>
                    </a:lnTo>
                    <a:lnTo>
                      <a:pt x="724" y="143"/>
                    </a:lnTo>
                    <a:lnTo>
                      <a:pt x="734" y="134"/>
                    </a:lnTo>
                    <a:lnTo>
                      <a:pt x="748" y="125"/>
                    </a:lnTo>
                    <a:lnTo>
                      <a:pt x="776" y="107"/>
                    </a:lnTo>
                    <a:lnTo>
                      <a:pt x="790" y="98"/>
                    </a:lnTo>
                    <a:lnTo>
                      <a:pt x="804" y="91"/>
                    </a:lnTo>
                    <a:lnTo>
                      <a:pt x="816" y="84"/>
                    </a:lnTo>
                    <a:lnTo>
                      <a:pt x="832" y="76"/>
                    </a:lnTo>
                    <a:lnTo>
                      <a:pt x="834" y="77"/>
                    </a:lnTo>
                    <a:lnTo>
                      <a:pt x="838" y="77"/>
                    </a:lnTo>
                    <a:lnTo>
                      <a:pt x="845" y="74"/>
                    </a:lnTo>
                    <a:lnTo>
                      <a:pt x="852" y="71"/>
                    </a:lnTo>
                    <a:lnTo>
                      <a:pt x="869" y="62"/>
                    </a:lnTo>
                    <a:lnTo>
                      <a:pt x="877" y="58"/>
                    </a:lnTo>
                    <a:lnTo>
                      <a:pt x="884" y="53"/>
                    </a:lnTo>
                    <a:lnTo>
                      <a:pt x="890" y="50"/>
                    </a:lnTo>
                    <a:lnTo>
                      <a:pt x="893" y="48"/>
                    </a:lnTo>
                    <a:lnTo>
                      <a:pt x="899" y="44"/>
                    </a:lnTo>
                    <a:lnTo>
                      <a:pt x="904" y="40"/>
                    </a:lnTo>
                    <a:lnTo>
                      <a:pt x="910" y="37"/>
                    </a:lnTo>
                    <a:lnTo>
                      <a:pt x="919" y="33"/>
                    </a:lnTo>
                    <a:lnTo>
                      <a:pt x="932" y="28"/>
                    </a:lnTo>
                    <a:lnTo>
                      <a:pt x="945" y="24"/>
                    </a:lnTo>
                    <a:lnTo>
                      <a:pt x="956" y="23"/>
                    </a:lnTo>
                    <a:lnTo>
                      <a:pt x="965" y="22"/>
                    </a:lnTo>
                    <a:lnTo>
                      <a:pt x="972" y="23"/>
                    </a:lnTo>
                    <a:lnTo>
                      <a:pt x="1022" y="5"/>
                    </a:lnTo>
                    <a:lnTo>
                      <a:pt x="1031" y="4"/>
                    </a:lnTo>
                    <a:lnTo>
                      <a:pt x="1040" y="4"/>
                    </a:lnTo>
                    <a:lnTo>
                      <a:pt x="1046" y="5"/>
                    </a:lnTo>
                    <a:lnTo>
                      <a:pt x="1047" y="4"/>
                    </a:lnTo>
                    <a:lnTo>
                      <a:pt x="1049" y="4"/>
                    </a:lnTo>
                    <a:lnTo>
                      <a:pt x="1050" y="2"/>
                    </a:lnTo>
                    <a:lnTo>
                      <a:pt x="1061" y="2"/>
                    </a:lnTo>
                    <a:lnTo>
                      <a:pt x="1062" y="3"/>
                    </a:lnTo>
                    <a:lnTo>
                      <a:pt x="1062" y="4"/>
                    </a:lnTo>
                    <a:lnTo>
                      <a:pt x="1063" y="5"/>
                    </a:lnTo>
                    <a:lnTo>
                      <a:pt x="1063" y="7"/>
                    </a:lnTo>
                    <a:lnTo>
                      <a:pt x="1061" y="9"/>
                    </a:lnTo>
                    <a:lnTo>
                      <a:pt x="1055" y="13"/>
                    </a:lnTo>
                    <a:lnTo>
                      <a:pt x="1046" y="17"/>
                    </a:lnTo>
                    <a:lnTo>
                      <a:pt x="1036" y="22"/>
                    </a:lnTo>
                    <a:lnTo>
                      <a:pt x="1025" y="27"/>
                    </a:lnTo>
                    <a:lnTo>
                      <a:pt x="1013" y="32"/>
                    </a:lnTo>
                    <a:lnTo>
                      <a:pt x="1003" y="37"/>
                    </a:lnTo>
                    <a:lnTo>
                      <a:pt x="994" y="41"/>
                    </a:lnTo>
                    <a:lnTo>
                      <a:pt x="987" y="44"/>
                    </a:lnTo>
                    <a:lnTo>
                      <a:pt x="983" y="47"/>
                    </a:lnTo>
                    <a:lnTo>
                      <a:pt x="985" y="46"/>
                    </a:lnTo>
                    <a:lnTo>
                      <a:pt x="991" y="45"/>
                    </a:lnTo>
                    <a:lnTo>
                      <a:pt x="999" y="42"/>
                    </a:lnTo>
                    <a:lnTo>
                      <a:pt x="1010" y="38"/>
                    </a:lnTo>
                    <a:lnTo>
                      <a:pt x="1022" y="33"/>
                    </a:lnTo>
                    <a:lnTo>
                      <a:pt x="1036" y="28"/>
                    </a:lnTo>
                    <a:lnTo>
                      <a:pt x="1050" y="20"/>
                    </a:lnTo>
                    <a:lnTo>
                      <a:pt x="1054" y="20"/>
                    </a:lnTo>
                    <a:lnTo>
                      <a:pt x="1059" y="19"/>
                    </a:lnTo>
                    <a:lnTo>
                      <a:pt x="1066" y="18"/>
                    </a:lnTo>
                    <a:lnTo>
                      <a:pt x="1075" y="17"/>
                    </a:lnTo>
                    <a:lnTo>
                      <a:pt x="1083" y="14"/>
                    </a:lnTo>
                    <a:lnTo>
                      <a:pt x="1089" y="12"/>
                    </a:lnTo>
                    <a:lnTo>
                      <a:pt x="1095" y="9"/>
                    </a:lnTo>
                    <a:lnTo>
                      <a:pt x="1105" y="8"/>
                    </a:lnTo>
                    <a:lnTo>
                      <a:pt x="1111" y="6"/>
                    </a:lnTo>
                    <a:lnTo>
                      <a:pt x="1120" y="4"/>
                    </a:lnTo>
                    <a:lnTo>
                      <a:pt x="1129" y="2"/>
                    </a:lnTo>
                    <a:lnTo>
                      <a:pt x="1133" y="1"/>
                    </a:lnTo>
                    <a:lnTo>
                      <a:pt x="1136" y="1"/>
                    </a:lnTo>
                    <a:lnTo>
                      <a:pt x="113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grpSp>
        <p:sp>
          <p:nvSpPr>
            <p:cNvPr id="5132" name="Freeform 12"/>
            <p:cNvSpPr>
              <a:spLocks/>
            </p:cNvSpPr>
            <p:nvPr/>
          </p:nvSpPr>
          <p:spPr bwMode="auto">
            <a:xfrm>
              <a:off x="4721225" y="1606550"/>
              <a:ext cx="2819400" cy="3690938"/>
            </a:xfrm>
            <a:custGeom>
              <a:avLst/>
              <a:gdLst/>
              <a:ahLst/>
              <a:cxnLst>
                <a:cxn ang="0">
                  <a:pos x="1093" y="31"/>
                </a:cxn>
                <a:cxn ang="0">
                  <a:pos x="1224" y="104"/>
                </a:cxn>
                <a:cxn ang="0">
                  <a:pos x="1342" y="192"/>
                </a:cxn>
                <a:cxn ang="0">
                  <a:pos x="1449" y="294"/>
                </a:cxn>
                <a:cxn ang="0">
                  <a:pos x="1544" y="408"/>
                </a:cxn>
                <a:cxn ang="0">
                  <a:pos x="1624" y="532"/>
                </a:cxn>
                <a:cxn ang="0">
                  <a:pos x="1689" y="668"/>
                </a:cxn>
                <a:cxn ang="0">
                  <a:pos x="1736" y="811"/>
                </a:cxn>
                <a:cxn ang="0">
                  <a:pos x="1766" y="962"/>
                </a:cxn>
                <a:cxn ang="0">
                  <a:pos x="1776" y="1119"/>
                </a:cxn>
                <a:cxn ang="0">
                  <a:pos x="1765" y="1277"/>
                </a:cxn>
                <a:cxn ang="0">
                  <a:pos x="1735" y="1430"/>
                </a:cxn>
                <a:cxn ang="0">
                  <a:pos x="1686" y="1575"/>
                </a:cxn>
                <a:cxn ang="0">
                  <a:pos x="1620" y="1711"/>
                </a:cxn>
                <a:cxn ang="0">
                  <a:pos x="1538" y="1838"/>
                </a:cxn>
                <a:cxn ang="0">
                  <a:pos x="1441" y="1952"/>
                </a:cxn>
                <a:cxn ang="0">
                  <a:pos x="1332" y="2054"/>
                </a:cxn>
                <a:cxn ang="0">
                  <a:pos x="1210" y="2142"/>
                </a:cxn>
                <a:cxn ang="0">
                  <a:pos x="1077" y="2214"/>
                </a:cxn>
                <a:cxn ang="0">
                  <a:pos x="935" y="2269"/>
                </a:cxn>
                <a:cxn ang="0">
                  <a:pos x="785" y="2307"/>
                </a:cxn>
                <a:cxn ang="0">
                  <a:pos x="629" y="2325"/>
                </a:cxn>
                <a:cxn ang="0">
                  <a:pos x="506" y="2288"/>
                </a:cxn>
                <a:cxn ang="0">
                  <a:pos x="428" y="2318"/>
                </a:cxn>
                <a:cxn ang="0">
                  <a:pos x="278" y="2291"/>
                </a:cxn>
                <a:cxn ang="0">
                  <a:pos x="135" y="2245"/>
                </a:cxn>
                <a:cxn ang="0">
                  <a:pos x="0" y="2184"/>
                </a:cxn>
                <a:cxn ang="0">
                  <a:pos x="79" y="2105"/>
                </a:cxn>
                <a:cxn ang="0">
                  <a:pos x="143" y="2076"/>
                </a:cxn>
                <a:cxn ang="0">
                  <a:pos x="178" y="2148"/>
                </a:cxn>
                <a:cxn ang="0">
                  <a:pos x="302" y="2187"/>
                </a:cxn>
                <a:cxn ang="0">
                  <a:pos x="433" y="2211"/>
                </a:cxn>
                <a:cxn ang="0">
                  <a:pos x="568" y="2220"/>
                </a:cxn>
                <a:cxn ang="0">
                  <a:pos x="717" y="2210"/>
                </a:cxn>
                <a:cxn ang="0">
                  <a:pos x="860" y="2181"/>
                </a:cxn>
                <a:cxn ang="0">
                  <a:pos x="996" y="2133"/>
                </a:cxn>
                <a:cxn ang="0">
                  <a:pos x="1123" y="2069"/>
                </a:cxn>
                <a:cxn ang="0">
                  <a:pos x="1241" y="1990"/>
                </a:cxn>
                <a:cxn ang="0">
                  <a:pos x="1347" y="1897"/>
                </a:cxn>
                <a:cxn ang="0">
                  <a:pos x="1440" y="1791"/>
                </a:cxn>
                <a:cxn ang="0">
                  <a:pos x="1519" y="1674"/>
                </a:cxn>
                <a:cxn ang="0">
                  <a:pos x="1583" y="1547"/>
                </a:cxn>
                <a:cxn ang="0">
                  <a:pos x="1630" y="1411"/>
                </a:cxn>
                <a:cxn ang="0">
                  <a:pos x="1659" y="1268"/>
                </a:cxn>
                <a:cxn ang="0">
                  <a:pos x="1669" y="1119"/>
                </a:cxn>
                <a:cxn ang="0">
                  <a:pos x="1659" y="967"/>
                </a:cxn>
                <a:cxn ang="0">
                  <a:pos x="1629" y="821"/>
                </a:cxn>
                <a:cxn ang="0">
                  <a:pos x="1580" y="684"/>
                </a:cxn>
                <a:cxn ang="0">
                  <a:pos x="1514" y="555"/>
                </a:cxn>
                <a:cxn ang="0">
                  <a:pos x="1432" y="437"/>
                </a:cxn>
                <a:cxn ang="0">
                  <a:pos x="1337" y="330"/>
                </a:cxn>
                <a:cxn ang="0">
                  <a:pos x="1228" y="237"/>
                </a:cxn>
                <a:cxn ang="0">
                  <a:pos x="1107" y="158"/>
                </a:cxn>
                <a:cxn ang="0">
                  <a:pos x="1011" y="187"/>
                </a:cxn>
                <a:cxn ang="0">
                  <a:pos x="1005" y="107"/>
                </a:cxn>
                <a:cxn ang="0">
                  <a:pos x="980" y="96"/>
                </a:cxn>
              </a:cxnLst>
              <a:rect l="0" t="0" r="r" b="b"/>
              <a:pathLst>
                <a:path w="1776" h="2325">
                  <a:moveTo>
                    <a:pt x="1025" y="0"/>
                  </a:moveTo>
                  <a:lnTo>
                    <a:pt x="1093" y="31"/>
                  </a:lnTo>
                  <a:lnTo>
                    <a:pt x="1160" y="66"/>
                  </a:lnTo>
                  <a:lnTo>
                    <a:pt x="1224" y="104"/>
                  </a:lnTo>
                  <a:lnTo>
                    <a:pt x="1284" y="146"/>
                  </a:lnTo>
                  <a:lnTo>
                    <a:pt x="1342" y="192"/>
                  </a:lnTo>
                  <a:lnTo>
                    <a:pt x="1398" y="241"/>
                  </a:lnTo>
                  <a:lnTo>
                    <a:pt x="1449" y="294"/>
                  </a:lnTo>
                  <a:lnTo>
                    <a:pt x="1498" y="349"/>
                  </a:lnTo>
                  <a:lnTo>
                    <a:pt x="1544" y="408"/>
                  </a:lnTo>
                  <a:lnTo>
                    <a:pt x="1586" y="469"/>
                  </a:lnTo>
                  <a:lnTo>
                    <a:pt x="1624" y="532"/>
                  </a:lnTo>
                  <a:lnTo>
                    <a:pt x="1659" y="599"/>
                  </a:lnTo>
                  <a:lnTo>
                    <a:pt x="1689" y="668"/>
                  </a:lnTo>
                  <a:lnTo>
                    <a:pt x="1714" y="738"/>
                  </a:lnTo>
                  <a:lnTo>
                    <a:pt x="1736" y="811"/>
                  </a:lnTo>
                  <a:lnTo>
                    <a:pt x="1753" y="885"/>
                  </a:lnTo>
                  <a:lnTo>
                    <a:pt x="1766" y="962"/>
                  </a:lnTo>
                  <a:lnTo>
                    <a:pt x="1773" y="1040"/>
                  </a:lnTo>
                  <a:lnTo>
                    <a:pt x="1776" y="1119"/>
                  </a:lnTo>
                  <a:lnTo>
                    <a:pt x="1773" y="1198"/>
                  </a:lnTo>
                  <a:lnTo>
                    <a:pt x="1765" y="1277"/>
                  </a:lnTo>
                  <a:lnTo>
                    <a:pt x="1752" y="1354"/>
                  </a:lnTo>
                  <a:lnTo>
                    <a:pt x="1735" y="1430"/>
                  </a:lnTo>
                  <a:lnTo>
                    <a:pt x="1713" y="1504"/>
                  </a:lnTo>
                  <a:lnTo>
                    <a:pt x="1686" y="1575"/>
                  </a:lnTo>
                  <a:lnTo>
                    <a:pt x="1655" y="1644"/>
                  </a:lnTo>
                  <a:lnTo>
                    <a:pt x="1620" y="1711"/>
                  </a:lnTo>
                  <a:lnTo>
                    <a:pt x="1581" y="1776"/>
                  </a:lnTo>
                  <a:lnTo>
                    <a:pt x="1538" y="1838"/>
                  </a:lnTo>
                  <a:lnTo>
                    <a:pt x="1492" y="1897"/>
                  </a:lnTo>
                  <a:lnTo>
                    <a:pt x="1441" y="1952"/>
                  </a:lnTo>
                  <a:lnTo>
                    <a:pt x="1388" y="2005"/>
                  </a:lnTo>
                  <a:lnTo>
                    <a:pt x="1332" y="2054"/>
                  </a:lnTo>
                  <a:lnTo>
                    <a:pt x="1272" y="2100"/>
                  </a:lnTo>
                  <a:lnTo>
                    <a:pt x="1210" y="2142"/>
                  </a:lnTo>
                  <a:lnTo>
                    <a:pt x="1145" y="2180"/>
                  </a:lnTo>
                  <a:lnTo>
                    <a:pt x="1077" y="2214"/>
                  </a:lnTo>
                  <a:lnTo>
                    <a:pt x="1007" y="2244"/>
                  </a:lnTo>
                  <a:lnTo>
                    <a:pt x="935" y="2269"/>
                  </a:lnTo>
                  <a:lnTo>
                    <a:pt x="861" y="2291"/>
                  </a:lnTo>
                  <a:lnTo>
                    <a:pt x="785" y="2307"/>
                  </a:lnTo>
                  <a:lnTo>
                    <a:pt x="707" y="2318"/>
                  </a:lnTo>
                  <a:lnTo>
                    <a:pt x="629" y="2325"/>
                  </a:lnTo>
                  <a:lnTo>
                    <a:pt x="629" y="2288"/>
                  </a:lnTo>
                  <a:lnTo>
                    <a:pt x="506" y="2288"/>
                  </a:lnTo>
                  <a:lnTo>
                    <a:pt x="506" y="2325"/>
                  </a:lnTo>
                  <a:lnTo>
                    <a:pt x="428" y="2318"/>
                  </a:lnTo>
                  <a:lnTo>
                    <a:pt x="353" y="2307"/>
                  </a:lnTo>
                  <a:lnTo>
                    <a:pt x="278" y="2291"/>
                  </a:lnTo>
                  <a:lnTo>
                    <a:pt x="206" y="2270"/>
                  </a:lnTo>
                  <a:lnTo>
                    <a:pt x="135" y="2245"/>
                  </a:lnTo>
                  <a:lnTo>
                    <a:pt x="67" y="2217"/>
                  </a:lnTo>
                  <a:lnTo>
                    <a:pt x="0" y="2184"/>
                  </a:lnTo>
                  <a:lnTo>
                    <a:pt x="45" y="2088"/>
                  </a:lnTo>
                  <a:lnTo>
                    <a:pt x="79" y="2105"/>
                  </a:lnTo>
                  <a:lnTo>
                    <a:pt x="106" y="2055"/>
                  </a:lnTo>
                  <a:lnTo>
                    <a:pt x="143" y="2076"/>
                  </a:lnTo>
                  <a:lnTo>
                    <a:pt x="118" y="2123"/>
                  </a:lnTo>
                  <a:lnTo>
                    <a:pt x="178" y="2148"/>
                  </a:lnTo>
                  <a:lnTo>
                    <a:pt x="239" y="2169"/>
                  </a:lnTo>
                  <a:lnTo>
                    <a:pt x="302" y="2187"/>
                  </a:lnTo>
                  <a:lnTo>
                    <a:pt x="367" y="2201"/>
                  </a:lnTo>
                  <a:lnTo>
                    <a:pt x="433" y="2211"/>
                  </a:lnTo>
                  <a:lnTo>
                    <a:pt x="500" y="2217"/>
                  </a:lnTo>
                  <a:lnTo>
                    <a:pt x="568" y="2220"/>
                  </a:lnTo>
                  <a:lnTo>
                    <a:pt x="643" y="2217"/>
                  </a:lnTo>
                  <a:lnTo>
                    <a:pt x="717" y="2210"/>
                  </a:lnTo>
                  <a:lnTo>
                    <a:pt x="790" y="2197"/>
                  </a:lnTo>
                  <a:lnTo>
                    <a:pt x="860" y="2181"/>
                  </a:lnTo>
                  <a:lnTo>
                    <a:pt x="930" y="2159"/>
                  </a:lnTo>
                  <a:lnTo>
                    <a:pt x="996" y="2133"/>
                  </a:lnTo>
                  <a:lnTo>
                    <a:pt x="1061" y="2103"/>
                  </a:lnTo>
                  <a:lnTo>
                    <a:pt x="1123" y="2069"/>
                  </a:lnTo>
                  <a:lnTo>
                    <a:pt x="1184" y="2031"/>
                  </a:lnTo>
                  <a:lnTo>
                    <a:pt x="1241" y="1990"/>
                  </a:lnTo>
                  <a:lnTo>
                    <a:pt x="1295" y="1945"/>
                  </a:lnTo>
                  <a:lnTo>
                    <a:pt x="1347" y="1897"/>
                  </a:lnTo>
                  <a:lnTo>
                    <a:pt x="1395" y="1845"/>
                  </a:lnTo>
                  <a:lnTo>
                    <a:pt x="1440" y="1791"/>
                  </a:lnTo>
                  <a:lnTo>
                    <a:pt x="1481" y="1734"/>
                  </a:lnTo>
                  <a:lnTo>
                    <a:pt x="1519" y="1674"/>
                  </a:lnTo>
                  <a:lnTo>
                    <a:pt x="1553" y="1612"/>
                  </a:lnTo>
                  <a:lnTo>
                    <a:pt x="1583" y="1547"/>
                  </a:lnTo>
                  <a:lnTo>
                    <a:pt x="1609" y="1480"/>
                  </a:lnTo>
                  <a:lnTo>
                    <a:pt x="1630" y="1411"/>
                  </a:lnTo>
                  <a:lnTo>
                    <a:pt x="1647" y="1340"/>
                  </a:lnTo>
                  <a:lnTo>
                    <a:pt x="1659" y="1268"/>
                  </a:lnTo>
                  <a:lnTo>
                    <a:pt x="1667" y="1194"/>
                  </a:lnTo>
                  <a:lnTo>
                    <a:pt x="1669" y="1119"/>
                  </a:lnTo>
                  <a:lnTo>
                    <a:pt x="1667" y="1042"/>
                  </a:lnTo>
                  <a:lnTo>
                    <a:pt x="1659" y="967"/>
                  </a:lnTo>
                  <a:lnTo>
                    <a:pt x="1646" y="894"/>
                  </a:lnTo>
                  <a:lnTo>
                    <a:pt x="1629" y="821"/>
                  </a:lnTo>
                  <a:lnTo>
                    <a:pt x="1606" y="752"/>
                  </a:lnTo>
                  <a:lnTo>
                    <a:pt x="1580" y="684"/>
                  </a:lnTo>
                  <a:lnTo>
                    <a:pt x="1549" y="618"/>
                  </a:lnTo>
                  <a:lnTo>
                    <a:pt x="1514" y="555"/>
                  </a:lnTo>
                  <a:lnTo>
                    <a:pt x="1475" y="494"/>
                  </a:lnTo>
                  <a:lnTo>
                    <a:pt x="1432" y="437"/>
                  </a:lnTo>
                  <a:lnTo>
                    <a:pt x="1386" y="382"/>
                  </a:lnTo>
                  <a:lnTo>
                    <a:pt x="1337" y="330"/>
                  </a:lnTo>
                  <a:lnTo>
                    <a:pt x="1283" y="282"/>
                  </a:lnTo>
                  <a:lnTo>
                    <a:pt x="1228" y="237"/>
                  </a:lnTo>
                  <a:lnTo>
                    <a:pt x="1169" y="195"/>
                  </a:lnTo>
                  <a:lnTo>
                    <a:pt x="1107" y="158"/>
                  </a:lnTo>
                  <a:lnTo>
                    <a:pt x="1044" y="125"/>
                  </a:lnTo>
                  <a:lnTo>
                    <a:pt x="1011" y="187"/>
                  </a:lnTo>
                  <a:lnTo>
                    <a:pt x="973" y="168"/>
                  </a:lnTo>
                  <a:lnTo>
                    <a:pt x="1005" y="107"/>
                  </a:lnTo>
                  <a:lnTo>
                    <a:pt x="992" y="101"/>
                  </a:lnTo>
                  <a:lnTo>
                    <a:pt x="980" y="96"/>
                  </a:lnTo>
                  <a:lnTo>
                    <a:pt x="1025" y="0"/>
                  </a:lnTo>
                  <a:close/>
                </a:path>
              </a:pathLst>
            </a:custGeom>
            <a:solidFill>
              <a:schemeClr val="bg1">
                <a:lumMod val="6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133" name="Freeform 13"/>
            <p:cNvSpPr>
              <a:spLocks/>
            </p:cNvSpPr>
            <p:nvPr/>
          </p:nvSpPr>
          <p:spPr bwMode="auto">
            <a:xfrm>
              <a:off x="5524500" y="5297488"/>
              <a:ext cx="195262" cy="168275"/>
            </a:xfrm>
            <a:custGeom>
              <a:avLst/>
              <a:gdLst/>
              <a:ahLst/>
              <a:cxnLst>
                <a:cxn ang="0">
                  <a:pos x="0" y="0"/>
                </a:cxn>
                <a:cxn ang="0">
                  <a:pos x="62" y="2"/>
                </a:cxn>
                <a:cxn ang="0">
                  <a:pos x="93" y="1"/>
                </a:cxn>
                <a:cxn ang="0">
                  <a:pos x="123" y="0"/>
                </a:cxn>
                <a:cxn ang="0">
                  <a:pos x="123" y="106"/>
                </a:cxn>
                <a:cxn ang="0">
                  <a:pos x="0" y="106"/>
                </a:cxn>
                <a:cxn ang="0">
                  <a:pos x="0" y="0"/>
                </a:cxn>
              </a:cxnLst>
              <a:rect l="0" t="0" r="r" b="b"/>
              <a:pathLst>
                <a:path w="123" h="106">
                  <a:moveTo>
                    <a:pt x="0" y="0"/>
                  </a:moveTo>
                  <a:lnTo>
                    <a:pt x="62" y="2"/>
                  </a:lnTo>
                  <a:lnTo>
                    <a:pt x="93" y="1"/>
                  </a:lnTo>
                  <a:lnTo>
                    <a:pt x="123" y="0"/>
                  </a:lnTo>
                  <a:lnTo>
                    <a:pt x="123" y="106"/>
                  </a:lnTo>
                  <a:lnTo>
                    <a:pt x="0" y="106"/>
                  </a:lnTo>
                  <a:lnTo>
                    <a:pt x="0" y="0"/>
                  </a:lnTo>
                  <a:close/>
                </a:path>
              </a:pathLst>
            </a:custGeom>
            <a:solidFill>
              <a:schemeClr val="bg1">
                <a:lumMod val="6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134" name="Freeform 14"/>
            <p:cNvSpPr>
              <a:spLocks/>
            </p:cNvSpPr>
            <p:nvPr/>
          </p:nvSpPr>
          <p:spPr bwMode="auto">
            <a:xfrm>
              <a:off x="5524500" y="5238750"/>
              <a:ext cx="195262" cy="61913"/>
            </a:xfrm>
            <a:custGeom>
              <a:avLst/>
              <a:gdLst/>
              <a:ahLst/>
              <a:cxnLst>
                <a:cxn ang="0">
                  <a:pos x="0" y="0"/>
                </a:cxn>
                <a:cxn ang="0">
                  <a:pos x="123" y="0"/>
                </a:cxn>
                <a:cxn ang="0">
                  <a:pos x="123" y="37"/>
                </a:cxn>
                <a:cxn ang="0">
                  <a:pos x="93" y="38"/>
                </a:cxn>
                <a:cxn ang="0">
                  <a:pos x="62" y="39"/>
                </a:cxn>
                <a:cxn ang="0">
                  <a:pos x="0" y="37"/>
                </a:cxn>
                <a:cxn ang="0">
                  <a:pos x="0" y="0"/>
                </a:cxn>
              </a:cxnLst>
              <a:rect l="0" t="0" r="r" b="b"/>
              <a:pathLst>
                <a:path w="123" h="39">
                  <a:moveTo>
                    <a:pt x="0" y="0"/>
                  </a:moveTo>
                  <a:lnTo>
                    <a:pt x="123" y="0"/>
                  </a:lnTo>
                  <a:lnTo>
                    <a:pt x="123" y="37"/>
                  </a:lnTo>
                  <a:lnTo>
                    <a:pt x="93" y="38"/>
                  </a:lnTo>
                  <a:lnTo>
                    <a:pt x="62" y="39"/>
                  </a:lnTo>
                  <a:lnTo>
                    <a:pt x="0" y="37"/>
                  </a:lnTo>
                  <a:lnTo>
                    <a:pt x="0" y="0"/>
                  </a:lnTo>
                  <a:close/>
                </a:path>
              </a:pathLst>
            </a:custGeom>
            <a:solidFill>
              <a:schemeClr val="bg1">
                <a:lumMod val="6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 name="Freeform 11"/>
            <p:cNvSpPr>
              <a:spLocks noEditPoints="1"/>
            </p:cNvSpPr>
            <p:nvPr/>
          </p:nvSpPr>
          <p:spPr bwMode="auto">
            <a:xfrm>
              <a:off x="3924300" y="1689100"/>
              <a:ext cx="3322637" cy="3330575"/>
            </a:xfrm>
            <a:custGeom>
              <a:avLst/>
              <a:gdLst/>
              <a:ahLst/>
              <a:cxnLst>
                <a:cxn ang="0">
                  <a:pos x="646" y="2015"/>
                </a:cxn>
                <a:cxn ang="0">
                  <a:pos x="700" y="2026"/>
                </a:cxn>
                <a:cxn ang="0">
                  <a:pos x="539" y="1963"/>
                </a:cxn>
                <a:cxn ang="0">
                  <a:pos x="662" y="2010"/>
                </a:cxn>
                <a:cxn ang="0">
                  <a:pos x="1691" y="1862"/>
                </a:cxn>
                <a:cxn ang="0">
                  <a:pos x="339" y="1782"/>
                </a:cxn>
                <a:cxn ang="0">
                  <a:pos x="1458" y="1920"/>
                </a:cxn>
                <a:cxn ang="0">
                  <a:pos x="322" y="1803"/>
                </a:cxn>
                <a:cxn ang="0">
                  <a:pos x="1249" y="1854"/>
                </a:cxn>
                <a:cxn ang="0">
                  <a:pos x="1624" y="1764"/>
                </a:cxn>
                <a:cxn ang="0">
                  <a:pos x="1749" y="1815"/>
                </a:cxn>
                <a:cxn ang="0">
                  <a:pos x="626" y="1427"/>
                </a:cxn>
                <a:cxn ang="0">
                  <a:pos x="290" y="1662"/>
                </a:cxn>
                <a:cxn ang="0">
                  <a:pos x="1007" y="1611"/>
                </a:cxn>
                <a:cxn ang="0">
                  <a:pos x="623" y="1425"/>
                </a:cxn>
                <a:cxn ang="0">
                  <a:pos x="2049" y="1201"/>
                </a:cxn>
                <a:cxn ang="0">
                  <a:pos x="1873" y="1192"/>
                </a:cxn>
                <a:cxn ang="0">
                  <a:pos x="228" y="1494"/>
                </a:cxn>
                <a:cxn ang="0">
                  <a:pos x="1446" y="1053"/>
                </a:cxn>
                <a:cxn ang="0">
                  <a:pos x="7" y="1090"/>
                </a:cxn>
                <a:cxn ang="0">
                  <a:pos x="1915" y="1197"/>
                </a:cxn>
                <a:cxn ang="0">
                  <a:pos x="2072" y="899"/>
                </a:cxn>
                <a:cxn ang="0">
                  <a:pos x="1273" y="1068"/>
                </a:cxn>
                <a:cxn ang="0">
                  <a:pos x="119" y="1088"/>
                </a:cxn>
                <a:cxn ang="0">
                  <a:pos x="1588" y="742"/>
                </a:cxn>
                <a:cxn ang="0">
                  <a:pos x="446" y="901"/>
                </a:cxn>
                <a:cxn ang="0">
                  <a:pos x="114" y="641"/>
                </a:cxn>
                <a:cxn ang="0">
                  <a:pos x="2017" y="844"/>
                </a:cxn>
                <a:cxn ang="0">
                  <a:pos x="1942" y="536"/>
                </a:cxn>
                <a:cxn ang="0">
                  <a:pos x="1677" y="501"/>
                </a:cxn>
                <a:cxn ang="0">
                  <a:pos x="1641" y="759"/>
                </a:cxn>
                <a:cxn ang="0">
                  <a:pos x="246" y="446"/>
                </a:cxn>
                <a:cxn ang="0">
                  <a:pos x="1868" y="436"/>
                </a:cxn>
                <a:cxn ang="0">
                  <a:pos x="1940" y="509"/>
                </a:cxn>
                <a:cxn ang="0">
                  <a:pos x="1785" y="484"/>
                </a:cxn>
                <a:cxn ang="0">
                  <a:pos x="283" y="400"/>
                </a:cxn>
                <a:cxn ang="0">
                  <a:pos x="580" y="591"/>
                </a:cxn>
                <a:cxn ang="0">
                  <a:pos x="1330" y="345"/>
                </a:cxn>
                <a:cxn ang="0">
                  <a:pos x="1791" y="333"/>
                </a:cxn>
                <a:cxn ang="0">
                  <a:pos x="1766" y="289"/>
                </a:cxn>
                <a:cxn ang="0">
                  <a:pos x="1512" y="238"/>
                </a:cxn>
                <a:cxn ang="0">
                  <a:pos x="326" y="360"/>
                </a:cxn>
                <a:cxn ang="0">
                  <a:pos x="1305" y="286"/>
                </a:cxn>
                <a:cxn ang="0">
                  <a:pos x="1543" y="176"/>
                </a:cxn>
                <a:cxn ang="0">
                  <a:pos x="745" y="281"/>
                </a:cxn>
                <a:cxn ang="0">
                  <a:pos x="1317" y="166"/>
                </a:cxn>
                <a:cxn ang="0">
                  <a:pos x="1449" y="119"/>
                </a:cxn>
                <a:cxn ang="0">
                  <a:pos x="1405" y="102"/>
                </a:cxn>
                <a:cxn ang="0">
                  <a:pos x="1411" y="111"/>
                </a:cxn>
                <a:cxn ang="0">
                  <a:pos x="1475" y="113"/>
                </a:cxn>
                <a:cxn ang="0">
                  <a:pos x="914" y="153"/>
                </a:cxn>
                <a:cxn ang="0">
                  <a:pos x="1190" y="79"/>
                </a:cxn>
                <a:cxn ang="0">
                  <a:pos x="609" y="123"/>
                </a:cxn>
                <a:cxn ang="0">
                  <a:pos x="1161" y="25"/>
                </a:cxn>
                <a:cxn ang="0">
                  <a:pos x="872" y="19"/>
                </a:cxn>
                <a:cxn ang="0">
                  <a:pos x="1057" y="7"/>
                </a:cxn>
                <a:cxn ang="0">
                  <a:pos x="1552" y="129"/>
                </a:cxn>
                <a:cxn ang="0">
                  <a:pos x="2064" y="800"/>
                </a:cxn>
                <a:cxn ang="0">
                  <a:pos x="1394" y="2037"/>
                </a:cxn>
                <a:cxn ang="0">
                  <a:pos x="432" y="1899"/>
                </a:cxn>
                <a:cxn ang="0">
                  <a:pos x="31" y="793"/>
                </a:cxn>
              </a:cxnLst>
              <a:rect l="0" t="0" r="r" b="b"/>
              <a:pathLst>
                <a:path w="2093" h="2098">
                  <a:moveTo>
                    <a:pt x="1074" y="2088"/>
                  </a:moveTo>
                  <a:lnTo>
                    <a:pt x="1038" y="2092"/>
                  </a:lnTo>
                  <a:lnTo>
                    <a:pt x="1003" y="2094"/>
                  </a:lnTo>
                  <a:lnTo>
                    <a:pt x="1053" y="2095"/>
                  </a:lnTo>
                  <a:lnTo>
                    <a:pt x="1105" y="2093"/>
                  </a:lnTo>
                  <a:lnTo>
                    <a:pt x="1090" y="2090"/>
                  </a:lnTo>
                  <a:lnTo>
                    <a:pt x="1074" y="2088"/>
                  </a:lnTo>
                  <a:close/>
                  <a:moveTo>
                    <a:pt x="788" y="2062"/>
                  </a:moveTo>
                  <a:lnTo>
                    <a:pt x="793" y="2064"/>
                  </a:lnTo>
                  <a:lnTo>
                    <a:pt x="792" y="2063"/>
                  </a:lnTo>
                  <a:lnTo>
                    <a:pt x="790" y="2063"/>
                  </a:lnTo>
                  <a:lnTo>
                    <a:pt x="789" y="2062"/>
                  </a:lnTo>
                  <a:lnTo>
                    <a:pt x="788" y="2062"/>
                  </a:lnTo>
                  <a:close/>
                  <a:moveTo>
                    <a:pt x="937" y="2052"/>
                  </a:moveTo>
                  <a:lnTo>
                    <a:pt x="893" y="2061"/>
                  </a:lnTo>
                  <a:lnTo>
                    <a:pt x="849" y="2065"/>
                  </a:lnTo>
                  <a:lnTo>
                    <a:pt x="807" y="2065"/>
                  </a:lnTo>
                  <a:lnTo>
                    <a:pt x="827" y="2070"/>
                  </a:lnTo>
                  <a:lnTo>
                    <a:pt x="845" y="2075"/>
                  </a:lnTo>
                  <a:lnTo>
                    <a:pt x="862" y="2078"/>
                  </a:lnTo>
                  <a:lnTo>
                    <a:pt x="889" y="2083"/>
                  </a:lnTo>
                  <a:lnTo>
                    <a:pt x="947" y="2089"/>
                  </a:lnTo>
                  <a:lnTo>
                    <a:pt x="1005" y="2090"/>
                  </a:lnTo>
                  <a:lnTo>
                    <a:pt x="1062" y="2086"/>
                  </a:lnTo>
                  <a:lnTo>
                    <a:pt x="1034" y="2080"/>
                  </a:lnTo>
                  <a:lnTo>
                    <a:pt x="1004" y="2072"/>
                  </a:lnTo>
                  <a:lnTo>
                    <a:pt x="972" y="2063"/>
                  </a:lnTo>
                  <a:lnTo>
                    <a:pt x="937" y="2052"/>
                  </a:lnTo>
                  <a:close/>
                  <a:moveTo>
                    <a:pt x="662" y="2013"/>
                  </a:moveTo>
                  <a:lnTo>
                    <a:pt x="654" y="2015"/>
                  </a:lnTo>
                  <a:lnTo>
                    <a:pt x="646" y="2015"/>
                  </a:lnTo>
                  <a:lnTo>
                    <a:pt x="689" y="2031"/>
                  </a:lnTo>
                  <a:lnTo>
                    <a:pt x="732" y="2046"/>
                  </a:lnTo>
                  <a:lnTo>
                    <a:pt x="751" y="2052"/>
                  </a:lnTo>
                  <a:lnTo>
                    <a:pt x="770" y="2056"/>
                  </a:lnTo>
                  <a:lnTo>
                    <a:pt x="736" y="2044"/>
                  </a:lnTo>
                  <a:lnTo>
                    <a:pt x="700" y="2029"/>
                  </a:lnTo>
                  <a:lnTo>
                    <a:pt x="662" y="2013"/>
                  </a:lnTo>
                  <a:close/>
                  <a:moveTo>
                    <a:pt x="1326" y="2009"/>
                  </a:moveTo>
                  <a:lnTo>
                    <a:pt x="1267" y="2036"/>
                  </a:lnTo>
                  <a:lnTo>
                    <a:pt x="1208" y="2058"/>
                  </a:lnTo>
                  <a:lnTo>
                    <a:pt x="1147" y="2075"/>
                  </a:lnTo>
                  <a:lnTo>
                    <a:pt x="1087" y="2086"/>
                  </a:lnTo>
                  <a:lnTo>
                    <a:pt x="1104" y="2089"/>
                  </a:lnTo>
                  <a:lnTo>
                    <a:pt x="1120" y="2090"/>
                  </a:lnTo>
                  <a:lnTo>
                    <a:pt x="1134" y="2090"/>
                  </a:lnTo>
                  <a:lnTo>
                    <a:pt x="1200" y="2083"/>
                  </a:lnTo>
                  <a:lnTo>
                    <a:pt x="1266" y="2070"/>
                  </a:lnTo>
                  <a:lnTo>
                    <a:pt x="1330" y="2055"/>
                  </a:lnTo>
                  <a:lnTo>
                    <a:pt x="1393" y="2034"/>
                  </a:lnTo>
                  <a:lnTo>
                    <a:pt x="1415" y="2026"/>
                  </a:lnTo>
                  <a:lnTo>
                    <a:pt x="1437" y="2017"/>
                  </a:lnTo>
                  <a:lnTo>
                    <a:pt x="1414" y="2019"/>
                  </a:lnTo>
                  <a:lnTo>
                    <a:pt x="1389" y="2017"/>
                  </a:lnTo>
                  <a:lnTo>
                    <a:pt x="1359" y="2014"/>
                  </a:lnTo>
                  <a:lnTo>
                    <a:pt x="1326" y="2009"/>
                  </a:lnTo>
                  <a:close/>
                  <a:moveTo>
                    <a:pt x="735" y="1973"/>
                  </a:moveTo>
                  <a:lnTo>
                    <a:pt x="715" y="1988"/>
                  </a:lnTo>
                  <a:lnTo>
                    <a:pt x="696" y="2001"/>
                  </a:lnTo>
                  <a:lnTo>
                    <a:pt x="677" y="2009"/>
                  </a:lnTo>
                  <a:lnTo>
                    <a:pt x="667" y="2012"/>
                  </a:lnTo>
                  <a:lnTo>
                    <a:pt x="700" y="2026"/>
                  </a:lnTo>
                  <a:lnTo>
                    <a:pt x="731" y="2038"/>
                  </a:lnTo>
                  <a:lnTo>
                    <a:pt x="762" y="2050"/>
                  </a:lnTo>
                  <a:lnTo>
                    <a:pt x="790" y="2059"/>
                  </a:lnTo>
                  <a:lnTo>
                    <a:pt x="824" y="2061"/>
                  </a:lnTo>
                  <a:lnTo>
                    <a:pt x="859" y="2061"/>
                  </a:lnTo>
                  <a:lnTo>
                    <a:pt x="895" y="2057"/>
                  </a:lnTo>
                  <a:lnTo>
                    <a:pt x="930" y="2050"/>
                  </a:lnTo>
                  <a:lnTo>
                    <a:pt x="885" y="2034"/>
                  </a:lnTo>
                  <a:lnTo>
                    <a:pt x="837" y="2016"/>
                  </a:lnTo>
                  <a:lnTo>
                    <a:pt x="787" y="1995"/>
                  </a:lnTo>
                  <a:lnTo>
                    <a:pt x="735" y="1973"/>
                  </a:lnTo>
                  <a:close/>
                  <a:moveTo>
                    <a:pt x="1134" y="1957"/>
                  </a:moveTo>
                  <a:lnTo>
                    <a:pt x="1087" y="1987"/>
                  </a:lnTo>
                  <a:lnTo>
                    <a:pt x="1038" y="2014"/>
                  </a:lnTo>
                  <a:lnTo>
                    <a:pt x="991" y="2035"/>
                  </a:lnTo>
                  <a:lnTo>
                    <a:pt x="944" y="2050"/>
                  </a:lnTo>
                  <a:lnTo>
                    <a:pt x="980" y="2061"/>
                  </a:lnTo>
                  <a:lnTo>
                    <a:pt x="1014" y="2071"/>
                  </a:lnTo>
                  <a:lnTo>
                    <a:pt x="1046" y="2079"/>
                  </a:lnTo>
                  <a:lnTo>
                    <a:pt x="1075" y="2085"/>
                  </a:lnTo>
                  <a:lnTo>
                    <a:pt x="1137" y="2074"/>
                  </a:lnTo>
                  <a:lnTo>
                    <a:pt x="1199" y="2057"/>
                  </a:lnTo>
                  <a:lnTo>
                    <a:pt x="1261" y="2036"/>
                  </a:lnTo>
                  <a:lnTo>
                    <a:pt x="1321" y="2008"/>
                  </a:lnTo>
                  <a:lnTo>
                    <a:pt x="1280" y="1999"/>
                  </a:lnTo>
                  <a:lnTo>
                    <a:pt x="1234" y="1987"/>
                  </a:lnTo>
                  <a:lnTo>
                    <a:pt x="1185" y="1973"/>
                  </a:lnTo>
                  <a:lnTo>
                    <a:pt x="1134" y="1957"/>
                  </a:lnTo>
                  <a:close/>
                  <a:moveTo>
                    <a:pt x="520" y="1943"/>
                  </a:moveTo>
                  <a:lnTo>
                    <a:pt x="528" y="1954"/>
                  </a:lnTo>
                  <a:lnTo>
                    <a:pt x="539" y="1963"/>
                  </a:lnTo>
                  <a:lnTo>
                    <a:pt x="561" y="1975"/>
                  </a:lnTo>
                  <a:lnTo>
                    <a:pt x="583" y="1987"/>
                  </a:lnTo>
                  <a:lnTo>
                    <a:pt x="630" y="2008"/>
                  </a:lnTo>
                  <a:lnTo>
                    <a:pt x="642" y="2012"/>
                  </a:lnTo>
                  <a:lnTo>
                    <a:pt x="657" y="2011"/>
                  </a:lnTo>
                  <a:lnTo>
                    <a:pt x="622" y="1995"/>
                  </a:lnTo>
                  <a:lnTo>
                    <a:pt x="588" y="1978"/>
                  </a:lnTo>
                  <a:lnTo>
                    <a:pt x="520" y="1943"/>
                  </a:lnTo>
                  <a:close/>
                  <a:moveTo>
                    <a:pt x="415" y="1880"/>
                  </a:moveTo>
                  <a:lnTo>
                    <a:pt x="430" y="1894"/>
                  </a:lnTo>
                  <a:lnTo>
                    <a:pt x="446" y="1905"/>
                  </a:lnTo>
                  <a:lnTo>
                    <a:pt x="484" y="1931"/>
                  </a:lnTo>
                  <a:lnTo>
                    <a:pt x="524" y="1954"/>
                  </a:lnTo>
                  <a:lnTo>
                    <a:pt x="519" y="1948"/>
                  </a:lnTo>
                  <a:lnTo>
                    <a:pt x="515" y="1940"/>
                  </a:lnTo>
                  <a:lnTo>
                    <a:pt x="462" y="1910"/>
                  </a:lnTo>
                  <a:lnTo>
                    <a:pt x="415" y="1880"/>
                  </a:lnTo>
                  <a:close/>
                  <a:moveTo>
                    <a:pt x="398" y="1869"/>
                  </a:moveTo>
                  <a:lnTo>
                    <a:pt x="399" y="1870"/>
                  </a:lnTo>
                  <a:lnTo>
                    <a:pt x="398" y="1870"/>
                  </a:lnTo>
                  <a:lnTo>
                    <a:pt x="398" y="1869"/>
                  </a:lnTo>
                  <a:lnTo>
                    <a:pt x="398" y="1869"/>
                  </a:lnTo>
                  <a:close/>
                  <a:moveTo>
                    <a:pt x="506" y="1860"/>
                  </a:moveTo>
                  <a:lnTo>
                    <a:pt x="506" y="1885"/>
                  </a:lnTo>
                  <a:lnTo>
                    <a:pt x="508" y="1906"/>
                  </a:lnTo>
                  <a:lnTo>
                    <a:pt x="512" y="1925"/>
                  </a:lnTo>
                  <a:lnTo>
                    <a:pt x="517" y="1938"/>
                  </a:lnTo>
                  <a:lnTo>
                    <a:pt x="553" y="1957"/>
                  </a:lnTo>
                  <a:lnTo>
                    <a:pt x="589" y="1975"/>
                  </a:lnTo>
                  <a:lnTo>
                    <a:pt x="627" y="1993"/>
                  </a:lnTo>
                  <a:lnTo>
                    <a:pt x="662" y="2010"/>
                  </a:lnTo>
                  <a:lnTo>
                    <a:pt x="669" y="2008"/>
                  </a:lnTo>
                  <a:lnTo>
                    <a:pt x="676" y="2006"/>
                  </a:lnTo>
                  <a:lnTo>
                    <a:pt x="693" y="1997"/>
                  </a:lnTo>
                  <a:lnTo>
                    <a:pt x="711" y="1986"/>
                  </a:lnTo>
                  <a:lnTo>
                    <a:pt x="731" y="1971"/>
                  </a:lnTo>
                  <a:lnTo>
                    <a:pt x="675" y="1945"/>
                  </a:lnTo>
                  <a:lnTo>
                    <a:pt x="618" y="1918"/>
                  </a:lnTo>
                  <a:lnTo>
                    <a:pt x="561" y="1889"/>
                  </a:lnTo>
                  <a:lnTo>
                    <a:pt x="506" y="1860"/>
                  </a:lnTo>
                  <a:close/>
                  <a:moveTo>
                    <a:pt x="852" y="1845"/>
                  </a:moveTo>
                  <a:lnTo>
                    <a:pt x="821" y="1884"/>
                  </a:lnTo>
                  <a:lnTo>
                    <a:pt x="792" y="1917"/>
                  </a:lnTo>
                  <a:lnTo>
                    <a:pt x="764" y="1946"/>
                  </a:lnTo>
                  <a:lnTo>
                    <a:pt x="738" y="1970"/>
                  </a:lnTo>
                  <a:lnTo>
                    <a:pt x="791" y="1992"/>
                  </a:lnTo>
                  <a:lnTo>
                    <a:pt x="842" y="2013"/>
                  </a:lnTo>
                  <a:lnTo>
                    <a:pt x="891" y="2032"/>
                  </a:lnTo>
                  <a:lnTo>
                    <a:pt x="938" y="2048"/>
                  </a:lnTo>
                  <a:lnTo>
                    <a:pt x="985" y="2033"/>
                  </a:lnTo>
                  <a:lnTo>
                    <a:pt x="1033" y="2012"/>
                  </a:lnTo>
                  <a:lnTo>
                    <a:pt x="1082" y="1987"/>
                  </a:lnTo>
                  <a:lnTo>
                    <a:pt x="1130" y="1955"/>
                  </a:lnTo>
                  <a:lnTo>
                    <a:pt x="1078" y="1937"/>
                  </a:lnTo>
                  <a:lnTo>
                    <a:pt x="1024" y="1917"/>
                  </a:lnTo>
                  <a:lnTo>
                    <a:pt x="969" y="1895"/>
                  </a:lnTo>
                  <a:lnTo>
                    <a:pt x="911" y="1871"/>
                  </a:lnTo>
                  <a:lnTo>
                    <a:pt x="852" y="1845"/>
                  </a:lnTo>
                  <a:close/>
                  <a:moveTo>
                    <a:pt x="1755" y="1816"/>
                  </a:moveTo>
                  <a:lnTo>
                    <a:pt x="1745" y="1820"/>
                  </a:lnTo>
                  <a:lnTo>
                    <a:pt x="1734" y="1822"/>
                  </a:lnTo>
                  <a:lnTo>
                    <a:pt x="1691" y="1862"/>
                  </a:lnTo>
                  <a:lnTo>
                    <a:pt x="1646" y="1899"/>
                  </a:lnTo>
                  <a:lnTo>
                    <a:pt x="1599" y="1933"/>
                  </a:lnTo>
                  <a:lnTo>
                    <a:pt x="1549" y="1964"/>
                  </a:lnTo>
                  <a:lnTo>
                    <a:pt x="1604" y="1933"/>
                  </a:lnTo>
                  <a:lnTo>
                    <a:pt x="1656" y="1897"/>
                  </a:lnTo>
                  <a:lnTo>
                    <a:pt x="1707" y="1859"/>
                  </a:lnTo>
                  <a:lnTo>
                    <a:pt x="1755" y="1816"/>
                  </a:lnTo>
                  <a:close/>
                  <a:moveTo>
                    <a:pt x="1580" y="1813"/>
                  </a:moveTo>
                  <a:lnTo>
                    <a:pt x="1542" y="1852"/>
                  </a:lnTo>
                  <a:lnTo>
                    <a:pt x="1503" y="1889"/>
                  </a:lnTo>
                  <a:lnTo>
                    <a:pt x="1462" y="1923"/>
                  </a:lnTo>
                  <a:lnTo>
                    <a:pt x="1419" y="1954"/>
                  </a:lnTo>
                  <a:lnTo>
                    <a:pt x="1375" y="1982"/>
                  </a:lnTo>
                  <a:lnTo>
                    <a:pt x="1332" y="2006"/>
                  </a:lnTo>
                  <a:lnTo>
                    <a:pt x="1361" y="2011"/>
                  </a:lnTo>
                  <a:lnTo>
                    <a:pt x="1388" y="2013"/>
                  </a:lnTo>
                  <a:lnTo>
                    <a:pt x="1412" y="2015"/>
                  </a:lnTo>
                  <a:lnTo>
                    <a:pt x="1433" y="2014"/>
                  </a:lnTo>
                  <a:lnTo>
                    <a:pt x="1450" y="2012"/>
                  </a:lnTo>
                  <a:lnTo>
                    <a:pt x="1511" y="1982"/>
                  </a:lnTo>
                  <a:lnTo>
                    <a:pt x="1569" y="1948"/>
                  </a:lnTo>
                  <a:lnTo>
                    <a:pt x="1624" y="1910"/>
                  </a:lnTo>
                  <a:lnTo>
                    <a:pt x="1678" y="1869"/>
                  </a:lnTo>
                  <a:lnTo>
                    <a:pt x="1728" y="1824"/>
                  </a:lnTo>
                  <a:lnTo>
                    <a:pt x="1706" y="1826"/>
                  </a:lnTo>
                  <a:lnTo>
                    <a:pt x="1679" y="1826"/>
                  </a:lnTo>
                  <a:lnTo>
                    <a:pt x="1649" y="1824"/>
                  </a:lnTo>
                  <a:lnTo>
                    <a:pt x="1617" y="1820"/>
                  </a:lnTo>
                  <a:lnTo>
                    <a:pt x="1580" y="1813"/>
                  </a:lnTo>
                  <a:close/>
                  <a:moveTo>
                    <a:pt x="323" y="1749"/>
                  </a:moveTo>
                  <a:lnTo>
                    <a:pt x="339" y="1782"/>
                  </a:lnTo>
                  <a:lnTo>
                    <a:pt x="357" y="1813"/>
                  </a:lnTo>
                  <a:lnTo>
                    <a:pt x="378" y="1840"/>
                  </a:lnTo>
                  <a:lnTo>
                    <a:pt x="400" y="1866"/>
                  </a:lnTo>
                  <a:lnTo>
                    <a:pt x="434" y="1889"/>
                  </a:lnTo>
                  <a:lnTo>
                    <a:pt x="471" y="1912"/>
                  </a:lnTo>
                  <a:lnTo>
                    <a:pt x="512" y="1935"/>
                  </a:lnTo>
                  <a:lnTo>
                    <a:pt x="510" y="1931"/>
                  </a:lnTo>
                  <a:lnTo>
                    <a:pt x="510" y="1926"/>
                  </a:lnTo>
                  <a:lnTo>
                    <a:pt x="506" y="1912"/>
                  </a:lnTo>
                  <a:lnTo>
                    <a:pt x="504" y="1896"/>
                  </a:lnTo>
                  <a:lnTo>
                    <a:pt x="503" y="1878"/>
                  </a:lnTo>
                  <a:lnTo>
                    <a:pt x="503" y="1858"/>
                  </a:lnTo>
                  <a:lnTo>
                    <a:pt x="454" y="1831"/>
                  </a:lnTo>
                  <a:lnTo>
                    <a:pt x="407" y="1803"/>
                  </a:lnTo>
                  <a:lnTo>
                    <a:pt x="363" y="1776"/>
                  </a:lnTo>
                  <a:lnTo>
                    <a:pt x="323" y="1749"/>
                  </a:lnTo>
                  <a:close/>
                  <a:moveTo>
                    <a:pt x="1346" y="1748"/>
                  </a:moveTo>
                  <a:lnTo>
                    <a:pt x="1300" y="1804"/>
                  </a:lnTo>
                  <a:lnTo>
                    <a:pt x="1252" y="1855"/>
                  </a:lnTo>
                  <a:lnTo>
                    <a:pt x="1203" y="1902"/>
                  </a:lnTo>
                  <a:lnTo>
                    <a:pt x="1153" y="1943"/>
                  </a:lnTo>
                  <a:lnTo>
                    <a:pt x="1138" y="1953"/>
                  </a:lnTo>
                  <a:lnTo>
                    <a:pt x="1179" y="1967"/>
                  </a:lnTo>
                  <a:lnTo>
                    <a:pt x="1220" y="1979"/>
                  </a:lnTo>
                  <a:lnTo>
                    <a:pt x="1258" y="1989"/>
                  </a:lnTo>
                  <a:lnTo>
                    <a:pt x="1293" y="1998"/>
                  </a:lnTo>
                  <a:lnTo>
                    <a:pt x="1326" y="2005"/>
                  </a:lnTo>
                  <a:lnTo>
                    <a:pt x="1350" y="1992"/>
                  </a:lnTo>
                  <a:lnTo>
                    <a:pt x="1373" y="1979"/>
                  </a:lnTo>
                  <a:lnTo>
                    <a:pt x="1417" y="1951"/>
                  </a:lnTo>
                  <a:lnTo>
                    <a:pt x="1458" y="1920"/>
                  </a:lnTo>
                  <a:lnTo>
                    <a:pt x="1500" y="1887"/>
                  </a:lnTo>
                  <a:lnTo>
                    <a:pt x="1539" y="1851"/>
                  </a:lnTo>
                  <a:lnTo>
                    <a:pt x="1577" y="1812"/>
                  </a:lnTo>
                  <a:lnTo>
                    <a:pt x="1536" y="1803"/>
                  </a:lnTo>
                  <a:lnTo>
                    <a:pt x="1492" y="1792"/>
                  </a:lnTo>
                  <a:lnTo>
                    <a:pt x="1446" y="1780"/>
                  </a:lnTo>
                  <a:lnTo>
                    <a:pt x="1397" y="1765"/>
                  </a:lnTo>
                  <a:lnTo>
                    <a:pt x="1346" y="1748"/>
                  </a:lnTo>
                  <a:close/>
                  <a:moveTo>
                    <a:pt x="536" y="1689"/>
                  </a:moveTo>
                  <a:lnTo>
                    <a:pt x="526" y="1728"/>
                  </a:lnTo>
                  <a:lnTo>
                    <a:pt x="519" y="1763"/>
                  </a:lnTo>
                  <a:lnTo>
                    <a:pt x="513" y="1797"/>
                  </a:lnTo>
                  <a:lnTo>
                    <a:pt x="509" y="1828"/>
                  </a:lnTo>
                  <a:lnTo>
                    <a:pt x="506" y="1856"/>
                  </a:lnTo>
                  <a:lnTo>
                    <a:pt x="562" y="1885"/>
                  </a:lnTo>
                  <a:lnTo>
                    <a:pt x="619" y="1914"/>
                  </a:lnTo>
                  <a:lnTo>
                    <a:pt x="677" y="1943"/>
                  </a:lnTo>
                  <a:lnTo>
                    <a:pt x="734" y="1968"/>
                  </a:lnTo>
                  <a:lnTo>
                    <a:pt x="760" y="1944"/>
                  </a:lnTo>
                  <a:lnTo>
                    <a:pt x="789" y="1916"/>
                  </a:lnTo>
                  <a:lnTo>
                    <a:pt x="818" y="1882"/>
                  </a:lnTo>
                  <a:lnTo>
                    <a:pt x="848" y="1844"/>
                  </a:lnTo>
                  <a:lnTo>
                    <a:pt x="770" y="1808"/>
                  </a:lnTo>
                  <a:lnTo>
                    <a:pt x="691" y="1770"/>
                  </a:lnTo>
                  <a:lnTo>
                    <a:pt x="612" y="1730"/>
                  </a:lnTo>
                  <a:lnTo>
                    <a:pt x="536" y="1689"/>
                  </a:lnTo>
                  <a:close/>
                  <a:moveTo>
                    <a:pt x="213" y="1666"/>
                  </a:moveTo>
                  <a:lnTo>
                    <a:pt x="237" y="1703"/>
                  </a:lnTo>
                  <a:lnTo>
                    <a:pt x="263" y="1738"/>
                  </a:lnTo>
                  <a:lnTo>
                    <a:pt x="291" y="1772"/>
                  </a:lnTo>
                  <a:lnTo>
                    <a:pt x="322" y="1803"/>
                  </a:lnTo>
                  <a:lnTo>
                    <a:pt x="341" y="1821"/>
                  </a:lnTo>
                  <a:lnTo>
                    <a:pt x="362" y="1838"/>
                  </a:lnTo>
                  <a:lnTo>
                    <a:pt x="386" y="1856"/>
                  </a:lnTo>
                  <a:lnTo>
                    <a:pt x="366" y="1831"/>
                  </a:lnTo>
                  <a:lnTo>
                    <a:pt x="348" y="1805"/>
                  </a:lnTo>
                  <a:lnTo>
                    <a:pt x="331" y="1777"/>
                  </a:lnTo>
                  <a:lnTo>
                    <a:pt x="317" y="1746"/>
                  </a:lnTo>
                  <a:lnTo>
                    <a:pt x="278" y="1718"/>
                  </a:lnTo>
                  <a:lnTo>
                    <a:pt x="243" y="1692"/>
                  </a:lnTo>
                  <a:lnTo>
                    <a:pt x="213" y="1666"/>
                  </a:lnTo>
                  <a:close/>
                  <a:moveTo>
                    <a:pt x="183" y="1637"/>
                  </a:moveTo>
                  <a:lnTo>
                    <a:pt x="212" y="1679"/>
                  </a:lnTo>
                  <a:lnTo>
                    <a:pt x="244" y="1718"/>
                  </a:lnTo>
                  <a:lnTo>
                    <a:pt x="223" y="1689"/>
                  </a:lnTo>
                  <a:lnTo>
                    <a:pt x="205" y="1659"/>
                  </a:lnTo>
                  <a:lnTo>
                    <a:pt x="193" y="1648"/>
                  </a:lnTo>
                  <a:lnTo>
                    <a:pt x="183" y="1637"/>
                  </a:lnTo>
                  <a:close/>
                  <a:moveTo>
                    <a:pt x="1005" y="1615"/>
                  </a:moveTo>
                  <a:lnTo>
                    <a:pt x="974" y="1666"/>
                  </a:lnTo>
                  <a:lnTo>
                    <a:pt x="943" y="1715"/>
                  </a:lnTo>
                  <a:lnTo>
                    <a:pt x="913" y="1761"/>
                  </a:lnTo>
                  <a:lnTo>
                    <a:pt x="883" y="1803"/>
                  </a:lnTo>
                  <a:lnTo>
                    <a:pt x="854" y="1842"/>
                  </a:lnTo>
                  <a:lnTo>
                    <a:pt x="913" y="1868"/>
                  </a:lnTo>
                  <a:lnTo>
                    <a:pt x="971" y="1892"/>
                  </a:lnTo>
                  <a:lnTo>
                    <a:pt x="1028" y="1914"/>
                  </a:lnTo>
                  <a:lnTo>
                    <a:pt x="1082" y="1934"/>
                  </a:lnTo>
                  <a:lnTo>
                    <a:pt x="1134" y="1953"/>
                  </a:lnTo>
                  <a:lnTo>
                    <a:pt x="1150" y="1940"/>
                  </a:lnTo>
                  <a:lnTo>
                    <a:pt x="1200" y="1899"/>
                  </a:lnTo>
                  <a:lnTo>
                    <a:pt x="1249" y="1854"/>
                  </a:lnTo>
                  <a:lnTo>
                    <a:pt x="1297" y="1802"/>
                  </a:lnTo>
                  <a:lnTo>
                    <a:pt x="1342" y="1747"/>
                  </a:lnTo>
                  <a:lnTo>
                    <a:pt x="1279" y="1725"/>
                  </a:lnTo>
                  <a:lnTo>
                    <a:pt x="1214" y="1701"/>
                  </a:lnTo>
                  <a:lnTo>
                    <a:pt x="1146" y="1674"/>
                  </a:lnTo>
                  <a:lnTo>
                    <a:pt x="1077" y="1645"/>
                  </a:lnTo>
                  <a:lnTo>
                    <a:pt x="1005" y="1615"/>
                  </a:lnTo>
                  <a:close/>
                  <a:moveTo>
                    <a:pt x="276" y="1533"/>
                  </a:moveTo>
                  <a:lnTo>
                    <a:pt x="280" y="1580"/>
                  </a:lnTo>
                  <a:lnTo>
                    <a:pt x="285" y="1624"/>
                  </a:lnTo>
                  <a:lnTo>
                    <a:pt x="295" y="1666"/>
                  </a:lnTo>
                  <a:lnTo>
                    <a:pt x="305" y="1705"/>
                  </a:lnTo>
                  <a:lnTo>
                    <a:pt x="320" y="1743"/>
                  </a:lnTo>
                  <a:lnTo>
                    <a:pt x="361" y="1770"/>
                  </a:lnTo>
                  <a:lnTo>
                    <a:pt x="406" y="1797"/>
                  </a:lnTo>
                  <a:lnTo>
                    <a:pt x="453" y="1826"/>
                  </a:lnTo>
                  <a:lnTo>
                    <a:pt x="503" y="1855"/>
                  </a:lnTo>
                  <a:lnTo>
                    <a:pt x="506" y="1819"/>
                  </a:lnTo>
                  <a:lnTo>
                    <a:pt x="512" y="1779"/>
                  </a:lnTo>
                  <a:lnTo>
                    <a:pt x="521" y="1735"/>
                  </a:lnTo>
                  <a:lnTo>
                    <a:pt x="533" y="1688"/>
                  </a:lnTo>
                  <a:lnTo>
                    <a:pt x="463" y="1649"/>
                  </a:lnTo>
                  <a:lnTo>
                    <a:pt x="397" y="1610"/>
                  </a:lnTo>
                  <a:lnTo>
                    <a:pt x="334" y="1571"/>
                  </a:lnTo>
                  <a:lnTo>
                    <a:pt x="276" y="1533"/>
                  </a:lnTo>
                  <a:close/>
                  <a:moveTo>
                    <a:pt x="1770" y="1531"/>
                  </a:moveTo>
                  <a:lnTo>
                    <a:pt x="1762" y="1547"/>
                  </a:lnTo>
                  <a:lnTo>
                    <a:pt x="1731" y="1605"/>
                  </a:lnTo>
                  <a:lnTo>
                    <a:pt x="1698" y="1661"/>
                  </a:lnTo>
                  <a:lnTo>
                    <a:pt x="1662" y="1713"/>
                  </a:lnTo>
                  <a:lnTo>
                    <a:pt x="1624" y="1764"/>
                  </a:lnTo>
                  <a:lnTo>
                    <a:pt x="1583" y="1811"/>
                  </a:lnTo>
                  <a:lnTo>
                    <a:pt x="1619" y="1817"/>
                  </a:lnTo>
                  <a:lnTo>
                    <a:pt x="1653" y="1821"/>
                  </a:lnTo>
                  <a:lnTo>
                    <a:pt x="1683" y="1823"/>
                  </a:lnTo>
                  <a:lnTo>
                    <a:pt x="1710" y="1822"/>
                  </a:lnTo>
                  <a:lnTo>
                    <a:pt x="1732" y="1820"/>
                  </a:lnTo>
                  <a:lnTo>
                    <a:pt x="1779" y="1772"/>
                  </a:lnTo>
                  <a:lnTo>
                    <a:pt x="1821" y="1720"/>
                  </a:lnTo>
                  <a:lnTo>
                    <a:pt x="1861" y="1665"/>
                  </a:lnTo>
                  <a:lnTo>
                    <a:pt x="1898" y="1607"/>
                  </a:lnTo>
                  <a:lnTo>
                    <a:pt x="1930" y="1547"/>
                  </a:lnTo>
                  <a:lnTo>
                    <a:pt x="1931" y="1545"/>
                  </a:lnTo>
                  <a:lnTo>
                    <a:pt x="1932" y="1542"/>
                  </a:lnTo>
                  <a:lnTo>
                    <a:pt x="1912" y="1545"/>
                  </a:lnTo>
                  <a:lnTo>
                    <a:pt x="1888" y="1545"/>
                  </a:lnTo>
                  <a:lnTo>
                    <a:pt x="1863" y="1544"/>
                  </a:lnTo>
                  <a:lnTo>
                    <a:pt x="1834" y="1541"/>
                  </a:lnTo>
                  <a:lnTo>
                    <a:pt x="1803" y="1537"/>
                  </a:lnTo>
                  <a:lnTo>
                    <a:pt x="1770" y="1531"/>
                  </a:lnTo>
                  <a:close/>
                  <a:moveTo>
                    <a:pt x="1975" y="1526"/>
                  </a:moveTo>
                  <a:lnTo>
                    <a:pt x="1965" y="1532"/>
                  </a:lnTo>
                  <a:lnTo>
                    <a:pt x="1951" y="1538"/>
                  </a:lnTo>
                  <a:lnTo>
                    <a:pt x="1936" y="1542"/>
                  </a:lnTo>
                  <a:lnTo>
                    <a:pt x="1935" y="1545"/>
                  </a:lnTo>
                  <a:lnTo>
                    <a:pt x="1933" y="1548"/>
                  </a:lnTo>
                  <a:lnTo>
                    <a:pt x="1901" y="1608"/>
                  </a:lnTo>
                  <a:lnTo>
                    <a:pt x="1865" y="1665"/>
                  </a:lnTo>
                  <a:lnTo>
                    <a:pt x="1826" y="1719"/>
                  </a:lnTo>
                  <a:lnTo>
                    <a:pt x="1784" y="1770"/>
                  </a:lnTo>
                  <a:lnTo>
                    <a:pt x="1738" y="1818"/>
                  </a:lnTo>
                  <a:lnTo>
                    <a:pt x="1749" y="1815"/>
                  </a:lnTo>
                  <a:lnTo>
                    <a:pt x="1758" y="1811"/>
                  </a:lnTo>
                  <a:lnTo>
                    <a:pt x="1766" y="1806"/>
                  </a:lnTo>
                  <a:lnTo>
                    <a:pt x="1806" y="1766"/>
                  </a:lnTo>
                  <a:lnTo>
                    <a:pt x="1844" y="1723"/>
                  </a:lnTo>
                  <a:lnTo>
                    <a:pt x="1881" y="1677"/>
                  </a:lnTo>
                  <a:lnTo>
                    <a:pt x="1915" y="1629"/>
                  </a:lnTo>
                  <a:lnTo>
                    <a:pt x="1946" y="1579"/>
                  </a:lnTo>
                  <a:lnTo>
                    <a:pt x="1975" y="1526"/>
                  </a:lnTo>
                  <a:close/>
                  <a:moveTo>
                    <a:pt x="1521" y="1461"/>
                  </a:moveTo>
                  <a:lnTo>
                    <a:pt x="1490" y="1523"/>
                  </a:lnTo>
                  <a:lnTo>
                    <a:pt x="1458" y="1583"/>
                  </a:lnTo>
                  <a:lnTo>
                    <a:pt x="1423" y="1640"/>
                  </a:lnTo>
                  <a:lnTo>
                    <a:pt x="1386" y="1694"/>
                  </a:lnTo>
                  <a:lnTo>
                    <a:pt x="1348" y="1746"/>
                  </a:lnTo>
                  <a:lnTo>
                    <a:pt x="1399" y="1762"/>
                  </a:lnTo>
                  <a:lnTo>
                    <a:pt x="1448" y="1777"/>
                  </a:lnTo>
                  <a:lnTo>
                    <a:pt x="1495" y="1790"/>
                  </a:lnTo>
                  <a:lnTo>
                    <a:pt x="1539" y="1801"/>
                  </a:lnTo>
                  <a:lnTo>
                    <a:pt x="1580" y="1810"/>
                  </a:lnTo>
                  <a:lnTo>
                    <a:pt x="1620" y="1762"/>
                  </a:lnTo>
                  <a:lnTo>
                    <a:pt x="1658" y="1713"/>
                  </a:lnTo>
                  <a:lnTo>
                    <a:pt x="1695" y="1659"/>
                  </a:lnTo>
                  <a:lnTo>
                    <a:pt x="1728" y="1603"/>
                  </a:lnTo>
                  <a:lnTo>
                    <a:pt x="1760" y="1545"/>
                  </a:lnTo>
                  <a:lnTo>
                    <a:pt x="1766" y="1530"/>
                  </a:lnTo>
                  <a:lnTo>
                    <a:pt x="1723" y="1520"/>
                  </a:lnTo>
                  <a:lnTo>
                    <a:pt x="1677" y="1508"/>
                  </a:lnTo>
                  <a:lnTo>
                    <a:pt x="1628" y="1495"/>
                  </a:lnTo>
                  <a:lnTo>
                    <a:pt x="1575" y="1479"/>
                  </a:lnTo>
                  <a:lnTo>
                    <a:pt x="1521" y="1461"/>
                  </a:lnTo>
                  <a:close/>
                  <a:moveTo>
                    <a:pt x="626" y="1427"/>
                  </a:moveTo>
                  <a:lnTo>
                    <a:pt x="604" y="1483"/>
                  </a:lnTo>
                  <a:lnTo>
                    <a:pt x="584" y="1537"/>
                  </a:lnTo>
                  <a:lnTo>
                    <a:pt x="566" y="1590"/>
                  </a:lnTo>
                  <a:lnTo>
                    <a:pt x="550" y="1640"/>
                  </a:lnTo>
                  <a:lnTo>
                    <a:pt x="537" y="1686"/>
                  </a:lnTo>
                  <a:lnTo>
                    <a:pt x="613" y="1727"/>
                  </a:lnTo>
                  <a:lnTo>
                    <a:pt x="692" y="1767"/>
                  </a:lnTo>
                  <a:lnTo>
                    <a:pt x="772" y="1806"/>
                  </a:lnTo>
                  <a:lnTo>
                    <a:pt x="851" y="1841"/>
                  </a:lnTo>
                  <a:lnTo>
                    <a:pt x="880" y="1802"/>
                  </a:lnTo>
                  <a:lnTo>
                    <a:pt x="910" y="1760"/>
                  </a:lnTo>
                  <a:lnTo>
                    <a:pt x="940" y="1713"/>
                  </a:lnTo>
                  <a:lnTo>
                    <a:pt x="970" y="1664"/>
                  </a:lnTo>
                  <a:lnTo>
                    <a:pt x="1002" y="1613"/>
                  </a:lnTo>
                  <a:lnTo>
                    <a:pt x="940" y="1585"/>
                  </a:lnTo>
                  <a:lnTo>
                    <a:pt x="876" y="1555"/>
                  </a:lnTo>
                  <a:lnTo>
                    <a:pt x="812" y="1524"/>
                  </a:lnTo>
                  <a:lnTo>
                    <a:pt x="717" y="1476"/>
                  </a:lnTo>
                  <a:lnTo>
                    <a:pt x="626" y="1427"/>
                  </a:lnTo>
                  <a:close/>
                  <a:moveTo>
                    <a:pt x="119" y="1414"/>
                  </a:moveTo>
                  <a:lnTo>
                    <a:pt x="130" y="1466"/>
                  </a:lnTo>
                  <a:lnTo>
                    <a:pt x="145" y="1516"/>
                  </a:lnTo>
                  <a:lnTo>
                    <a:pt x="163" y="1565"/>
                  </a:lnTo>
                  <a:lnTo>
                    <a:pt x="183" y="1611"/>
                  </a:lnTo>
                  <a:lnTo>
                    <a:pt x="207" y="1656"/>
                  </a:lnTo>
                  <a:lnTo>
                    <a:pt x="230" y="1675"/>
                  </a:lnTo>
                  <a:lnTo>
                    <a:pt x="255" y="1696"/>
                  </a:lnTo>
                  <a:lnTo>
                    <a:pt x="284" y="1717"/>
                  </a:lnTo>
                  <a:lnTo>
                    <a:pt x="315" y="1739"/>
                  </a:lnTo>
                  <a:lnTo>
                    <a:pt x="301" y="1702"/>
                  </a:lnTo>
                  <a:lnTo>
                    <a:pt x="290" y="1662"/>
                  </a:lnTo>
                  <a:lnTo>
                    <a:pt x="281" y="1620"/>
                  </a:lnTo>
                  <a:lnTo>
                    <a:pt x="276" y="1576"/>
                  </a:lnTo>
                  <a:lnTo>
                    <a:pt x="273" y="1531"/>
                  </a:lnTo>
                  <a:lnTo>
                    <a:pt x="229" y="1500"/>
                  </a:lnTo>
                  <a:lnTo>
                    <a:pt x="188" y="1470"/>
                  </a:lnTo>
                  <a:lnTo>
                    <a:pt x="151" y="1441"/>
                  </a:lnTo>
                  <a:lnTo>
                    <a:pt x="119" y="1414"/>
                  </a:lnTo>
                  <a:close/>
                  <a:moveTo>
                    <a:pt x="41" y="1327"/>
                  </a:moveTo>
                  <a:lnTo>
                    <a:pt x="47" y="1351"/>
                  </a:lnTo>
                  <a:lnTo>
                    <a:pt x="54" y="1373"/>
                  </a:lnTo>
                  <a:lnTo>
                    <a:pt x="76" y="1435"/>
                  </a:lnTo>
                  <a:lnTo>
                    <a:pt x="103" y="1496"/>
                  </a:lnTo>
                  <a:lnTo>
                    <a:pt x="133" y="1555"/>
                  </a:lnTo>
                  <a:lnTo>
                    <a:pt x="167" y="1612"/>
                  </a:lnTo>
                  <a:lnTo>
                    <a:pt x="175" y="1624"/>
                  </a:lnTo>
                  <a:lnTo>
                    <a:pt x="186" y="1635"/>
                  </a:lnTo>
                  <a:lnTo>
                    <a:pt x="198" y="1648"/>
                  </a:lnTo>
                  <a:lnTo>
                    <a:pt x="176" y="1604"/>
                  </a:lnTo>
                  <a:lnTo>
                    <a:pt x="156" y="1558"/>
                  </a:lnTo>
                  <a:lnTo>
                    <a:pt x="139" y="1510"/>
                  </a:lnTo>
                  <a:lnTo>
                    <a:pt x="125" y="1461"/>
                  </a:lnTo>
                  <a:lnTo>
                    <a:pt x="114" y="1410"/>
                  </a:lnTo>
                  <a:lnTo>
                    <a:pt x="90" y="1387"/>
                  </a:lnTo>
                  <a:lnTo>
                    <a:pt x="70" y="1366"/>
                  </a:lnTo>
                  <a:lnTo>
                    <a:pt x="53" y="1346"/>
                  </a:lnTo>
                  <a:lnTo>
                    <a:pt x="41" y="1327"/>
                  </a:lnTo>
                  <a:close/>
                  <a:moveTo>
                    <a:pt x="1163" y="1320"/>
                  </a:moveTo>
                  <a:lnTo>
                    <a:pt x="1124" y="1398"/>
                  </a:lnTo>
                  <a:lnTo>
                    <a:pt x="1085" y="1473"/>
                  </a:lnTo>
                  <a:lnTo>
                    <a:pt x="1046" y="1544"/>
                  </a:lnTo>
                  <a:lnTo>
                    <a:pt x="1007" y="1611"/>
                  </a:lnTo>
                  <a:lnTo>
                    <a:pt x="1079" y="1643"/>
                  </a:lnTo>
                  <a:lnTo>
                    <a:pt x="1149" y="1672"/>
                  </a:lnTo>
                  <a:lnTo>
                    <a:pt x="1217" y="1699"/>
                  </a:lnTo>
                  <a:lnTo>
                    <a:pt x="1282" y="1723"/>
                  </a:lnTo>
                  <a:lnTo>
                    <a:pt x="1345" y="1744"/>
                  </a:lnTo>
                  <a:lnTo>
                    <a:pt x="1382" y="1694"/>
                  </a:lnTo>
                  <a:lnTo>
                    <a:pt x="1419" y="1639"/>
                  </a:lnTo>
                  <a:lnTo>
                    <a:pt x="1453" y="1582"/>
                  </a:lnTo>
                  <a:lnTo>
                    <a:pt x="1487" y="1522"/>
                  </a:lnTo>
                  <a:lnTo>
                    <a:pt x="1518" y="1460"/>
                  </a:lnTo>
                  <a:lnTo>
                    <a:pt x="1452" y="1437"/>
                  </a:lnTo>
                  <a:lnTo>
                    <a:pt x="1383" y="1411"/>
                  </a:lnTo>
                  <a:lnTo>
                    <a:pt x="1311" y="1383"/>
                  </a:lnTo>
                  <a:lnTo>
                    <a:pt x="1238" y="1352"/>
                  </a:lnTo>
                  <a:lnTo>
                    <a:pt x="1163" y="1320"/>
                  </a:lnTo>
                  <a:close/>
                  <a:moveTo>
                    <a:pt x="312" y="1239"/>
                  </a:moveTo>
                  <a:lnTo>
                    <a:pt x="299" y="1294"/>
                  </a:lnTo>
                  <a:lnTo>
                    <a:pt x="289" y="1350"/>
                  </a:lnTo>
                  <a:lnTo>
                    <a:pt x="281" y="1404"/>
                  </a:lnTo>
                  <a:lnTo>
                    <a:pt x="277" y="1456"/>
                  </a:lnTo>
                  <a:lnTo>
                    <a:pt x="276" y="1508"/>
                  </a:lnTo>
                  <a:lnTo>
                    <a:pt x="276" y="1528"/>
                  </a:lnTo>
                  <a:lnTo>
                    <a:pt x="334" y="1566"/>
                  </a:lnTo>
                  <a:lnTo>
                    <a:pt x="397" y="1606"/>
                  </a:lnTo>
                  <a:lnTo>
                    <a:pt x="464" y="1645"/>
                  </a:lnTo>
                  <a:lnTo>
                    <a:pt x="534" y="1684"/>
                  </a:lnTo>
                  <a:lnTo>
                    <a:pt x="547" y="1637"/>
                  </a:lnTo>
                  <a:lnTo>
                    <a:pt x="563" y="1588"/>
                  </a:lnTo>
                  <a:lnTo>
                    <a:pt x="581" y="1536"/>
                  </a:lnTo>
                  <a:lnTo>
                    <a:pt x="601" y="1482"/>
                  </a:lnTo>
                  <a:lnTo>
                    <a:pt x="623" y="1425"/>
                  </a:lnTo>
                  <a:lnTo>
                    <a:pt x="555" y="1387"/>
                  </a:lnTo>
                  <a:lnTo>
                    <a:pt x="490" y="1350"/>
                  </a:lnTo>
                  <a:lnTo>
                    <a:pt x="427" y="1312"/>
                  </a:lnTo>
                  <a:lnTo>
                    <a:pt x="368" y="1275"/>
                  </a:lnTo>
                  <a:lnTo>
                    <a:pt x="312" y="1239"/>
                  </a:lnTo>
                  <a:close/>
                  <a:moveTo>
                    <a:pt x="1876" y="1193"/>
                  </a:moveTo>
                  <a:lnTo>
                    <a:pt x="1863" y="1261"/>
                  </a:lnTo>
                  <a:lnTo>
                    <a:pt x="1845" y="1329"/>
                  </a:lnTo>
                  <a:lnTo>
                    <a:pt x="1824" y="1396"/>
                  </a:lnTo>
                  <a:lnTo>
                    <a:pt x="1800" y="1463"/>
                  </a:lnTo>
                  <a:lnTo>
                    <a:pt x="1771" y="1528"/>
                  </a:lnTo>
                  <a:lnTo>
                    <a:pt x="1805" y="1534"/>
                  </a:lnTo>
                  <a:lnTo>
                    <a:pt x="1836" y="1538"/>
                  </a:lnTo>
                  <a:lnTo>
                    <a:pt x="1865" y="1542"/>
                  </a:lnTo>
                  <a:lnTo>
                    <a:pt x="1891" y="1542"/>
                  </a:lnTo>
                  <a:lnTo>
                    <a:pt x="1913" y="1542"/>
                  </a:lnTo>
                  <a:lnTo>
                    <a:pt x="1933" y="1540"/>
                  </a:lnTo>
                  <a:lnTo>
                    <a:pt x="1962" y="1474"/>
                  </a:lnTo>
                  <a:lnTo>
                    <a:pt x="1986" y="1408"/>
                  </a:lnTo>
                  <a:lnTo>
                    <a:pt x="2005" y="1341"/>
                  </a:lnTo>
                  <a:lnTo>
                    <a:pt x="2020" y="1273"/>
                  </a:lnTo>
                  <a:lnTo>
                    <a:pt x="2031" y="1205"/>
                  </a:lnTo>
                  <a:lnTo>
                    <a:pt x="2007" y="1207"/>
                  </a:lnTo>
                  <a:lnTo>
                    <a:pt x="1980" y="1207"/>
                  </a:lnTo>
                  <a:lnTo>
                    <a:pt x="1948" y="1204"/>
                  </a:lnTo>
                  <a:lnTo>
                    <a:pt x="1914" y="1199"/>
                  </a:lnTo>
                  <a:lnTo>
                    <a:pt x="1876" y="1193"/>
                  </a:lnTo>
                  <a:close/>
                  <a:moveTo>
                    <a:pt x="2079" y="1185"/>
                  </a:moveTo>
                  <a:lnTo>
                    <a:pt x="2071" y="1192"/>
                  </a:lnTo>
                  <a:lnTo>
                    <a:pt x="2061" y="1197"/>
                  </a:lnTo>
                  <a:lnTo>
                    <a:pt x="2049" y="1201"/>
                  </a:lnTo>
                  <a:lnTo>
                    <a:pt x="2034" y="1204"/>
                  </a:lnTo>
                  <a:lnTo>
                    <a:pt x="2025" y="1273"/>
                  </a:lnTo>
                  <a:lnTo>
                    <a:pt x="2010" y="1341"/>
                  </a:lnTo>
                  <a:lnTo>
                    <a:pt x="1990" y="1408"/>
                  </a:lnTo>
                  <a:lnTo>
                    <a:pt x="1966" y="1473"/>
                  </a:lnTo>
                  <a:lnTo>
                    <a:pt x="1937" y="1538"/>
                  </a:lnTo>
                  <a:lnTo>
                    <a:pt x="1953" y="1534"/>
                  </a:lnTo>
                  <a:lnTo>
                    <a:pt x="1966" y="1528"/>
                  </a:lnTo>
                  <a:lnTo>
                    <a:pt x="1976" y="1521"/>
                  </a:lnTo>
                  <a:lnTo>
                    <a:pt x="1982" y="1511"/>
                  </a:lnTo>
                  <a:lnTo>
                    <a:pt x="2011" y="1448"/>
                  </a:lnTo>
                  <a:lnTo>
                    <a:pt x="2035" y="1383"/>
                  </a:lnTo>
                  <a:lnTo>
                    <a:pt x="2054" y="1317"/>
                  </a:lnTo>
                  <a:lnTo>
                    <a:pt x="2069" y="1251"/>
                  </a:lnTo>
                  <a:lnTo>
                    <a:pt x="2079" y="1185"/>
                  </a:lnTo>
                  <a:close/>
                  <a:moveTo>
                    <a:pt x="1642" y="1126"/>
                  </a:moveTo>
                  <a:lnTo>
                    <a:pt x="1620" y="1204"/>
                  </a:lnTo>
                  <a:lnTo>
                    <a:pt x="1595" y="1283"/>
                  </a:lnTo>
                  <a:lnTo>
                    <a:pt x="1565" y="1361"/>
                  </a:lnTo>
                  <a:lnTo>
                    <a:pt x="1532" y="1438"/>
                  </a:lnTo>
                  <a:lnTo>
                    <a:pt x="1522" y="1459"/>
                  </a:lnTo>
                  <a:lnTo>
                    <a:pt x="1577" y="1477"/>
                  </a:lnTo>
                  <a:lnTo>
                    <a:pt x="1629" y="1493"/>
                  </a:lnTo>
                  <a:lnTo>
                    <a:pt x="1678" y="1506"/>
                  </a:lnTo>
                  <a:lnTo>
                    <a:pt x="1725" y="1517"/>
                  </a:lnTo>
                  <a:lnTo>
                    <a:pt x="1768" y="1527"/>
                  </a:lnTo>
                  <a:lnTo>
                    <a:pt x="1796" y="1462"/>
                  </a:lnTo>
                  <a:lnTo>
                    <a:pt x="1821" y="1395"/>
                  </a:lnTo>
                  <a:lnTo>
                    <a:pt x="1842" y="1328"/>
                  </a:lnTo>
                  <a:lnTo>
                    <a:pt x="1859" y="1260"/>
                  </a:lnTo>
                  <a:lnTo>
                    <a:pt x="1873" y="1192"/>
                  </a:lnTo>
                  <a:lnTo>
                    <a:pt x="1832" y="1183"/>
                  </a:lnTo>
                  <a:lnTo>
                    <a:pt x="1788" y="1172"/>
                  </a:lnTo>
                  <a:lnTo>
                    <a:pt x="1741" y="1159"/>
                  </a:lnTo>
                  <a:lnTo>
                    <a:pt x="1693" y="1144"/>
                  </a:lnTo>
                  <a:lnTo>
                    <a:pt x="1642" y="1126"/>
                  </a:lnTo>
                  <a:close/>
                  <a:moveTo>
                    <a:pt x="764" y="1123"/>
                  </a:moveTo>
                  <a:lnTo>
                    <a:pt x="725" y="1201"/>
                  </a:lnTo>
                  <a:lnTo>
                    <a:pt x="690" y="1278"/>
                  </a:lnTo>
                  <a:lnTo>
                    <a:pt x="657" y="1352"/>
                  </a:lnTo>
                  <a:lnTo>
                    <a:pt x="627" y="1424"/>
                  </a:lnTo>
                  <a:lnTo>
                    <a:pt x="719" y="1473"/>
                  </a:lnTo>
                  <a:lnTo>
                    <a:pt x="813" y="1521"/>
                  </a:lnTo>
                  <a:lnTo>
                    <a:pt x="910" y="1567"/>
                  </a:lnTo>
                  <a:lnTo>
                    <a:pt x="1004" y="1610"/>
                  </a:lnTo>
                  <a:lnTo>
                    <a:pt x="1043" y="1542"/>
                  </a:lnTo>
                  <a:lnTo>
                    <a:pt x="1082" y="1471"/>
                  </a:lnTo>
                  <a:lnTo>
                    <a:pt x="1121" y="1396"/>
                  </a:lnTo>
                  <a:lnTo>
                    <a:pt x="1160" y="1318"/>
                  </a:lnTo>
                  <a:lnTo>
                    <a:pt x="1061" y="1273"/>
                  </a:lnTo>
                  <a:lnTo>
                    <a:pt x="960" y="1224"/>
                  </a:lnTo>
                  <a:lnTo>
                    <a:pt x="860" y="1174"/>
                  </a:lnTo>
                  <a:lnTo>
                    <a:pt x="764" y="1123"/>
                  </a:lnTo>
                  <a:close/>
                  <a:moveTo>
                    <a:pt x="119" y="1092"/>
                  </a:moveTo>
                  <a:lnTo>
                    <a:pt x="109" y="1159"/>
                  </a:lnTo>
                  <a:lnTo>
                    <a:pt x="105" y="1224"/>
                  </a:lnTo>
                  <a:lnTo>
                    <a:pt x="105" y="1291"/>
                  </a:lnTo>
                  <a:lnTo>
                    <a:pt x="109" y="1356"/>
                  </a:lnTo>
                  <a:lnTo>
                    <a:pt x="118" y="1408"/>
                  </a:lnTo>
                  <a:lnTo>
                    <a:pt x="150" y="1435"/>
                  </a:lnTo>
                  <a:lnTo>
                    <a:pt x="187" y="1464"/>
                  </a:lnTo>
                  <a:lnTo>
                    <a:pt x="228" y="1494"/>
                  </a:lnTo>
                  <a:lnTo>
                    <a:pt x="273" y="1526"/>
                  </a:lnTo>
                  <a:lnTo>
                    <a:pt x="272" y="1517"/>
                  </a:lnTo>
                  <a:lnTo>
                    <a:pt x="272" y="1508"/>
                  </a:lnTo>
                  <a:lnTo>
                    <a:pt x="274" y="1456"/>
                  </a:lnTo>
                  <a:lnTo>
                    <a:pt x="278" y="1403"/>
                  </a:lnTo>
                  <a:lnTo>
                    <a:pt x="285" y="1348"/>
                  </a:lnTo>
                  <a:lnTo>
                    <a:pt x="296" y="1292"/>
                  </a:lnTo>
                  <a:lnTo>
                    <a:pt x="310" y="1236"/>
                  </a:lnTo>
                  <a:lnTo>
                    <a:pt x="266" y="1205"/>
                  </a:lnTo>
                  <a:lnTo>
                    <a:pt x="224" y="1175"/>
                  </a:lnTo>
                  <a:lnTo>
                    <a:pt x="185" y="1146"/>
                  </a:lnTo>
                  <a:lnTo>
                    <a:pt x="150" y="1118"/>
                  </a:lnTo>
                  <a:lnTo>
                    <a:pt x="119" y="1092"/>
                  </a:lnTo>
                  <a:close/>
                  <a:moveTo>
                    <a:pt x="1306" y="994"/>
                  </a:moveTo>
                  <a:lnTo>
                    <a:pt x="1276" y="1069"/>
                  </a:lnTo>
                  <a:lnTo>
                    <a:pt x="1243" y="1146"/>
                  </a:lnTo>
                  <a:lnTo>
                    <a:pt x="1204" y="1233"/>
                  </a:lnTo>
                  <a:lnTo>
                    <a:pt x="1164" y="1317"/>
                  </a:lnTo>
                  <a:lnTo>
                    <a:pt x="1239" y="1350"/>
                  </a:lnTo>
                  <a:lnTo>
                    <a:pt x="1313" y="1380"/>
                  </a:lnTo>
                  <a:lnTo>
                    <a:pt x="1385" y="1409"/>
                  </a:lnTo>
                  <a:lnTo>
                    <a:pt x="1453" y="1434"/>
                  </a:lnTo>
                  <a:lnTo>
                    <a:pt x="1519" y="1458"/>
                  </a:lnTo>
                  <a:lnTo>
                    <a:pt x="1529" y="1436"/>
                  </a:lnTo>
                  <a:lnTo>
                    <a:pt x="1562" y="1360"/>
                  </a:lnTo>
                  <a:lnTo>
                    <a:pt x="1591" y="1282"/>
                  </a:lnTo>
                  <a:lnTo>
                    <a:pt x="1617" y="1204"/>
                  </a:lnTo>
                  <a:lnTo>
                    <a:pt x="1639" y="1126"/>
                  </a:lnTo>
                  <a:lnTo>
                    <a:pt x="1577" y="1104"/>
                  </a:lnTo>
                  <a:lnTo>
                    <a:pt x="1512" y="1080"/>
                  </a:lnTo>
                  <a:lnTo>
                    <a:pt x="1446" y="1053"/>
                  </a:lnTo>
                  <a:lnTo>
                    <a:pt x="1377" y="1025"/>
                  </a:lnTo>
                  <a:lnTo>
                    <a:pt x="1306" y="994"/>
                  </a:lnTo>
                  <a:close/>
                  <a:moveTo>
                    <a:pt x="17" y="979"/>
                  </a:moveTo>
                  <a:lnTo>
                    <a:pt x="12" y="1046"/>
                  </a:lnTo>
                  <a:lnTo>
                    <a:pt x="12" y="1113"/>
                  </a:lnTo>
                  <a:lnTo>
                    <a:pt x="16" y="1180"/>
                  </a:lnTo>
                  <a:lnTo>
                    <a:pt x="24" y="1248"/>
                  </a:lnTo>
                  <a:lnTo>
                    <a:pt x="37" y="1313"/>
                  </a:lnTo>
                  <a:lnTo>
                    <a:pt x="46" y="1329"/>
                  </a:lnTo>
                  <a:lnTo>
                    <a:pt x="58" y="1346"/>
                  </a:lnTo>
                  <a:lnTo>
                    <a:pt x="73" y="1364"/>
                  </a:lnTo>
                  <a:lnTo>
                    <a:pt x="92" y="1383"/>
                  </a:lnTo>
                  <a:lnTo>
                    <a:pt x="114" y="1404"/>
                  </a:lnTo>
                  <a:lnTo>
                    <a:pt x="109" y="1380"/>
                  </a:lnTo>
                  <a:lnTo>
                    <a:pt x="106" y="1356"/>
                  </a:lnTo>
                  <a:lnTo>
                    <a:pt x="101" y="1290"/>
                  </a:lnTo>
                  <a:lnTo>
                    <a:pt x="101" y="1224"/>
                  </a:lnTo>
                  <a:lnTo>
                    <a:pt x="106" y="1157"/>
                  </a:lnTo>
                  <a:lnTo>
                    <a:pt x="115" y="1089"/>
                  </a:lnTo>
                  <a:lnTo>
                    <a:pt x="89" y="1064"/>
                  </a:lnTo>
                  <a:lnTo>
                    <a:pt x="65" y="1041"/>
                  </a:lnTo>
                  <a:lnTo>
                    <a:pt x="46" y="1018"/>
                  </a:lnTo>
                  <a:lnTo>
                    <a:pt x="29" y="998"/>
                  </a:lnTo>
                  <a:lnTo>
                    <a:pt x="17" y="979"/>
                  </a:lnTo>
                  <a:close/>
                  <a:moveTo>
                    <a:pt x="7" y="953"/>
                  </a:moveTo>
                  <a:lnTo>
                    <a:pt x="3" y="1017"/>
                  </a:lnTo>
                  <a:lnTo>
                    <a:pt x="3" y="1081"/>
                  </a:lnTo>
                  <a:lnTo>
                    <a:pt x="7" y="1144"/>
                  </a:lnTo>
                  <a:lnTo>
                    <a:pt x="15" y="1207"/>
                  </a:lnTo>
                  <a:lnTo>
                    <a:pt x="9" y="1149"/>
                  </a:lnTo>
                  <a:lnTo>
                    <a:pt x="7" y="1090"/>
                  </a:lnTo>
                  <a:lnTo>
                    <a:pt x="9" y="1032"/>
                  </a:lnTo>
                  <a:lnTo>
                    <a:pt x="15" y="973"/>
                  </a:lnTo>
                  <a:lnTo>
                    <a:pt x="10" y="963"/>
                  </a:lnTo>
                  <a:lnTo>
                    <a:pt x="7" y="953"/>
                  </a:lnTo>
                  <a:close/>
                  <a:moveTo>
                    <a:pt x="434" y="925"/>
                  </a:moveTo>
                  <a:lnTo>
                    <a:pt x="403" y="987"/>
                  </a:lnTo>
                  <a:lnTo>
                    <a:pt x="377" y="1050"/>
                  </a:lnTo>
                  <a:lnTo>
                    <a:pt x="352" y="1112"/>
                  </a:lnTo>
                  <a:lnTo>
                    <a:pt x="331" y="1174"/>
                  </a:lnTo>
                  <a:lnTo>
                    <a:pt x="314" y="1235"/>
                  </a:lnTo>
                  <a:lnTo>
                    <a:pt x="369" y="1272"/>
                  </a:lnTo>
                  <a:lnTo>
                    <a:pt x="428" y="1308"/>
                  </a:lnTo>
                  <a:lnTo>
                    <a:pt x="491" y="1346"/>
                  </a:lnTo>
                  <a:lnTo>
                    <a:pt x="556" y="1384"/>
                  </a:lnTo>
                  <a:lnTo>
                    <a:pt x="624" y="1422"/>
                  </a:lnTo>
                  <a:lnTo>
                    <a:pt x="654" y="1350"/>
                  </a:lnTo>
                  <a:lnTo>
                    <a:pt x="687" y="1276"/>
                  </a:lnTo>
                  <a:lnTo>
                    <a:pt x="723" y="1199"/>
                  </a:lnTo>
                  <a:lnTo>
                    <a:pt x="761" y="1121"/>
                  </a:lnTo>
                  <a:lnTo>
                    <a:pt x="689" y="1082"/>
                  </a:lnTo>
                  <a:lnTo>
                    <a:pt x="620" y="1042"/>
                  </a:lnTo>
                  <a:lnTo>
                    <a:pt x="554" y="1002"/>
                  </a:lnTo>
                  <a:lnTo>
                    <a:pt x="492" y="963"/>
                  </a:lnTo>
                  <a:lnTo>
                    <a:pt x="434" y="925"/>
                  </a:lnTo>
                  <a:close/>
                  <a:moveTo>
                    <a:pt x="1886" y="835"/>
                  </a:moveTo>
                  <a:lnTo>
                    <a:pt x="1892" y="905"/>
                  </a:lnTo>
                  <a:lnTo>
                    <a:pt x="1894" y="976"/>
                  </a:lnTo>
                  <a:lnTo>
                    <a:pt x="1892" y="1047"/>
                  </a:lnTo>
                  <a:lnTo>
                    <a:pt x="1887" y="1119"/>
                  </a:lnTo>
                  <a:lnTo>
                    <a:pt x="1877" y="1190"/>
                  </a:lnTo>
                  <a:lnTo>
                    <a:pt x="1915" y="1197"/>
                  </a:lnTo>
                  <a:lnTo>
                    <a:pt x="1949" y="1202"/>
                  </a:lnTo>
                  <a:lnTo>
                    <a:pt x="1981" y="1204"/>
                  </a:lnTo>
                  <a:lnTo>
                    <a:pt x="2008" y="1204"/>
                  </a:lnTo>
                  <a:lnTo>
                    <a:pt x="2031" y="1203"/>
                  </a:lnTo>
                  <a:lnTo>
                    <a:pt x="2037" y="1131"/>
                  </a:lnTo>
                  <a:lnTo>
                    <a:pt x="2039" y="1059"/>
                  </a:lnTo>
                  <a:lnTo>
                    <a:pt x="2035" y="988"/>
                  </a:lnTo>
                  <a:lnTo>
                    <a:pt x="2027" y="917"/>
                  </a:lnTo>
                  <a:lnTo>
                    <a:pt x="2015" y="847"/>
                  </a:lnTo>
                  <a:lnTo>
                    <a:pt x="1995" y="848"/>
                  </a:lnTo>
                  <a:lnTo>
                    <a:pt x="1971" y="847"/>
                  </a:lnTo>
                  <a:lnTo>
                    <a:pt x="1946" y="845"/>
                  </a:lnTo>
                  <a:lnTo>
                    <a:pt x="1917" y="841"/>
                  </a:lnTo>
                  <a:lnTo>
                    <a:pt x="1886" y="835"/>
                  </a:lnTo>
                  <a:close/>
                  <a:moveTo>
                    <a:pt x="2058" y="830"/>
                  </a:moveTo>
                  <a:lnTo>
                    <a:pt x="2048" y="837"/>
                  </a:lnTo>
                  <a:lnTo>
                    <a:pt x="2034" y="843"/>
                  </a:lnTo>
                  <a:lnTo>
                    <a:pt x="2018" y="847"/>
                  </a:lnTo>
                  <a:lnTo>
                    <a:pt x="2030" y="917"/>
                  </a:lnTo>
                  <a:lnTo>
                    <a:pt x="2039" y="988"/>
                  </a:lnTo>
                  <a:lnTo>
                    <a:pt x="2042" y="1059"/>
                  </a:lnTo>
                  <a:lnTo>
                    <a:pt x="2040" y="1131"/>
                  </a:lnTo>
                  <a:lnTo>
                    <a:pt x="2034" y="1202"/>
                  </a:lnTo>
                  <a:lnTo>
                    <a:pt x="2050" y="1198"/>
                  </a:lnTo>
                  <a:lnTo>
                    <a:pt x="2063" y="1193"/>
                  </a:lnTo>
                  <a:lnTo>
                    <a:pt x="2073" y="1186"/>
                  </a:lnTo>
                  <a:lnTo>
                    <a:pt x="2080" y="1178"/>
                  </a:lnTo>
                  <a:lnTo>
                    <a:pt x="2085" y="1107"/>
                  </a:lnTo>
                  <a:lnTo>
                    <a:pt x="2085" y="1038"/>
                  </a:lnTo>
                  <a:lnTo>
                    <a:pt x="2081" y="968"/>
                  </a:lnTo>
                  <a:lnTo>
                    <a:pt x="2072" y="899"/>
                  </a:lnTo>
                  <a:lnTo>
                    <a:pt x="2058" y="830"/>
                  </a:lnTo>
                  <a:close/>
                  <a:moveTo>
                    <a:pt x="2064" y="817"/>
                  </a:moveTo>
                  <a:lnTo>
                    <a:pt x="2064" y="819"/>
                  </a:lnTo>
                  <a:lnTo>
                    <a:pt x="2064" y="822"/>
                  </a:lnTo>
                  <a:lnTo>
                    <a:pt x="2062" y="823"/>
                  </a:lnTo>
                  <a:lnTo>
                    <a:pt x="2062" y="824"/>
                  </a:lnTo>
                  <a:lnTo>
                    <a:pt x="2061" y="826"/>
                  </a:lnTo>
                  <a:lnTo>
                    <a:pt x="2060" y="827"/>
                  </a:lnTo>
                  <a:lnTo>
                    <a:pt x="2074" y="888"/>
                  </a:lnTo>
                  <a:lnTo>
                    <a:pt x="2083" y="950"/>
                  </a:lnTo>
                  <a:lnTo>
                    <a:pt x="2088" y="1012"/>
                  </a:lnTo>
                  <a:lnTo>
                    <a:pt x="2089" y="1074"/>
                  </a:lnTo>
                  <a:lnTo>
                    <a:pt x="2087" y="1137"/>
                  </a:lnTo>
                  <a:lnTo>
                    <a:pt x="2090" y="1072"/>
                  </a:lnTo>
                  <a:lnTo>
                    <a:pt x="2090" y="1008"/>
                  </a:lnTo>
                  <a:lnTo>
                    <a:pt x="2085" y="943"/>
                  </a:lnTo>
                  <a:lnTo>
                    <a:pt x="2077" y="880"/>
                  </a:lnTo>
                  <a:lnTo>
                    <a:pt x="2064" y="817"/>
                  </a:lnTo>
                  <a:close/>
                  <a:moveTo>
                    <a:pt x="935" y="811"/>
                  </a:moveTo>
                  <a:lnTo>
                    <a:pt x="894" y="881"/>
                  </a:lnTo>
                  <a:lnTo>
                    <a:pt x="853" y="953"/>
                  </a:lnTo>
                  <a:lnTo>
                    <a:pt x="808" y="1037"/>
                  </a:lnTo>
                  <a:lnTo>
                    <a:pt x="765" y="1120"/>
                  </a:lnTo>
                  <a:lnTo>
                    <a:pt x="862" y="1170"/>
                  </a:lnTo>
                  <a:lnTo>
                    <a:pt x="961" y="1222"/>
                  </a:lnTo>
                  <a:lnTo>
                    <a:pt x="1029" y="1254"/>
                  </a:lnTo>
                  <a:lnTo>
                    <a:pt x="1096" y="1286"/>
                  </a:lnTo>
                  <a:lnTo>
                    <a:pt x="1161" y="1316"/>
                  </a:lnTo>
                  <a:lnTo>
                    <a:pt x="1201" y="1231"/>
                  </a:lnTo>
                  <a:lnTo>
                    <a:pt x="1240" y="1144"/>
                  </a:lnTo>
                  <a:lnTo>
                    <a:pt x="1273" y="1068"/>
                  </a:lnTo>
                  <a:lnTo>
                    <a:pt x="1303" y="993"/>
                  </a:lnTo>
                  <a:lnTo>
                    <a:pt x="1211" y="951"/>
                  </a:lnTo>
                  <a:lnTo>
                    <a:pt x="1117" y="906"/>
                  </a:lnTo>
                  <a:lnTo>
                    <a:pt x="1024" y="858"/>
                  </a:lnTo>
                  <a:lnTo>
                    <a:pt x="935" y="811"/>
                  </a:lnTo>
                  <a:close/>
                  <a:moveTo>
                    <a:pt x="1694" y="781"/>
                  </a:moveTo>
                  <a:lnTo>
                    <a:pt x="1688" y="865"/>
                  </a:lnTo>
                  <a:lnTo>
                    <a:pt x="1678" y="950"/>
                  </a:lnTo>
                  <a:lnTo>
                    <a:pt x="1663" y="1037"/>
                  </a:lnTo>
                  <a:lnTo>
                    <a:pt x="1643" y="1124"/>
                  </a:lnTo>
                  <a:lnTo>
                    <a:pt x="1694" y="1141"/>
                  </a:lnTo>
                  <a:lnTo>
                    <a:pt x="1742" y="1155"/>
                  </a:lnTo>
                  <a:lnTo>
                    <a:pt x="1789" y="1169"/>
                  </a:lnTo>
                  <a:lnTo>
                    <a:pt x="1833" y="1180"/>
                  </a:lnTo>
                  <a:lnTo>
                    <a:pt x="1873" y="1190"/>
                  </a:lnTo>
                  <a:lnTo>
                    <a:pt x="1883" y="1118"/>
                  </a:lnTo>
                  <a:lnTo>
                    <a:pt x="1888" y="1046"/>
                  </a:lnTo>
                  <a:lnTo>
                    <a:pt x="1890" y="975"/>
                  </a:lnTo>
                  <a:lnTo>
                    <a:pt x="1888" y="904"/>
                  </a:lnTo>
                  <a:lnTo>
                    <a:pt x="1883" y="834"/>
                  </a:lnTo>
                  <a:lnTo>
                    <a:pt x="1840" y="825"/>
                  </a:lnTo>
                  <a:lnTo>
                    <a:pt x="1795" y="813"/>
                  </a:lnTo>
                  <a:lnTo>
                    <a:pt x="1746" y="798"/>
                  </a:lnTo>
                  <a:lnTo>
                    <a:pt x="1694" y="781"/>
                  </a:lnTo>
                  <a:close/>
                  <a:moveTo>
                    <a:pt x="227" y="769"/>
                  </a:moveTo>
                  <a:lnTo>
                    <a:pt x="220" y="784"/>
                  </a:lnTo>
                  <a:lnTo>
                    <a:pt x="192" y="844"/>
                  </a:lnTo>
                  <a:lnTo>
                    <a:pt x="168" y="905"/>
                  </a:lnTo>
                  <a:lnTo>
                    <a:pt x="148" y="966"/>
                  </a:lnTo>
                  <a:lnTo>
                    <a:pt x="131" y="1027"/>
                  </a:lnTo>
                  <a:lnTo>
                    <a:pt x="119" y="1088"/>
                  </a:lnTo>
                  <a:lnTo>
                    <a:pt x="150" y="1116"/>
                  </a:lnTo>
                  <a:lnTo>
                    <a:pt x="185" y="1143"/>
                  </a:lnTo>
                  <a:lnTo>
                    <a:pt x="224" y="1172"/>
                  </a:lnTo>
                  <a:lnTo>
                    <a:pt x="266" y="1203"/>
                  </a:lnTo>
                  <a:lnTo>
                    <a:pt x="310" y="1234"/>
                  </a:lnTo>
                  <a:lnTo>
                    <a:pt x="333" y="1156"/>
                  </a:lnTo>
                  <a:lnTo>
                    <a:pt x="360" y="1078"/>
                  </a:lnTo>
                  <a:lnTo>
                    <a:pt x="393" y="1000"/>
                  </a:lnTo>
                  <a:lnTo>
                    <a:pt x="431" y="922"/>
                  </a:lnTo>
                  <a:lnTo>
                    <a:pt x="383" y="890"/>
                  </a:lnTo>
                  <a:lnTo>
                    <a:pt x="339" y="858"/>
                  </a:lnTo>
                  <a:lnTo>
                    <a:pt x="299" y="827"/>
                  </a:lnTo>
                  <a:lnTo>
                    <a:pt x="261" y="798"/>
                  </a:lnTo>
                  <a:lnTo>
                    <a:pt x="227" y="769"/>
                  </a:lnTo>
                  <a:close/>
                  <a:moveTo>
                    <a:pt x="1421" y="673"/>
                  </a:moveTo>
                  <a:lnTo>
                    <a:pt x="1397" y="749"/>
                  </a:lnTo>
                  <a:lnTo>
                    <a:pt x="1370" y="827"/>
                  </a:lnTo>
                  <a:lnTo>
                    <a:pt x="1340" y="908"/>
                  </a:lnTo>
                  <a:lnTo>
                    <a:pt x="1308" y="991"/>
                  </a:lnTo>
                  <a:lnTo>
                    <a:pt x="1379" y="1022"/>
                  </a:lnTo>
                  <a:lnTo>
                    <a:pt x="1447" y="1051"/>
                  </a:lnTo>
                  <a:lnTo>
                    <a:pt x="1513" y="1077"/>
                  </a:lnTo>
                  <a:lnTo>
                    <a:pt x="1578" y="1101"/>
                  </a:lnTo>
                  <a:lnTo>
                    <a:pt x="1639" y="1123"/>
                  </a:lnTo>
                  <a:lnTo>
                    <a:pt x="1655" y="1053"/>
                  </a:lnTo>
                  <a:lnTo>
                    <a:pt x="1668" y="984"/>
                  </a:lnTo>
                  <a:lnTo>
                    <a:pt x="1679" y="915"/>
                  </a:lnTo>
                  <a:lnTo>
                    <a:pt x="1687" y="847"/>
                  </a:lnTo>
                  <a:lnTo>
                    <a:pt x="1691" y="779"/>
                  </a:lnTo>
                  <a:lnTo>
                    <a:pt x="1640" y="762"/>
                  </a:lnTo>
                  <a:lnTo>
                    <a:pt x="1588" y="742"/>
                  </a:lnTo>
                  <a:lnTo>
                    <a:pt x="1534" y="721"/>
                  </a:lnTo>
                  <a:lnTo>
                    <a:pt x="1478" y="698"/>
                  </a:lnTo>
                  <a:lnTo>
                    <a:pt x="1421" y="673"/>
                  </a:lnTo>
                  <a:close/>
                  <a:moveTo>
                    <a:pt x="117" y="646"/>
                  </a:moveTo>
                  <a:lnTo>
                    <a:pt x="115" y="647"/>
                  </a:lnTo>
                  <a:lnTo>
                    <a:pt x="114" y="650"/>
                  </a:lnTo>
                  <a:lnTo>
                    <a:pt x="86" y="712"/>
                  </a:lnTo>
                  <a:lnTo>
                    <a:pt x="62" y="776"/>
                  </a:lnTo>
                  <a:lnTo>
                    <a:pt x="43" y="841"/>
                  </a:lnTo>
                  <a:lnTo>
                    <a:pt x="28" y="906"/>
                  </a:lnTo>
                  <a:lnTo>
                    <a:pt x="18" y="973"/>
                  </a:lnTo>
                  <a:lnTo>
                    <a:pt x="30" y="992"/>
                  </a:lnTo>
                  <a:lnTo>
                    <a:pt x="45" y="1013"/>
                  </a:lnTo>
                  <a:lnTo>
                    <a:pt x="65" y="1036"/>
                  </a:lnTo>
                  <a:lnTo>
                    <a:pt x="89" y="1060"/>
                  </a:lnTo>
                  <a:lnTo>
                    <a:pt x="116" y="1086"/>
                  </a:lnTo>
                  <a:lnTo>
                    <a:pt x="132" y="1009"/>
                  </a:lnTo>
                  <a:lnTo>
                    <a:pt x="154" y="934"/>
                  </a:lnTo>
                  <a:lnTo>
                    <a:pt x="183" y="857"/>
                  </a:lnTo>
                  <a:lnTo>
                    <a:pt x="217" y="783"/>
                  </a:lnTo>
                  <a:lnTo>
                    <a:pt x="225" y="767"/>
                  </a:lnTo>
                  <a:lnTo>
                    <a:pt x="195" y="739"/>
                  </a:lnTo>
                  <a:lnTo>
                    <a:pt x="169" y="714"/>
                  </a:lnTo>
                  <a:lnTo>
                    <a:pt x="148" y="690"/>
                  </a:lnTo>
                  <a:lnTo>
                    <a:pt x="130" y="666"/>
                  </a:lnTo>
                  <a:lnTo>
                    <a:pt x="117" y="646"/>
                  </a:lnTo>
                  <a:close/>
                  <a:moveTo>
                    <a:pt x="626" y="626"/>
                  </a:moveTo>
                  <a:lnTo>
                    <a:pt x="577" y="690"/>
                  </a:lnTo>
                  <a:lnTo>
                    <a:pt x="530" y="758"/>
                  </a:lnTo>
                  <a:lnTo>
                    <a:pt x="486" y="827"/>
                  </a:lnTo>
                  <a:lnTo>
                    <a:pt x="446" y="901"/>
                  </a:lnTo>
                  <a:lnTo>
                    <a:pt x="441" y="911"/>
                  </a:lnTo>
                  <a:lnTo>
                    <a:pt x="435" y="922"/>
                  </a:lnTo>
                  <a:lnTo>
                    <a:pt x="494" y="960"/>
                  </a:lnTo>
                  <a:lnTo>
                    <a:pt x="556" y="999"/>
                  </a:lnTo>
                  <a:lnTo>
                    <a:pt x="622" y="1038"/>
                  </a:lnTo>
                  <a:lnTo>
                    <a:pt x="691" y="1078"/>
                  </a:lnTo>
                  <a:lnTo>
                    <a:pt x="763" y="1118"/>
                  </a:lnTo>
                  <a:lnTo>
                    <a:pt x="805" y="1035"/>
                  </a:lnTo>
                  <a:lnTo>
                    <a:pt x="851" y="951"/>
                  </a:lnTo>
                  <a:lnTo>
                    <a:pt x="891" y="879"/>
                  </a:lnTo>
                  <a:lnTo>
                    <a:pt x="932" y="809"/>
                  </a:lnTo>
                  <a:lnTo>
                    <a:pt x="865" y="772"/>
                  </a:lnTo>
                  <a:lnTo>
                    <a:pt x="800" y="734"/>
                  </a:lnTo>
                  <a:lnTo>
                    <a:pt x="739" y="698"/>
                  </a:lnTo>
                  <a:lnTo>
                    <a:pt x="681" y="661"/>
                  </a:lnTo>
                  <a:lnTo>
                    <a:pt x="626" y="626"/>
                  </a:lnTo>
                  <a:close/>
                  <a:moveTo>
                    <a:pt x="104" y="601"/>
                  </a:moveTo>
                  <a:lnTo>
                    <a:pt x="75" y="667"/>
                  </a:lnTo>
                  <a:lnTo>
                    <a:pt x="51" y="734"/>
                  </a:lnTo>
                  <a:lnTo>
                    <a:pt x="32" y="802"/>
                  </a:lnTo>
                  <a:lnTo>
                    <a:pt x="18" y="870"/>
                  </a:lnTo>
                  <a:lnTo>
                    <a:pt x="8" y="938"/>
                  </a:lnTo>
                  <a:lnTo>
                    <a:pt x="10" y="952"/>
                  </a:lnTo>
                  <a:lnTo>
                    <a:pt x="16" y="967"/>
                  </a:lnTo>
                  <a:lnTo>
                    <a:pt x="26" y="902"/>
                  </a:lnTo>
                  <a:lnTo>
                    <a:pt x="41" y="837"/>
                  </a:lnTo>
                  <a:lnTo>
                    <a:pt x="60" y="774"/>
                  </a:lnTo>
                  <a:lnTo>
                    <a:pt x="84" y="710"/>
                  </a:lnTo>
                  <a:lnTo>
                    <a:pt x="111" y="648"/>
                  </a:lnTo>
                  <a:lnTo>
                    <a:pt x="113" y="646"/>
                  </a:lnTo>
                  <a:lnTo>
                    <a:pt x="114" y="641"/>
                  </a:lnTo>
                  <a:lnTo>
                    <a:pt x="108" y="627"/>
                  </a:lnTo>
                  <a:lnTo>
                    <a:pt x="105" y="613"/>
                  </a:lnTo>
                  <a:lnTo>
                    <a:pt x="104" y="601"/>
                  </a:lnTo>
                  <a:close/>
                  <a:moveTo>
                    <a:pt x="1814" y="540"/>
                  </a:moveTo>
                  <a:lnTo>
                    <a:pt x="1839" y="611"/>
                  </a:lnTo>
                  <a:lnTo>
                    <a:pt x="1859" y="682"/>
                  </a:lnTo>
                  <a:lnTo>
                    <a:pt x="1874" y="757"/>
                  </a:lnTo>
                  <a:lnTo>
                    <a:pt x="1885" y="832"/>
                  </a:lnTo>
                  <a:lnTo>
                    <a:pt x="1917" y="838"/>
                  </a:lnTo>
                  <a:lnTo>
                    <a:pt x="1946" y="842"/>
                  </a:lnTo>
                  <a:lnTo>
                    <a:pt x="1971" y="845"/>
                  </a:lnTo>
                  <a:lnTo>
                    <a:pt x="1994" y="846"/>
                  </a:lnTo>
                  <a:lnTo>
                    <a:pt x="2014" y="845"/>
                  </a:lnTo>
                  <a:lnTo>
                    <a:pt x="1999" y="783"/>
                  </a:lnTo>
                  <a:lnTo>
                    <a:pt x="1981" y="723"/>
                  </a:lnTo>
                  <a:lnTo>
                    <a:pt x="1959" y="664"/>
                  </a:lnTo>
                  <a:lnTo>
                    <a:pt x="1934" y="607"/>
                  </a:lnTo>
                  <a:lnTo>
                    <a:pt x="1905" y="550"/>
                  </a:lnTo>
                  <a:lnTo>
                    <a:pt x="1887" y="550"/>
                  </a:lnTo>
                  <a:lnTo>
                    <a:pt x="1865" y="548"/>
                  </a:lnTo>
                  <a:lnTo>
                    <a:pt x="1841" y="545"/>
                  </a:lnTo>
                  <a:lnTo>
                    <a:pt x="1814" y="540"/>
                  </a:lnTo>
                  <a:close/>
                  <a:moveTo>
                    <a:pt x="1938" y="539"/>
                  </a:moveTo>
                  <a:lnTo>
                    <a:pt x="1931" y="544"/>
                  </a:lnTo>
                  <a:lnTo>
                    <a:pt x="1922" y="548"/>
                  </a:lnTo>
                  <a:lnTo>
                    <a:pt x="1909" y="549"/>
                  </a:lnTo>
                  <a:lnTo>
                    <a:pt x="1937" y="606"/>
                  </a:lnTo>
                  <a:lnTo>
                    <a:pt x="1962" y="664"/>
                  </a:lnTo>
                  <a:lnTo>
                    <a:pt x="1984" y="723"/>
                  </a:lnTo>
                  <a:lnTo>
                    <a:pt x="2002" y="783"/>
                  </a:lnTo>
                  <a:lnTo>
                    <a:pt x="2017" y="844"/>
                  </a:lnTo>
                  <a:lnTo>
                    <a:pt x="2030" y="842"/>
                  </a:lnTo>
                  <a:lnTo>
                    <a:pt x="2041" y="837"/>
                  </a:lnTo>
                  <a:lnTo>
                    <a:pt x="2050" y="832"/>
                  </a:lnTo>
                  <a:lnTo>
                    <a:pt x="2057" y="826"/>
                  </a:lnTo>
                  <a:lnTo>
                    <a:pt x="2040" y="766"/>
                  </a:lnTo>
                  <a:lnTo>
                    <a:pt x="2020" y="707"/>
                  </a:lnTo>
                  <a:lnTo>
                    <a:pt x="1996" y="650"/>
                  </a:lnTo>
                  <a:lnTo>
                    <a:pt x="1969" y="593"/>
                  </a:lnTo>
                  <a:lnTo>
                    <a:pt x="1938" y="539"/>
                  </a:lnTo>
                  <a:close/>
                  <a:moveTo>
                    <a:pt x="1121" y="524"/>
                  </a:moveTo>
                  <a:lnTo>
                    <a:pt x="1075" y="590"/>
                  </a:lnTo>
                  <a:lnTo>
                    <a:pt x="1029" y="659"/>
                  </a:lnTo>
                  <a:lnTo>
                    <a:pt x="983" y="732"/>
                  </a:lnTo>
                  <a:lnTo>
                    <a:pt x="937" y="808"/>
                  </a:lnTo>
                  <a:lnTo>
                    <a:pt x="1026" y="855"/>
                  </a:lnTo>
                  <a:lnTo>
                    <a:pt x="1119" y="902"/>
                  </a:lnTo>
                  <a:lnTo>
                    <a:pt x="1213" y="948"/>
                  </a:lnTo>
                  <a:lnTo>
                    <a:pt x="1305" y="989"/>
                  </a:lnTo>
                  <a:lnTo>
                    <a:pt x="1337" y="906"/>
                  </a:lnTo>
                  <a:lnTo>
                    <a:pt x="1367" y="826"/>
                  </a:lnTo>
                  <a:lnTo>
                    <a:pt x="1394" y="748"/>
                  </a:lnTo>
                  <a:lnTo>
                    <a:pt x="1419" y="671"/>
                  </a:lnTo>
                  <a:lnTo>
                    <a:pt x="1344" y="637"/>
                  </a:lnTo>
                  <a:lnTo>
                    <a:pt x="1268" y="601"/>
                  </a:lnTo>
                  <a:lnTo>
                    <a:pt x="1193" y="563"/>
                  </a:lnTo>
                  <a:lnTo>
                    <a:pt x="1121" y="524"/>
                  </a:lnTo>
                  <a:close/>
                  <a:moveTo>
                    <a:pt x="1946" y="518"/>
                  </a:moveTo>
                  <a:lnTo>
                    <a:pt x="1946" y="525"/>
                  </a:lnTo>
                  <a:lnTo>
                    <a:pt x="1944" y="532"/>
                  </a:lnTo>
                  <a:lnTo>
                    <a:pt x="1943" y="534"/>
                  </a:lnTo>
                  <a:lnTo>
                    <a:pt x="1942" y="536"/>
                  </a:lnTo>
                  <a:lnTo>
                    <a:pt x="1971" y="591"/>
                  </a:lnTo>
                  <a:lnTo>
                    <a:pt x="1999" y="646"/>
                  </a:lnTo>
                  <a:lnTo>
                    <a:pt x="2022" y="704"/>
                  </a:lnTo>
                  <a:lnTo>
                    <a:pt x="2043" y="763"/>
                  </a:lnTo>
                  <a:lnTo>
                    <a:pt x="2059" y="822"/>
                  </a:lnTo>
                  <a:lnTo>
                    <a:pt x="2062" y="813"/>
                  </a:lnTo>
                  <a:lnTo>
                    <a:pt x="2062" y="804"/>
                  </a:lnTo>
                  <a:lnTo>
                    <a:pt x="2044" y="741"/>
                  </a:lnTo>
                  <a:lnTo>
                    <a:pt x="2024" y="680"/>
                  </a:lnTo>
                  <a:lnTo>
                    <a:pt x="1999" y="620"/>
                  </a:lnTo>
                  <a:lnTo>
                    <a:pt x="1971" y="561"/>
                  </a:lnTo>
                  <a:lnTo>
                    <a:pt x="1946" y="518"/>
                  </a:lnTo>
                  <a:close/>
                  <a:moveTo>
                    <a:pt x="1677" y="501"/>
                  </a:moveTo>
                  <a:lnTo>
                    <a:pt x="1685" y="553"/>
                  </a:lnTo>
                  <a:lnTo>
                    <a:pt x="1691" y="607"/>
                  </a:lnTo>
                  <a:lnTo>
                    <a:pt x="1694" y="662"/>
                  </a:lnTo>
                  <a:lnTo>
                    <a:pt x="1695" y="720"/>
                  </a:lnTo>
                  <a:lnTo>
                    <a:pt x="1694" y="778"/>
                  </a:lnTo>
                  <a:lnTo>
                    <a:pt x="1746" y="794"/>
                  </a:lnTo>
                  <a:lnTo>
                    <a:pt x="1795" y="809"/>
                  </a:lnTo>
                  <a:lnTo>
                    <a:pt x="1839" y="822"/>
                  </a:lnTo>
                  <a:lnTo>
                    <a:pt x="1882" y="832"/>
                  </a:lnTo>
                  <a:lnTo>
                    <a:pt x="1873" y="771"/>
                  </a:lnTo>
                  <a:lnTo>
                    <a:pt x="1862" y="711"/>
                  </a:lnTo>
                  <a:lnTo>
                    <a:pt x="1847" y="652"/>
                  </a:lnTo>
                  <a:lnTo>
                    <a:pt x="1829" y="595"/>
                  </a:lnTo>
                  <a:lnTo>
                    <a:pt x="1810" y="539"/>
                  </a:lnTo>
                  <a:lnTo>
                    <a:pt x="1780" y="532"/>
                  </a:lnTo>
                  <a:lnTo>
                    <a:pt x="1747" y="524"/>
                  </a:lnTo>
                  <a:lnTo>
                    <a:pt x="1713" y="513"/>
                  </a:lnTo>
                  <a:lnTo>
                    <a:pt x="1677" y="501"/>
                  </a:lnTo>
                  <a:close/>
                  <a:moveTo>
                    <a:pt x="431" y="480"/>
                  </a:moveTo>
                  <a:lnTo>
                    <a:pt x="384" y="532"/>
                  </a:lnTo>
                  <a:lnTo>
                    <a:pt x="341" y="587"/>
                  </a:lnTo>
                  <a:lnTo>
                    <a:pt x="300" y="644"/>
                  </a:lnTo>
                  <a:lnTo>
                    <a:pt x="263" y="705"/>
                  </a:lnTo>
                  <a:lnTo>
                    <a:pt x="229" y="767"/>
                  </a:lnTo>
                  <a:lnTo>
                    <a:pt x="263" y="795"/>
                  </a:lnTo>
                  <a:lnTo>
                    <a:pt x="300" y="825"/>
                  </a:lnTo>
                  <a:lnTo>
                    <a:pt x="341" y="856"/>
                  </a:lnTo>
                  <a:lnTo>
                    <a:pt x="385" y="887"/>
                  </a:lnTo>
                  <a:lnTo>
                    <a:pt x="432" y="920"/>
                  </a:lnTo>
                  <a:lnTo>
                    <a:pt x="437" y="909"/>
                  </a:lnTo>
                  <a:lnTo>
                    <a:pt x="443" y="899"/>
                  </a:lnTo>
                  <a:lnTo>
                    <a:pt x="484" y="826"/>
                  </a:lnTo>
                  <a:lnTo>
                    <a:pt x="528" y="756"/>
                  </a:lnTo>
                  <a:lnTo>
                    <a:pt x="574" y="688"/>
                  </a:lnTo>
                  <a:lnTo>
                    <a:pt x="622" y="623"/>
                  </a:lnTo>
                  <a:lnTo>
                    <a:pt x="578" y="593"/>
                  </a:lnTo>
                  <a:lnTo>
                    <a:pt x="537" y="563"/>
                  </a:lnTo>
                  <a:lnTo>
                    <a:pt x="498" y="534"/>
                  </a:lnTo>
                  <a:lnTo>
                    <a:pt x="463" y="506"/>
                  </a:lnTo>
                  <a:lnTo>
                    <a:pt x="431" y="480"/>
                  </a:lnTo>
                  <a:close/>
                  <a:moveTo>
                    <a:pt x="1487" y="425"/>
                  </a:moveTo>
                  <a:lnTo>
                    <a:pt x="1474" y="481"/>
                  </a:lnTo>
                  <a:lnTo>
                    <a:pt x="1459" y="541"/>
                  </a:lnTo>
                  <a:lnTo>
                    <a:pt x="1442" y="604"/>
                  </a:lnTo>
                  <a:lnTo>
                    <a:pt x="1422" y="670"/>
                  </a:lnTo>
                  <a:lnTo>
                    <a:pt x="1479" y="695"/>
                  </a:lnTo>
                  <a:lnTo>
                    <a:pt x="1535" y="718"/>
                  </a:lnTo>
                  <a:lnTo>
                    <a:pt x="1589" y="739"/>
                  </a:lnTo>
                  <a:lnTo>
                    <a:pt x="1641" y="759"/>
                  </a:lnTo>
                  <a:lnTo>
                    <a:pt x="1691" y="776"/>
                  </a:lnTo>
                  <a:lnTo>
                    <a:pt x="1692" y="704"/>
                  </a:lnTo>
                  <a:lnTo>
                    <a:pt x="1689" y="633"/>
                  </a:lnTo>
                  <a:lnTo>
                    <a:pt x="1683" y="565"/>
                  </a:lnTo>
                  <a:lnTo>
                    <a:pt x="1673" y="500"/>
                  </a:lnTo>
                  <a:lnTo>
                    <a:pt x="1629" y="484"/>
                  </a:lnTo>
                  <a:lnTo>
                    <a:pt x="1584" y="465"/>
                  </a:lnTo>
                  <a:lnTo>
                    <a:pt x="1536" y="446"/>
                  </a:lnTo>
                  <a:lnTo>
                    <a:pt x="1487" y="425"/>
                  </a:lnTo>
                  <a:close/>
                  <a:moveTo>
                    <a:pt x="869" y="374"/>
                  </a:moveTo>
                  <a:lnTo>
                    <a:pt x="818" y="418"/>
                  </a:lnTo>
                  <a:lnTo>
                    <a:pt x="769" y="465"/>
                  </a:lnTo>
                  <a:lnTo>
                    <a:pt x="720" y="515"/>
                  </a:lnTo>
                  <a:lnTo>
                    <a:pt x="673" y="568"/>
                  </a:lnTo>
                  <a:lnTo>
                    <a:pt x="627" y="623"/>
                  </a:lnTo>
                  <a:lnTo>
                    <a:pt x="682" y="659"/>
                  </a:lnTo>
                  <a:lnTo>
                    <a:pt x="740" y="695"/>
                  </a:lnTo>
                  <a:lnTo>
                    <a:pt x="802" y="731"/>
                  </a:lnTo>
                  <a:lnTo>
                    <a:pt x="867" y="769"/>
                  </a:lnTo>
                  <a:lnTo>
                    <a:pt x="934" y="806"/>
                  </a:lnTo>
                  <a:lnTo>
                    <a:pt x="980" y="730"/>
                  </a:lnTo>
                  <a:lnTo>
                    <a:pt x="1026" y="657"/>
                  </a:lnTo>
                  <a:lnTo>
                    <a:pt x="1072" y="588"/>
                  </a:lnTo>
                  <a:lnTo>
                    <a:pt x="1117" y="523"/>
                  </a:lnTo>
                  <a:lnTo>
                    <a:pt x="1050" y="485"/>
                  </a:lnTo>
                  <a:lnTo>
                    <a:pt x="985" y="447"/>
                  </a:lnTo>
                  <a:lnTo>
                    <a:pt x="925" y="410"/>
                  </a:lnTo>
                  <a:lnTo>
                    <a:pt x="869" y="374"/>
                  </a:lnTo>
                  <a:close/>
                  <a:moveTo>
                    <a:pt x="324" y="362"/>
                  </a:moveTo>
                  <a:lnTo>
                    <a:pt x="285" y="403"/>
                  </a:lnTo>
                  <a:lnTo>
                    <a:pt x="246" y="446"/>
                  </a:lnTo>
                  <a:lnTo>
                    <a:pt x="211" y="492"/>
                  </a:lnTo>
                  <a:lnTo>
                    <a:pt x="177" y="540"/>
                  </a:lnTo>
                  <a:lnTo>
                    <a:pt x="146" y="590"/>
                  </a:lnTo>
                  <a:lnTo>
                    <a:pt x="118" y="642"/>
                  </a:lnTo>
                  <a:lnTo>
                    <a:pt x="131" y="664"/>
                  </a:lnTo>
                  <a:lnTo>
                    <a:pt x="149" y="686"/>
                  </a:lnTo>
                  <a:lnTo>
                    <a:pt x="170" y="711"/>
                  </a:lnTo>
                  <a:lnTo>
                    <a:pt x="196" y="737"/>
                  </a:lnTo>
                  <a:lnTo>
                    <a:pt x="226" y="764"/>
                  </a:lnTo>
                  <a:lnTo>
                    <a:pt x="261" y="702"/>
                  </a:lnTo>
                  <a:lnTo>
                    <a:pt x="298" y="641"/>
                  </a:lnTo>
                  <a:lnTo>
                    <a:pt x="339" y="584"/>
                  </a:lnTo>
                  <a:lnTo>
                    <a:pt x="382" y="529"/>
                  </a:lnTo>
                  <a:lnTo>
                    <a:pt x="428" y="477"/>
                  </a:lnTo>
                  <a:lnTo>
                    <a:pt x="400" y="451"/>
                  </a:lnTo>
                  <a:lnTo>
                    <a:pt x="375" y="426"/>
                  </a:lnTo>
                  <a:lnTo>
                    <a:pt x="354" y="404"/>
                  </a:lnTo>
                  <a:lnTo>
                    <a:pt x="338" y="382"/>
                  </a:lnTo>
                  <a:lnTo>
                    <a:pt x="324" y="362"/>
                  </a:lnTo>
                  <a:close/>
                  <a:moveTo>
                    <a:pt x="1788" y="343"/>
                  </a:moveTo>
                  <a:lnTo>
                    <a:pt x="1780" y="346"/>
                  </a:lnTo>
                  <a:lnTo>
                    <a:pt x="1768" y="348"/>
                  </a:lnTo>
                  <a:lnTo>
                    <a:pt x="1807" y="395"/>
                  </a:lnTo>
                  <a:lnTo>
                    <a:pt x="1844" y="443"/>
                  </a:lnTo>
                  <a:lnTo>
                    <a:pt x="1877" y="495"/>
                  </a:lnTo>
                  <a:lnTo>
                    <a:pt x="1907" y="547"/>
                  </a:lnTo>
                  <a:lnTo>
                    <a:pt x="1920" y="544"/>
                  </a:lnTo>
                  <a:lnTo>
                    <a:pt x="1929" y="541"/>
                  </a:lnTo>
                  <a:lnTo>
                    <a:pt x="1937" y="536"/>
                  </a:lnTo>
                  <a:lnTo>
                    <a:pt x="1904" y="485"/>
                  </a:lnTo>
                  <a:lnTo>
                    <a:pt x="1868" y="436"/>
                  </a:lnTo>
                  <a:lnTo>
                    <a:pt x="1829" y="388"/>
                  </a:lnTo>
                  <a:lnTo>
                    <a:pt x="1788" y="343"/>
                  </a:lnTo>
                  <a:close/>
                  <a:moveTo>
                    <a:pt x="1707" y="341"/>
                  </a:moveTo>
                  <a:lnTo>
                    <a:pt x="1737" y="387"/>
                  </a:lnTo>
                  <a:lnTo>
                    <a:pt x="1765" y="435"/>
                  </a:lnTo>
                  <a:lnTo>
                    <a:pt x="1790" y="485"/>
                  </a:lnTo>
                  <a:lnTo>
                    <a:pt x="1812" y="537"/>
                  </a:lnTo>
                  <a:lnTo>
                    <a:pt x="1839" y="542"/>
                  </a:lnTo>
                  <a:lnTo>
                    <a:pt x="1863" y="545"/>
                  </a:lnTo>
                  <a:lnTo>
                    <a:pt x="1885" y="547"/>
                  </a:lnTo>
                  <a:lnTo>
                    <a:pt x="1903" y="547"/>
                  </a:lnTo>
                  <a:lnTo>
                    <a:pt x="1873" y="495"/>
                  </a:lnTo>
                  <a:lnTo>
                    <a:pt x="1839" y="444"/>
                  </a:lnTo>
                  <a:lnTo>
                    <a:pt x="1803" y="395"/>
                  </a:lnTo>
                  <a:lnTo>
                    <a:pt x="1764" y="348"/>
                  </a:lnTo>
                  <a:lnTo>
                    <a:pt x="1748" y="348"/>
                  </a:lnTo>
                  <a:lnTo>
                    <a:pt x="1729" y="345"/>
                  </a:lnTo>
                  <a:lnTo>
                    <a:pt x="1707" y="341"/>
                  </a:lnTo>
                  <a:close/>
                  <a:moveTo>
                    <a:pt x="1795" y="329"/>
                  </a:moveTo>
                  <a:lnTo>
                    <a:pt x="1795" y="333"/>
                  </a:lnTo>
                  <a:lnTo>
                    <a:pt x="1794" y="337"/>
                  </a:lnTo>
                  <a:lnTo>
                    <a:pt x="1790" y="340"/>
                  </a:lnTo>
                  <a:lnTo>
                    <a:pt x="1832" y="386"/>
                  </a:lnTo>
                  <a:lnTo>
                    <a:pt x="1871" y="432"/>
                  </a:lnTo>
                  <a:lnTo>
                    <a:pt x="1907" y="482"/>
                  </a:lnTo>
                  <a:lnTo>
                    <a:pt x="1939" y="533"/>
                  </a:lnTo>
                  <a:lnTo>
                    <a:pt x="1940" y="531"/>
                  </a:lnTo>
                  <a:lnTo>
                    <a:pt x="1941" y="530"/>
                  </a:lnTo>
                  <a:lnTo>
                    <a:pt x="1942" y="524"/>
                  </a:lnTo>
                  <a:lnTo>
                    <a:pt x="1942" y="517"/>
                  </a:lnTo>
                  <a:lnTo>
                    <a:pt x="1940" y="509"/>
                  </a:lnTo>
                  <a:lnTo>
                    <a:pt x="1930" y="493"/>
                  </a:lnTo>
                  <a:lnTo>
                    <a:pt x="1900" y="449"/>
                  </a:lnTo>
                  <a:lnTo>
                    <a:pt x="1868" y="407"/>
                  </a:lnTo>
                  <a:lnTo>
                    <a:pt x="1832" y="367"/>
                  </a:lnTo>
                  <a:lnTo>
                    <a:pt x="1795" y="329"/>
                  </a:lnTo>
                  <a:close/>
                  <a:moveTo>
                    <a:pt x="1277" y="322"/>
                  </a:moveTo>
                  <a:lnTo>
                    <a:pt x="1240" y="366"/>
                  </a:lnTo>
                  <a:lnTo>
                    <a:pt x="1202" y="414"/>
                  </a:lnTo>
                  <a:lnTo>
                    <a:pt x="1162" y="466"/>
                  </a:lnTo>
                  <a:lnTo>
                    <a:pt x="1122" y="521"/>
                  </a:lnTo>
                  <a:lnTo>
                    <a:pt x="1194" y="559"/>
                  </a:lnTo>
                  <a:lnTo>
                    <a:pt x="1269" y="597"/>
                  </a:lnTo>
                  <a:lnTo>
                    <a:pt x="1346" y="634"/>
                  </a:lnTo>
                  <a:lnTo>
                    <a:pt x="1419" y="668"/>
                  </a:lnTo>
                  <a:lnTo>
                    <a:pt x="1438" y="602"/>
                  </a:lnTo>
                  <a:lnTo>
                    <a:pt x="1456" y="539"/>
                  </a:lnTo>
                  <a:lnTo>
                    <a:pt x="1471" y="480"/>
                  </a:lnTo>
                  <a:lnTo>
                    <a:pt x="1483" y="423"/>
                  </a:lnTo>
                  <a:lnTo>
                    <a:pt x="1433" y="400"/>
                  </a:lnTo>
                  <a:lnTo>
                    <a:pt x="1380" y="374"/>
                  </a:lnTo>
                  <a:lnTo>
                    <a:pt x="1277" y="322"/>
                  </a:lnTo>
                  <a:close/>
                  <a:moveTo>
                    <a:pt x="1624" y="316"/>
                  </a:moveTo>
                  <a:lnTo>
                    <a:pt x="1640" y="358"/>
                  </a:lnTo>
                  <a:lnTo>
                    <a:pt x="1654" y="402"/>
                  </a:lnTo>
                  <a:lnTo>
                    <a:pt x="1666" y="449"/>
                  </a:lnTo>
                  <a:lnTo>
                    <a:pt x="1676" y="497"/>
                  </a:lnTo>
                  <a:lnTo>
                    <a:pt x="1712" y="509"/>
                  </a:lnTo>
                  <a:lnTo>
                    <a:pt x="1746" y="519"/>
                  </a:lnTo>
                  <a:lnTo>
                    <a:pt x="1778" y="528"/>
                  </a:lnTo>
                  <a:lnTo>
                    <a:pt x="1808" y="535"/>
                  </a:lnTo>
                  <a:lnTo>
                    <a:pt x="1785" y="484"/>
                  </a:lnTo>
                  <a:lnTo>
                    <a:pt x="1761" y="434"/>
                  </a:lnTo>
                  <a:lnTo>
                    <a:pt x="1733" y="386"/>
                  </a:lnTo>
                  <a:lnTo>
                    <a:pt x="1702" y="339"/>
                  </a:lnTo>
                  <a:lnTo>
                    <a:pt x="1678" y="333"/>
                  </a:lnTo>
                  <a:lnTo>
                    <a:pt x="1653" y="325"/>
                  </a:lnTo>
                  <a:lnTo>
                    <a:pt x="1624" y="316"/>
                  </a:lnTo>
                  <a:close/>
                  <a:moveTo>
                    <a:pt x="1789" y="313"/>
                  </a:moveTo>
                  <a:lnTo>
                    <a:pt x="1791" y="317"/>
                  </a:lnTo>
                  <a:lnTo>
                    <a:pt x="1793" y="320"/>
                  </a:lnTo>
                  <a:lnTo>
                    <a:pt x="1794" y="323"/>
                  </a:lnTo>
                  <a:lnTo>
                    <a:pt x="1837" y="367"/>
                  </a:lnTo>
                  <a:lnTo>
                    <a:pt x="1878" y="415"/>
                  </a:lnTo>
                  <a:lnTo>
                    <a:pt x="1850" y="380"/>
                  </a:lnTo>
                  <a:lnTo>
                    <a:pt x="1820" y="346"/>
                  </a:lnTo>
                  <a:lnTo>
                    <a:pt x="1789" y="313"/>
                  </a:lnTo>
                  <a:close/>
                  <a:moveTo>
                    <a:pt x="311" y="312"/>
                  </a:moveTo>
                  <a:lnTo>
                    <a:pt x="272" y="352"/>
                  </a:lnTo>
                  <a:lnTo>
                    <a:pt x="236" y="394"/>
                  </a:lnTo>
                  <a:lnTo>
                    <a:pt x="201" y="439"/>
                  </a:lnTo>
                  <a:lnTo>
                    <a:pt x="168" y="485"/>
                  </a:lnTo>
                  <a:lnTo>
                    <a:pt x="139" y="535"/>
                  </a:lnTo>
                  <a:lnTo>
                    <a:pt x="111" y="587"/>
                  </a:lnTo>
                  <a:lnTo>
                    <a:pt x="107" y="597"/>
                  </a:lnTo>
                  <a:lnTo>
                    <a:pt x="107" y="610"/>
                  </a:lnTo>
                  <a:lnTo>
                    <a:pt x="110" y="624"/>
                  </a:lnTo>
                  <a:lnTo>
                    <a:pt x="116" y="639"/>
                  </a:lnTo>
                  <a:lnTo>
                    <a:pt x="144" y="587"/>
                  </a:lnTo>
                  <a:lnTo>
                    <a:pt x="175" y="537"/>
                  </a:lnTo>
                  <a:lnTo>
                    <a:pt x="209" y="489"/>
                  </a:lnTo>
                  <a:lnTo>
                    <a:pt x="245" y="444"/>
                  </a:lnTo>
                  <a:lnTo>
                    <a:pt x="283" y="400"/>
                  </a:lnTo>
                  <a:lnTo>
                    <a:pt x="323" y="359"/>
                  </a:lnTo>
                  <a:lnTo>
                    <a:pt x="316" y="345"/>
                  </a:lnTo>
                  <a:lnTo>
                    <a:pt x="312" y="333"/>
                  </a:lnTo>
                  <a:lnTo>
                    <a:pt x="310" y="322"/>
                  </a:lnTo>
                  <a:lnTo>
                    <a:pt x="311" y="312"/>
                  </a:lnTo>
                  <a:close/>
                  <a:moveTo>
                    <a:pt x="1510" y="270"/>
                  </a:moveTo>
                  <a:lnTo>
                    <a:pt x="1507" y="304"/>
                  </a:lnTo>
                  <a:lnTo>
                    <a:pt x="1502" y="341"/>
                  </a:lnTo>
                  <a:lnTo>
                    <a:pt x="1495" y="380"/>
                  </a:lnTo>
                  <a:lnTo>
                    <a:pt x="1487" y="421"/>
                  </a:lnTo>
                  <a:lnTo>
                    <a:pt x="1536" y="442"/>
                  </a:lnTo>
                  <a:lnTo>
                    <a:pt x="1584" y="461"/>
                  </a:lnTo>
                  <a:lnTo>
                    <a:pt x="1629" y="480"/>
                  </a:lnTo>
                  <a:lnTo>
                    <a:pt x="1673" y="495"/>
                  </a:lnTo>
                  <a:lnTo>
                    <a:pt x="1663" y="447"/>
                  </a:lnTo>
                  <a:lnTo>
                    <a:pt x="1650" y="401"/>
                  </a:lnTo>
                  <a:lnTo>
                    <a:pt x="1636" y="357"/>
                  </a:lnTo>
                  <a:lnTo>
                    <a:pt x="1619" y="314"/>
                  </a:lnTo>
                  <a:lnTo>
                    <a:pt x="1585" y="302"/>
                  </a:lnTo>
                  <a:lnTo>
                    <a:pt x="1548" y="287"/>
                  </a:lnTo>
                  <a:lnTo>
                    <a:pt x="1510" y="270"/>
                  </a:lnTo>
                  <a:close/>
                  <a:moveTo>
                    <a:pt x="709" y="255"/>
                  </a:moveTo>
                  <a:lnTo>
                    <a:pt x="650" y="292"/>
                  </a:lnTo>
                  <a:lnTo>
                    <a:pt x="593" y="333"/>
                  </a:lnTo>
                  <a:lnTo>
                    <a:pt x="537" y="378"/>
                  </a:lnTo>
                  <a:lnTo>
                    <a:pt x="484" y="426"/>
                  </a:lnTo>
                  <a:lnTo>
                    <a:pt x="433" y="478"/>
                  </a:lnTo>
                  <a:lnTo>
                    <a:pt x="465" y="504"/>
                  </a:lnTo>
                  <a:lnTo>
                    <a:pt x="500" y="532"/>
                  </a:lnTo>
                  <a:lnTo>
                    <a:pt x="539" y="561"/>
                  </a:lnTo>
                  <a:lnTo>
                    <a:pt x="580" y="591"/>
                  </a:lnTo>
                  <a:lnTo>
                    <a:pt x="625" y="621"/>
                  </a:lnTo>
                  <a:lnTo>
                    <a:pt x="682" y="553"/>
                  </a:lnTo>
                  <a:lnTo>
                    <a:pt x="742" y="488"/>
                  </a:lnTo>
                  <a:lnTo>
                    <a:pt x="803" y="427"/>
                  </a:lnTo>
                  <a:lnTo>
                    <a:pt x="867" y="372"/>
                  </a:lnTo>
                  <a:lnTo>
                    <a:pt x="822" y="341"/>
                  </a:lnTo>
                  <a:lnTo>
                    <a:pt x="780" y="311"/>
                  </a:lnTo>
                  <a:lnTo>
                    <a:pt x="743" y="283"/>
                  </a:lnTo>
                  <a:lnTo>
                    <a:pt x="709" y="255"/>
                  </a:lnTo>
                  <a:close/>
                  <a:moveTo>
                    <a:pt x="1101" y="217"/>
                  </a:moveTo>
                  <a:lnTo>
                    <a:pt x="1043" y="250"/>
                  </a:lnTo>
                  <a:lnTo>
                    <a:pt x="986" y="286"/>
                  </a:lnTo>
                  <a:lnTo>
                    <a:pt x="929" y="327"/>
                  </a:lnTo>
                  <a:lnTo>
                    <a:pt x="872" y="372"/>
                  </a:lnTo>
                  <a:lnTo>
                    <a:pt x="928" y="408"/>
                  </a:lnTo>
                  <a:lnTo>
                    <a:pt x="988" y="445"/>
                  </a:lnTo>
                  <a:lnTo>
                    <a:pt x="1052" y="482"/>
                  </a:lnTo>
                  <a:lnTo>
                    <a:pt x="1120" y="519"/>
                  </a:lnTo>
                  <a:lnTo>
                    <a:pt x="1160" y="465"/>
                  </a:lnTo>
                  <a:lnTo>
                    <a:pt x="1199" y="412"/>
                  </a:lnTo>
                  <a:lnTo>
                    <a:pt x="1238" y="364"/>
                  </a:lnTo>
                  <a:lnTo>
                    <a:pt x="1275" y="320"/>
                  </a:lnTo>
                  <a:lnTo>
                    <a:pt x="1213" y="285"/>
                  </a:lnTo>
                  <a:lnTo>
                    <a:pt x="1155" y="251"/>
                  </a:lnTo>
                  <a:lnTo>
                    <a:pt x="1101" y="217"/>
                  </a:lnTo>
                  <a:close/>
                  <a:moveTo>
                    <a:pt x="1386" y="209"/>
                  </a:moveTo>
                  <a:lnTo>
                    <a:pt x="1361" y="232"/>
                  </a:lnTo>
                  <a:lnTo>
                    <a:pt x="1336" y="259"/>
                  </a:lnTo>
                  <a:lnTo>
                    <a:pt x="1308" y="287"/>
                  </a:lnTo>
                  <a:lnTo>
                    <a:pt x="1280" y="318"/>
                  </a:lnTo>
                  <a:lnTo>
                    <a:pt x="1330" y="345"/>
                  </a:lnTo>
                  <a:lnTo>
                    <a:pt x="1381" y="371"/>
                  </a:lnTo>
                  <a:lnTo>
                    <a:pt x="1433" y="397"/>
                  </a:lnTo>
                  <a:lnTo>
                    <a:pt x="1484" y="420"/>
                  </a:lnTo>
                  <a:lnTo>
                    <a:pt x="1492" y="378"/>
                  </a:lnTo>
                  <a:lnTo>
                    <a:pt x="1498" y="339"/>
                  </a:lnTo>
                  <a:lnTo>
                    <a:pt x="1503" y="303"/>
                  </a:lnTo>
                  <a:lnTo>
                    <a:pt x="1507" y="269"/>
                  </a:lnTo>
                  <a:lnTo>
                    <a:pt x="1477" y="255"/>
                  </a:lnTo>
                  <a:lnTo>
                    <a:pt x="1415" y="225"/>
                  </a:lnTo>
                  <a:lnTo>
                    <a:pt x="1386" y="209"/>
                  </a:lnTo>
                  <a:close/>
                  <a:moveTo>
                    <a:pt x="1603" y="196"/>
                  </a:moveTo>
                  <a:lnTo>
                    <a:pt x="1647" y="230"/>
                  </a:lnTo>
                  <a:lnTo>
                    <a:pt x="1688" y="266"/>
                  </a:lnTo>
                  <a:lnTo>
                    <a:pt x="1728" y="304"/>
                  </a:lnTo>
                  <a:lnTo>
                    <a:pt x="1766" y="344"/>
                  </a:lnTo>
                  <a:lnTo>
                    <a:pt x="1777" y="343"/>
                  </a:lnTo>
                  <a:lnTo>
                    <a:pt x="1785" y="340"/>
                  </a:lnTo>
                  <a:lnTo>
                    <a:pt x="1745" y="301"/>
                  </a:lnTo>
                  <a:lnTo>
                    <a:pt x="1702" y="265"/>
                  </a:lnTo>
                  <a:lnTo>
                    <a:pt x="1657" y="230"/>
                  </a:lnTo>
                  <a:lnTo>
                    <a:pt x="1609" y="196"/>
                  </a:lnTo>
                  <a:lnTo>
                    <a:pt x="1603" y="196"/>
                  </a:lnTo>
                  <a:close/>
                  <a:moveTo>
                    <a:pt x="1618" y="195"/>
                  </a:moveTo>
                  <a:lnTo>
                    <a:pt x="1616" y="196"/>
                  </a:lnTo>
                  <a:lnTo>
                    <a:pt x="1615" y="196"/>
                  </a:lnTo>
                  <a:lnTo>
                    <a:pt x="1662" y="228"/>
                  </a:lnTo>
                  <a:lnTo>
                    <a:pt x="1706" y="263"/>
                  </a:lnTo>
                  <a:lnTo>
                    <a:pt x="1748" y="299"/>
                  </a:lnTo>
                  <a:lnTo>
                    <a:pt x="1788" y="338"/>
                  </a:lnTo>
                  <a:lnTo>
                    <a:pt x="1790" y="337"/>
                  </a:lnTo>
                  <a:lnTo>
                    <a:pt x="1791" y="333"/>
                  </a:lnTo>
                  <a:lnTo>
                    <a:pt x="1791" y="325"/>
                  </a:lnTo>
                  <a:lnTo>
                    <a:pt x="1751" y="289"/>
                  </a:lnTo>
                  <a:lnTo>
                    <a:pt x="1709" y="255"/>
                  </a:lnTo>
                  <a:lnTo>
                    <a:pt x="1664" y="224"/>
                  </a:lnTo>
                  <a:lnTo>
                    <a:pt x="1619" y="195"/>
                  </a:lnTo>
                  <a:lnTo>
                    <a:pt x="1618" y="195"/>
                  </a:lnTo>
                  <a:close/>
                  <a:moveTo>
                    <a:pt x="1578" y="191"/>
                  </a:moveTo>
                  <a:lnTo>
                    <a:pt x="1613" y="225"/>
                  </a:lnTo>
                  <a:lnTo>
                    <a:pt x="1645" y="260"/>
                  </a:lnTo>
                  <a:lnTo>
                    <a:pt x="1676" y="297"/>
                  </a:lnTo>
                  <a:lnTo>
                    <a:pt x="1705" y="336"/>
                  </a:lnTo>
                  <a:lnTo>
                    <a:pt x="1727" y="341"/>
                  </a:lnTo>
                  <a:lnTo>
                    <a:pt x="1745" y="344"/>
                  </a:lnTo>
                  <a:lnTo>
                    <a:pt x="1761" y="345"/>
                  </a:lnTo>
                  <a:lnTo>
                    <a:pt x="1723" y="304"/>
                  </a:lnTo>
                  <a:lnTo>
                    <a:pt x="1683" y="266"/>
                  </a:lnTo>
                  <a:lnTo>
                    <a:pt x="1641" y="230"/>
                  </a:lnTo>
                  <a:lnTo>
                    <a:pt x="1596" y="196"/>
                  </a:lnTo>
                  <a:lnTo>
                    <a:pt x="1578" y="191"/>
                  </a:lnTo>
                  <a:close/>
                  <a:moveTo>
                    <a:pt x="1621" y="185"/>
                  </a:moveTo>
                  <a:lnTo>
                    <a:pt x="1622" y="187"/>
                  </a:lnTo>
                  <a:lnTo>
                    <a:pt x="1622" y="190"/>
                  </a:lnTo>
                  <a:lnTo>
                    <a:pt x="1621" y="191"/>
                  </a:lnTo>
                  <a:lnTo>
                    <a:pt x="1621" y="192"/>
                  </a:lnTo>
                  <a:lnTo>
                    <a:pt x="1666" y="221"/>
                  </a:lnTo>
                  <a:lnTo>
                    <a:pt x="1708" y="250"/>
                  </a:lnTo>
                  <a:lnTo>
                    <a:pt x="1749" y="283"/>
                  </a:lnTo>
                  <a:lnTo>
                    <a:pt x="1788" y="318"/>
                  </a:lnTo>
                  <a:lnTo>
                    <a:pt x="1783" y="309"/>
                  </a:lnTo>
                  <a:lnTo>
                    <a:pt x="1775" y="299"/>
                  </a:lnTo>
                  <a:lnTo>
                    <a:pt x="1766" y="289"/>
                  </a:lnTo>
                  <a:lnTo>
                    <a:pt x="1752" y="277"/>
                  </a:lnTo>
                  <a:lnTo>
                    <a:pt x="1711" y="243"/>
                  </a:lnTo>
                  <a:lnTo>
                    <a:pt x="1668" y="212"/>
                  </a:lnTo>
                  <a:lnTo>
                    <a:pt x="1621" y="185"/>
                  </a:lnTo>
                  <a:close/>
                  <a:moveTo>
                    <a:pt x="1547" y="181"/>
                  </a:moveTo>
                  <a:lnTo>
                    <a:pt x="1568" y="211"/>
                  </a:lnTo>
                  <a:lnTo>
                    <a:pt x="1588" y="242"/>
                  </a:lnTo>
                  <a:lnTo>
                    <a:pt x="1605" y="275"/>
                  </a:lnTo>
                  <a:lnTo>
                    <a:pt x="1622" y="311"/>
                  </a:lnTo>
                  <a:lnTo>
                    <a:pt x="1650" y="320"/>
                  </a:lnTo>
                  <a:lnTo>
                    <a:pt x="1676" y="328"/>
                  </a:lnTo>
                  <a:lnTo>
                    <a:pt x="1700" y="335"/>
                  </a:lnTo>
                  <a:lnTo>
                    <a:pt x="1670" y="295"/>
                  </a:lnTo>
                  <a:lnTo>
                    <a:pt x="1639" y="258"/>
                  </a:lnTo>
                  <a:lnTo>
                    <a:pt x="1605" y="222"/>
                  </a:lnTo>
                  <a:lnTo>
                    <a:pt x="1570" y="189"/>
                  </a:lnTo>
                  <a:lnTo>
                    <a:pt x="1559" y="186"/>
                  </a:lnTo>
                  <a:lnTo>
                    <a:pt x="1547" y="181"/>
                  </a:lnTo>
                  <a:close/>
                  <a:moveTo>
                    <a:pt x="1609" y="169"/>
                  </a:moveTo>
                  <a:lnTo>
                    <a:pt x="1611" y="172"/>
                  </a:lnTo>
                  <a:lnTo>
                    <a:pt x="1616" y="177"/>
                  </a:lnTo>
                  <a:lnTo>
                    <a:pt x="1618" y="180"/>
                  </a:lnTo>
                  <a:lnTo>
                    <a:pt x="1648" y="196"/>
                  </a:lnTo>
                  <a:lnTo>
                    <a:pt x="1679" y="216"/>
                  </a:lnTo>
                  <a:lnTo>
                    <a:pt x="1649" y="194"/>
                  </a:lnTo>
                  <a:lnTo>
                    <a:pt x="1629" y="181"/>
                  </a:lnTo>
                  <a:lnTo>
                    <a:pt x="1609" y="169"/>
                  </a:lnTo>
                  <a:close/>
                  <a:moveTo>
                    <a:pt x="1508" y="166"/>
                  </a:moveTo>
                  <a:lnTo>
                    <a:pt x="1511" y="187"/>
                  </a:lnTo>
                  <a:lnTo>
                    <a:pt x="1512" y="211"/>
                  </a:lnTo>
                  <a:lnTo>
                    <a:pt x="1512" y="238"/>
                  </a:lnTo>
                  <a:lnTo>
                    <a:pt x="1510" y="266"/>
                  </a:lnTo>
                  <a:lnTo>
                    <a:pt x="1547" y="282"/>
                  </a:lnTo>
                  <a:lnTo>
                    <a:pt x="1584" y="297"/>
                  </a:lnTo>
                  <a:lnTo>
                    <a:pt x="1618" y="309"/>
                  </a:lnTo>
                  <a:lnTo>
                    <a:pt x="1601" y="274"/>
                  </a:lnTo>
                  <a:lnTo>
                    <a:pt x="1583" y="240"/>
                  </a:lnTo>
                  <a:lnTo>
                    <a:pt x="1562" y="209"/>
                  </a:lnTo>
                  <a:lnTo>
                    <a:pt x="1541" y="179"/>
                  </a:lnTo>
                  <a:lnTo>
                    <a:pt x="1525" y="172"/>
                  </a:lnTo>
                  <a:lnTo>
                    <a:pt x="1508" y="166"/>
                  </a:lnTo>
                  <a:close/>
                  <a:moveTo>
                    <a:pt x="1554" y="162"/>
                  </a:moveTo>
                  <a:lnTo>
                    <a:pt x="1597" y="192"/>
                  </a:lnTo>
                  <a:lnTo>
                    <a:pt x="1601" y="193"/>
                  </a:lnTo>
                  <a:lnTo>
                    <a:pt x="1604" y="193"/>
                  </a:lnTo>
                  <a:lnTo>
                    <a:pt x="1580" y="177"/>
                  </a:lnTo>
                  <a:lnTo>
                    <a:pt x="1554" y="162"/>
                  </a:lnTo>
                  <a:close/>
                  <a:moveTo>
                    <a:pt x="1559" y="162"/>
                  </a:moveTo>
                  <a:lnTo>
                    <a:pt x="1611" y="193"/>
                  </a:lnTo>
                  <a:lnTo>
                    <a:pt x="1613" y="193"/>
                  </a:lnTo>
                  <a:lnTo>
                    <a:pt x="1614" y="192"/>
                  </a:lnTo>
                  <a:lnTo>
                    <a:pt x="1559" y="162"/>
                  </a:lnTo>
                  <a:close/>
                  <a:moveTo>
                    <a:pt x="1598" y="160"/>
                  </a:moveTo>
                  <a:lnTo>
                    <a:pt x="1599" y="161"/>
                  </a:lnTo>
                  <a:lnTo>
                    <a:pt x="1599" y="160"/>
                  </a:lnTo>
                  <a:lnTo>
                    <a:pt x="1598" y="160"/>
                  </a:lnTo>
                  <a:close/>
                  <a:moveTo>
                    <a:pt x="618" y="157"/>
                  </a:moveTo>
                  <a:lnTo>
                    <a:pt x="555" y="190"/>
                  </a:lnTo>
                  <a:lnTo>
                    <a:pt x="494" y="226"/>
                  </a:lnTo>
                  <a:lnTo>
                    <a:pt x="436" y="267"/>
                  </a:lnTo>
                  <a:lnTo>
                    <a:pt x="379" y="312"/>
                  </a:lnTo>
                  <a:lnTo>
                    <a:pt x="326" y="360"/>
                  </a:lnTo>
                  <a:lnTo>
                    <a:pt x="339" y="380"/>
                  </a:lnTo>
                  <a:lnTo>
                    <a:pt x="356" y="402"/>
                  </a:lnTo>
                  <a:lnTo>
                    <a:pt x="377" y="425"/>
                  </a:lnTo>
                  <a:lnTo>
                    <a:pt x="402" y="450"/>
                  </a:lnTo>
                  <a:lnTo>
                    <a:pt x="430" y="475"/>
                  </a:lnTo>
                  <a:lnTo>
                    <a:pt x="481" y="424"/>
                  </a:lnTo>
                  <a:lnTo>
                    <a:pt x="534" y="376"/>
                  </a:lnTo>
                  <a:lnTo>
                    <a:pt x="590" y="331"/>
                  </a:lnTo>
                  <a:lnTo>
                    <a:pt x="647" y="290"/>
                  </a:lnTo>
                  <a:lnTo>
                    <a:pt x="706" y="253"/>
                  </a:lnTo>
                  <a:lnTo>
                    <a:pt x="683" y="231"/>
                  </a:lnTo>
                  <a:lnTo>
                    <a:pt x="662" y="211"/>
                  </a:lnTo>
                  <a:lnTo>
                    <a:pt x="645" y="192"/>
                  </a:lnTo>
                  <a:lnTo>
                    <a:pt x="630" y="174"/>
                  </a:lnTo>
                  <a:lnTo>
                    <a:pt x="618" y="157"/>
                  </a:lnTo>
                  <a:close/>
                  <a:moveTo>
                    <a:pt x="1529" y="152"/>
                  </a:moveTo>
                  <a:lnTo>
                    <a:pt x="1551" y="168"/>
                  </a:lnTo>
                  <a:lnTo>
                    <a:pt x="1571" y="186"/>
                  </a:lnTo>
                  <a:lnTo>
                    <a:pt x="1580" y="189"/>
                  </a:lnTo>
                  <a:lnTo>
                    <a:pt x="1589" y="191"/>
                  </a:lnTo>
                  <a:lnTo>
                    <a:pt x="1560" y="171"/>
                  </a:lnTo>
                  <a:lnTo>
                    <a:pt x="1529" y="152"/>
                  </a:lnTo>
                  <a:close/>
                  <a:moveTo>
                    <a:pt x="1282" y="147"/>
                  </a:moveTo>
                  <a:lnTo>
                    <a:pt x="1223" y="165"/>
                  </a:lnTo>
                  <a:lnTo>
                    <a:pt x="1165" y="187"/>
                  </a:lnTo>
                  <a:lnTo>
                    <a:pt x="1106" y="216"/>
                  </a:lnTo>
                  <a:lnTo>
                    <a:pt x="1145" y="240"/>
                  </a:lnTo>
                  <a:lnTo>
                    <a:pt x="1186" y="265"/>
                  </a:lnTo>
                  <a:lnTo>
                    <a:pt x="1231" y="292"/>
                  </a:lnTo>
                  <a:lnTo>
                    <a:pt x="1277" y="318"/>
                  </a:lnTo>
                  <a:lnTo>
                    <a:pt x="1305" y="286"/>
                  </a:lnTo>
                  <a:lnTo>
                    <a:pt x="1332" y="257"/>
                  </a:lnTo>
                  <a:lnTo>
                    <a:pt x="1358" y="231"/>
                  </a:lnTo>
                  <a:lnTo>
                    <a:pt x="1384" y="207"/>
                  </a:lnTo>
                  <a:lnTo>
                    <a:pt x="1347" y="187"/>
                  </a:lnTo>
                  <a:lnTo>
                    <a:pt x="1313" y="167"/>
                  </a:lnTo>
                  <a:lnTo>
                    <a:pt x="1282" y="147"/>
                  </a:lnTo>
                  <a:close/>
                  <a:moveTo>
                    <a:pt x="1536" y="147"/>
                  </a:moveTo>
                  <a:lnTo>
                    <a:pt x="1577" y="167"/>
                  </a:lnTo>
                  <a:lnTo>
                    <a:pt x="1618" y="190"/>
                  </a:lnTo>
                  <a:lnTo>
                    <a:pt x="1618" y="186"/>
                  </a:lnTo>
                  <a:lnTo>
                    <a:pt x="1617" y="185"/>
                  </a:lnTo>
                  <a:lnTo>
                    <a:pt x="1616" y="182"/>
                  </a:lnTo>
                  <a:lnTo>
                    <a:pt x="1576" y="163"/>
                  </a:lnTo>
                  <a:lnTo>
                    <a:pt x="1536" y="147"/>
                  </a:lnTo>
                  <a:close/>
                  <a:moveTo>
                    <a:pt x="1470" y="147"/>
                  </a:moveTo>
                  <a:lnTo>
                    <a:pt x="1452" y="157"/>
                  </a:lnTo>
                  <a:lnTo>
                    <a:pt x="1432" y="172"/>
                  </a:lnTo>
                  <a:lnTo>
                    <a:pt x="1411" y="187"/>
                  </a:lnTo>
                  <a:lnTo>
                    <a:pt x="1389" y="206"/>
                  </a:lnTo>
                  <a:lnTo>
                    <a:pt x="1418" y="221"/>
                  </a:lnTo>
                  <a:lnTo>
                    <a:pt x="1448" y="237"/>
                  </a:lnTo>
                  <a:lnTo>
                    <a:pt x="1507" y="265"/>
                  </a:lnTo>
                  <a:lnTo>
                    <a:pt x="1509" y="236"/>
                  </a:lnTo>
                  <a:lnTo>
                    <a:pt x="1509" y="210"/>
                  </a:lnTo>
                  <a:lnTo>
                    <a:pt x="1508" y="186"/>
                  </a:lnTo>
                  <a:lnTo>
                    <a:pt x="1506" y="164"/>
                  </a:lnTo>
                  <a:lnTo>
                    <a:pt x="1487" y="156"/>
                  </a:lnTo>
                  <a:lnTo>
                    <a:pt x="1470" y="147"/>
                  </a:lnTo>
                  <a:close/>
                  <a:moveTo>
                    <a:pt x="1516" y="146"/>
                  </a:moveTo>
                  <a:lnTo>
                    <a:pt x="1530" y="161"/>
                  </a:lnTo>
                  <a:lnTo>
                    <a:pt x="1543" y="176"/>
                  </a:lnTo>
                  <a:lnTo>
                    <a:pt x="1563" y="183"/>
                  </a:lnTo>
                  <a:lnTo>
                    <a:pt x="1540" y="164"/>
                  </a:lnTo>
                  <a:lnTo>
                    <a:pt x="1516" y="146"/>
                  </a:lnTo>
                  <a:close/>
                  <a:moveTo>
                    <a:pt x="1526" y="139"/>
                  </a:moveTo>
                  <a:lnTo>
                    <a:pt x="1569" y="156"/>
                  </a:lnTo>
                  <a:lnTo>
                    <a:pt x="1609" y="175"/>
                  </a:lnTo>
                  <a:lnTo>
                    <a:pt x="1604" y="169"/>
                  </a:lnTo>
                  <a:lnTo>
                    <a:pt x="1596" y="163"/>
                  </a:lnTo>
                  <a:lnTo>
                    <a:pt x="1564" y="150"/>
                  </a:lnTo>
                  <a:lnTo>
                    <a:pt x="1530" y="140"/>
                  </a:lnTo>
                  <a:lnTo>
                    <a:pt x="1528" y="139"/>
                  </a:lnTo>
                  <a:lnTo>
                    <a:pt x="1526" y="139"/>
                  </a:lnTo>
                  <a:close/>
                  <a:moveTo>
                    <a:pt x="1502" y="137"/>
                  </a:moveTo>
                  <a:lnTo>
                    <a:pt x="1506" y="149"/>
                  </a:lnTo>
                  <a:lnTo>
                    <a:pt x="1508" y="162"/>
                  </a:lnTo>
                  <a:lnTo>
                    <a:pt x="1536" y="173"/>
                  </a:lnTo>
                  <a:lnTo>
                    <a:pt x="1520" y="155"/>
                  </a:lnTo>
                  <a:lnTo>
                    <a:pt x="1502" y="137"/>
                  </a:lnTo>
                  <a:close/>
                  <a:moveTo>
                    <a:pt x="1498" y="133"/>
                  </a:moveTo>
                  <a:lnTo>
                    <a:pt x="1487" y="138"/>
                  </a:lnTo>
                  <a:lnTo>
                    <a:pt x="1474" y="145"/>
                  </a:lnTo>
                  <a:lnTo>
                    <a:pt x="1489" y="152"/>
                  </a:lnTo>
                  <a:lnTo>
                    <a:pt x="1505" y="160"/>
                  </a:lnTo>
                  <a:lnTo>
                    <a:pt x="1502" y="146"/>
                  </a:lnTo>
                  <a:lnTo>
                    <a:pt x="1498" y="133"/>
                  </a:lnTo>
                  <a:close/>
                  <a:moveTo>
                    <a:pt x="988" y="133"/>
                  </a:moveTo>
                  <a:lnTo>
                    <a:pt x="917" y="157"/>
                  </a:lnTo>
                  <a:lnTo>
                    <a:pt x="847" y="184"/>
                  </a:lnTo>
                  <a:lnTo>
                    <a:pt x="779" y="216"/>
                  </a:lnTo>
                  <a:lnTo>
                    <a:pt x="711" y="254"/>
                  </a:lnTo>
                  <a:lnTo>
                    <a:pt x="745" y="281"/>
                  </a:lnTo>
                  <a:lnTo>
                    <a:pt x="782" y="309"/>
                  </a:lnTo>
                  <a:lnTo>
                    <a:pt x="823" y="339"/>
                  </a:lnTo>
                  <a:lnTo>
                    <a:pt x="869" y="370"/>
                  </a:lnTo>
                  <a:lnTo>
                    <a:pt x="925" y="325"/>
                  </a:lnTo>
                  <a:lnTo>
                    <a:pt x="983" y="284"/>
                  </a:lnTo>
                  <a:lnTo>
                    <a:pt x="1041" y="248"/>
                  </a:lnTo>
                  <a:lnTo>
                    <a:pt x="1099" y="216"/>
                  </a:lnTo>
                  <a:lnTo>
                    <a:pt x="1057" y="187"/>
                  </a:lnTo>
                  <a:lnTo>
                    <a:pt x="1020" y="160"/>
                  </a:lnTo>
                  <a:lnTo>
                    <a:pt x="988" y="133"/>
                  </a:lnTo>
                  <a:close/>
                  <a:moveTo>
                    <a:pt x="1521" y="128"/>
                  </a:moveTo>
                  <a:lnTo>
                    <a:pt x="1507" y="131"/>
                  </a:lnTo>
                  <a:lnTo>
                    <a:pt x="1531" y="137"/>
                  </a:lnTo>
                  <a:lnTo>
                    <a:pt x="1557" y="144"/>
                  </a:lnTo>
                  <a:lnTo>
                    <a:pt x="1584" y="154"/>
                  </a:lnTo>
                  <a:lnTo>
                    <a:pt x="1567" y="142"/>
                  </a:lnTo>
                  <a:lnTo>
                    <a:pt x="1547" y="131"/>
                  </a:lnTo>
                  <a:lnTo>
                    <a:pt x="1535" y="128"/>
                  </a:lnTo>
                  <a:lnTo>
                    <a:pt x="1521" y="128"/>
                  </a:lnTo>
                  <a:close/>
                  <a:moveTo>
                    <a:pt x="1444" y="128"/>
                  </a:moveTo>
                  <a:lnTo>
                    <a:pt x="1471" y="143"/>
                  </a:lnTo>
                  <a:lnTo>
                    <a:pt x="1482" y="137"/>
                  </a:lnTo>
                  <a:lnTo>
                    <a:pt x="1493" y="132"/>
                  </a:lnTo>
                  <a:lnTo>
                    <a:pt x="1469" y="129"/>
                  </a:lnTo>
                  <a:lnTo>
                    <a:pt x="1444" y="128"/>
                  </a:lnTo>
                  <a:close/>
                  <a:moveTo>
                    <a:pt x="1437" y="128"/>
                  </a:moveTo>
                  <a:lnTo>
                    <a:pt x="1400" y="128"/>
                  </a:lnTo>
                  <a:lnTo>
                    <a:pt x="1363" y="132"/>
                  </a:lnTo>
                  <a:lnTo>
                    <a:pt x="1325" y="137"/>
                  </a:lnTo>
                  <a:lnTo>
                    <a:pt x="1287" y="146"/>
                  </a:lnTo>
                  <a:lnTo>
                    <a:pt x="1317" y="166"/>
                  </a:lnTo>
                  <a:lnTo>
                    <a:pt x="1350" y="186"/>
                  </a:lnTo>
                  <a:lnTo>
                    <a:pt x="1386" y="206"/>
                  </a:lnTo>
                  <a:lnTo>
                    <a:pt x="1408" y="186"/>
                  </a:lnTo>
                  <a:lnTo>
                    <a:pt x="1429" y="171"/>
                  </a:lnTo>
                  <a:lnTo>
                    <a:pt x="1448" y="157"/>
                  </a:lnTo>
                  <a:lnTo>
                    <a:pt x="1468" y="145"/>
                  </a:lnTo>
                  <a:lnTo>
                    <a:pt x="1437" y="128"/>
                  </a:lnTo>
                  <a:close/>
                  <a:moveTo>
                    <a:pt x="606" y="113"/>
                  </a:moveTo>
                  <a:lnTo>
                    <a:pt x="554" y="138"/>
                  </a:lnTo>
                  <a:lnTo>
                    <a:pt x="503" y="167"/>
                  </a:lnTo>
                  <a:lnTo>
                    <a:pt x="453" y="197"/>
                  </a:lnTo>
                  <a:lnTo>
                    <a:pt x="406" y="230"/>
                  </a:lnTo>
                  <a:lnTo>
                    <a:pt x="360" y="268"/>
                  </a:lnTo>
                  <a:lnTo>
                    <a:pt x="316" y="307"/>
                  </a:lnTo>
                  <a:lnTo>
                    <a:pt x="314" y="318"/>
                  </a:lnTo>
                  <a:lnTo>
                    <a:pt x="315" y="329"/>
                  </a:lnTo>
                  <a:lnTo>
                    <a:pt x="318" y="343"/>
                  </a:lnTo>
                  <a:lnTo>
                    <a:pt x="324" y="357"/>
                  </a:lnTo>
                  <a:lnTo>
                    <a:pt x="378" y="309"/>
                  </a:lnTo>
                  <a:lnTo>
                    <a:pt x="434" y="265"/>
                  </a:lnTo>
                  <a:lnTo>
                    <a:pt x="492" y="224"/>
                  </a:lnTo>
                  <a:lnTo>
                    <a:pt x="554" y="187"/>
                  </a:lnTo>
                  <a:lnTo>
                    <a:pt x="617" y="155"/>
                  </a:lnTo>
                  <a:lnTo>
                    <a:pt x="609" y="139"/>
                  </a:lnTo>
                  <a:lnTo>
                    <a:pt x="606" y="125"/>
                  </a:lnTo>
                  <a:lnTo>
                    <a:pt x="606" y="113"/>
                  </a:lnTo>
                  <a:close/>
                  <a:moveTo>
                    <a:pt x="1420" y="113"/>
                  </a:moveTo>
                  <a:lnTo>
                    <a:pt x="1429" y="118"/>
                  </a:lnTo>
                  <a:lnTo>
                    <a:pt x="1438" y="124"/>
                  </a:lnTo>
                  <a:lnTo>
                    <a:pt x="1478" y="128"/>
                  </a:lnTo>
                  <a:lnTo>
                    <a:pt x="1449" y="119"/>
                  </a:lnTo>
                  <a:lnTo>
                    <a:pt x="1420" y="113"/>
                  </a:lnTo>
                  <a:close/>
                  <a:moveTo>
                    <a:pt x="613" y="99"/>
                  </a:moveTo>
                  <a:lnTo>
                    <a:pt x="555" y="128"/>
                  </a:lnTo>
                  <a:lnTo>
                    <a:pt x="500" y="160"/>
                  </a:lnTo>
                  <a:lnTo>
                    <a:pt x="446" y="195"/>
                  </a:lnTo>
                  <a:lnTo>
                    <a:pt x="394" y="234"/>
                  </a:lnTo>
                  <a:lnTo>
                    <a:pt x="344" y="276"/>
                  </a:lnTo>
                  <a:lnTo>
                    <a:pt x="393" y="236"/>
                  </a:lnTo>
                  <a:lnTo>
                    <a:pt x="443" y="200"/>
                  </a:lnTo>
                  <a:lnTo>
                    <a:pt x="496" y="166"/>
                  </a:lnTo>
                  <a:lnTo>
                    <a:pt x="550" y="136"/>
                  </a:lnTo>
                  <a:lnTo>
                    <a:pt x="607" y="108"/>
                  </a:lnTo>
                  <a:lnTo>
                    <a:pt x="608" y="108"/>
                  </a:lnTo>
                  <a:lnTo>
                    <a:pt x="608" y="106"/>
                  </a:lnTo>
                  <a:lnTo>
                    <a:pt x="608" y="105"/>
                  </a:lnTo>
                  <a:lnTo>
                    <a:pt x="609" y="103"/>
                  </a:lnTo>
                  <a:lnTo>
                    <a:pt x="613" y="99"/>
                  </a:lnTo>
                  <a:close/>
                  <a:moveTo>
                    <a:pt x="1482" y="98"/>
                  </a:moveTo>
                  <a:lnTo>
                    <a:pt x="1489" y="107"/>
                  </a:lnTo>
                  <a:lnTo>
                    <a:pt x="1496" y="118"/>
                  </a:lnTo>
                  <a:lnTo>
                    <a:pt x="1501" y="130"/>
                  </a:lnTo>
                  <a:lnTo>
                    <a:pt x="1520" y="126"/>
                  </a:lnTo>
                  <a:lnTo>
                    <a:pt x="1536" y="125"/>
                  </a:lnTo>
                  <a:lnTo>
                    <a:pt x="1533" y="123"/>
                  </a:lnTo>
                  <a:lnTo>
                    <a:pt x="1529" y="121"/>
                  </a:lnTo>
                  <a:lnTo>
                    <a:pt x="1525" y="118"/>
                  </a:lnTo>
                  <a:lnTo>
                    <a:pt x="1510" y="111"/>
                  </a:lnTo>
                  <a:lnTo>
                    <a:pt x="1494" y="103"/>
                  </a:lnTo>
                  <a:lnTo>
                    <a:pt x="1482" y="98"/>
                  </a:lnTo>
                  <a:close/>
                  <a:moveTo>
                    <a:pt x="1399" y="97"/>
                  </a:moveTo>
                  <a:lnTo>
                    <a:pt x="1405" y="102"/>
                  </a:lnTo>
                  <a:lnTo>
                    <a:pt x="1413" y="108"/>
                  </a:lnTo>
                  <a:lnTo>
                    <a:pt x="1439" y="113"/>
                  </a:lnTo>
                  <a:lnTo>
                    <a:pt x="1466" y="120"/>
                  </a:lnTo>
                  <a:lnTo>
                    <a:pt x="1433" y="108"/>
                  </a:lnTo>
                  <a:lnTo>
                    <a:pt x="1399" y="97"/>
                  </a:lnTo>
                  <a:close/>
                  <a:moveTo>
                    <a:pt x="1211" y="97"/>
                  </a:moveTo>
                  <a:lnTo>
                    <a:pt x="1156" y="101"/>
                  </a:lnTo>
                  <a:lnTo>
                    <a:pt x="1101" y="108"/>
                  </a:lnTo>
                  <a:lnTo>
                    <a:pt x="1047" y="119"/>
                  </a:lnTo>
                  <a:lnTo>
                    <a:pt x="992" y="132"/>
                  </a:lnTo>
                  <a:lnTo>
                    <a:pt x="1016" y="152"/>
                  </a:lnTo>
                  <a:lnTo>
                    <a:pt x="1042" y="172"/>
                  </a:lnTo>
                  <a:lnTo>
                    <a:pt x="1071" y="192"/>
                  </a:lnTo>
                  <a:lnTo>
                    <a:pt x="1102" y="213"/>
                  </a:lnTo>
                  <a:lnTo>
                    <a:pt x="1146" y="192"/>
                  </a:lnTo>
                  <a:lnTo>
                    <a:pt x="1190" y="173"/>
                  </a:lnTo>
                  <a:lnTo>
                    <a:pt x="1234" y="157"/>
                  </a:lnTo>
                  <a:lnTo>
                    <a:pt x="1277" y="145"/>
                  </a:lnTo>
                  <a:lnTo>
                    <a:pt x="1253" y="128"/>
                  </a:lnTo>
                  <a:lnTo>
                    <a:pt x="1231" y="112"/>
                  </a:lnTo>
                  <a:lnTo>
                    <a:pt x="1211" y="97"/>
                  </a:lnTo>
                  <a:close/>
                  <a:moveTo>
                    <a:pt x="1266" y="95"/>
                  </a:moveTo>
                  <a:lnTo>
                    <a:pt x="1217" y="96"/>
                  </a:lnTo>
                  <a:lnTo>
                    <a:pt x="1237" y="111"/>
                  </a:lnTo>
                  <a:lnTo>
                    <a:pt x="1258" y="127"/>
                  </a:lnTo>
                  <a:lnTo>
                    <a:pt x="1282" y="143"/>
                  </a:lnTo>
                  <a:lnTo>
                    <a:pt x="1321" y="135"/>
                  </a:lnTo>
                  <a:lnTo>
                    <a:pt x="1358" y="128"/>
                  </a:lnTo>
                  <a:lnTo>
                    <a:pt x="1395" y="125"/>
                  </a:lnTo>
                  <a:lnTo>
                    <a:pt x="1431" y="124"/>
                  </a:lnTo>
                  <a:lnTo>
                    <a:pt x="1411" y="111"/>
                  </a:lnTo>
                  <a:lnTo>
                    <a:pt x="1363" y="103"/>
                  </a:lnTo>
                  <a:lnTo>
                    <a:pt x="1315" y="98"/>
                  </a:lnTo>
                  <a:lnTo>
                    <a:pt x="1266" y="95"/>
                  </a:lnTo>
                  <a:close/>
                  <a:moveTo>
                    <a:pt x="1387" y="86"/>
                  </a:moveTo>
                  <a:lnTo>
                    <a:pt x="1392" y="91"/>
                  </a:lnTo>
                  <a:lnTo>
                    <a:pt x="1418" y="99"/>
                  </a:lnTo>
                  <a:lnTo>
                    <a:pt x="1443" y="108"/>
                  </a:lnTo>
                  <a:lnTo>
                    <a:pt x="1415" y="97"/>
                  </a:lnTo>
                  <a:lnTo>
                    <a:pt x="1387" y="86"/>
                  </a:lnTo>
                  <a:close/>
                  <a:moveTo>
                    <a:pt x="1431" y="79"/>
                  </a:moveTo>
                  <a:lnTo>
                    <a:pt x="1454" y="93"/>
                  </a:lnTo>
                  <a:lnTo>
                    <a:pt x="1477" y="110"/>
                  </a:lnTo>
                  <a:lnTo>
                    <a:pt x="1487" y="118"/>
                  </a:lnTo>
                  <a:lnTo>
                    <a:pt x="1496" y="126"/>
                  </a:lnTo>
                  <a:lnTo>
                    <a:pt x="1489" y="113"/>
                  </a:lnTo>
                  <a:lnTo>
                    <a:pt x="1481" y="102"/>
                  </a:lnTo>
                  <a:lnTo>
                    <a:pt x="1471" y="93"/>
                  </a:lnTo>
                  <a:lnTo>
                    <a:pt x="1450" y="84"/>
                  </a:lnTo>
                  <a:lnTo>
                    <a:pt x="1431" y="79"/>
                  </a:lnTo>
                  <a:close/>
                  <a:moveTo>
                    <a:pt x="1381" y="77"/>
                  </a:moveTo>
                  <a:lnTo>
                    <a:pt x="1381" y="79"/>
                  </a:lnTo>
                  <a:lnTo>
                    <a:pt x="1382" y="79"/>
                  </a:lnTo>
                  <a:lnTo>
                    <a:pt x="1383" y="81"/>
                  </a:lnTo>
                  <a:lnTo>
                    <a:pt x="1440" y="103"/>
                  </a:lnTo>
                  <a:lnTo>
                    <a:pt x="1411" y="89"/>
                  </a:lnTo>
                  <a:lnTo>
                    <a:pt x="1381" y="77"/>
                  </a:lnTo>
                  <a:close/>
                  <a:moveTo>
                    <a:pt x="1398" y="71"/>
                  </a:moveTo>
                  <a:lnTo>
                    <a:pt x="1438" y="92"/>
                  </a:lnTo>
                  <a:lnTo>
                    <a:pt x="1478" y="115"/>
                  </a:lnTo>
                  <a:lnTo>
                    <a:pt x="1477" y="113"/>
                  </a:lnTo>
                  <a:lnTo>
                    <a:pt x="1475" y="113"/>
                  </a:lnTo>
                  <a:lnTo>
                    <a:pt x="1446" y="92"/>
                  </a:lnTo>
                  <a:lnTo>
                    <a:pt x="1416" y="74"/>
                  </a:lnTo>
                  <a:lnTo>
                    <a:pt x="1406" y="72"/>
                  </a:lnTo>
                  <a:lnTo>
                    <a:pt x="1398" y="71"/>
                  </a:lnTo>
                  <a:close/>
                  <a:moveTo>
                    <a:pt x="1417" y="70"/>
                  </a:moveTo>
                  <a:lnTo>
                    <a:pt x="1417" y="71"/>
                  </a:lnTo>
                  <a:lnTo>
                    <a:pt x="1418" y="71"/>
                  </a:lnTo>
                  <a:lnTo>
                    <a:pt x="1417" y="70"/>
                  </a:lnTo>
                  <a:close/>
                  <a:moveTo>
                    <a:pt x="1386" y="70"/>
                  </a:moveTo>
                  <a:lnTo>
                    <a:pt x="1384" y="71"/>
                  </a:lnTo>
                  <a:lnTo>
                    <a:pt x="1382" y="72"/>
                  </a:lnTo>
                  <a:lnTo>
                    <a:pt x="1381" y="74"/>
                  </a:lnTo>
                  <a:lnTo>
                    <a:pt x="1424" y="91"/>
                  </a:lnTo>
                  <a:lnTo>
                    <a:pt x="1466" y="112"/>
                  </a:lnTo>
                  <a:lnTo>
                    <a:pt x="1428" y="89"/>
                  </a:lnTo>
                  <a:lnTo>
                    <a:pt x="1389" y="70"/>
                  </a:lnTo>
                  <a:lnTo>
                    <a:pt x="1386" y="70"/>
                  </a:lnTo>
                  <a:close/>
                  <a:moveTo>
                    <a:pt x="920" y="64"/>
                  </a:moveTo>
                  <a:lnTo>
                    <a:pt x="859" y="75"/>
                  </a:lnTo>
                  <a:lnTo>
                    <a:pt x="798" y="91"/>
                  </a:lnTo>
                  <a:lnTo>
                    <a:pt x="738" y="109"/>
                  </a:lnTo>
                  <a:lnTo>
                    <a:pt x="679" y="132"/>
                  </a:lnTo>
                  <a:lnTo>
                    <a:pt x="621" y="157"/>
                  </a:lnTo>
                  <a:lnTo>
                    <a:pt x="632" y="173"/>
                  </a:lnTo>
                  <a:lnTo>
                    <a:pt x="647" y="191"/>
                  </a:lnTo>
                  <a:lnTo>
                    <a:pt x="664" y="210"/>
                  </a:lnTo>
                  <a:lnTo>
                    <a:pt x="685" y="230"/>
                  </a:lnTo>
                  <a:lnTo>
                    <a:pt x="709" y="251"/>
                  </a:lnTo>
                  <a:lnTo>
                    <a:pt x="776" y="214"/>
                  </a:lnTo>
                  <a:lnTo>
                    <a:pt x="844" y="181"/>
                  </a:lnTo>
                  <a:lnTo>
                    <a:pt x="914" y="153"/>
                  </a:lnTo>
                  <a:lnTo>
                    <a:pt x="984" y="131"/>
                  </a:lnTo>
                  <a:lnTo>
                    <a:pt x="964" y="113"/>
                  </a:lnTo>
                  <a:lnTo>
                    <a:pt x="946" y="95"/>
                  </a:lnTo>
                  <a:lnTo>
                    <a:pt x="931" y="79"/>
                  </a:lnTo>
                  <a:lnTo>
                    <a:pt x="920" y="64"/>
                  </a:lnTo>
                  <a:close/>
                  <a:moveTo>
                    <a:pt x="1171" y="54"/>
                  </a:moveTo>
                  <a:lnTo>
                    <a:pt x="1182" y="65"/>
                  </a:lnTo>
                  <a:lnTo>
                    <a:pt x="1196" y="79"/>
                  </a:lnTo>
                  <a:lnTo>
                    <a:pt x="1213" y="93"/>
                  </a:lnTo>
                  <a:lnTo>
                    <a:pt x="1261" y="93"/>
                  </a:lnTo>
                  <a:lnTo>
                    <a:pt x="1310" y="94"/>
                  </a:lnTo>
                  <a:lnTo>
                    <a:pt x="1357" y="98"/>
                  </a:lnTo>
                  <a:lnTo>
                    <a:pt x="1404" y="106"/>
                  </a:lnTo>
                  <a:lnTo>
                    <a:pt x="1397" y="100"/>
                  </a:lnTo>
                  <a:lnTo>
                    <a:pt x="1390" y="94"/>
                  </a:lnTo>
                  <a:lnTo>
                    <a:pt x="1318" y="75"/>
                  </a:lnTo>
                  <a:lnTo>
                    <a:pt x="1245" y="62"/>
                  </a:lnTo>
                  <a:lnTo>
                    <a:pt x="1171" y="54"/>
                  </a:lnTo>
                  <a:close/>
                  <a:moveTo>
                    <a:pt x="1106" y="50"/>
                  </a:moveTo>
                  <a:lnTo>
                    <a:pt x="1045" y="51"/>
                  </a:lnTo>
                  <a:lnTo>
                    <a:pt x="984" y="55"/>
                  </a:lnTo>
                  <a:lnTo>
                    <a:pt x="925" y="63"/>
                  </a:lnTo>
                  <a:lnTo>
                    <a:pt x="935" y="78"/>
                  </a:lnTo>
                  <a:lnTo>
                    <a:pt x="950" y="93"/>
                  </a:lnTo>
                  <a:lnTo>
                    <a:pt x="968" y="111"/>
                  </a:lnTo>
                  <a:lnTo>
                    <a:pt x="989" y="130"/>
                  </a:lnTo>
                  <a:lnTo>
                    <a:pt x="1043" y="116"/>
                  </a:lnTo>
                  <a:lnTo>
                    <a:pt x="1097" y="105"/>
                  </a:lnTo>
                  <a:lnTo>
                    <a:pt x="1152" y="98"/>
                  </a:lnTo>
                  <a:lnTo>
                    <a:pt x="1207" y="93"/>
                  </a:lnTo>
                  <a:lnTo>
                    <a:pt x="1190" y="79"/>
                  </a:lnTo>
                  <a:lnTo>
                    <a:pt x="1177" y="65"/>
                  </a:lnTo>
                  <a:lnTo>
                    <a:pt x="1167" y="53"/>
                  </a:lnTo>
                  <a:lnTo>
                    <a:pt x="1106" y="50"/>
                  </a:lnTo>
                  <a:close/>
                  <a:moveTo>
                    <a:pt x="1324" y="40"/>
                  </a:moveTo>
                  <a:lnTo>
                    <a:pt x="1357" y="53"/>
                  </a:lnTo>
                  <a:lnTo>
                    <a:pt x="1389" y="67"/>
                  </a:lnTo>
                  <a:lnTo>
                    <a:pt x="1396" y="67"/>
                  </a:lnTo>
                  <a:lnTo>
                    <a:pt x="1404" y="68"/>
                  </a:lnTo>
                  <a:lnTo>
                    <a:pt x="1382" y="59"/>
                  </a:lnTo>
                  <a:lnTo>
                    <a:pt x="1360" y="50"/>
                  </a:lnTo>
                  <a:lnTo>
                    <a:pt x="1324" y="40"/>
                  </a:lnTo>
                  <a:close/>
                  <a:moveTo>
                    <a:pt x="1160" y="31"/>
                  </a:moveTo>
                  <a:lnTo>
                    <a:pt x="1163" y="40"/>
                  </a:lnTo>
                  <a:lnTo>
                    <a:pt x="1169" y="49"/>
                  </a:lnTo>
                  <a:lnTo>
                    <a:pt x="1223" y="55"/>
                  </a:lnTo>
                  <a:lnTo>
                    <a:pt x="1277" y="64"/>
                  </a:lnTo>
                  <a:lnTo>
                    <a:pt x="1331" y="75"/>
                  </a:lnTo>
                  <a:lnTo>
                    <a:pt x="1385" y="89"/>
                  </a:lnTo>
                  <a:lnTo>
                    <a:pt x="1383" y="86"/>
                  </a:lnTo>
                  <a:lnTo>
                    <a:pt x="1381" y="84"/>
                  </a:lnTo>
                  <a:lnTo>
                    <a:pt x="1326" y="66"/>
                  </a:lnTo>
                  <a:lnTo>
                    <a:pt x="1271" y="51"/>
                  </a:lnTo>
                  <a:lnTo>
                    <a:pt x="1216" y="40"/>
                  </a:lnTo>
                  <a:lnTo>
                    <a:pt x="1160" y="31"/>
                  </a:lnTo>
                  <a:close/>
                  <a:moveTo>
                    <a:pt x="910" y="30"/>
                  </a:moveTo>
                  <a:lnTo>
                    <a:pt x="847" y="39"/>
                  </a:lnTo>
                  <a:lnTo>
                    <a:pt x="787" y="52"/>
                  </a:lnTo>
                  <a:lnTo>
                    <a:pt x="726" y="68"/>
                  </a:lnTo>
                  <a:lnTo>
                    <a:pt x="667" y="88"/>
                  </a:lnTo>
                  <a:lnTo>
                    <a:pt x="610" y="111"/>
                  </a:lnTo>
                  <a:lnTo>
                    <a:pt x="609" y="123"/>
                  </a:lnTo>
                  <a:lnTo>
                    <a:pt x="612" y="137"/>
                  </a:lnTo>
                  <a:lnTo>
                    <a:pt x="619" y="153"/>
                  </a:lnTo>
                  <a:lnTo>
                    <a:pt x="676" y="128"/>
                  </a:lnTo>
                  <a:lnTo>
                    <a:pt x="735" y="106"/>
                  </a:lnTo>
                  <a:lnTo>
                    <a:pt x="796" y="88"/>
                  </a:lnTo>
                  <a:lnTo>
                    <a:pt x="857" y="72"/>
                  </a:lnTo>
                  <a:lnTo>
                    <a:pt x="919" y="60"/>
                  </a:lnTo>
                  <a:lnTo>
                    <a:pt x="913" y="49"/>
                  </a:lnTo>
                  <a:lnTo>
                    <a:pt x="911" y="39"/>
                  </a:lnTo>
                  <a:lnTo>
                    <a:pt x="910" y="30"/>
                  </a:lnTo>
                  <a:close/>
                  <a:moveTo>
                    <a:pt x="1034" y="24"/>
                  </a:moveTo>
                  <a:lnTo>
                    <a:pt x="974" y="25"/>
                  </a:lnTo>
                  <a:lnTo>
                    <a:pt x="913" y="30"/>
                  </a:lnTo>
                  <a:lnTo>
                    <a:pt x="914" y="39"/>
                  </a:lnTo>
                  <a:lnTo>
                    <a:pt x="916" y="49"/>
                  </a:lnTo>
                  <a:lnTo>
                    <a:pt x="922" y="60"/>
                  </a:lnTo>
                  <a:lnTo>
                    <a:pt x="982" y="53"/>
                  </a:lnTo>
                  <a:lnTo>
                    <a:pt x="1043" y="48"/>
                  </a:lnTo>
                  <a:lnTo>
                    <a:pt x="1104" y="47"/>
                  </a:lnTo>
                  <a:lnTo>
                    <a:pt x="1165" y="49"/>
                  </a:lnTo>
                  <a:lnTo>
                    <a:pt x="1160" y="43"/>
                  </a:lnTo>
                  <a:lnTo>
                    <a:pt x="1158" y="37"/>
                  </a:lnTo>
                  <a:lnTo>
                    <a:pt x="1157" y="31"/>
                  </a:lnTo>
                  <a:lnTo>
                    <a:pt x="1096" y="25"/>
                  </a:lnTo>
                  <a:lnTo>
                    <a:pt x="1034" y="24"/>
                  </a:lnTo>
                  <a:close/>
                  <a:moveTo>
                    <a:pt x="1169" y="18"/>
                  </a:moveTo>
                  <a:lnTo>
                    <a:pt x="1166" y="20"/>
                  </a:lnTo>
                  <a:lnTo>
                    <a:pt x="1165" y="20"/>
                  </a:lnTo>
                  <a:lnTo>
                    <a:pt x="1163" y="22"/>
                  </a:lnTo>
                  <a:lnTo>
                    <a:pt x="1161" y="25"/>
                  </a:lnTo>
                  <a:lnTo>
                    <a:pt x="1161" y="25"/>
                  </a:lnTo>
                  <a:lnTo>
                    <a:pt x="1160" y="27"/>
                  </a:lnTo>
                  <a:lnTo>
                    <a:pt x="1160" y="28"/>
                  </a:lnTo>
                  <a:lnTo>
                    <a:pt x="1215" y="36"/>
                  </a:lnTo>
                  <a:lnTo>
                    <a:pt x="1270" y="47"/>
                  </a:lnTo>
                  <a:lnTo>
                    <a:pt x="1325" y="62"/>
                  </a:lnTo>
                  <a:lnTo>
                    <a:pt x="1379" y="79"/>
                  </a:lnTo>
                  <a:lnTo>
                    <a:pt x="1378" y="78"/>
                  </a:lnTo>
                  <a:lnTo>
                    <a:pt x="1378" y="77"/>
                  </a:lnTo>
                  <a:lnTo>
                    <a:pt x="1377" y="75"/>
                  </a:lnTo>
                  <a:lnTo>
                    <a:pt x="1326" y="57"/>
                  </a:lnTo>
                  <a:lnTo>
                    <a:pt x="1274" y="40"/>
                  </a:lnTo>
                  <a:lnTo>
                    <a:pt x="1222" y="28"/>
                  </a:lnTo>
                  <a:lnTo>
                    <a:pt x="1169" y="18"/>
                  </a:lnTo>
                  <a:close/>
                  <a:moveTo>
                    <a:pt x="1186" y="15"/>
                  </a:moveTo>
                  <a:lnTo>
                    <a:pt x="1176" y="15"/>
                  </a:lnTo>
                  <a:lnTo>
                    <a:pt x="1244" y="30"/>
                  </a:lnTo>
                  <a:lnTo>
                    <a:pt x="1311" y="49"/>
                  </a:lnTo>
                  <a:lnTo>
                    <a:pt x="1378" y="72"/>
                  </a:lnTo>
                  <a:lnTo>
                    <a:pt x="1379" y="70"/>
                  </a:lnTo>
                  <a:lnTo>
                    <a:pt x="1380" y="69"/>
                  </a:lnTo>
                  <a:lnTo>
                    <a:pt x="1381" y="69"/>
                  </a:lnTo>
                  <a:lnTo>
                    <a:pt x="1384" y="68"/>
                  </a:lnTo>
                  <a:lnTo>
                    <a:pt x="1334" y="48"/>
                  </a:lnTo>
                  <a:lnTo>
                    <a:pt x="1282" y="31"/>
                  </a:lnTo>
                  <a:lnTo>
                    <a:pt x="1230" y="19"/>
                  </a:lnTo>
                  <a:lnTo>
                    <a:pt x="1214" y="16"/>
                  </a:lnTo>
                  <a:lnTo>
                    <a:pt x="1199" y="15"/>
                  </a:lnTo>
                  <a:lnTo>
                    <a:pt x="1186" y="15"/>
                  </a:lnTo>
                  <a:close/>
                  <a:moveTo>
                    <a:pt x="921" y="12"/>
                  </a:moveTo>
                  <a:lnTo>
                    <a:pt x="897" y="15"/>
                  </a:lnTo>
                  <a:lnTo>
                    <a:pt x="872" y="19"/>
                  </a:lnTo>
                  <a:lnTo>
                    <a:pt x="808" y="32"/>
                  </a:lnTo>
                  <a:lnTo>
                    <a:pt x="745" y="49"/>
                  </a:lnTo>
                  <a:lnTo>
                    <a:pt x="684" y="69"/>
                  </a:lnTo>
                  <a:lnTo>
                    <a:pt x="623" y="94"/>
                  </a:lnTo>
                  <a:lnTo>
                    <a:pt x="620" y="97"/>
                  </a:lnTo>
                  <a:lnTo>
                    <a:pt x="617" y="100"/>
                  </a:lnTo>
                  <a:lnTo>
                    <a:pt x="612" y="107"/>
                  </a:lnTo>
                  <a:lnTo>
                    <a:pt x="669" y="84"/>
                  </a:lnTo>
                  <a:lnTo>
                    <a:pt x="728" y="64"/>
                  </a:lnTo>
                  <a:lnTo>
                    <a:pt x="788" y="48"/>
                  </a:lnTo>
                  <a:lnTo>
                    <a:pt x="848" y="36"/>
                  </a:lnTo>
                  <a:lnTo>
                    <a:pt x="910" y="27"/>
                  </a:lnTo>
                  <a:lnTo>
                    <a:pt x="914" y="19"/>
                  </a:lnTo>
                  <a:lnTo>
                    <a:pt x="916" y="16"/>
                  </a:lnTo>
                  <a:lnTo>
                    <a:pt x="918" y="14"/>
                  </a:lnTo>
                  <a:lnTo>
                    <a:pt x="921" y="12"/>
                  </a:lnTo>
                  <a:close/>
                  <a:moveTo>
                    <a:pt x="1004" y="6"/>
                  </a:moveTo>
                  <a:lnTo>
                    <a:pt x="951" y="9"/>
                  </a:lnTo>
                  <a:lnTo>
                    <a:pt x="933" y="10"/>
                  </a:lnTo>
                  <a:lnTo>
                    <a:pt x="921" y="16"/>
                  </a:lnTo>
                  <a:lnTo>
                    <a:pt x="915" y="24"/>
                  </a:lnTo>
                  <a:lnTo>
                    <a:pt x="915" y="25"/>
                  </a:lnTo>
                  <a:lnTo>
                    <a:pt x="914" y="26"/>
                  </a:lnTo>
                  <a:lnTo>
                    <a:pt x="974" y="21"/>
                  </a:lnTo>
                  <a:lnTo>
                    <a:pt x="1035" y="20"/>
                  </a:lnTo>
                  <a:lnTo>
                    <a:pt x="1096" y="22"/>
                  </a:lnTo>
                  <a:lnTo>
                    <a:pt x="1157" y="28"/>
                  </a:lnTo>
                  <a:lnTo>
                    <a:pt x="1160" y="20"/>
                  </a:lnTo>
                  <a:lnTo>
                    <a:pt x="1163" y="17"/>
                  </a:lnTo>
                  <a:lnTo>
                    <a:pt x="1111" y="10"/>
                  </a:lnTo>
                  <a:lnTo>
                    <a:pt x="1057" y="7"/>
                  </a:lnTo>
                  <a:lnTo>
                    <a:pt x="1004" y="6"/>
                  </a:lnTo>
                  <a:close/>
                  <a:moveTo>
                    <a:pt x="1045" y="4"/>
                  </a:moveTo>
                  <a:lnTo>
                    <a:pt x="1106" y="7"/>
                  </a:lnTo>
                  <a:lnTo>
                    <a:pt x="1168" y="15"/>
                  </a:lnTo>
                  <a:lnTo>
                    <a:pt x="1171" y="13"/>
                  </a:lnTo>
                  <a:lnTo>
                    <a:pt x="1175" y="12"/>
                  </a:lnTo>
                  <a:lnTo>
                    <a:pt x="1180" y="11"/>
                  </a:lnTo>
                  <a:lnTo>
                    <a:pt x="1112" y="5"/>
                  </a:lnTo>
                  <a:lnTo>
                    <a:pt x="1045" y="4"/>
                  </a:lnTo>
                  <a:close/>
                  <a:moveTo>
                    <a:pt x="1013" y="0"/>
                  </a:moveTo>
                  <a:lnTo>
                    <a:pt x="1079" y="0"/>
                  </a:lnTo>
                  <a:lnTo>
                    <a:pt x="1145" y="4"/>
                  </a:lnTo>
                  <a:lnTo>
                    <a:pt x="1210" y="12"/>
                  </a:lnTo>
                  <a:lnTo>
                    <a:pt x="1212" y="12"/>
                  </a:lnTo>
                  <a:lnTo>
                    <a:pt x="1214" y="13"/>
                  </a:lnTo>
                  <a:lnTo>
                    <a:pt x="1216" y="13"/>
                  </a:lnTo>
                  <a:lnTo>
                    <a:pt x="1226" y="15"/>
                  </a:lnTo>
                  <a:lnTo>
                    <a:pt x="1228" y="15"/>
                  </a:lnTo>
                  <a:lnTo>
                    <a:pt x="1231" y="15"/>
                  </a:lnTo>
                  <a:lnTo>
                    <a:pt x="1296" y="30"/>
                  </a:lnTo>
                  <a:lnTo>
                    <a:pt x="1360" y="47"/>
                  </a:lnTo>
                  <a:lnTo>
                    <a:pt x="1360" y="47"/>
                  </a:lnTo>
                  <a:lnTo>
                    <a:pt x="1413" y="65"/>
                  </a:lnTo>
                  <a:lnTo>
                    <a:pt x="1465" y="86"/>
                  </a:lnTo>
                  <a:lnTo>
                    <a:pt x="1468" y="88"/>
                  </a:lnTo>
                  <a:lnTo>
                    <a:pt x="1469" y="88"/>
                  </a:lnTo>
                  <a:lnTo>
                    <a:pt x="1496" y="100"/>
                  </a:lnTo>
                  <a:lnTo>
                    <a:pt x="1512" y="108"/>
                  </a:lnTo>
                  <a:lnTo>
                    <a:pt x="1519" y="112"/>
                  </a:lnTo>
                  <a:lnTo>
                    <a:pt x="1527" y="116"/>
                  </a:lnTo>
                  <a:lnTo>
                    <a:pt x="1552" y="129"/>
                  </a:lnTo>
                  <a:lnTo>
                    <a:pt x="1553" y="129"/>
                  </a:lnTo>
                  <a:lnTo>
                    <a:pt x="1553" y="130"/>
                  </a:lnTo>
                  <a:lnTo>
                    <a:pt x="1554" y="130"/>
                  </a:lnTo>
                  <a:lnTo>
                    <a:pt x="1556" y="132"/>
                  </a:lnTo>
                  <a:lnTo>
                    <a:pt x="1605" y="160"/>
                  </a:lnTo>
                  <a:lnTo>
                    <a:pt x="1651" y="191"/>
                  </a:lnTo>
                  <a:lnTo>
                    <a:pt x="1652" y="191"/>
                  </a:lnTo>
                  <a:lnTo>
                    <a:pt x="1705" y="231"/>
                  </a:lnTo>
                  <a:lnTo>
                    <a:pt x="1755" y="274"/>
                  </a:lnTo>
                  <a:lnTo>
                    <a:pt x="1757" y="276"/>
                  </a:lnTo>
                  <a:lnTo>
                    <a:pt x="1759" y="279"/>
                  </a:lnTo>
                  <a:lnTo>
                    <a:pt x="1761" y="280"/>
                  </a:lnTo>
                  <a:lnTo>
                    <a:pt x="1761" y="280"/>
                  </a:lnTo>
                  <a:lnTo>
                    <a:pt x="1769" y="288"/>
                  </a:lnTo>
                  <a:lnTo>
                    <a:pt x="1771" y="289"/>
                  </a:lnTo>
                  <a:lnTo>
                    <a:pt x="1771" y="289"/>
                  </a:lnTo>
                  <a:lnTo>
                    <a:pt x="1817" y="337"/>
                  </a:lnTo>
                  <a:lnTo>
                    <a:pt x="1859" y="386"/>
                  </a:lnTo>
                  <a:lnTo>
                    <a:pt x="1899" y="438"/>
                  </a:lnTo>
                  <a:lnTo>
                    <a:pt x="1935" y="492"/>
                  </a:lnTo>
                  <a:lnTo>
                    <a:pt x="1936" y="492"/>
                  </a:lnTo>
                  <a:lnTo>
                    <a:pt x="1938" y="496"/>
                  </a:lnTo>
                  <a:lnTo>
                    <a:pt x="1941" y="501"/>
                  </a:lnTo>
                  <a:lnTo>
                    <a:pt x="1957" y="530"/>
                  </a:lnTo>
                  <a:lnTo>
                    <a:pt x="1973" y="559"/>
                  </a:lnTo>
                  <a:lnTo>
                    <a:pt x="1995" y="600"/>
                  </a:lnTo>
                  <a:lnTo>
                    <a:pt x="2013" y="642"/>
                  </a:lnTo>
                  <a:lnTo>
                    <a:pt x="2032" y="693"/>
                  </a:lnTo>
                  <a:lnTo>
                    <a:pt x="2049" y="744"/>
                  </a:lnTo>
                  <a:lnTo>
                    <a:pt x="2064" y="797"/>
                  </a:lnTo>
                  <a:lnTo>
                    <a:pt x="2064" y="800"/>
                  </a:lnTo>
                  <a:lnTo>
                    <a:pt x="2079" y="875"/>
                  </a:lnTo>
                  <a:lnTo>
                    <a:pt x="2089" y="946"/>
                  </a:lnTo>
                  <a:lnTo>
                    <a:pt x="2093" y="1018"/>
                  </a:lnTo>
                  <a:lnTo>
                    <a:pt x="2093" y="1092"/>
                  </a:lnTo>
                  <a:lnTo>
                    <a:pt x="2088" y="1165"/>
                  </a:lnTo>
                  <a:lnTo>
                    <a:pt x="2088" y="1165"/>
                  </a:lnTo>
                  <a:lnTo>
                    <a:pt x="2088" y="1165"/>
                  </a:lnTo>
                  <a:lnTo>
                    <a:pt x="2088" y="1168"/>
                  </a:lnTo>
                  <a:lnTo>
                    <a:pt x="2078" y="1234"/>
                  </a:lnTo>
                  <a:lnTo>
                    <a:pt x="2064" y="1299"/>
                  </a:lnTo>
                  <a:lnTo>
                    <a:pt x="2045" y="1365"/>
                  </a:lnTo>
                  <a:lnTo>
                    <a:pt x="2023" y="1429"/>
                  </a:lnTo>
                  <a:lnTo>
                    <a:pt x="1995" y="1493"/>
                  </a:lnTo>
                  <a:lnTo>
                    <a:pt x="1986" y="1513"/>
                  </a:lnTo>
                  <a:lnTo>
                    <a:pt x="1956" y="1568"/>
                  </a:lnTo>
                  <a:lnTo>
                    <a:pt x="1924" y="1620"/>
                  </a:lnTo>
                  <a:lnTo>
                    <a:pt x="1889" y="1671"/>
                  </a:lnTo>
                  <a:lnTo>
                    <a:pt x="1852" y="1718"/>
                  </a:lnTo>
                  <a:lnTo>
                    <a:pt x="1813" y="1764"/>
                  </a:lnTo>
                  <a:lnTo>
                    <a:pt x="1769" y="1808"/>
                  </a:lnTo>
                  <a:lnTo>
                    <a:pt x="1767" y="1809"/>
                  </a:lnTo>
                  <a:lnTo>
                    <a:pt x="1722" y="1850"/>
                  </a:lnTo>
                  <a:lnTo>
                    <a:pt x="1674" y="1888"/>
                  </a:lnTo>
                  <a:lnTo>
                    <a:pt x="1624" y="1924"/>
                  </a:lnTo>
                  <a:lnTo>
                    <a:pt x="1572" y="1955"/>
                  </a:lnTo>
                  <a:lnTo>
                    <a:pt x="1519" y="1984"/>
                  </a:lnTo>
                  <a:lnTo>
                    <a:pt x="1464" y="2010"/>
                  </a:lnTo>
                  <a:lnTo>
                    <a:pt x="1465" y="2011"/>
                  </a:lnTo>
                  <a:lnTo>
                    <a:pt x="1458" y="2013"/>
                  </a:lnTo>
                  <a:lnTo>
                    <a:pt x="1426" y="2026"/>
                  </a:lnTo>
                  <a:lnTo>
                    <a:pt x="1394" y="2037"/>
                  </a:lnTo>
                  <a:lnTo>
                    <a:pt x="1354" y="2051"/>
                  </a:lnTo>
                  <a:lnTo>
                    <a:pt x="1313" y="2063"/>
                  </a:lnTo>
                  <a:lnTo>
                    <a:pt x="1258" y="2075"/>
                  </a:lnTo>
                  <a:lnTo>
                    <a:pt x="1202" y="2085"/>
                  </a:lnTo>
                  <a:lnTo>
                    <a:pt x="1145" y="2093"/>
                  </a:lnTo>
                  <a:lnTo>
                    <a:pt x="1145" y="2094"/>
                  </a:lnTo>
                  <a:lnTo>
                    <a:pt x="1134" y="2094"/>
                  </a:lnTo>
                  <a:lnTo>
                    <a:pt x="1072" y="2098"/>
                  </a:lnTo>
                  <a:lnTo>
                    <a:pt x="1011" y="2098"/>
                  </a:lnTo>
                  <a:lnTo>
                    <a:pt x="950" y="2094"/>
                  </a:lnTo>
                  <a:lnTo>
                    <a:pt x="888" y="2086"/>
                  </a:lnTo>
                  <a:lnTo>
                    <a:pt x="884" y="2085"/>
                  </a:lnTo>
                  <a:lnTo>
                    <a:pt x="881" y="2085"/>
                  </a:lnTo>
                  <a:lnTo>
                    <a:pt x="881" y="2085"/>
                  </a:lnTo>
                  <a:lnTo>
                    <a:pt x="876" y="2085"/>
                  </a:lnTo>
                  <a:lnTo>
                    <a:pt x="871" y="2084"/>
                  </a:lnTo>
                  <a:lnTo>
                    <a:pt x="864" y="2082"/>
                  </a:lnTo>
                  <a:lnTo>
                    <a:pt x="862" y="2082"/>
                  </a:lnTo>
                  <a:lnTo>
                    <a:pt x="803" y="2070"/>
                  </a:lnTo>
                  <a:lnTo>
                    <a:pt x="744" y="2054"/>
                  </a:lnTo>
                  <a:lnTo>
                    <a:pt x="686" y="2035"/>
                  </a:lnTo>
                  <a:lnTo>
                    <a:pt x="628" y="2012"/>
                  </a:lnTo>
                  <a:lnTo>
                    <a:pt x="627" y="2011"/>
                  </a:lnTo>
                  <a:lnTo>
                    <a:pt x="627" y="2011"/>
                  </a:lnTo>
                  <a:lnTo>
                    <a:pt x="582" y="1990"/>
                  </a:lnTo>
                  <a:lnTo>
                    <a:pt x="539" y="1967"/>
                  </a:lnTo>
                  <a:lnTo>
                    <a:pt x="539" y="1968"/>
                  </a:lnTo>
                  <a:lnTo>
                    <a:pt x="537" y="1967"/>
                  </a:lnTo>
                  <a:lnTo>
                    <a:pt x="536" y="1966"/>
                  </a:lnTo>
                  <a:lnTo>
                    <a:pt x="483" y="1934"/>
                  </a:lnTo>
                  <a:lnTo>
                    <a:pt x="432" y="1899"/>
                  </a:lnTo>
                  <a:lnTo>
                    <a:pt x="384" y="1863"/>
                  </a:lnTo>
                  <a:lnTo>
                    <a:pt x="339" y="1823"/>
                  </a:lnTo>
                  <a:lnTo>
                    <a:pt x="336" y="1821"/>
                  </a:lnTo>
                  <a:lnTo>
                    <a:pt x="334" y="1820"/>
                  </a:lnTo>
                  <a:lnTo>
                    <a:pt x="320" y="1806"/>
                  </a:lnTo>
                  <a:lnTo>
                    <a:pt x="276" y="1761"/>
                  </a:lnTo>
                  <a:lnTo>
                    <a:pt x="236" y="1714"/>
                  </a:lnTo>
                  <a:lnTo>
                    <a:pt x="198" y="1665"/>
                  </a:lnTo>
                  <a:lnTo>
                    <a:pt x="163" y="1615"/>
                  </a:lnTo>
                  <a:lnTo>
                    <a:pt x="161" y="1610"/>
                  </a:lnTo>
                  <a:lnTo>
                    <a:pt x="158" y="1606"/>
                  </a:lnTo>
                  <a:lnTo>
                    <a:pt x="158" y="1606"/>
                  </a:lnTo>
                  <a:lnTo>
                    <a:pt x="129" y="1557"/>
                  </a:lnTo>
                  <a:lnTo>
                    <a:pt x="103" y="1506"/>
                  </a:lnTo>
                  <a:lnTo>
                    <a:pt x="80" y="1454"/>
                  </a:lnTo>
                  <a:lnTo>
                    <a:pt x="64" y="1414"/>
                  </a:lnTo>
                  <a:lnTo>
                    <a:pt x="51" y="1374"/>
                  </a:lnTo>
                  <a:lnTo>
                    <a:pt x="41" y="1341"/>
                  </a:lnTo>
                  <a:lnTo>
                    <a:pt x="31" y="1308"/>
                  </a:lnTo>
                  <a:lnTo>
                    <a:pt x="31" y="1306"/>
                  </a:lnTo>
                  <a:lnTo>
                    <a:pt x="30" y="1304"/>
                  </a:lnTo>
                  <a:lnTo>
                    <a:pt x="30" y="1302"/>
                  </a:lnTo>
                  <a:lnTo>
                    <a:pt x="15" y="1230"/>
                  </a:lnTo>
                  <a:lnTo>
                    <a:pt x="5" y="1158"/>
                  </a:lnTo>
                  <a:lnTo>
                    <a:pt x="0" y="1085"/>
                  </a:lnTo>
                  <a:lnTo>
                    <a:pt x="0" y="1012"/>
                  </a:lnTo>
                  <a:lnTo>
                    <a:pt x="5" y="938"/>
                  </a:lnTo>
                  <a:lnTo>
                    <a:pt x="5" y="934"/>
                  </a:lnTo>
                  <a:lnTo>
                    <a:pt x="6" y="934"/>
                  </a:lnTo>
                  <a:lnTo>
                    <a:pt x="16" y="863"/>
                  </a:lnTo>
                  <a:lnTo>
                    <a:pt x="31" y="793"/>
                  </a:lnTo>
                  <a:lnTo>
                    <a:pt x="51" y="723"/>
                  </a:lnTo>
                  <a:lnTo>
                    <a:pt x="77" y="653"/>
                  </a:lnTo>
                  <a:lnTo>
                    <a:pt x="108" y="585"/>
                  </a:lnTo>
                  <a:lnTo>
                    <a:pt x="137" y="530"/>
                  </a:lnTo>
                  <a:lnTo>
                    <a:pt x="168" y="478"/>
                  </a:lnTo>
                  <a:lnTo>
                    <a:pt x="202" y="428"/>
                  </a:lnTo>
                  <a:lnTo>
                    <a:pt x="240" y="382"/>
                  </a:lnTo>
                  <a:lnTo>
                    <a:pt x="279" y="337"/>
                  </a:lnTo>
                  <a:lnTo>
                    <a:pt x="320" y="294"/>
                  </a:lnTo>
                  <a:lnTo>
                    <a:pt x="320" y="294"/>
                  </a:lnTo>
                  <a:lnTo>
                    <a:pt x="322" y="292"/>
                  </a:lnTo>
                  <a:lnTo>
                    <a:pt x="323" y="292"/>
                  </a:lnTo>
                  <a:lnTo>
                    <a:pt x="368" y="251"/>
                  </a:lnTo>
                  <a:lnTo>
                    <a:pt x="415" y="213"/>
                  </a:lnTo>
                  <a:lnTo>
                    <a:pt x="464" y="178"/>
                  </a:lnTo>
                  <a:lnTo>
                    <a:pt x="515" y="146"/>
                  </a:lnTo>
                  <a:lnTo>
                    <a:pt x="568" y="117"/>
                  </a:lnTo>
                  <a:lnTo>
                    <a:pt x="622" y="91"/>
                  </a:lnTo>
                  <a:lnTo>
                    <a:pt x="625" y="89"/>
                  </a:lnTo>
                  <a:lnTo>
                    <a:pt x="679" y="68"/>
                  </a:lnTo>
                  <a:lnTo>
                    <a:pt x="730" y="49"/>
                  </a:lnTo>
                  <a:lnTo>
                    <a:pt x="783" y="35"/>
                  </a:lnTo>
                  <a:lnTo>
                    <a:pt x="782" y="35"/>
                  </a:lnTo>
                  <a:lnTo>
                    <a:pt x="827" y="24"/>
                  </a:lnTo>
                  <a:lnTo>
                    <a:pt x="872" y="15"/>
                  </a:lnTo>
                  <a:lnTo>
                    <a:pt x="906" y="10"/>
                  </a:lnTo>
                  <a:lnTo>
                    <a:pt x="939" y="5"/>
                  </a:lnTo>
                  <a:lnTo>
                    <a:pt x="944" y="5"/>
                  </a:lnTo>
                  <a:lnTo>
                    <a:pt x="949" y="5"/>
                  </a:lnTo>
                  <a:lnTo>
                    <a:pt x="1013" y="0"/>
                  </a:lnTo>
                  <a:close/>
                </a:path>
              </a:pathLst>
            </a:custGeom>
            <a:gradFill flip="none" rotWithShape="1">
              <a:gsLst>
                <a:gs pos="0">
                  <a:schemeClr val="bg1">
                    <a:shade val="30000"/>
                    <a:satMod val="115000"/>
                  </a:schemeClr>
                </a:gs>
                <a:gs pos="50000">
                  <a:schemeClr val="bg1">
                    <a:shade val="67500"/>
                    <a:satMod val="115000"/>
                  </a:schemeClr>
                </a:gs>
                <a:gs pos="100000">
                  <a:schemeClr val="bg1">
                    <a:shade val="100000"/>
                    <a:satMod val="11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grpSp>
      <p:grpSp>
        <p:nvGrpSpPr>
          <p:cNvPr id="20" name="Group 19"/>
          <p:cNvGrpSpPr/>
          <p:nvPr/>
        </p:nvGrpSpPr>
        <p:grpSpPr>
          <a:xfrm>
            <a:off x="594688" y="2136940"/>
            <a:ext cx="11221140" cy="3210850"/>
            <a:chOff x="529983" y="1796059"/>
            <a:chExt cx="11221140" cy="3210850"/>
          </a:xfrm>
        </p:grpSpPr>
        <p:sp>
          <p:nvSpPr>
            <p:cNvPr id="21" name="TextBox 20"/>
            <p:cNvSpPr txBox="1"/>
            <p:nvPr/>
          </p:nvSpPr>
          <p:spPr>
            <a:xfrm>
              <a:off x="529983" y="4083579"/>
              <a:ext cx="3671017" cy="923330"/>
            </a:xfrm>
            <a:prstGeom prst="rect">
              <a:avLst/>
            </a:prstGeom>
            <a:noFill/>
          </p:spPr>
          <p:txBody>
            <a:bodyPr wrap="square" rtlCol="0">
              <a:spAutoFit/>
            </a:bodyPr>
            <a:lstStyle/>
            <a:p>
              <a:pPr lvl="0" algn="ctr"/>
              <a:r>
                <a:rPr lang="en-US" sz="1800" kern="0" dirty="0">
                  <a:solidFill>
                    <a:prstClr val="black">
                      <a:lumMod val="75000"/>
                      <a:lumOff val="25000"/>
                    </a:prstClr>
                  </a:solidFill>
                  <a:latin typeface="Arial" panose="020B0604020202020204" pitchFamily="34" charset="0"/>
                  <a:cs typeface="Arial" pitchFamily="34" charset="0"/>
                </a:rPr>
                <a:t>Implementation of improved guidelines which offer preventive + detective controls.</a:t>
              </a:r>
            </a:p>
          </p:txBody>
        </p:sp>
        <p:sp>
          <p:nvSpPr>
            <p:cNvPr id="22" name="TextBox 21"/>
            <p:cNvSpPr txBox="1"/>
            <p:nvPr/>
          </p:nvSpPr>
          <p:spPr>
            <a:xfrm>
              <a:off x="8005186" y="1796059"/>
              <a:ext cx="3745937" cy="2862322"/>
            </a:xfrm>
            <a:prstGeom prst="rect">
              <a:avLst/>
            </a:prstGeom>
            <a:noFill/>
          </p:spPr>
          <p:txBody>
            <a:bodyPr wrap="square" rtlCol="0">
              <a:spAutoFit/>
            </a:bodyPr>
            <a:lstStyle>
              <a:defPPr>
                <a:defRPr lang="en-US"/>
              </a:defPPr>
              <a:lvl1pPr lvl="0" algn="ctr">
                <a:defRPr sz="1800" kern="0">
                  <a:solidFill>
                    <a:prstClr val="black">
                      <a:lumMod val="75000"/>
                      <a:lumOff val="25000"/>
                    </a:prstClr>
                  </a:solidFill>
                  <a:latin typeface="Arial" pitchFamily="34" charset="0"/>
                  <a:cs typeface="Arial" pitchFamily="34" charset="0"/>
                </a:defRPr>
              </a:lvl1pPr>
            </a:lstStyle>
            <a:p>
              <a:r>
                <a:rPr lang="en-US" dirty="0"/>
                <a:t>There was a gap in senior leader’s visibility on travel, not only of direct report but more widely across teams. Adhering to the spirit of the new delegated authorities issued; clarity has been provided on accountabilities and the monitoring mechanisms which will be placed at the disposal of senior leaders to support them.</a:t>
              </a:r>
            </a:p>
          </p:txBody>
        </p:sp>
      </p:grpSp>
      <p:sp>
        <p:nvSpPr>
          <p:cNvPr id="78" name="TextBox 77">
            <a:extLst>
              <a:ext uri="{FF2B5EF4-FFF2-40B4-BE49-F238E27FC236}">
                <a16:creationId xmlns:a16="http://schemas.microsoft.com/office/drawing/2014/main" id="{B41CCD4D-498C-4EDF-9BA2-D43FD0E0E7E3}"/>
              </a:ext>
            </a:extLst>
          </p:cNvPr>
          <p:cNvSpPr txBox="1"/>
          <p:nvPr/>
        </p:nvSpPr>
        <p:spPr>
          <a:xfrm>
            <a:off x="620676" y="1604742"/>
            <a:ext cx="3518596" cy="1200329"/>
          </a:xfrm>
          <a:prstGeom prst="rect">
            <a:avLst/>
          </a:prstGeom>
          <a:noFill/>
        </p:spPr>
        <p:txBody>
          <a:bodyPr wrap="square" rtlCol="0">
            <a:spAutoFit/>
          </a:bodyPr>
          <a:lstStyle/>
          <a:p>
            <a:pPr lvl="0" algn="ctr"/>
            <a:r>
              <a:rPr lang="en-US" sz="1800" kern="0" dirty="0">
                <a:solidFill>
                  <a:prstClr val="black">
                    <a:lumMod val="75000"/>
                    <a:lumOff val="25000"/>
                  </a:prstClr>
                </a:solidFill>
                <a:latin typeface="Arial" panose="020B0604020202020204" pitchFamily="34" charset="0"/>
                <a:cs typeface="Arial" pitchFamily="34" charset="0"/>
              </a:rPr>
              <a:t>This is opportunity to have a renewed commitment to effective management mechanisms and processes.</a:t>
            </a:r>
          </a:p>
        </p:txBody>
      </p:sp>
    </p:spTree>
    <p:extLst>
      <p:ext uri="{BB962C8B-B14F-4D97-AF65-F5344CB8AC3E}">
        <p14:creationId xmlns:p14="http://schemas.microsoft.com/office/powerpoint/2010/main" val="251351671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latin typeface="Arial" panose="020B0604020202020204" pitchFamily="34" charset="0"/>
                <a:cs typeface="Arial" panose="020B0604020202020204" pitchFamily="34" charset="0"/>
              </a:rPr>
              <a:t>Next Steps</a:t>
            </a:r>
          </a:p>
        </p:txBody>
      </p:sp>
      <p:grpSp>
        <p:nvGrpSpPr>
          <p:cNvPr id="93" name="Group 92"/>
          <p:cNvGrpSpPr/>
          <p:nvPr/>
        </p:nvGrpSpPr>
        <p:grpSpPr>
          <a:xfrm>
            <a:off x="1350962" y="1752600"/>
            <a:ext cx="9486900" cy="3559968"/>
            <a:chOff x="1065212" y="2057400"/>
            <a:chExt cx="9486900" cy="3559968"/>
          </a:xfrm>
        </p:grpSpPr>
        <p:grpSp>
          <p:nvGrpSpPr>
            <p:cNvPr id="4" name="Group 182"/>
            <p:cNvGrpSpPr/>
            <p:nvPr/>
          </p:nvGrpSpPr>
          <p:grpSpPr>
            <a:xfrm>
              <a:off x="1065212" y="2057400"/>
              <a:ext cx="3429001" cy="3559968"/>
              <a:chOff x="2055812" y="1874838"/>
              <a:chExt cx="3200401" cy="3322637"/>
            </a:xfrm>
            <a:effectLst>
              <a:outerShdw dir="18900000" sy="23000" kx="-1200000" algn="bl" rotWithShape="0">
                <a:prstClr val="black">
                  <a:alpha val="15000"/>
                </a:prstClr>
              </a:outerShdw>
            </a:effectLst>
          </p:grpSpPr>
          <p:grpSp>
            <p:nvGrpSpPr>
              <p:cNvPr id="5" name="Group 181"/>
              <p:cNvGrpSpPr/>
              <p:nvPr/>
            </p:nvGrpSpPr>
            <p:grpSpPr>
              <a:xfrm>
                <a:off x="3482975" y="1874838"/>
                <a:ext cx="1773238" cy="3322637"/>
                <a:chOff x="3482975" y="1874838"/>
                <a:chExt cx="1773238" cy="3322637"/>
              </a:xfrm>
            </p:grpSpPr>
            <p:sp>
              <p:nvSpPr>
                <p:cNvPr id="2143" name="Freeform 95"/>
                <p:cNvSpPr>
                  <a:spLocks/>
                </p:cNvSpPr>
                <p:nvPr/>
              </p:nvSpPr>
              <p:spPr bwMode="auto">
                <a:xfrm>
                  <a:off x="3614738" y="4887913"/>
                  <a:ext cx="204788" cy="252412"/>
                </a:xfrm>
                <a:custGeom>
                  <a:avLst/>
                  <a:gdLst/>
                  <a:ahLst/>
                  <a:cxnLst>
                    <a:cxn ang="0">
                      <a:pos x="6" y="0"/>
                    </a:cxn>
                    <a:cxn ang="0">
                      <a:pos x="120" y="0"/>
                    </a:cxn>
                    <a:cxn ang="0">
                      <a:pos x="124" y="1"/>
                    </a:cxn>
                    <a:cxn ang="0">
                      <a:pos x="128" y="4"/>
                    </a:cxn>
                    <a:cxn ang="0">
                      <a:pos x="129" y="8"/>
                    </a:cxn>
                    <a:cxn ang="0">
                      <a:pos x="129" y="150"/>
                    </a:cxn>
                    <a:cxn ang="0">
                      <a:pos x="128" y="154"/>
                    </a:cxn>
                    <a:cxn ang="0">
                      <a:pos x="124" y="158"/>
                    </a:cxn>
                    <a:cxn ang="0">
                      <a:pos x="120" y="159"/>
                    </a:cxn>
                    <a:cxn ang="0">
                      <a:pos x="6" y="159"/>
                    </a:cxn>
                    <a:cxn ang="0">
                      <a:pos x="4" y="157"/>
                    </a:cxn>
                    <a:cxn ang="0">
                      <a:pos x="0" y="153"/>
                    </a:cxn>
                    <a:cxn ang="0">
                      <a:pos x="0" y="5"/>
                    </a:cxn>
                    <a:cxn ang="0">
                      <a:pos x="4" y="2"/>
                    </a:cxn>
                    <a:cxn ang="0">
                      <a:pos x="6" y="0"/>
                    </a:cxn>
                  </a:cxnLst>
                  <a:rect l="0" t="0" r="r" b="b"/>
                  <a:pathLst>
                    <a:path w="129" h="159">
                      <a:moveTo>
                        <a:pt x="6" y="0"/>
                      </a:moveTo>
                      <a:lnTo>
                        <a:pt x="120" y="0"/>
                      </a:lnTo>
                      <a:lnTo>
                        <a:pt x="124" y="1"/>
                      </a:lnTo>
                      <a:lnTo>
                        <a:pt x="128" y="4"/>
                      </a:lnTo>
                      <a:lnTo>
                        <a:pt x="129" y="8"/>
                      </a:lnTo>
                      <a:lnTo>
                        <a:pt x="129" y="150"/>
                      </a:lnTo>
                      <a:lnTo>
                        <a:pt x="128" y="154"/>
                      </a:lnTo>
                      <a:lnTo>
                        <a:pt x="124" y="158"/>
                      </a:lnTo>
                      <a:lnTo>
                        <a:pt x="120" y="159"/>
                      </a:lnTo>
                      <a:lnTo>
                        <a:pt x="6" y="159"/>
                      </a:lnTo>
                      <a:lnTo>
                        <a:pt x="4" y="157"/>
                      </a:lnTo>
                      <a:lnTo>
                        <a:pt x="0" y="153"/>
                      </a:lnTo>
                      <a:lnTo>
                        <a:pt x="0" y="5"/>
                      </a:lnTo>
                      <a:lnTo>
                        <a:pt x="4" y="2"/>
                      </a:lnTo>
                      <a:lnTo>
                        <a:pt x="6" y="0"/>
                      </a:lnTo>
                      <a:close/>
                    </a:path>
                  </a:pathLst>
                </a:custGeom>
                <a:solidFill>
                  <a:srgbClr val="0842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44" name="Freeform 96"/>
                <p:cNvSpPr>
                  <a:spLocks/>
                </p:cNvSpPr>
                <p:nvPr/>
              </p:nvSpPr>
              <p:spPr bwMode="auto">
                <a:xfrm>
                  <a:off x="4938713" y="4887913"/>
                  <a:ext cx="204788" cy="252412"/>
                </a:xfrm>
                <a:custGeom>
                  <a:avLst/>
                  <a:gdLst/>
                  <a:ahLst/>
                  <a:cxnLst>
                    <a:cxn ang="0">
                      <a:pos x="9" y="0"/>
                    </a:cxn>
                    <a:cxn ang="0">
                      <a:pos x="120" y="0"/>
                    </a:cxn>
                    <a:cxn ang="0">
                      <a:pos x="124" y="1"/>
                    </a:cxn>
                    <a:cxn ang="0">
                      <a:pos x="128" y="4"/>
                    </a:cxn>
                    <a:cxn ang="0">
                      <a:pos x="129" y="8"/>
                    </a:cxn>
                    <a:cxn ang="0">
                      <a:pos x="129" y="150"/>
                    </a:cxn>
                    <a:cxn ang="0">
                      <a:pos x="128" y="154"/>
                    </a:cxn>
                    <a:cxn ang="0">
                      <a:pos x="124" y="158"/>
                    </a:cxn>
                    <a:cxn ang="0">
                      <a:pos x="120" y="159"/>
                    </a:cxn>
                    <a:cxn ang="0">
                      <a:pos x="9" y="159"/>
                    </a:cxn>
                    <a:cxn ang="0">
                      <a:pos x="5" y="158"/>
                    </a:cxn>
                    <a:cxn ang="0">
                      <a:pos x="1" y="154"/>
                    </a:cxn>
                    <a:cxn ang="0">
                      <a:pos x="0" y="150"/>
                    </a:cxn>
                    <a:cxn ang="0">
                      <a:pos x="0" y="8"/>
                    </a:cxn>
                    <a:cxn ang="0">
                      <a:pos x="1" y="4"/>
                    </a:cxn>
                    <a:cxn ang="0">
                      <a:pos x="5" y="1"/>
                    </a:cxn>
                    <a:cxn ang="0">
                      <a:pos x="9" y="0"/>
                    </a:cxn>
                  </a:cxnLst>
                  <a:rect l="0" t="0" r="r" b="b"/>
                  <a:pathLst>
                    <a:path w="129" h="159">
                      <a:moveTo>
                        <a:pt x="9" y="0"/>
                      </a:moveTo>
                      <a:lnTo>
                        <a:pt x="120" y="0"/>
                      </a:lnTo>
                      <a:lnTo>
                        <a:pt x="124" y="1"/>
                      </a:lnTo>
                      <a:lnTo>
                        <a:pt x="128" y="4"/>
                      </a:lnTo>
                      <a:lnTo>
                        <a:pt x="129" y="8"/>
                      </a:lnTo>
                      <a:lnTo>
                        <a:pt x="129" y="150"/>
                      </a:lnTo>
                      <a:lnTo>
                        <a:pt x="128" y="154"/>
                      </a:lnTo>
                      <a:lnTo>
                        <a:pt x="124" y="158"/>
                      </a:lnTo>
                      <a:lnTo>
                        <a:pt x="120" y="159"/>
                      </a:lnTo>
                      <a:lnTo>
                        <a:pt x="9" y="159"/>
                      </a:lnTo>
                      <a:lnTo>
                        <a:pt x="5" y="158"/>
                      </a:lnTo>
                      <a:lnTo>
                        <a:pt x="1" y="154"/>
                      </a:lnTo>
                      <a:lnTo>
                        <a:pt x="0" y="150"/>
                      </a:lnTo>
                      <a:lnTo>
                        <a:pt x="0" y="8"/>
                      </a:lnTo>
                      <a:lnTo>
                        <a:pt x="1" y="4"/>
                      </a:lnTo>
                      <a:lnTo>
                        <a:pt x="5" y="1"/>
                      </a:lnTo>
                      <a:lnTo>
                        <a:pt x="9" y="0"/>
                      </a:lnTo>
                      <a:close/>
                    </a:path>
                  </a:pathLst>
                </a:custGeom>
                <a:solidFill>
                  <a:srgbClr val="0842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45" name="Freeform 97"/>
                <p:cNvSpPr>
                  <a:spLocks/>
                </p:cNvSpPr>
                <p:nvPr/>
              </p:nvSpPr>
              <p:spPr bwMode="auto">
                <a:xfrm>
                  <a:off x="4062413" y="1874838"/>
                  <a:ext cx="593725" cy="195262"/>
                </a:xfrm>
                <a:custGeom>
                  <a:avLst/>
                  <a:gdLst/>
                  <a:ahLst/>
                  <a:cxnLst>
                    <a:cxn ang="0">
                      <a:pos x="72" y="0"/>
                    </a:cxn>
                    <a:cxn ang="0">
                      <a:pos x="301" y="0"/>
                    </a:cxn>
                    <a:cxn ang="0">
                      <a:pos x="307" y="2"/>
                    </a:cxn>
                    <a:cxn ang="0">
                      <a:pos x="314" y="4"/>
                    </a:cxn>
                    <a:cxn ang="0">
                      <a:pos x="323" y="8"/>
                    </a:cxn>
                    <a:cxn ang="0">
                      <a:pos x="334" y="14"/>
                    </a:cxn>
                    <a:cxn ang="0">
                      <a:pos x="344" y="23"/>
                    </a:cxn>
                    <a:cxn ang="0">
                      <a:pos x="353" y="31"/>
                    </a:cxn>
                    <a:cxn ang="0">
                      <a:pos x="359" y="42"/>
                    </a:cxn>
                    <a:cxn ang="0">
                      <a:pos x="366" y="54"/>
                    </a:cxn>
                    <a:cxn ang="0">
                      <a:pos x="371" y="69"/>
                    </a:cxn>
                    <a:cxn ang="0">
                      <a:pos x="374" y="87"/>
                    </a:cxn>
                    <a:cxn ang="0">
                      <a:pos x="374" y="109"/>
                    </a:cxn>
                    <a:cxn ang="0">
                      <a:pos x="372" y="114"/>
                    </a:cxn>
                    <a:cxn ang="0">
                      <a:pos x="370" y="118"/>
                    </a:cxn>
                    <a:cxn ang="0">
                      <a:pos x="365" y="122"/>
                    </a:cxn>
                    <a:cxn ang="0">
                      <a:pos x="359" y="123"/>
                    </a:cxn>
                    <a:cxn ang="0">
                      <a:pos x="350" y="122"/>
                    </a:cxn>
                    <a:cxn ang="0">
                      <a:pos x="343" y="119"/>
                    </a:cxn>
                    <a:cxn ang="0">
                      <a:pos x="340" y="113"/>
                    </a:cxn>
                    <a:cxn ang="0">
                      <a:pos x="339" y="104"/>
                    </a:cxn>
                    <a:cxn ang="0">
                      <a:pos x="339" y="100"/>
                    </a:cxn>
                    <a:cxn ang="0">
                      <a:pos x="336" y="84"/>
                    </a:cxn>
                    <a:cxn ang="0">
                      <a:pos x="331" y="71"/>
                    </a:cxn>
                    <a:cxn ang="0">
                      <a:pos x="324" y="63"/>
                    </a:cxn>
                    <a:cxn ang="0">
                      <a:pos x="317" y="57"/>
                    </a:cxn>
                    <a:cxn ang="0">
                      <a:pos x="310" y="53"/>
                    </a:cxn>
                    <a:cxn ang="0">
                      <a:pos x="304" y="51"/>
                    </a:cxn>
                    <a:cxn ang="0">
                      <a:pos x="301" y="50"/>
                    </a:cxn>
                    <a:cxn ang="0">
                      <a:pos x="73" y="50"/>
                    </a:cxn>
                    <a:cxn ang="0">
                      <a:pos x="69" y="51"/>
                    </a:cxn>
                    <a:cxn ang="0">
                      <a:pos x="64" y="53"/>
                    </a:cxn>
                    <a:cxn ang="0">
                      <a:pos x="56" y="57"/>
                    </a:cxn>
                    <a:cxn ang="0">
                      <a:pos x="50" y="63"/>
                    </a:cxn>
                    <a:cxn ang="0">
                      <a:pos x="43" y="71"/>
                    </a:cxn>
                    <a:cxn ang="0">
                      <a:pos x="37" y="84"/>
                    </a:cxn>
                    <a:cxn ang="0">
                      <a:pos x="34" y="100"/>
                    </a:cxn>
                    <a:cxn ang="0">
                      <a:pos x="34" y="104"/>
                    </a:cxn>
                    <a:cxn ang="0">
                      <a:pos x="33" y="113"/>
                    </a:cxn>
                    <a:cxn ang="0">
                      <a:pos x="31" y="119"/>
                    </a:cxn>
                    <a:cxn ang="0">
                      <a:pos x="24" y="122"/>
                    </a:cxn>
                    <a:cxn ang="0">
                      <a:pos x="15" y="123"/>
                    </a:cxn>
                    <a:cxn ang="0">
                      <a:pos x="9" y="122"/>
                    </a:cxn>
                    <a:cxn ang="0">
                      <a:pos x="4" y="118"/>
                    </a:cxn>
                    <a:cxn ang="0">
                      <a:pos x="2" y="114"/>
                    </a:cxn>
                    <a:cxn ang="0">
                      <a:pos x="0" y="109"/>
                    </a:cxn>
                    <a:cxn ang="0">
                      <a:pos x="0" y="87"/>
                    </a:cxn>
                    <a:cxn ang="0">
                      <a:pos x="3" y="69"/>
                    </a:cxn>
                    <a:cxn ang="0">
                      <a:pos x="8" y="54"/>
                    </a:cxn>
                    <a:cxn ang="0">
                      <a:pos x="14" y="42"/>
                    </a:cxn>
                    <a:cxn ang="0">
                      <a:pos x="21" y="31"/>
                    </a:cxn>
                    <a:cxn ang="0">
                      <a:pos x="30" y="23"/>
                    </a:cxn>
                    <a:cxn ang="0">
                      <a:pos x="40" y="14"/>
                    </a:cxn>
                    <a:cxn ang="0">
                      <a:pos x="50" y="8"/>
                    </a:cxn>
                    <a:cxn ang="0">
                      <a:pos x="60" y="4"/>
                    </a:cxn>
                    <a:cxn ang="0">
                      <a:pos x="67" y="2"/>
                    </a:cxn>
                    <a:cxn ang="0">
                      <a:pos x="72" y="0"/>
                    </a:cxn>
                  </a:cxnLst>
                  <a:rect l="0" t="0" r="r" b="b"/>
                  <a:pathLst>
                    <a:path w="374" h="123">
                      <a:moveTo>
                        <a:pt x="72" y="0"/>
                      </a:moveTo>
                      <a:lnTo>
                        <a:pt x="301" y="0"/>
                      </a:lnTo>
                      <a:lnTo>
                        <a:pt x="307" y="2"/>
                      </a:lnTo>
                      <a:lnTo>
                        <a:pt x="314" y="4"/>
                      </a:lnTo>
                      <a:lnTo>
                        <a:pt x="323" y="8"/>
                      </a:lnTo>
                      <a:lnTo>
                        <a:pt x="334" y="14"/>
                      </a:lnTo>
                      <a:lnTo>
                        <a:pt x="344" y="23"/>
                      </a:lnTo>
                      <a:lnTo>
                        <a:pt x="353" y="31"/>
                      </a:lnTo>
                      <a:lnTo>
                        <a:pt x="359" y="42"/>
                      </a:lnTo>
                      <a:lnTo>
                        <a:pt x="366" y="54"/>
                      </a:lnTo>
                      <a:lnTo>
                        <a:pt x="371" y="69"/>
                      </a:lnTo>
                      <a:lnTo>
                        <a:pt x="374" y="87"/>
                      </a:lnTo>
                      <a:lnTo>
                        <a:pt x="374" y="109"/>
                      </a:lnTo>
                      <a:lnTo>
                        <a:pt x="372" y="114"/>
                      </a:lnTo>
                      <a:lnTo>
                        <a:pt x="370" y="118"/>
                      </a:lnTo>
                      <a:lnTo>
                        <a:pt x="365" y="122"/>
                      </a:lnTo>
                      <a:lnTo>
                        <a:pt x="359" y="123"/>
                      </a:lnTo>
                      <a:lnTo>
                        <a:pt x="350" y="122"/>
                      </a:lnTo>
                      <a:lnTo>
                        <a:pt x="343" y="119"/>
                      </a:lnTo>
                      <a:lnTo>
                        <a:pt x="340" y="113"/>
                      </a:lnTo>
                      <a:lnTo>
                        <a:pt x="339" y="104"/>
                      </a:lnTo>
                      <a:lnTo>
                        <a:pt x="339" y="100"/>
                      </a:lnTo>
                      <a:lnTo>
                        <a:pt x="336" y="84"/>
                      </a:lnTo>
                      <a:lnTo>
                        <a:pt x="331" y="71"/>
                      </a:lnTo>
                      <a:lnTo>
                        <a:pt x="324" y="63"/>
                      </a:lnTo>
                      <a:lnTo>
                        <a:pt x="317" y="57"/>
                      </a:lnTo>
                      <a:lnTo>
                        <a:pt x="310" y="53"/>
                      </a:lnTo>
                      <a:lnTo>
                        <a:pt x="304" y="51"/>
                      </a:lnTo>
                      <a:lnTo>
                        <a:pt x="301" y="50"/>
                      </a:lnTo>
                      <a:lnTo>
                        <a:pt x="73" y="50"/>
                      </a:lnTo>
                      <a:lnTo>
                        <a:pt x="69" y="51"/>
                      </a:lnTo>
                      <a:lnTo>
                        <a:pt x="64" y="53"/>
                      </a:lnTo>
                      <a:lnTo>
                        <a:pt x="56" y="57"/>
                      </a:lnTo>
                      <a:lnTo>
                        <a:pt x="50" y="63"/>
                      </a:lnTo>
                      <a:lnTo>
                        <a:pt x="43" y="71"/>
                      </a:lnTo>
                      <a:lnTo>
                        <a:pt x="37" y="84"/>
                      </a:lnTo>
                      <a:lnTo>
                        <a:pt x="34" y="100"/>
                      </a:lnTo>
                      <a:lnTo>
                        <a:pt x="34" y="104"/>
                      </a:lnTo>
                      <a:lnTo>
                        <a:pt x="33" y="113"/>
                      </a:lnTo>
                      <a:lnTo>
                        <a:pt x="31" y="119"/>
                      </a:lnTo>
                      <a:lnTo>
                        <a:pt x="24" y="122"/>
                      </a:lnTo>
                      <a:lnTo>
                        <a:pt x="15" y="123"/>
                      </a:lnTo>
                      <a:lnTo>
                        <a:pt x="9" y="122"/>
                      </a:lnTo>
                      <a:lnTo>
                        <a:pt x="4" y="118"/>
                      </a:lnTo>
                      <a:lnTo>
                        <a:pt x="2" y="114"/>
                      </a:lnTo>
                      <a:lnTo>
                        <a:pt x="0" y="109"/>
                      </a:lnTo>
                      <a:lnTo>
                        <a:pt x="0" y="87"/>
                      </a:lnTo>
                      <a:lnTo>
                        <a:pt x="3" y="69"/>
                      </a:lnTo>
                      <a:lnTo>
                        <a:pt x="8" y="54"/>
                      </a:lnTo>
                      <a:lnTo>
                        <a:pt x="14" y="42"/>
                      </a:lnTo>
                      <a:lnTo>
                        <a:pt x="21" y="31"/>
                      </a:lnTo>
                      <a:lnTo>
                        <a:pt x="30" y="23"/>
                      </a:lnTo>
                      <a:lnTo>
                        <a:pt x="40" y="14"/>
                      </a:lnTo>
                      <a:lnTo>
                        <a:pt x="50" y="8"/>
                      </a:lnTo>
                      <a:lnTo>
                        <a:pt x="60" y="4"/>
                      </a:lnTo>
                      <a:lnTo>
                        <a:pt x="67" y="2"/>
                      </a:lnTo>
                      <a:lnTo>
                        <a:pt x="72"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46" name="Rectangle 98"/>
                <p:cNvSpPr>
                  <a:spLocks noChangeArrowheads="1"/>
                </p:cNvSpPr>
                <p:nvPr/>
              </p:nvSpPr>
              <p:spPr bwMode="auto">
                <a:xfrm>
                  <a:off x="4191000" y="1897063"/>
                  <a:ext cx="344488" cy="15875"/>
                </a:xfrm>
                <a:prstGeom prst="rect">
                  <a:avLst/>
                </a:prstGeom>
                <a:solidFill>
                  <a:srgbClr val="344A4D"/>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47" name="Rectangle 99"/>
                <p:cNvSpPr>
                  <a:spLocks noChangeArrowheads="1"/>
                </p:cNvSpPr>
                <p:nvPr/>
              </p:nvSpPr>
              <p:spPr bwMode="auto">
                <a:xfrm>
                  <a:off x="4067175" y="2051050"/>
                  <a:ext cx="44450" cy="350837"/>
                </a:xfrm>
                <a:prstGeom prst="rect">
                  <a:avLst/>
                </a:prstGeom>
                <a:solidFill>
                  <a:srgbClr val="C3D0CF"/>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48" name="Rectangle 100"/>
                <p:cNvSpPr>
                  <a:spLocks noChangeArrowheads="1"/>
                </p:cNvSpPr>
                <p:nvPr/>
              </p:nvSpPr>
              <p:spPr bwMode="auto">
                <a:xfrm>
                  <a:off x="4605338" y="2051050"/>
                  <a:ext cx="46038" cy="350837"/>
                </a:xfrm>
                <a:prstGeom prst="rect">
                  <a:avLst/>
                </a:prstGeom>
                <a:solidFill>
                  <a:srgbClr val="C3D0CF"/>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49" name="Freeform 101"/>
                <p:cNvSpPr>
                  <a:spLocks/>
                </p:cNvSpPr>
                <p:nvPr/>
              </p:nvSpPr>
              <p:spPr bwMode="auto">
                <a:xfrm>
                  <a:off x="3703638" y="2384425"/>
                  <a:ext cx="142875" cy="44450"/>
                </a:xfrm>
                <a:custGeom>
                  <a:avLst/>
                  <a:gdLst/>
                  <a:ahLst/>
                  <a:cxnLst>
                    <a:cxn ang="0">
                      <a:pos x="74" y="0"/>
                    </a:cxn>
                    <a:cxn ang="0">
                      <a:pos x="82" y="1"/>
                    </a:cxn>
                    <a:cxn ang="0">
                      <a:pos x="87" y="4"/>
                    </a:cxn>
                    <a:cxn ang="0">
                      <a:pos x="90" y="11"/>
                    </a:cxn>
                    <a:cxn ang="0">
                      <a:pos x="0" y="28"/>
                    </a:cxn>
                    <a:cxn ang="0">
                      <a:pos x="0" y="21"/>
                    </a:cxn>
                    <a:cxn ang="0">
                      <a:pos x="4" y="16"/>
                    </a:cxn>
                    <a:cxn ang="0">
                      <a:pos x="10" y="12"/>
                    </a:cxn>
                    <a:cxn ang="0">
                      <a:pos x="74" y="0"/>
                    </a:cxn>
                  </a:cxnLst>
                  <a:rect l="0" t="0" r="r" b="b"/>
                  <a:pathLst>
                    <a:path w="90" h="28">
                      <a:moveTo>
                        <a:pt x="74" y="0"/>
                      </a:moveTo>
                      <a:lnTo>
                        <a:pt x="82" y="1"/>
                      </a:lnTo>
                      <a:lnTo>
                        <a:pt x="87" y="4"/>
                      </a:lnTo>
                      <a:lnTo>
                        <a:pt x="90" y="11"/>
                      </a:lnTo>
                      <a:lnTo>
                        <a:pt x="0" y="28"/>
                      </a:lnTo>
                      <a:lnTo>
                        <a:pt x="0" y="21"/>
                      </a:lnTo>
                      <a:lnTo>
                        <a:pt x="4" y="16"/>
                      </a:lnTo>
                      <a:lnTo>
                        <a:pt x="10" y="12"/>
                      </a:lnTo>
                      <a:lnTo>
                        <a:pt x="74" y="0"/>
                      </a:lnTo>
                      <a:close/>
                    </a:path>
                  </a:pathLst>
                </a:custGeom>
                <a:solidFill>
                  <a:srgbClr val="C3D0CF"/>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0" name="Freeform 102"/>
                <p:cNvSpPr>
                  <a:spLocks/>
                </p:cNvSpPr>
                <p:nvPr/>
              </p:nvSpPr>
              <p:spPr bwMode="auto">
                <a:xfrm>
                  <a:off x="3703638" y="2386013"/>
                  <a:ext cx="144463" cy="46037"/>
                </a:xfrm>
                <a:custGeom>
                  <a:avLst/>
                  <a:gdLst/>
                  <a:ahLst/>
                  <a:cxnLst>
                    <a:cxn ang="0">
                      <a:pos x="75" y="0"/>
                    </a:cxn>
                    <a:cxn ang="0">
                      <a:pos x="82" y="0"/>
                    </a:cxn>
                    <a:cxn ang="0">
                      <a:pos x="87" y="4"/>
                    </a:cxn>
                    <a:cxn ang="0">
                      <a:pos x="91" y="11"/>
                    </a:cxn>
                    <a:cxn ang="0">
                      <a:pos x="0" y="29"/>
                    </a:cxn>
                    <a:cxn ang="0">
                      <a:pos x="0" y="21"/>
                    </a:cxn>
                    <a:cxn ang="0">
                      <a:pos x="4" y="16"/>
                    </a:cxn>
                    <a:cxn ang="0">
                      <a:pos x="10" y="13"/>
                    </a:cxn>
                    <a:cxn ang="0">
                      <a:pos x="75" y="0"/>
                    </a:cxn>
                  </a:cxnLst>
                  <a:rect l="0" t="0" r="r" b="b"/>
                  <a:pathLst>
                    <a:path w="91" h="29">
                      <a:moveTo>
                        <a:pt x="75" y="0"/>
                      </a:moveTo>
                      <a:lnTo>
                        <a:pt x="82" y="0"/>
                      </a:lnTo>
                      <a:lnTo>
                        <a:pt x="87" y="4"/>
                      </a:lnTo>
                      <a:lnTo>
                        <a:pt x="91" y="11"/>
                      </a:lnTo>
                      <a:lnTo>
                        <a:pt x="0" y="29"/>
                      </a:lnTo>
                      <a:lnTo>
                        <a:pt x="0" y="21"/>
                      </a:lnTo>
                      <a:lnTo>
                        <a:pt x="4" y="16"/>
                      </a:lnTo>
                      <a:lnTo>
                        <a:pt x="10" y="13"/>
                      </a:lnTo>
                      <a:lnTo>
                        <a:pt x="75" y="0"/>
                      </a:lnTo>
                      <a:close/>
                    </a:path>
                  </a:pathLst>
                </a:custGeom>
                <a:solidFill>
                  <a:srgbClr val="C3D0CF"/>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1" name="Freeform 103"/>
                <p:cNvSpPr>
                  <a:spLocks/>
                </p:cNvSpPr>
                <p:nvPr/>
              </p:nvSpPr>
              <p:spPr bwMode="auto">
                <a:xfrm>
                  <a:off x="3740150" y="2374900"/>
                  <a:ext cx="60325" cy="23812"/>
                </a:xfrm>
                <a:custGeom>
                  <a:avLst/>
                  <a:gdLst/>
                  <a:ahLst/>
                  <a:cxnLst>
                    <a:cxn ang="0">
                      <a:pos x="36" y="0"/>
                    </a:cxn>
                    <a:cxn ang="0">
                      <a:pos x="38" y="7"/>
                    </a:cxn>
                    <a:cxn ang="0">
                      <a:pos x="1" y="15"/>
                    </a:cxn>
                    <a:cxn ang="0">
                      <a:pos x="0" y="7"/>
                    </a:cxn>
                    <a:cxn ang="0">
                      <a:pos x="36" y="0"/>
                    </a:cxn>
                  </a:cxnLst>
                  <a:rect l="0" t="0" r="r" b="b"/>
                  <a:pathLst>
                    <a:path w="38" h="15">
                      <a:moveTo>
                        <a:pt x="36" y="0"/>
                      </a:moveTo>
                      <a:lnTo>
                        <a:pt x="38" y="7"/>
                      </a:lnTo>
                      <a:lnTo>
                        <a:pt x="1" y="15"/>
                      </a:lnTo>
                      <a:lnTo>
                        <a:pt x="0" y="7"/>
                      </a:lnTo>
                      <a:lnTo>
                        <a:pt x="36" y="0"/>
                      </a:lnTo>
                      <a:close/>
                    </a:path>
                  </a:pathLst>
                </a:custGeom>
                <a:solidFill>
                  <a:srgbClr val="C3D0CF"/>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2" name="Freeform 104"/>
                <p:cNvSpPr>
                  <a:spLocks/>
                </p:cNvSpPr>
                <p:nvPr/>
              </p:nvSpPr>
              <p:spPr bwMode="auto">
                <a:xfrm>
                  <a:off x="3740150" y="2374900"/>
                  <a:ext cx="60325" cy="25400"/>
                </a:xfrm>
                <a:custGeom>
                  <a:avLst/>
                  <a:gdLst/>
                  <a:ahLst/>
                  <a:cxnLst>
                    <a:cxn ang="0">
                      <a:pos x="36" y="0"/>
                    </a:cxn>
                    <a:cxn ang="0">
                      <a:pos x="38" y="8"/>
                    </a:cxn>
                    <a:cxn ang="0">
                      <a:pos x="2" y="16"/>
                    </a:cxn>
                    <a:cxn ang="0">
                      <a:pos x="0" y="7"/>
                    </a:cxn>
                    <a:cxn ang="0">
                      <a:pos x="36" y="0"/>
                    </a:cxn>
                  </a:cxnLst>
                  <a:rect l="0" t="0" r="r" b="b"/>
                  <a:pathLst>
                    <a:path w="38" h="16">
                      <a:moveTo>
                        <a:pt x="36" y="0"/>
                      </a:moveTo>
                      <a:lnTo>
                        <a:pt x="38" y="8"/>
                      </a:lnTo>
                      <a:lnTo>
                        <a:pt x="2" y="16"/>
                      </a:lnTo>
                      <a:lnTo>
                        <a:pt x="0" y="7"/>
                      </a:lnTo>
                      <a:lnTo>
                        <a:pt x="36" y="0"/>
                      </a:lnTo>
                      <a:close/>
                    </a:path>
                  </a:pathLst>
                </a:custGeom>
                <a:solidFill>
                  <a:srgbClr val="C3D0CF"/>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3" name="Freeform 105"/>
                <p:cNvSpPr>
                  <a:spLocks/>
                </p:cNvSpPr>
                <p:nvPr/>
              </p:nvSpPr>
              <p:spPr bwMode="auto">
                <a:xfrm>
                  <a:off x="4905375" y="2400300"/>
                  <a:ext cx="141288" cy="50800"/>
                </a:xfrm>
                <a:custGeom>
                  <a:avLst/>
                  <a:gdLst/>
                  <a:ahLst/>
                  <a:cxnLst>
                    <a:cxn ang="0">
                      <a:pos x="16" y="0"/>
                    </a:cxn>
                    <a:cxn ang="0">
                      <a:pos x="79" y="16"/>
                    </a:cxn>
                    <a:cxn ang="0">
                      <a:pos x="86" y="19"/>
                    </a:cxn>
                    <a:cxn ang="0">
                      <a:pos x="89" y="25"/>
                    </a:cxn>
                    <a:cxn ang="0">
                      <a:pos x="89" y="32"/>
                    </a:cxn>
                    <a:cxn ang="0">
                      <a:pos x="0" y="11"/>
                    </a:cxn>
                    <a:cxn ang="0">
                      <a:pos x="2" y="4"/>
                    </a:cxn>
                    <a:cxn ang="0">
                      <a:pos x="8" y="1"/>
                    </a:cxn>
                    <a:cxn ang="0">
                      <a:pos x="16" y="0"/>
                    </a:cxn>
                  </a:cxnLst>
                  <a:rect l="0" t="0" r="r" b="b"/>
                  <a:pathLst>
                    <a:path w="89" h="32">
                      <a:moveTo>
                        <a:pt x="16" y="0"/>
                      </a:moveTo>
                      <a:lnTo>
                        <a:pt x="79" y="16"/>
                      </a:lnTo>
                      <a:lnTo>
                        <a:pt x="86" y="19"/>
                      </a:lnTo>
                      <a:lnTo>
                        <a:pt x="89" y="25"/>
                      </a:lnTo>
                      <a:lnTo>
                        <a:pt x="89" y="32"/>
                      </a:lnTo>
                      <a:lnTo>
                        <a:pt x="0" y="11"/>
                      </a:lnTo>
                      <a:lnTo>
                        <a:pt x="2" y="4"/>
                      </a:lnTo>
                      <a:lnTo>
                        <a:pt x="8" y="1"/>
                      </a:lnTo>
                      <a:lnTo>
                        <a:pt x="16" y="0"/>
                      </a:lnTo>
                      <a:close/>
                    </a:path>
                  </a:pathLst>
                </a:custGeom>
                <a:solidFill>
                  <a:srgbClr val="C3D0CF"/>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4" name="Freeform 106"/>
                <p:cNvSpPr>
                  <a:spLocks/>
                </p:cNvSpPr>
                <p:nvPr/>
              </p:nvSpPr>
              <p:spPr bwMode="auto">
                <a:xfrm>
                  <a:off x="4903788" y="2403475"/>
                  <a:ext cx="142875" cy="49212"/>
                </a:xfrm>
                <a:custGeom>
                  <a:avLst/>
                  <a:gdLst/>
                  <a:ahLst/>
                  <a:cxnLst>
                    <a:cxn ang="0">
                      <a:pos x="9" y="0"/>
                    </a:cxn>
                    <a:cxn ang="0">
                      <a:pos x="17" y="0"/>
                    </a:cxn>
                    <a:cxn ang="0">
                      <a:pos x="79" y="15"/>
                    </a:cxn>
                    <a:cxn ang="0">
                      <a:pos x="86" y="19"/>
                    </a:cxn>
                    <a:cxn ang="0">
                      <a:pos x="90" y="25"/>
                    </a:cxn>
                    <a:cxn ang="0">
                      <a:pos x="90" y="31"/>
                    </a:cxn>
                    <a:cxn ang="0">
                      <a:pos x="0" y="10"/>
                    </a:cxn>
                    <a:cxn ang="0">
                      <a:pos x="3" y="4"/>
                    </a:cxn>
                    <a:cxn ang="0">
                      <a:pos x="9" y="0"/>
                    </a:cxn>
                  </a:cxnLst>
                  <a:rect l="0" t="0" r="r" b="b"/>
                  <a:pathLst>
                    <a:path w="90" h="31">
                      <a:moveTo>
                        <a:pt x="9" y="0"/>
                      </a:moveTo>
                      <a:lnTo>
                        <a:pt x="17" y="0"/>
                      </a:lnTo>
                      <a:lnTo>
                        <a:pt x="79" y="15"/>
                      </a:lnTo>
                      <a:lnTo>
                        <a:pt x="86" y="19"/>
                      </a:lnTo>
                      <a:lnTo>
                        <a:pt x="90" y="25"/>
                      </a:lnTo>
                      <a:lnTo>
                        <a:pt x="90" y="31"/>
                      </a:lnTo>
                      <a:lnTo>
                        <a:pt x="0" y="10"/>
                      </a:lnTo>
                      <a:lnTo>
                        <a:pt x="3" y="4"/>
                      </a:lnTo>
                      <a:lnTo>
                        <a:pt x="9" y="0"/>
                      </a:lnTo>
                      <a:close/>
                    </a:path>
                  </a:pathLst>
                </a:custGeom>
                <a:solidFill>
                  <a:srgbClr val="C3D0CF"/>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5" name="Freeform 107"/>
                <p:cNvSpPr>
                  <a:spLocks/>
                </p:cNvSpPr>
                <p:nvPr/>
              </p:nvSpPr>
              <p:spPr bwMode="auto">
                <a:xfrm>
                  <a:off x="4953000" y="2392363"/>
                  <a:ext cx="60325" cy="26987"/>
                </a:xfrm>
                <a:custGeom>
                  <a:avLst/>
                  <a:gdLst/>
                  <a:ahLst/>
                  <a:cxnLst>
                    <a:cxn ang="0">
                      <a:pos x="2" y="0"/>
                    </a:cxn>
                    <a:cxn ang="0">
                      <a:pos x="38" y="9"/>
                    </a:cxn>
                    <a:cxn ang="0">
                      <a:pos x="35" y="17"/>
                    </a:cxn>
                    <a:cxn ang="0">
                      <a:pos x="0" y="8"/>
                    </a:cxn>
                    <a:cxn ang="0">
                      <a:pos x="2" y="0"/>
                    </a:cxn>
                  </a:cxnLst>
                  <a:rect l="0" t="0" r="r" b="b"/>
                  <a:pathLst>
                    <a:path w="38" h="17">
                      <a:moveTo>
                        <a:pt x="2" y="0"/>
                      </a:moveTo>
                      <a:lnTo>
                        <a:pt x="38" y="9"/>
                      </a:lnTo>
                      <a:lnTo>
                        <a:pt x="35" y="17"/>
                      </a:lnTo>
                      <a:lnTo>
                        <a:pt x="0" y="8"/>
                      </a:lnTo>
                      <a:lnTo>
                        <a:pt x="2" y="0"/>
                      </a:lnTo>
                      <a:close/>
                    </a:path>
                  </a:pathLst>
                </a:custGeom>
                <a:solidFill>
                  <a:srgbClr val="C3D0CF"/>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6" name="Freeform 108"/>
                <p:cNvSpPr>
                  <a:spLocks/>
                </p:cNvSpPr>
                <p:nvPr/>
              </p:nvSpPr>
              <p:spPr bwMode="auto">
                <a:xfrm>
                  <a:off x="4951413" y="2392363"/>
                  <a:ext cx="60325" cy="26987"/>
                </a:xfrm>
                <a:custGeom>
                  <a:avLst/>
                  <a:gdLst/>
                  <a:ahLst/>
                  <a:cxnLst>
                    <a:cxn ang="0">
                      <a:pos x="2" y="0"/>
                    </a:cxn>
                    <a:cxn ang="0">
                      <a:pos x="38" y="10"/>
                    </a:cxn>
                    <a:cxn ang="0">
                      <a:pos x="36" y="17"/>
                    </a:cxn>
                    <a:cxn ang="0">
                      <a:pos x="0" y="9"/>
                    </a:cxn>
                    <a:cxn ang="0">
                      <a:pos x="2" y="0"/>
                    </a:cxn>
                  </a:cxnLst>
                  <a:rect l="0" t="0" r="r" b="b"/>
                  <a:pathLst>
                    <a:path w="38" h="17">
                      <a:moveTo>
                        <a:pt x="2" y="0"/>
                      </a:moveTo>
                      <a:lnTo>
                        <a:pt x="38" y="10"/>
                      </a:lnTo>
                      <a:lnTo>
                        <a:pt x="36" y="17"/>
                      </a:lnTo>
                      <a:lnTo>
                        <a:pt x="0" y="9"/>
                      </a:lnTo>
                      <a:lnTo>
                        <a:pt x="2" y="0"/>
                      </a:lnTo>
                      <a:close/>
                    </a:path>
                  </a:pathLst>
                </a:custGeom>
                <a:solidFill>
                  <a:srgbClr val="C3D0CF"/>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7" name="Freeform 109"/>
                <p:cNvSpPr>
                  <a:spLocks/>
                </p:cNvSpPr>
                <p:nvPr/>
              </p:nvSpPr>
              <p:spPr bwMode="auto">
                <a:xfrm>
                  <a:off x="4003675" y="2411413"/>
                  <a:ext cx="730250" cy="87312"/>
                </a:xfrm>
                <a:custGeom>
                  <a:avLst/>
                  <a:gdLst/>
                  <a:ahLst/>
                  <a:cxnLst>
                    <a:cxn ang="0">
                      <a:pos x="25" y="0"/>
                    </a:cxn>
                    <a:cxn ang="0">
                      <a:pos x="436" y="0"/>
                    </a:cxn>
                    <a:cxn ang="0">
                      <a:pos x="446" y="2"/>
                    </a:cxn>
                    <a:cxn ang="0">
                      <a:pos x="453" y="7"/>
                    </a:cxn>
                    <a:cxn ang="0">
                      <a:pos x="458" y="17"/>
                    </a:cxn>
                    <a:cxn ang="0">
                      <a:pos x="460" y="27"/>
                    </a:cxn>
                    <a:cxn ang="0">
                      <a:pos x="458" y="38"/>
                    </a:cxn>
                    <a:cxn ang="0">
                      <a:pos x="453" y="46"/>
                    </a:cxn>
                    <a:cxn ang="0">
                      <a:pos x="446" y="53"/>
                    </a:cxn>
                    <a:cxn ang="0">
                      <a:pos x="436" y="55"/>
                    </a:cxn>
                    <a:cxn ang="0">
                      <a:pos x="25" y="55"/>
                    </a:cxn>
                    <a:cxn ang="0">
                      <a:pos x="15" y="53"/>
                    </a:cxn>
                    <a:cxn ang="0">
                      <a:pos x="8" y="46"/>
                    </a:cxn>
                    <a:cxn ang="0">
                      <a:pos x="2" y="38"/>
                    </a:cxn>
                    <a:cxn ang="0">
                      <a:pos x="0" y="27"/>
                    </a:cxn>
                    <a:cxn ang="0">
                      <a:pos x="2" y="17"/>
                    </a:cxn>
                    <a:cxn ang="0">
                      <a:pos x="8" y="7"/>
                    </a:cxn>
                    <a:cxn ang="0">
                      <a:pos x="15" y="2"/>
                    </a:cxn>
                    <a:cxn ang="0">
                      <a:pos x="25" y="0"/>
                    </a:cxn>
                  </a:cxnLst>
                  <a:rect l="0" t="0" r="r" b="b"/>
                  <a:pathLst>
                    <a:path w="460" h="55">
                      <a:moveTo>
                        <a:pt x="25" y="0"/>
                      </a:moveTo>
                      <a:lnTo>
                        <a:pt x="436" y="0"/>
                      </a:lnTo>
                      <a:lnTo>
                        <a:pt x="446" y="2"/>
                      </a:lnTo>
                      <a:lnTo>
                        <a:pt x="453" y="7"/>
                      </a:lnTo>
                      <a:lnTo>
                        <a:pt x="458" y="17"/>
                      </a:lnTo>
                      <a:lnTo>
                        <a:pt x="460" y="27"/>
                      </a:lnTo>
                      <a:lnTo>
                        <a:pt x="458" y="38"/>
                      </a:lnTo>
                      <a:lnTo>
                        <a:pt x="453" y="46"/>
                      </a:lnTo>
                      <a:lnTo>
                        <a:pt x="446" y="53"/>
                      </a:lnTo>
                      <a:lnTo>
                        <a:pt x="436" y="55"/>
                      </a:lnTo>
                      <a:lnTo>
                        <a:pt x="25" y="55"/>
                      </a:lnTo>
                      <a:lnTo>
                        <a:pt x="15" y="53"/>
                      </a:lnTo>
                      <a:lnTo>
                        <a:pt x="8" y="46"/>
                      </a:lnTo>
                      <a:lnTo>
                        <a:pt x="2" y="38"/>
                      </a:lnTo>
                      <a:lnTo>
                        <a:pt x="0" y="27"/>
                      </a:lnTo>
                      <a:lnTo>
                        <a:pt x="2" y="17"/>
                      </a:lnTo>
                      <a:lnTo>
                        <a:pt x="8" y="7"/>
                      </a:lnTo>
                      <a:lnTo>
                        <a:pt x="15" y="2"/>
                      </a:lnTo>
                      <a:lnTo>
                        <a:pt x="25"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8" name="Freeform 110"/>
                <p:cNvSpPr>
                  <a:spLocks/>
                </p:cNvSpPr>
                <p:nvPr/>
              </p:nvSpPr>
              <p:spPr bwMode="auto">
                <a:xfrm>
                  <a:off x="4065588" y="4887913"/>
                  <a:ext cx="663575" cy="166687"/>
                </a:xfrm>
                <a:custGeom>
                  <a:avLst/>
                  <a:gdLst/>
                  <a:ahLst/>
                  <a:cxnLst>
                    <a:cxn ang="0">
                      <a:pos x="57" y="0"/>
                    </a:cxn>
                    <a:cxn ang="0">
                      <a:pos x="361" y="0"/>
                    </a:cxn>
                    <a:cxn ang="0">
                      <a:pos x="379" y="3"/>
                    </a:cxn>
                    <a:cxn ang="0">
                      <a:pos x="395" y="10"/>
                    </a:cxn>
                    <a:cxn ang="0">
                      <a:pos x="407" y="22"/>
                    </a:cxn>
                    <a:cxn ang="0">
                      <a:pos x="415" y="36"/>
                    </a:cxn>
                    <a:cxn ang="0">
                      <a:pos x="418" y="52"/>
                    </a:cxn>
                    <a:cxn ang="0">
                      <a:pos x="415" y="69"/>
                    </a:cxn>
                    <a:cxn ang="0">
                      <a:pos x="407" y="83"/>
                    </a:cxn>
                    <a:cxn ang="0">
                      <a:pos x="395" y="95"/>
                    </a:cxn>
                    <a:cxn ang="0">
                      <a:pos x="379" y="102"/>
                    </a:cxn>
                    <a:cxn ang="0">
                      <a:pos x="361" y="105"/>
                    </a:cxn>
                    <a:cxn ang="0">
                      <a:pos x="57" y="105"/>
                    </a:cxn>
                    <a:cxn ang="0">
                      <a:pos x="39" y="102"/>
                    </a:cxn>
                    <a:cxn ang="0">
                      <a:pos x="24" y="95"/>
                    </a:cxn>
                    <a:cxn ang="0">
                      <a:pos x="11" y="83"/>
                    </a:cxn>
                    <a:cxn ang="0">
                      <a:pos x="3" y="69"/>
                    </a:cxn>
                    <a:cxn ang="0">
                      <a:pos x="0" y="52"/>
                    </a:cxn>
                    <a:cxn ang="0">
                      <a:pos x="3" y="36"/>
                    </a:cxn>
                    <a:cxn ang="0">
                      <a:pos x="11" y="22"/>
                    </a:cxn>
                    <a:cxn ang="0">
                      <a:pos x="24" y="10"/>
                    </a:cxn>
                    <a:cxn ang="0">
                      <a:pos x="39" y="3"/>
                    </a:cxn>
                    <a:cxn ang="0">
                      <a:pos x="57" y="0"/>
                    </a:cxn>
                  </a:cxnLst>
                  <a:rect l="0" t="0" r="r" b="b"/>
                  <a:pathLst>
                    <a:path w="418" h="105">
                      <a:moveTo>
                        <a:pt x="57" y="0"/>
                      </a:moveTo>
                      <a:lnTo>
                        <a:pt x="361" y="0"/>
                      </a:lnTo>
                      <a:lnTo>
                        <a:pt x="379" y="3"/>
                      </a:lnTo>
                      <a:lnTo>
                        <a:pt x="395" y="10"/>
                      </a:lnTo>
                      <a:lnTo>
                        <a:pt x="407" y="22"/>
                      </a:lnTo>
                      <a:lnTo>
                        <a:pt x="415" y="36"/>
                      </a:lnTo>
                      <a:lnTo>
                        <a:pt x="418" y="52"/>
                      </a:lnTo>
                      <a:lnTo>
                        <a:pt x="415" y="69"/>
                      </a:lnTo>
                      <a:lnTo>
                        <a:pt x="407" y="83"/>
                      </a:lnTo>
                      <a:lnTo>
                        <a:pt x="395" y="95"/>
                      </a:lnTo>
                      <a:lnTo>
                        <a:pt x="379" y="102"/>
                      </a:lnTo>
                      <a:lnTo>
                        <a:pt x="361" y="105"/>
                      </a:lnTo>
                      <a:lnTo>
                        <a:pt x="57" y="105"/>
                      </a:lnTo>
                      <a:lnTo>
                        <a:pt x="39" y="102"/>
                      </a:lnTo>
                      <a:lnTo>
                        <a:pt x="24" y="95"/>
                      </a:lnTo>
                      <a:lnTo>
                        <a:pt x="11" y="83"/>
                      </a:lnTo>
                      <a:lnTo>
                        <a:pt x="3" y="69"/>
                      </a:lnTo>
                      <a:lnTo>
                        <a:pt x="0" y="52"/>
                      </a:lnTo>
                      <a:lnTo>
                        <a:pt x="3" y="36"/>
                      </a:lnTo>
                      <a:lnTo>
                        <a:pt x="11" y="22"/>
                      </a:lnTo>
                      <a:lnTo>
                        <a:pt x="24" y="10"/>
                      </a:lnTo>
                      <a:lnTo>
                        <a:pt x="39" y="3"/>
                      </a:lnTo>
                      <a:lnTo>
                        <a:pt x="57" y="0"/>
                      </a:lnTo>
                      <a:close/>
                    </a:path>
                  </a:pathLst>
                </a:custGeom>
                <a:solidFill>
                  <a:srgbClr val="0842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59" name="Rectangle 111"/>
                <p:cNvSpPr>
                  <a:spLocks noChangeArrowheads="1"/>
                </p:cNvSpPr>
                <p:nvPr/>
              </p:nvSpPr>
              <p:spPr bwMode="auto">
                <a:xfrm>
                  <a:off x="3482975" y="2889250"/>
                  <a:ext cx="15875" cy="134937"/>
                </a:xfrm>
                <a:prstGeom prst="rect">
                  <a:avLst/>
                </a:prstGeom>
                <a:solidFill>
                  <a:srgbClr val="24A000"/>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0" name="Rectangle 112"/>
                <p:cNvSpPr>
                  <a:spLocks noChangeArrowheads="1"/>
                </p:cNvSpPr>
                <p:nvPr/>
              </p:nvSpPr>
              <p:spPr bwMode="auto">
                <a:xfrm>
                  <a:off x="3498850" y="2889250"/>
                  <a:ext cx="14288" cy="134937"/>
                </a:xfrm>
                <a:prstGeom prst="rect">
                  <a:avLst/>
                </a:prstGeom>
                <a:solidFill>
                  <a:srgbClr val="199300"/>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1" name="Rectangle 113"/>
                <p:cNvSpPr>
                  <a:spLocks noChangeArrowheads="1"/>
                </p:cNvSpPr>
                <p:nvPr/>
              </p:nvSpPr>
              <p:spPr bwMode="auto">
                <a:xfrm>
                  <a:off x="3513138" y="2889250"/>
                  <a:ext cx="15875" cy="134937"/>
                </a:xfrm>
                <a:prstGeom prst="rect">
                  <a:avLst/>
                </a:prstGeom>
                <a:solidFill>
                  <a:srgbClr val="0F8600"/>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2" name="Rectangle 114"/>
                <p:cNvSpPr>
                  <a:spLocks noChangeArrowheads="1"/>
                </p:cNvSpPr>
                <p:nvPr/>
              </p:nvSpPr>
              <p:spPr bwMode="auto">
                <a:xfrm>
                  <a:off x="5210175" y="2863850"/>
                  <a:ext cx="14288" cy="136525"/>
                </a:xfrm>
                <a:prstGeom prst="rect">
                  <a:avLst/>
                </a:prstGeom>
                <a:solidFill>
                  <a:srgbClr val="24A000"/>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3" name="Rectangle 115"/>
                <p:cNvSpPr>
                  <a:spLocks noChangeArrowheads="1"/>
                </p:cNvSpPr>
                <p:nvPr/>
              </p:nvSpPr>
              <p:spPr bwMode="auto">
                <a:xfrm>
                  <a:off x="5224463" y="2863850"/>
                  <a:ext cx="15875" cy="136525"/>
                </a:xfrm>
                <a:prstGeom prst="rect">
                  <a:avLst/>
                </a:prstGeom>
                <a:solidFill>
                  <a:srgbClr val="199300"/>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4" name="Rectangle 116"/>
                <p:cNvSpPr>
                  <a:spLocks noChangeArrowheads="1"/>
                </p:cNvSpPr>
                <p:nvPr/>
              </p:nvSpPr>
              <p:spPr bwMode="auto">
                <a:xfrm>
                  <a:off x="5241925" y="2863850"/>
                  <a:ext cx="14288" cy="136525"/>
                </a:xfrm>
                <a:prstGeom prst="rect">
                  <a:avLst/>
                </a:prstGeom>
                <a:solidFill>
                  <a:srgbClr val="0F8600"/>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5" name="Rectangle 117"/>
                <p:cNvSpPr>
                  <a:spLocks noChangeArrowheads="1"/>
                </p:cNvSpPr>
                <p:nvPr/>
              </p:nvSpPr>
              <p:spPr bwMode="auto">
                <a:xfrm>
                  <a:off x="5205413" y="4425950"/>
                  <a:ext cx="14288" cy="133350"/>
                </a:xfrm>
                <a:prstGeom prst="rect">
                  <a:avLst/>
                </a:prstGeom>
                <a:solidFill>
                  <a:srgbClr val="24A000"/>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6" name="Rectangle 118"/>
                <p:cNvSpPr>
                  <a:spLocks noChangeArrowheads="1"/>
                </p:cNvSpPr>
                <p:nvPr/>
              </p:nvSpPr>
              <p:spPr bwMode="auto">
                <a:xfrm>
                  <a:off x="5221288" y="4425950"/>
                  <a:ext cx="15875" cy="133350"/>
                </a:xfrm>
                <a:prstGeom prst="rect">
                  <a:avLst/>
                </a:prstGeom>
                <a:solidFill>
                  <a:srgbClr val="199300"/>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7" name="Rectangle 119"/>
                <p:cNvSpPr>
                  <a:spLocks noChangeArrowheads="1"/>
                </p:cNvSpPr>
                <p:nvPr/>
              </p:nvSpPr>
              <p:spPr bwMode="auto">
                <a:xfrm>
                  <a:off x="5237163" y="4425950"/>
                  <a:ext cx="14288" cy="133350"/>
                </a:xfrm>
                <a:prstGeom prst="rect">
                  <a:avLst/>
                </a:prstGeom>
                <a:solidFill>
                  <a:srgbClr val="0F8600"/>
                </a:soli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8" name="Freeform 120"/>
                <p:cNvSpPr>
                  <a:spLocks/>
                </p:cNvSpPr>
                <p:nvPr/>
              </p:nvSpPr>
              <p:spPr bwMode="auto">
                <a:xfrm>
                  <a:off x="3498850" y="2727325"/>
                  <a:ext cx="12700" cy="1544637"/>
                </a:xfrm>
                <a:custGeom>
                  <a:avLst/>
                  <a:gdLst/>
                  <a:ahLst/>
                  <a:cxnLst>
                    <a:cxn ang="0">
                      <a:pos x="8" y="0"/>
                    </a:cxn>
                    <a:cxn ang="0">
                      <a:pos x="8" y="973"/>
                    </a:cxn>
                    <a:cxn ang="0">
                      <a:pos x="7" y="970"/>
                    </a:cxn>
                    <a:cxn ang="0">
                      <a:pos x="6" y="960"/>
                    </a:cxn>
                    <a:cxn ang="0">
                      <a:pos x="5" y="944"/>
                    </a:cxn>
                    <a:cxn ang="0">
                      <a:pos x="4" y="923"/>
                    </a:cxn>
                    <a:cxn ang="0">
                      <a:pos x="3" y="897"/>
                    </a:cxn>
                    <a:cxn ang="0">
                      <a:pos x="2" y="866"/>
                    </a:cxn>
                    <a:cxn ang="0">
                      <a:pos x="2" y="831"/>
                    </a:cxn>
                    <a:cxn ang="0">
                      <a:pos x="1" y="791"/>
                    </a:cxn>
                    <a:cxn ang="0">
                      <a:pos x="0" y="747"/>
                    </a:cxn>
                    <a:cxn ang="0">
                      <a:pos x="0" y="651"/>
                    </a:cxn>
                    <a:cxn ang="0">
                      <a:pos x="0" y="598"/>
                    </a:cxn>
                    <a:cxn ang="0">
                      <a:pos x="0" y="375"/>
                    </a:cxn>
                    <a:cxn ang="0">
                      <a:pos x="0" y="323"/>
                    </a:cxn>
                    <a:cxn ang="0">
                      <a:pos x="0" y="226"/>
                    </a:cxn>
                    <a:cxn ang="0">
                      <a:pos x="1" y="182"/>
                    </a:cxn>
                    <a:cxn ang="0">
                      <a:pos x="2" y="143"/>
                    </a:cxn>
                    <a:cxn ang="0">
                      <a:pos x="2" y="107"/>
                    </a:cxn>
                    <a:cxn ang="0">
                      <a:pos x="3" y="77"/>
                    </a:cxn>
                    <a:cxn ang="0">
                      <a:pos x="4" y="50"/>
                    </a:cxn>
                    <a:cxn ang="0">
                      <a:pos x="5" y="29"/>
                    </a:cxn>
                    <a:cxn ang="0">
                      <a:pos x="6" y="14"/>
                    </a:cxn>
                    <a:cxn ang="0">
                      <a:pos x="7" y="3"/>
                    </a:cxn>
                    <a:cxn ang="0">
                      <a:pos x="8" y="0"/>
                    </a:cxn>
                  </a:cxnLst>
                  <a:rect l="0" t="0" r="r" b="b"/>
                  <a:pathLst>
                    <a:path w="8" h="973">
                      <a:moveTo>
                        <a:pt x="8" y="0"/>
                      </a:moveTo>
                      <a:lnTo>
                        <a:pt x="8" y="973"/>
                      </a:lnTo>
                      <a:lnTo>
                        <a:pt x="7" y="970"/>
                      </a:lnTo>
                      <a:lnTo>
                        <a:pt x="6" y="960"/>
                      </a:lnTo>
                      <a:lnTo>
                        <a:pt x="5" y="944"/>
                      </a:lnTo>
                      <a:lnTo>
                        <a:pt x="4" y="923"/>
                      </a:lnTo>
                      <a:lnTo>
                        <a:pt x="3" y="897"/>
                      </a:lnTo>
                      <a:lnTo>
                        <a:pt x="2" y="866"/>
                      </a:lnTo>
                      <a:lnTo>
                        <a:pt x="2" y="831"/>
                      </a:lnTo>
                      <a:lnTo>
                        <a:pt x="1" y="791"/>
                      </a:lnTo>
                      <a:lnTo>
                        <a:pt x="0" y="747"/>
                      </a:lnTo>
                      <a:lnTo>
                        <a:pt x="0" y="651"/>
                      </a:lnTo>
                      <a:lnTo>
                        <a:pt x="0" y="598"/>
                      </a:lnTo>
                      <a:lnTo>
                        <a:pt x="0" y="375"/>
                      </a:lnTo>
                      <a:lnTo>
                        <a:pt x="0" y="323"/>
                      </a:lnTo>
                      <a:lnTo>
                        <a:pt x="0" y="226"/>
                      </a:lnTo>
                      <a:lnTo>
                        <a:pt x="1" y="182"/>
                      </a:lnTo>
                      <a:lnTo>
                        <a:pt x="2" y="143"/>
                      </a:lnTo>
                      <a:lnTo>
                        <a:pt x="2" y="107"/>
                      </a:lnTo>
                      <a:lnTo>
                        <a:pt x="3" y="77"/>
                      </a:lnTo>
                      <a:lnTo>
                        <a:pt x="4" y="50"/>
                      </a:lnTo>
                      <a:lnTo>
                        <a:pt x="5" y="29"/>
                      </a:lnTo>
                      <a:lnTo>
                        <a:pt x="6" y="14"/>
                      </a:lnTo>
                      <a:lnTo>
                        <a:pt x="7" y="3"/>
                      </a:lnTo>
                      <a:lnTo>
                        <a:pt x="8" y="0"/>
                      </a:lnTo>
                      <a:close/>
                    </a:path>
                  </a:pathLst>
                </a:custGeom>
                <a:solidFill>
                  <a:srgbClr val="24A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69" name="Freeform 121"/>
                <p:cNvSpPr>
                  <a:spLocks/>
                </p:cNvSpPr>
                <p:nvPr/>
              </p:nvSpPr>
              <p:spPr bwMode="auto">
                <a:xfrm>
                  <a:off x="3511550" y="2727325"/>
                  <a:ext cx="14288" cy="1544637"/>
                </a:xfrm>
                <a:custGeom>
                  <a:avLst/>
                  <a:gdLst/>
                  <a:ahLst/>
                  <a:cxnLst>
                    <a:cxn ang="0">
                      <a:pos x="0" y="0"/>
                    </a:cxn>
                    <a:cxn ang="0">
                      <a:pos x="1" y="3"/>
                    </a:cxn>
                    <a:cxn ang="0">
                      <a:pos x="2" y="14"/>
                    </a:cxn>
                    <a:cxn ang="0">
                      <a:pos x="3" y="29"/>
                    </a:cxn>
                    <a:cxn ang="0">
                      <a:pos x="4" y="50"/>
                    </a:cxn>
                    <a:cxn ang="0">
                      <a:pos x="5" y="77"/>
                    </a:cxn>
                    <a:cxn ang="0">
                      <a:pos x="6" y="107"/>
                    </a:cxn>
                    <a:cxn ang="0">
                      <a:pos x="6" y="143"/>
                    </a:cxn>
                    <a:cxn ang="0">
                      <a:pos x="7" y="182"/>
                    </a:cxn>
                    <a:cxn ang="0">
                      <a:pos x="8" y="226"/>
                    </a:cxn>
                    <a:cxn ang="0">
                      <a:pos x="8" y="323"/>
                    </a:cxn>
                    <a:cxn ang="0">
                      <a:pos x="9" y="375"/>
                    </a:cxn>
                    <a:cxn ang="0">
                      <a:pos x="9" y="598"/>
                    </a:cxn>
                    <a:cxn ang="0">
                      <a:pos x="8" y="651"/>
                    </a:cxn>
                    <a:cxn ang="0">
                      <a:pos x="8" y="747"/>
                    </a:cxn>
                    <a:cxn ang="0">
                      <a:pos x="7" y="791"/>
                    </a:cxn>
                    <a:cxn ang="0">
                      <a:pos x="6" y="831"/>
                    </a:cxn>
                    <a:cxn ang="0">
                      <a:pos x="6" y="866"/>
                    </a:cxn>
                    <a:cxn ang="0">
                      <a:pos x="5" y="897"/>
                    </a:cxn>
                    <a:cxn ang="0">
                      <a:pos x="4" y="923"/>
                    </a:cxn>
                    <a:cxn ang="0">
                      <a:pos x="3" y="944"/>
                    </a:cxn>
                    <a:cxn ang="0">
                      <a:pos x="2" y="960"/>
                    </a:cxn>
                    <a:cxn ang="0">
                      <a:pos x="1" y="970"/>
                    </a:cxn>
                    <a:cxn ang="0">
                      <a:pos x="0" y="973"/>
                    </a:cxn>
                    <a:cxn ang="0">
                      <a:pos x="0" y="0"/>
                    </a:cxn>
                  </a:cxnLst>
                  <a:rect l="0" t="0" r="r" b="b"/>
                  <a:pathLst>
                    <a:path w="9" h="973">
                      <a:moveTo>
                        <a:pt x="0" y="0"/>
                      </a:moveTo>
                      <a:lnTo>
                        <a:pt x="1" y="3"/>
                      </a:lnTo>
                      <a:lnTo>
                        <a:pt x="2" y="14"/>
                      </a:lnTo>
                      <a:lnTo>
                        <a:pt x="3" y="29"/>
                      </a:lnTo>
                      <a:lnTo>
                        <a:pt x="4" y="50"/>
                      </a:lnTo>
                      <a:lnTo>
                        <a:pt x="5" y="77"/>
                      </a:lnTo>
                      <a:lnTo>
                        <a:pt x="6" y="107"/>
                      </a:lnTo>
                      <a:lnTo>
                        <a:pt x="6" y="143"/>
                      </a:lnTo>
                      <a:lnTo>
                        <a:pt x="7" y="182"/>
                      </a:lnTo>
                      <a:lnTo>
                        <a:pt x="8" y="226"/>
                      </a:lnTo>
                      <a:lnTo>
                        <a:pt x="8" y="323"/>
                      </a:lnTo>
                      <a:lnTo>
                        <a:pt x="9" y="375"/>
                      </a:lnTo>
                      <a:lnTo>
                        <a:pt x="9" y="598"/>
                      </a:lnTo>
                      <a:lnTo>
                        <a:pt x="8" y="651"/>
                      </a:lnTo>
                      <a:lnTo>
                        <a:pt x="8" y="747"/>
                      </a:lnTo>
                      <a:lnTo>
                        <a:pt x="7" y="791"/>
                      </a:lnTo>
                      <a:lnTo>
                        <a:pt x="6" y="831"/>
                      </a:lnTo>
                      <a:lnTo>
                        <a:pt x="6" y="866"/>
                      </a:lnTo>
                      <a:lnTo>
                        <a:pt x="5" y="897"/>
                      </a:lnTo>
                      <a:lnTo>
                        <a:pt x="4" y="923"/>
                      </a:lnTo>
                      <a:lnTo>
                        <a:pt x="3" y="944"/>
                      </a:lnTo>
                      <a:lnTo>
                        <a:pt x="2" y="960"/>
                      </a:lnTo>
                      <a:lnTo>
                        <a:pt x="1" y="970"/>
                      </a:lnTo>
                      <a:lnTo>
                        <a:pt x="0" y="973"/>
                      </a:lnTo>
                      <a:lnTo>
                        <a:pt x="0" y="0"/>
                      </a:lnTo>
                      <a:close/>
                    </a:path>
                  </a:pathLst>
                </a:custGeom>
                <a:solidFill>
                  <a:srgbClr val="138B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0" name="Freeform 122"/>
                <p:cNvSpPr>
                  <a:spLocks/>
                </p:cNvSpPr>
                <p:nvPr/>
              </p:nvSpPr>
              <p:spPr bwMode="auto">
                <a:xfrm>
                  <a:off x="5210175" y="2727325"/>
                  <a:ext cx="12700" cy="1544637"/>
                </a:xfrm>
                <a:custGeom>
                  <a:avLst/>
                  <a:gdLst/>
                  <a:ahLst/>
                  <a:cxnLst>
                    <a:cxn ang="0">
                      <a:pos x="8" y="0"/>
                    </a:cxn>
                    <a:cxn ang="0">
                      <a:pos x="8" y="973"/>
                    </a:cxn>
                    <a:cxn ang="0">
                      <a:pos x="7" y="970"/>
                    </a:cxn>
                    <a:cxn ang="0">
                      <a:pos x="6" y="960"/>
                    </a:cxn>
                    <a:cxn ang="0">
                      <a:pos x="5" y="944"/>
                    </a:cxn>
                    <a:cxn ang="0">
                      <a:pos x="4" y="923"/>
                    </a:cxn>
                    <a:cxn ang="0">
                      <a:pos x="3" y="897"/>
                    </a:cxn>
                    <a:cxn ang="0">
                      <a:pos x="2" y="866"/>
                    </a:cxn>
                    <a:cxn ang="0">
                      <a:pos x="2" y="831"/>
                    </a:cxn>
                    <a:cxn ang="0">
                      <a:pos x="2" y="791"/>
                    </a:cxn>
                    <a:cxn ang="0">
                      <a:pos x="1" y="747"/>
                    </a:cxn>
                    <a:cxn ang="0">
                      <a:pos x="1" y="651"/>
                    </a:cxn>
                    <a:cxn ang="0">
                      <a:pos x="0" y="598"/>
                    </a:cxn>
                    <a:cxn ang="0">
                      <a:pos x="0" y="375"/>
                    </a:cxn>
                    <a:cxn ang="0">
                      <a:pos x="1" y="323"/>
                    </a:cxn>
                    <a:cxn ang="0">
                      <a:pos x="1" y="226"/>
                    </a:cxn>
                    <a:cxn ang="0">
                      <a:pos x="2" y="182"/>
                    </a:cxn>
                    <a:cxn ang="0">
                      <a:pos x="2" y="143"/>
                    </a:cxn>
                    <a:cxn ang="0">
                      <a:pos x="2" y="107"/>
                    </a:cxn>
                    <a:cxn ang="0">
                      <a:pos x="3" y="77"/>
                    </a:cxn>
                    <a:cxn ang="0">
                      <a:pos x="4" y="50"/>
                    </a:cxn>
                    <a:cxn ang="0">
                      <a:pos x="5" y="29"/>
                    </a:cxn>
                    <a:cxn ang="0">
                      <a:pos x="6" y="14"/>
                    </a:cxn>
                    <a:cxn ang="0">
                      <a:pos x="7" y="3"/>
                    </a:cxn>
                    <a:cxn ang="0">
                      <a:pos x="8" y="0"/>
                    </a:cxn>
                  </a:cxnLst>
                  <a:rect l="0" t="0" r="r" b="b"/>
                  <a:pathLst>
                    <a:path w="8" h="973">
                      <a:moveTo>
                        <a:pt x="8" y="0"/>
                      </a:moveTo>
                      <a:lnTo>
                        <a:pt x="8" y="973"/>
                      </a:lnTo>
                      <a:lnTo>
                        <a:pt x="7" y="970"/>
                      </a:lnTo>
                      <a:lnTo>
                        <a:pt x="6" y="960"/>
                      </a:lnTo>
                      <a:lnTo>
                        <a:pt x="5" y="944"/>
                      </a:lnTo>
                      <a:lnTo>
                        <a:pt x="4" y="923"/>
                      </a:lnTo>
                      <a:lnTo>
                        <a:pt x="3" y="897"/>
                      </a:lnTo>
                      <a:lnTo>
                        <a:pt x="2" y="866"/>
                      </a:lnTo>
                      <a:lnTo>
                        <a:pt x="2" y="831"/>
                      </a:lnTo>
                      <a:lnTo>
                        <a:pt x="2" y="791"/>
                      </a:lnTo>
                      <a:lnTo>
                        <a:pt x="1" y="747"/>
                      </a:lnTo>
                      <a:lnTo>
                        <a:pt x="1" y="651"/>
                      </a:lnTo>
                      <a:lnTo>
                        <a:pt x="0" y="598"/>
                      </a:lnTo>
                      <a:lnTo>
                        <a:pt x="0" y="375"/>
                      </a:lnTo>
                      <a:lnTo>
                        <a:pt x="1" y="323"/>
                      </a:lnTo>
                      <a:lnTo>
                        <a:pt x="1" y="226"/>
                      </a:lnTo>
                      <a:lnTo>
                        <a:pt x="2" y="182"/>
                      </a:lnTo>
                      <a:lnTo>
                        <a:pt x="2" y="143"/>
                      </a:lnTo>
                      <a:lnTo>
                        <a:pt x="2" y="107"/>
                      </a:lnTo>
                      <a:lnTo>
                        <a:pt x="3" y="77"/>
                      </a:lnTo>
                      <a:lnTo>
                        <a:pt x="4" y="50"/>
                      </a:lnTo>
                      <a:lnTo>
                        <a:pt x="5" y="29"/>
                      </a:lnTo>
                      <a:lnTo>
                        <a:pt x="6" y="14"/>
                      </a:lnTo>
                      <a:lnTo>
                        <a:pt x="7" y="3"/>
                      </a:lnTo>
                      <a:lnTo>
                        <a:pt x="8" y="0"/>
                      </a:lnTo>
                      <a:close/>
                    </a:path>
                  </a:pathLst>
                </a:custGeom>
                <a:solidFill>
                  <a:srgbClr val="24A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1" name="Freeform 123"/>
                <p:cNvSpPr>
                  <a:spLocks/>
                </p:cNvSpPr>
                <p:nvPr/>
              </p:nvSpPr>
              <p:spPr bwMode="auto">
                <a:xfrm>
                  <a:off x="5221288" y="2727325"/>
                  <a:ext cx="14288" cy="1544637"/>
                </a:xfrm>
                <a:custGeom>
                  <a:avLst/>
                  <a:gdLst/>
                  <a:ahLst/>
                  <a:cxnLst>
                    <a:cxn ang="0">
                      <a:pos x="1" y="0"/>
                    </a:cxn>
                    <a:cxn ang="0">
                      <a:pos x="2" y="3"/>
                    </a:cxn>
                    <a:cxn ang="0">
                      <a:pos x="3" y="14"/>
                    </a:cxn>
                    <a:cxn ang="0">
                      <a:pos x="4" y="29"/>
                    </a:cxn>
                    <a:cxn ang="0">
                      <a:pos x="4" y="50"/>
                    </a:cxn>
                    <a:cxn ang="0">
                      <a:pos x="5" y="77"/>
                    </a:cxn>
                    <a:cxn ang="0">
                      <a:pos x="6" y="107"/>
                    </a:cxn>
                    <a:cxn ang="0">
                      <a:pos x="6" y="143"/>
                    </a:cxn>
                    <a:cxn ang="0">
                      <a:pos x="7" y="182"/>
                    </a:cxn>
                    <a:cxn ang="0">
                      <a:pos x="8" y="226"/>
                    </a:cxn>
                    <a:cxn ang="0">
                      <a:pos x="8" y="323"/>
                    </a:cxn>
                    <a:cxn ang="0">
                      <a:pos x="9" y="375"/>
                    </a:cxn>
                    <a:cxn ang="0">
                      <a:pos x="9" y="598"/>
                    </a:cxn>
                    <a:cxn ang="0">
                      <a:pos x="8" y="651"/>
                    </a:cxn>
                    <a:cxn ang="0">
                      <a:pos x="8" y="747"/>
                    </a:cxn>
                    <a:cxn ang="0">
                      <a:pos x="7" y="791"/>
                    </a:cxn>
                    <a:cxn ang="0">
                      <a:pos x="6" y="831"/>
                    </a:cxn>
                    <a:cxn ang="0">
                      <a:pos x="6" y="866"/>
                    </a:cxn>
                    <a:cxn ang="0">
                      <a:pos x="5" y="897"/>
                    </a:cxn>
                    <a:cxn ang="0">
                      <a:pos x="4" y="923"/>
                    </a:cxn>
                    <a:cxn ang="0">
                      <a:pos x="4" y="944"/>
                    </a:cxn>
                    <a:cxn ang="0">
                      <a:pos x="3" y="960"/>
                    </a:cxn>
                    <a:cxn ang="0">
                      <a:pos x="2" y="970"/>
                    </a:cxn>
                    <a:cxn ang="0">
                      <a:pos x="1" y="973"/>
                    </a:cxn>
                    <a:cxn ang="0">
                      <a:pos x="0" y="970"/>
                    </a:cxn>
                    <a:cxn ang="0">
                      <a:pos x="0" y="3"/>
                    </a:cxn>
                    <a:cxn ang="0">
                      <a:pos x="1" y="0"/>
                    </a:cxn>
                  </a:cxnLst>
                  <a:rect l="0" t="0" r="r" b="b"/>
                  <a:pathLst>
                    <a:path w="9" h="973">
                      <a:moveTo>
                        <a:pt x="1" y="0"/>
                      </a:moveTo>
                      <a:lnTo>
                        <a:pt x="2" y="3"/>
                      </a:lnTo>
                      <a:lnTo>
                        <a:pt x="3" y="14"/>
                      </a:lnTo>
                      <a:lnTo>
                        <a:pt x="4" y="29"/>
                      </a:lnTo>
                      <a:lnTo>
                        <a:pt x="4" y="50"/>
                      </a:lnTo>
                      <a:lnTo>
                        <a:pt x="5" y="77"/>
                      </a:lnTo>
                      <a:lnTo>
                        <a:pt x="6" y="107"/>
                      </a:lnTo>
                      <a:lnTo>
                        <a:pt x="6" y="143"/>
                      </a:lnTo>
                      <a:lnTo>
                        <a:pt x="7" y="182"/>
                      </a:lnTo>
                      <a:lnTo>
                        <a:pt x="8" y="226"/>
                      </a:lnTo>
                      <a:lnTo>
                        <a:pt x="8" y="323"/>
                      </a:lnTo>
                      <a:lnTo>
                        <a:pt x="9" y="375"/>
                      </a:lnTo>
                      <a:lnTo>
                        <a:pt x="9" y="598"/>
                      </a:lnTo>
                      <a:lnTo>
                        <a:pt x="8" y="651"/>
                      </a:lnTo>
                      <a:lnTo>
                        <a:pt x="8" y="747"/>
                      </a:lnTo>
                      <a:lnTo>
                        <a:pt x="7" y="791"/>
                      </a:lnTo>
                      <a:lnTo>
                        <a:pt x="6" y="831"/>
                      </a:lnTo>
                      <a:lnTo>
                        <a:pt x="6" y="866"/>
                      </a:lnTo>
                      <a:lnTo>
                        <a:pt x="5" y="897"/>
                      </a:lnTo>
                      <a:lnTo>
                        <a:pt x="4" y="923"/>
                      </a:lnTo>
                      <a:lnTo>
                        <a:pt x="4" y="944"/>
                      </a:lnTo>
                      <a:lnTo>
                        <a:pt x="3" y="960"/>
                      </a:lnTo>
                      <a:lnTo>
                        <a:pt x="2" y="970"/>
                      </a:lnTo>
                      <a:lnTo>
                        <a:pt x="1" y="973"/>
                      </a:lnTo>
                      <a:lnTo>
                        <a:pt x="0" y="970"/>
                      </a:lnTo>
                      <a:lnTo>
                        <a:pt x="0" y="3"/>
                      </a:lnTo>
                      <a:lnTo>
                        <a:pt x="1" y="0"/>
                      </a:lnTo>
                      <a:close/>
                    </a:path>
                  </a:pathLst>
                </a:custGeom>
                <a:solidFill>
                  <a:srgbClr val="138B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2" name="Freeform 124"/>
                <p:cNvSpPr>
                  <a:spLocks/>
                </p:cNvSpPr>
                <p:nvPr/>
              </p:nvSpPr>
              <p:spPr bwMode="auto">
                <a:xfrm>
                  <a:off x="3513138" y="2387600"/>
                  <a:ext cx="1711325" cy="2579687"/>
                </a:xfrm>
                <a:custGeom>
                  <a:avLst/>
                  <a:gdLst/>
                  <a:ahLst/>
                  <a:cxnLst>
                    <a:cxn ang="0">
                      <a:pos x="594" y="0"/>
                    </a:cxn>
                    <a:cxn ang="0">
                      <a:pos x="737" y="4"/>
                    </a:cxn>
                    <a:cxn ang="0">
                      <a:pos x="878" y="19"/>
                    </a:cxn>
                    <a:cxn ang="0">
                      <a:pos x="930" y="30"/>
                    </a:cxn>
                    <a:cxn ang="0">
                      <a:pos x="978" y="45"/>
                    </a:cxn>
                    <a:cxn ang="0">
                      <a:pos x="1021" y="65"/>
                    </a:cxn>
                    <a:cxn ang="0">
                      <a:pos x="1054" y="93"/>
                    </a:cxn>
                    <a:cxn ang="0">
                      <a:pos x="1072" y="127"/>
                    </a:cxn>
                    <a:cxn ang="0">
                      <a:pos x="1078" y="178"/>
                    </a:cxn>
                    <a:cxn ang="0">
                      <a:pos x="1077" y="238"/>
                    </a:cxn>
                    <a:cxn ang="0">
                      <a:pos x="1075" y="296"/>
                    </a:cxn>
                    <a:cxn ang="0">
                      <a:pos x="1077" y="1384"/>
                    </a:cxn>
                    <a:cxn ang="0">
                      <a:pos x="1078" y="1462"/>
                    </a:cxn>
                    <a:cxn ang="0">
                      <a:pos x="1072" y="1503"/>
                    </a:cxn>
                    <a:cxn ang="0">
                      <a:pos x="1052" y="1538"/>
                    </a:cxn>
                    <a:cxn ang="0">
                      <a:pos x="1016" y="1564"/>
                    </a:cxn>
                    <a:cxn ang="0">
                      <a:pos x="971" y="1584"/>
                    </a:cxn>
                    <a:cxn ang="0">
                      <a:pos x="921" y="1599"/>
                    </a:cxn>
                    <a:cxn ang="0">
                      <a:pos x="872" y="1609"/>
                    </a:cxn>
                    <a:cxn ang="0">
                      <a:pos x="787" y="1618"/>
                    </a:cxn>
                    <a:cxn ang="0">
                      <a:pos x="664" y="1624"/>
                    </a:cxn>
                    <a:cxn ang="0">
                      <a:pos x="468" y="1625"/>
                    </a:cxn>
                    <a:cxn ang="0">
                      <a:pos x="338" y="1622"/>
                    </a:cxn>
                    <a:cxn ang="0">
                      <a:pos x="216" y="1612"/>
                    </a:cxn>
                    <a:cxn ang="0">
                      <a:pos x="165" y="1602"/>
                    </a:cxn>
                    <a:cxn ang="0">
                      <a:pos x="116" y="1590"/>
                    </a:cxn>
                    <a:cxn ang="0">
                      <a:pos x="71" y="1571"/>
                    </a:cxn>
                    <a:cxn ang="0">
                      <a:pos x="34" y="1546"/>
                    </a:cxn>
                    <a:cxn ang="0">
                      <a:pos x="8" y="1513"/>
                    </a:cxn>
                    <a:cxn ang="0">
                      <a:pos x="0" y="136"/>
                    </a:cxn>
                    <a:cxn ang="0">
                      <a:pos x="17" y="92"/>
                    </a:cxn>
                    <a:cxn ang="0">
                      <a:pos x="48" y="59"/>
                    </a:cxn>
                    <a:cxn ang="0">
                      <a:pos x="94" y="35"/>
                    </a:cxn>
                    <a:cxn ang="0">
                      <a:pos x="153" y="18"/>
                    </a:cxn>
                    <a:cxn ang="0">
                      <a:pos x="222" y="8"/>
                    </a:cxn>
                    <a:cxn ang="0">
                      <a:pos x="294" y="3"/>
                    </a:cxn>
                  </a:cxnLst>
                  <a:rect l="0" t="0" r="r" b="b"/>
                  <a:pathLst>
                    <a:path w="1078" h="1625">
                      <a:moveTo>
                        <a:pt x="394" y="0"/>
                      </a:moveTo>
                      <a:lnTo>
                        <a:pt x="594" y="0"/>
                      </a:lnTo>
                      <a:lnTo>
                        <a:pt x="666" y="1"/>
                      </a:lnTo>
                      <a:lnTo>
                        <a:pt x="737" y="4"/>
                      </a:lnTo>
                      <a:lnTo>
                        <a:pt x="807" y="10"/>
                      </a:lnTo>
                      <a:lnTo>
                        <a:pt x="878" y="19"/>
                      </a:lnTo>
                      <a:lnTo>
                        <a:pt x="904" y="24"/>
                      </a:lnTo>
                      <a:lnTo>
                        <a:pt x="930" y="30"/>
                      </a:lnTo>
                      <a:lnTo>
                        <a:pt x="955" y="37"/>
                      </a:lnTo>
                      <a:lnTo>
                        <a:pt x="978" y="45"/>
                      </a:lnTo>
                      <a:lnTo>
                        <a:pt x="1001" y="55"/>
                      </a:lnTo>
                      <a:lnTo>
                        <a:pt x="1021" y="65"/>
                      </a:lnTo>
                      <a:lnTo>
                        <a:pt x="1039" y="77"/>
                      </a:lnTo>
                      <a:lnTo>
                        <a:pt x="1054" y="93"/>
                      </a:lnTo>
                      <a:lnTo>
                        <a:pt x="1066" y="109"/>
                      </a:lnTo>
                      <a:lnTo>
                        <a:pt x="1072" y="127"/>
                      </a:lnTo>
                      <a:lnTo>
                        <a:pt x="1076" y="151"/>
                      </a:lnTo>
                      <a:lnTo>
                        <a:pt x="1078" y="178"/>
                      </a:lnTo>
                      <a:lnTo>
                        <a:pt x="1078" y="208"/>
                      </a:lnTo>
                      <a:lnTo>
                        <a:pt x="1077" y="238"/>
                      </a:lnTo>
                      <a:lnTo>
                        <a:pt x="1076" y="268"/>
                      </a:lnTo>
                      <a:lnTo>
                        <a:pt x="1075" y="296"/>
                      </a:lnTo>
                      <a:lnTo>
                        <a:pt x="1075" y="1358"/>
                      </a:lnTo>
                      <a:lnTo>
                        <a:pt x="1077" y="1384"/>
                      </a:lnTo>
                      <a:lnTo>
                        <a:pt x="1078" y="1411"/>
                      </a:lnTo>
                      <a:lnTo>
                        <a:pt x="1078" y="1462"/>
                      </a:lnTo>
                      <a:lnTo>
                        <a:pt x="1076" y="1483"/>
                      </a:lnTo>
                      <a:lnTo>
                        <a:pt x="1072" y="1503"/>
                      </a:lnTo>
                      <a:lnTo>
                        <a:pt x="1065" y="1521"/>
                      </a:lnTo>
                      <a:lnTo>
                        <a:pt x="1052" y="1538"/>
                      </a:lnTo>
                      <a:lnTo>
                        <a:pt x="1036" y="1552"/>
                      </a:lnTo>
                      <a:lnTo>
                        <a:pt x="1016" y="1564"/>
                      </a:lnTo>
                      <a:lnTo>
                        <a:pt x="994" y="1576"/>
                      </a:lnTo>
                      <a:lnTo>
                        <a:pt x="971" y="1584"/>
                      </a:lnTo>
                      <a:lnTo>
                        <a:pt x="946" y="1593"/>
                      </a:lnTo>
                      <a:lnTo>
                        <a:pt x="921" y="1599"/>
                      </a:lnTo>
                      <a:lnTo>
                        <a:pt x="896" y="1604"/>
                      </a:lnTo>
                      <a:lnTo>
                        <a:pt x="872" y="1609"/>
                      </a:lnTo>
                      <a:lnTo>
                        <a:pt x="850" y="1612"/>
                      </a:lnTo>
                      <a:lnTo>
                        <a:pt x="787" y="1618"/>
                      </a:lnTo>
                      <a:lnTo>
                        <a:pt x="725" y="1622"/>
                      </a:lnTo>
                      <a:lnTo>
                        <a:pt x="664" y="1624"/>
                      </a:lnTo>
                      <a:lnTo>
                        <a:pt x="601" y="1625"/>
                      </a:lnTo>
                      <a:lnTo>
                        <a:pt x="468" y="1625"/>
                      </a:lnTo>
                      <a:lnTo>
                        <a:pt x="402" y="1624"/>
                      </a:lnTo>
                      <a:lnTo>
                        <a:pt x="338" y="1622"/>
                      </a:lnTo>
                      <a:lnTo>
                        <a:pt x="276" y="1618"/>
                      </a:lnTo>
                      <a:lnTo>
                        <a:pt x="216" y="1612"/>
                      </a:lnTo>
                      <a:lnTo>
                        <a:pt x="191" y="1608"/>
                      </a:lnTo>
                      <a:lnTo>
                        <a:pt x="165" y="1602"/>
                      </a:lnTo>
                      <a:lnTo>
                        <a:pt x="141" y="1597"/>
                      </a:lnTo>
                      <a:lnTo>
                        <a:pt x="116" y="1590"/>
                      </a:lnTo>
                      <a:lnTo>
                        <a:pt x="93" y="1581"/>
                      </a:lnTo>
                      <a:lnTo>
                        <a:pt x="71" y="1571"/>
                      </a:lnTo>
                      <a:lnTo>
                        <a:pt x="51" y="1560"/>
                      </a:lnTo>
                      <a:lnTo>
                        <a:pt x="34" y="1546"/>
                      </a:lnTo>
                      <a:lnTo>
                        <a:pt x="19" y="1530"/>
                      </a:lnTo>
                      <a:lnTo>
                        <a:pt x="8" y="1513"/>
                      </a:lnTo>
                      <a:lnTo>
                        <a:pt x="0" y="1492"/>
                      </a:lnTo>
                      <a:lnTo>
                        <a:pt x="0" y="136"/>
                      </a:lnTo>
                      <a:lnTo>
                        <a:pt x="7" y="113"/>
                      </a:lnTo>
                      <a:lnTo>
                        <a:pt x="17" y="92"/>
                      </a:lnTo>
                      <a:lnTo>
                        <a:pt x="31" y="74"/>
                      </a:lnTo>
                      <a:lnTo>
                        <a:pt x="48" y="59"/>
                      </a:lnTo>
                      <a:lnTo>
                        <a:pt x="69" y="46"/>
                      </a:lnTo>
                      <a:lnTo>
                        <a:pt x="94" y="35"/>
                      </a:lnTo>
                      <a:lnTo>
                        <a:pt x="123" y="25"/>
                      </a:lnTo>
                      <a:lnTo>
                        <a:pt x="153" y="18"/>
                      </a:lnTo>
                      <a:lnTo>
                        <a:pt x="186" y="12"/>
                      </a:lnTo>
                      <a:lnTo>
                        <a:pt x="222" y="8"/>
                      </a:lnTo>
                      <a:lnTo>
                        <a:pt x="258" y="5"/>
                      </a:lnTo>
                      <a:lnTo>
                        <a:pt x="294" y="3"/>
                      </a:lnTo>
                      <a:lnTo>
                        <a:pt x="394" y="0"/>
                      </a:lnTo>
                      <a:close/>
                    </a:path>
                  </a:pathLst>
                </a:custGeom>
                <a:gradFill flip="none" rotWithShape="1">
                  <a:gsLst>
                    <a:gs pos="0">
                      <a:srgbClr val="5AAE0E">
                        <a:shade val="30000"/>
                        <a:satMod val="115000"/>
                      </a:srgbClr>
                    </a:gs>
                    <a:gs pos="50000">
                      <a:srgbClr val="5AAE0E">
                        <a:shade val="67500"/>
                        <a:satMod val="115000"/>
                      </a:srgbClr>
                    </a:gs>
                    <a:gs pos="100000">
                      <a:srgbClr val="5AAE0E">
                        <a:shade val="100000"/>
                        <a:satMod val="115000"/>
                      </a:srgb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3" name="Rectangle 125"/>
                <p:cNvSpPr>
                  <a:spLocks noChangeArrowheads="1"/>
                </p:cNvSpPr>
                <p:nvPr/>
              </p:nvSpPr>
              <p:spPr bwMode="auto">
                <a:xfrm>
                  <a:off x="3913188" y="3432175"/>
                  <a:ext cx="863600" cy="1014412"/>
                </a:xfrm>
                <a:prstGeom prst="rect">
                  <a:avLst/>
                </a:prstGeom>
                <a:gradFill flip="none" rotWithShape="1">
                  <a:gsLst>
                    <a:gs pos="0">
                      <a:srgbClr val="6FA212">
                        <a:shade val="30000"/>
                        <a:satMod val="115000"/>
                        <a:alpha val="0"/>
                      </a:srgbClr>
                    </a:gs>
                    <a:gs pos="50000">
                      <a:srgbClr val="6FA212">
                        <a:shade val="67500"/>
                        <a:satMod val="115000"/>
                      </a:srgbClr>
                    </a:gs>
                    <a:gs pos="100000">
                      <a:srgbClr val="6FA212">
                        <a:shade val="100000"/>
                        <a:satMod val="115000"/>
                      </a:srgbClr>
                    </a:gs>
                  </a:gsLst>
                  <a:lin ang="16200000" scaled="1"/>
                  <a:tileRect/>
                </a:grad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4" name="Freeform 126"/>
                <p:cNvSpPr>
                  <a:spLocks/>
                </p:cNvSpPr>
                <p:nvPr/>
              </p:nvSpPr>
              <p:spPr bwMode="auto">
                <a:xfrm>
                  <a:off x="4895850" y="4587875"/>
                  <a:ext cx="325438" cy="396875"/>
                </a:xfrm>
                <a:custGeom>
                  <a:avLst/>
                  <a:gdLst/>
                  <a:ahLst/>
                  <a:cxnLst>
                    <a:cxn ang="0">
                      <a:pos x="204" y="0"/>
                    </a:cxn>
                    <a:cxn ang="0">
                      <a:pos x="204" y="11"/>
                    </a:cxn>
                    <a:cxn ang="0">
                      <a:pos x="205" y="23"/>
                    </a:cxn>
                    <a:cxn ang="0">
                      <a:pos x="205" y="113"/>
                    </a:cxn>
                    <a:cxn ang="0">
                      <a:pos x="203" y="135"/>
                    </a:cxn>
                    <a:cxn ang="0">
                      <a:pos x="198" y="154"/>
                    </a:cxn>
                    <a:cxn ang="0">
                      <a:pos x="188" y="173"/>
                    </a:cxn>
                    <a:cxn ang="0">
                      <a:pos x="174" y="189"/>
                    </a:cxn>
                    <a:cxn ang="0">
                      <a:pos x="155" y="205"/>
                    </a:cxn>
                    <a:cxn ang="0">
                      <a:pos x="135" y="217"/>
                    </a:cxn>
                    <a:cxn ang="0">
                      <a:pos x="112" y="227"/>
                    </a:cxn>
                    <a:cxn ang="0">
                      <a:pos x="89" y="234"/>
                    </a:cxn>
                    <a:cxn ang="0">
                      <a:pos x="66" y="240"/>
                    </a:cxn>
                    <a:cxn ang="0">
                      <a:pos x="46" y="245"/>
                    </a:cxn>
                    <a:cxn ang="0">
                      <a:pos x="27" y="247"/>
                    </a:cxn>
                    <a:cxn ang="0">
                      <a:pos x="13" y="249"/>
                    </a:cxn>
                    <a:cxn ang="0">
                      <a:pos x="4" y="250"/>
                    </a:cxn>
                    <a:cxn ang="0">
                      <a:pos x="0" y="250"/>
                    </a:cxn>
                    <a:cxn ang="0">
                      <a:pos x="5" y="230"/>
                    </a:cxn>
                    <a:cxn ang="0">
                      <a:pos x="8" y="212"/>
                    </a:cxn>
                    <a:cxn ang="0">
                      <a:pos x="14" y="194"/>
                    </a:cxn>
                    <a:cxn ang="0">
                      <a:pos x="22" y="179"/>
                    </a:cxn>
                    <a:cxn ang="0">
                      <a:pos x="32" y="165"/>
                    </a:cxn>
                    <a:cxn ang="0">
                      <a:pos x="46" y="152"/>
                    </a:cxn>
                    <a:cxn ang="0">
                      <a:pos x="65" y="139"/>
                    </a:cxn>
                    <a:cxn ang="0">
                      <a:pos x="89" y="126"/>
                    </a:cxn>
                    <a:cxn ang="0">
                      <a:pos x="104" y="117"/>
                    </a:cxn>
                    <a:cxn ang="0">
                      <a:pos x="118" y="107"/>
                    </a:cxn>
                    <a:cxn ang="0">
                      <a:pos x="132" y="95"/>
                    </a:cxn>
                    <a:cxn ang="0">
                      <a:pos x="144" y="81"/>
                    </a:cxn>
                    <a:cxn ang="0">
                      <a:pos x="157" y="67"/>
                    </a:cxn>
                    <a:cxn ang="0">
                      <a:pos x="168" y="53"/>
                    </a:cxn>
                    <a:cxn ang="0">
                      <a:pos x="179" y="39"/>
                    </a:cxn>
                    <a:cxn ang="0">
                      <a:pos x="187" y="27"/>
                    </a:cxn>
                    <a:cxn ang="0">
                      <a:pos x="195" y="17"/>
                    </a:cxn>
                    <a:cxn ang="0">
                      <a:pos x="200" y="8"/>
                    </a:cxn>
                    <a:cxn ang="0">
                      <a:pos x="203" y="2"/>
                    </a:cxn>
                    <a:cxn ang="0">
                      <a:pos x="204" y="0"/>
                    </a:cxn>
                  </a:cxnLst>
                  <a:rect l="0" t="0" r="r" b="b"/>
                  <a:pathLst>
                    <a:path w="205" h="250">
                      <a:moveTo>
                        <a:pt x="204" y="0"/>
                      </a:moveTo>
                      <a:lnTo>
                        <a:pt x="204" y="11"/>
                      </a:lnTo>
                      <a:lnTo>
                        <a:pt x="205" y="23"/>
                      </a:lnTo>
                      <a:lnTo>
                        <a:pt x="205" y="113"/>
                      </a:lnTo>
                      <a:lnTo>
                        <a:pt x="203" y="135"/>
                      </a:lnTo>
                      <a:lnTo>
                        <a:pt x="198" y="154"/>
                      </a:lnTo>
                      <a:lnTo>
                        <a:pt x="188" y="173"/>
                      </a:lnTo>
                      <a:lnTo>
                        <a:pt x="174" y="189"/>
                      </a:lnTo>
                      <a:lnTo>
                        <a:pt x="155" y="205"/>
                      </a:lnTo>
                      <a:lnTo>
                        <a:pt x="135" y="217"/>
                      </a:lnTo>
                      <a:lnTo>
                        <a:pt x="112" y="227"/>
                      </a:lnTo>
                      <a:lnTo>
                        <a:pt x="89" y="234"/>
                      </a:lnTo>
                      <a:lnTo>
                        <a:pt x="66" y="240"/>
                      </a:lnTo>
                      <a:lnTo>
                        <a:pt x="46" y="245"/>
                      </a:lnTo>
                      <a:lnTo>
                        <a:pt x="27" y="247"/>
                      </a:lnTo>
                      <a:lnTo>
                        <a:pt x="13" y="249"/>
                      </a:lnTo>
                      <a:lnTo>
                        <a:pt x="4" y="250"/>
                      </a:lnTo>
                      <a:lnTo>
                        <a:pt x="0" y="250"/>
                      </a:lnTo>
                      <a:lnTo>
                        <a:pt x="5" y="230"/>
                      </a:lnTo>
                      <a:lnTo>
                        <a:pt x="8" y="212"/>
                      </a:lnTo>
                      <a:lnTo>
                        <a:pt x="14" y="194"/>
                      </a:lnTo>
                      <a:lnTo>
                        <a:pt x="22" y="179"/>
                      </a:lnTo>
                      <a:lnTo>
                        <a:pt x="32" y="165"/>
                      </a:lnTo>
                      <a:lnTo>
                        <a:pt x="46" y="152"/>
                      </a:lnTo>
                      <a:lnTo>
                        <a:pt x="65" y="139"/>
                      </a:lnTo>
                      <a:lnTo>
                        <a:pt x="89" y="126"/>
                      </a:lnTo>
                      <a:lnTo>
                        <a:pt x="104" y="117"/>
                      </a:lnTo>
                      <a:lnTo>
                        <a:pt x="118" y="107"/>
                      </a:lnTo>
                      <a:lnTo>
                        <a:pt x="132" y="95"/>
                      </a:lnTo>
                      <a:lnTo>
                        <a:pt x="144" y="81"/>
                      </a:lnTo>
                      <a:lnTo>
                        <a:pt x="157" y="67"/>
                      </a:lnTo>
                      <a:lnTo>
                        <a:pt x="168" y="53"/>
                      </a:lnTo>
                      <a:lnTo>
                        <a:pt x="179" y="39"/>
                      </a:lnTo>
                      <a:lnTo>
                        <a:pt x="187" y="27"/>
                      </a:lnTo>
                      <a:lnTo>
                        <a:pt x="195" y="17"/>
                      </a:lnTo>
                      <a:lnTo>
                        <a:pt x="200" y="8"/>
                      </a:lnTo>
                      <a:lnTo>
                        <a:pt x="203" y="2"/>
                      </a:lnTo>
                      <a:lnTo>
                        <a:pt x="204" y="0"/>
                      </a:lnTo>
                      <a:close/>
                    </a:path>
                  </a:pathLst>
                </a:custGeom>
                <a:solidFill>
                  <a:srgbClr val="0B6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5" name="Freeform 127"/>
                <p:cNvSpPr>
                  <a:spLocks noEditPoints="1"/>
                </p:cNvSpPr>
                <p:nvPr/>
              </p:nvSpPr>
              <p:spPr bwMode="auto">
                <a:xfrm>
                  <a:off x="3668713" y="3014663"/>
                  <a:ext cx="244475" cy="1431925"/>
                </a:xfrm>
                <a:custGeom>
                  <a:avLst/>
                  <a:gdLst/>
                  <a:ahLst/>
                  <a:cxnLst>
                    <a:cxn ang="0">
                      <a:pos x="18" y="8"/>
                    </a:cxn>
                    <a:cxn ang="0">
                      <a:pos x="15" y="30"/>
                    </a:cxn>
                    <a:cxn ang="0">
                      <a:pos x="16" y="60"/>
                    </a:cxn>
                    <a:cxn ang="0">
                      <a:pos x="26" y="97"/>
                    </a:cxn>
                    <a:cxn ang="0">
                      <a:pos x="48" y="136"/>
                    </a:cxn>
                    <a:cxn ang="0">
                      <a:pos x="90" y="174"/>
                    </a:cxn>
                    <a:cxn ang="0">
                      <a:pos x="122" y="206"/>
                    </a:cxn>
                    <a:cxn ang="0">
                      <a:pos x="141" y="243"/>
                    </a:cxn>
                    <a:cxn ang="0">
                      <a:pos x="149" y="278"/>
                    </a:cxn>
                    <a:cxn ang="0">
                      <a:pos x="152" y="307"/>
                    </a:cxn>
                    <a:cxn ang="0">
                      <a:pos x="151" y="325"/>
                    </a:cxn>
                    <a:cxn ang="0">
                      <a:pos x="154" y="902"/>
                    </a:cxn>
                    <a:cxn ang="0">
                      <a:pos x="137" y="831"/>
                    </a:cxn>
                    <a:cxn ang="0">
                      <a:pos x="136" y="704"/>
                    </a:cxn>
                    <a:cxn ang="0">
                      <a:pos x="133" y="599"/>
                    </a:cxn>
                    <a:cxn ang="0">
                      <a:pos x="126" y="515"/>
                    </a:cxn>
                    <a:cxn ang="0">
                      <a:pos x="119" y="446"/>
                    </a:cxn>
                    <a:cxn ang="0">
                      <a:pos x="109" y="392"/>
                    </a:cxn>
                    <a:cxn ang="0">
                      <a:pos x="99" y="351"/>
                    </a:cxn>
                    <a:cxn ang="0">
                      <a:pos x="87" y="320"/>
                    </a:cxn>
                    <a:cxn ang="0">
                      <a:pos x="75" y="297"/>
                    </a:cxn>
                    <a:cxn ang="0">
                      <a:pos x="63" y="279"/>
                    </a:cxn>
                    <a:cxn ang="0">
                      <a:pos x="51" y="265"/>
                    </a:cxn>
                    <a:cxn ang="0">
                      <a:pos x="34" y="246"/>
                    </a:cxn>
                    <a:cxn ang="0">
                      <a:pos x="17" y="215"/>
                    </a:cxn>
                    <a:cxn ang="0">
                      <a:pos x="3" y="166"/>
                    </a:cxn>
                    <a:cxn ang="0">
                      <a:pos x="0" y="116"/>
                    </a:cxn>
                    <a:cxn ang="0">
                      <a:pos x="3" y="72"/>
                    </a:cxn>
                    <a:cxn ang="0">
                      <a:pos x="10" y="34"/>
                    </a:cxn>
                    <a:cxn ang="0">
                      <a:pos x="17" y="10"/>
                    </a:cxn>
                    <a:cxn ang="0">
                      <a:pos x="20" y="0"/>
                    </a:cxn>
                    <a:cxn ang="0">
                      <a:pos x="19" y="4"/>
                    </a:cxn>
                    <a:cxn ang="0">
                      <a:pos x="20" y="0"/>
                    </a:cxn>
                  </a:cxnLst>
                  <a:rect l="0" t="0" r="r" b="b"/>
                  <a:pathLst>
                    <a:path w="154" h="902">
                      <a:moveTo>
                        <a:pt x="19" y="4"/>
                      </a:moveTo>
                      <a:lnTo>
                        <a:pt x="18" y="8"/>
                      </a:lnTo>
                      <a:lnTo>
                        <a:pt x="16" y="17"/>
                      </a:lnTo>
                      <a:lnTo>
                        <a:pt x="15" y="30"/>
                      </a:lnTo>
                      <a:lnTo>
                        <a:pt x="14" y="44"/>
                      </a:lnTo>
                      <a:lnTo>
                        <a:pt x="16" y="60"/>
                      </a:lnTo>
                      <a:lnTo>
                        <a:pt x="19" y="78"/>
                      </a:lnTo>
                      <a:lnTo>
                        <a:pt x="26" y="97"/>
                      </a:lnTo>
                      <a:lnTo>
                        <a:pt x="35" y="116"/>
                      </a:lnTo>
                      <a:lnTo>
                        <a:pt x="48" y="136"/>
                      </a:lnTo>
                      <a:lnTo>
                        <a:pt x="66" y="155"/>
                      </a:lnTo>
                      <a:lnTo>
                        <a:pt x="90" y="174"/>
                      </a:lnTo>
                      <a:lnTo>
                        <a:pt x="108" y="189"/>
                      </a:lnTo>
                      <a:lnTo>
                        <a:pt x="122" y="206"/>
                      </a:lnTo>
                      <a:lnTo>
                        <a:pt x="133" y="224"/>
                      </a:lnTo>
                      <a:lnTo>
                        <a:pt x="141" y="243"/>
                      </a:lnTo>
                      <a:lnTo>
                        <a:pt x="145" y="261"/>
                      </a:lnTo>
                      <a:lnTo>
                        <a:pt x="149" y="278"/>
                      </a:lnTo>
                      <a:lnTo>
                        <a:pt x="151" y="294"/>
                      </a:lnTo>
                      <a:lnTo>
                        <a:pt x="152" y="307"/>
                      </a:lnTo>
                      <a:lnTo>
                        <a:pt x="152" y="318"/>
                      </a:lnTo>
                      <a:lnTo>
                        <a:pt x="151" y="325"/>
                      </a:lnTo>
                      <a:lnTo>
                        <a:pt x="151" y="327"/>
                      </a:lnTo>
                      <a:lnTo>
                        <a:pt x="154" y="902"/>
                      </a:lnTo>
                      <a:lnTo>
                        <a:pt x="136" y="902"/>
                      </a:lnTo>
                      <a:lnTo>
                        <a:pt x="137" y="831"/>
                      </a:lnTo>
                      <a:lnTo>
                        <a:pt x="137" y="764"/>
                      </a:lnTo>
                      <a:lnTo>
                        <a:pt x="136" y="704"/>
                      </a:lnTo>
                      <a:lnTo>
                        <a:pt x="135" y="650"/>
                      </a:lnTo>
                      <a:lnTo>
                        <a:pt x="133" y="599"/>
                      </a:lnTo>
                      <a:lnTo>
                        <a:pt x="130" y="555"/>
                      </a:lnTo>
                      <a:lnTo>
                        <a:pt x="126" y="515"/>
                      </a:lnTo>
                      <a:lnTo>
                        <a:pt x="124" y="479"/>
                      </a:lnTo>
                      <a:lnTo>
                        <a:pt x="119" y="446"/>
                      </a:lnTo>
                      <a:lnTo>
                        <a:pt x="114" y="418"/>
                      </a:lnTo>
                      <a:lnTo>
                        <a:pt x="109" y="392"/>
                      </a:lnTo>
                      <a:lnTo>
                        <a:pt x="105" y="370"/>
                      </a:lnTo>
                      <a:lnTo>
                        <a:pt x="99" y="351"/>
                      </a:lnTo>
                      <a:lnTo>
                        <a:pt x="93" y="334"/>
                      </a:lnTo>
                      <a:lnTo>
                        <a:pt x="87" y="320"/>
                      </a:lnTo>
                      <a:lnTo>
                        <a:pt x="81" y="307"/>
                      </a:lnTo>
                      <a:lnTo>
                        <a:pt x="75" y="297"/>
                      </a:lnTo>
                      <a:lnTo>
                        <a:pt x="69" y="287"/>
                      </a:lnTo>
                      <a:lnTo>
                        <a:pt x="63" y="279"/>
                      </a:lnTo>
                      <a:lnTo>
                        <a:pt x="57" y="271"/>
                      </a:lnTo>
                      <a:lnTo>
                        <a:pt x="51" y="265"/>
                      </a:lnTo>
                      <a:lnTo>
                        <a:pt x="46" y="259"/>
                      </a:lnTo>
                      <a:lnTo>
                        <a:pt x="34" y="246"/>
                      </a:lnTo>
                      <a:lnTo>
                        <a:pt x="29" y="238"/>
                      </a:lnTo>
                      <a:lnTo>
                        <a:pt x="17" y="215"/>
                      </a:lnTo>
                      <a:lnTo>
                        <a:pt x="8" y="190"/>
                      </a:lnTo>
                      <a:lnTo>
                        <a:pt x="3" y="166"/>
                      </a:lnTo>
                      <a:lnTo>
                        <a:pt x="0" y="141"/>
                      </a:lnTo>
                      <a:lnTo>
                        <a:pt x="0" y="116"/>
                      </a:lnTo>
                      <a:lnTo>
                        <a:pt x="1" y="93"/>
                      </a:lnTo>
                      <a:lnTo>
                        <a:pt x="3" y="72"/>
                      </a:lnTo>
                      <a:lnTo>
                        <a:pt x="7" y="52"/>
                      </a:lnTo>
                      <a:lnTo>
                        <a:pt x="10" y="34"/>
                      </a:lnTo>
                      <a:lnTo>
                        <a:pt x="13" y="20"/>
                      </a:lnTo>
                      <a:lnTo>
                        <a:pt x="17" y="10"/>
                      </a:lnTo>
                      <a:lnTo>
                        <a:pt x="19" y="4"/>
                      </a:lnTo>
                      <a:close/>
                      <a:moveTo>
                        <a:pt x="20" y="0"/>
                      </a:moveTo>
                      <a:lnTo>
                        <a:pt x="19" y="3"/>
                      </a:lnTo>
                      <a:lnTo>
                        <a:pt x="19" y="4"/>
                      </a:lnTo>
                      <a:lnTo>
                        <a:pt x="19" y="2"/>
                      </a:lnTo>
                      <a:lnTo>
                        <a:pt x="20" y="0"/>
                      </a:lnTo>
                      <a:close/>
                    </a:path>
                  </a:pathLst>
                </a:custGeom>
                <a:gradFill flip="none" rotWithShape="1">
                  <a:gsLst>
                    <a:gs pos="0">
                      <a:srgbClr val="64C800">
                        <a:shade val="30000"/>
                        <a:satMod val="115000"/>
                      </a:srgbClr>
                    </a:gs>
                    <a:gs pos="50000">
                      <a:srgbClr val="64C800">
                        <a:shade val="67500"/>
                        <a:satMod val="115000"/>
                        <a:alpha val="0"/>
                      </a:srgbClr>
                    </a:gs>
                  </a:gsLst>
                  <a:lin ang="108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6" name="Freeform 128"/>
                <p:cNvSpPr>
                  <a:spLocks noEditPoints="1"/>
                </p:cNvSpPr>
                <p:nvPr/>
              </p:nvSpPr>
              <p:spPr bwMode="auto">
                <a:xfrm>
                  <a:off x="4778375" y="3014663"/>
                  <a:ext cx="244475" cy="1431925"/>
                </a:xfrm>
                <a:custGeom>
                  <a:avLst/>
                  <a:gdLst/>
                  <a:ahLst/>
                  <a:cxnLst>
                    <a:cxn ang="0">
                      <a:pos x="136" y="10"/>
                    </a:cxn>
                    <a:cxn ang="0">
                      <a:pos x="143" y="34"/>
                    </a:cxn>
                    <a:cxn ang="0">
                      <a:pos x="150" y="72"/>
                    </a:cxn>
                    <a:cxn ang="0">
                      <a:pos x="154" y="116"/>
                    </a:cxn>
                    <a:cxn ang="0">
                      <a:pos x="150" y="166"/>
                    </a:cxn>
                    <a:cxn ang="0">
                      <a:pos x="137" y="215"/>
                    </a:cxn>
                    <a:cxn ang="0">
                      <a:pos x="120" y="246"/>
                    </a:cxn>
                    <a:cxn ang="0">
                      <a:pos x="102" y="265"/>
                    </a:cxn>
                    <a:cxn ang="0">
                      <a:pos x="91" y="279"/>
                    </a:cxn>
                    <a:cxn ang="0">
                      <a:pos x="79" y="297"/>
                    </a:cxn>
                    <a:cxn ang="0">
                      <a:pos x="66" y="320"/>
                    </a:cxn>
                    <a:cxn ang="0">
                      <a:pos x="55" y="351"/>
                    </a:cxn>
                    <a:cxn ang="0">
                      <a:pos x="44" y="392"/>
                    </a:cxn>
                    <a:cxn ang="0">
                      <a:pos x="35" y="446"/>
                    </a:cxn>
                    <a:cxn ang="0">
                      <a:pos x="26" y="515"/>
                    </a:cxn>
                    <a:cxn ang="0">
                      <a:pos x="21" y="599"/>
                    </a:cxn>
                    <a:cxn ang="0">
                      <a:pos x="17" y="704"/>
                    </a:cxn>
                    <a:cxn ang="0">
                      <a:pos x="16" y="831"/>
                    </a:cxn>
                    <a:cxn ang="0">
                      <a:pos x="0" y="902"/>
                    </a:cxn>
                    <a:cxn ang="0">
                      <a:pos x="2" y="325"/>
                    </a:cxn>
                    <a:cxn ang="0">
                      <a:pos x="1" y="307"/>
                    </a:cxn>
                    <a:cxn ang="0">
                      <a:pos x="4" y="278"/>
                    </a:cxn>
                    <a:cxn ang="0">
                      <a:pos x="12" y="243"/>
                    </a:cxn>
                    <a:cxn ang="0">
                      <a:pos x="31" y="206"/>
                    </a:cxn>
                    <a:cxn ang="0">
                      <a:pos x="63" y="174"/>
                    </a:cxn>
                    <a:cxn ang="0">
                      <a:pos x="105" y="136"/>
                    </a:cxn>
                    <a:cxn ang="0">
                      <a:pos x="128" y="97"/>
                    </a:cxn>
                    <a:cxn ang="0">
                      <a:pos x="138" y="60"/>
                    </a:cxn>
                    <a:cxn ang="0">
                      <a:pos x="139" y="30"/>
                    </a:cxn>
                    <a:cxn ang="0">
                      <a:pos x="135" y="8"/>
                    </a:cxn>
                    <a:cxn ang="0">
                      <a:pos x="133" y="0"/>
                    </a:cxn>
                    <a:cxn ang="0">
                      <a:pos x="134" y="4"/>
                    </a:cxn>
                    <a:cxn ang="0">
                      <a:pos x="133" y="0"/>
                    </a:cxn>
                  </a:cxnLst>
                  <a:rect l="0" t="0" r="r" b="b"/>
                  <a:pathLst>
                    <a:path w="154" h="902">
                      <a:moveTo>
                        <a:pt x="134" y="4"/>
                      </a:moveTo>
                      <a:lnTo>
                        <a:pt x="136" y="10"/>
                      </a:lnTo>
                      <a:lnTo>
                        <a:pt x="139" y="20"/>
                      </a:lnTo>
                      <a:lnTo>
                        <a:pt x="143" y="34"/>
                      </a:lnTo>
                      <a:lnTo>
                        <a:pt x="147" y="52"/>
                      </a:lnTo>
                      <a:lnTo>
                        <a:pt x="150" y="72"/>
                      </a:lnTo>
                      <a:lnTo>
                        <a:pt x="153" y="93"/>
                      </a:lnTo>
                      <a:lnTo>
                        <a:pt x="154" y="116"/>
                      </a:lnTo>
                      <a:lnTo>
                        <a:pt x="153" y="141"/>
                      </a:lnTo>
                      <a:lnTo>
                        <a:pt x="150" y="166"/>
                      </a:lnTo>
                      <a:lnTo>
                        <a:pt x="145" y="190"/>
                      </a:lnTo>
                      <a:lnTo>
                        <a:pt x="137" y="215"/>
                      </a:lnTo>
                      <a:lnTo>
                        <a:pt x="124" y="238"/>
                      </a:lnTo>
                      <a:lnTo>
                        <a:pt x="120" y="246"/>
                      </a:lnTo>
                      <a:lnTo>
                        <a:pt x="108" y="259"/>
                      </a:lnTo>
                      <a:lnTo>
                        <a:pt x="102" y="265"/>
                      </a:lnTo>
                      <a:lnTo>
                        <a:pt x="97" y="271"/>
                      </a:lnTo>
                      <a:lnTo>
                        <a:pt x="91" y="279"/>
                      </a:lnTo>
                      <a:lnTo>
                        <a:pt x="84" y="287"/>
                      </a:lnTo>
                      <a:lnTo>
                        <a:pt x="79" y="297"/>
                      </a:lnTo>
                      <a:lnTo>
                        <a:pt x="73" y="307"/>
                      </a:lnTo>
                      <a:lnTo>
                        <a:pt x="66" y="320"/>
                      </a:lnTo>
                      <a:lnTo>
                        <a:pt x="61" y="334"/>
                      </a:lnTo>
                      <a:lnTo>
                        <a:pt x="55" y="351"/>
                      </a:lnTo>
                      <a:lnTo>
                        <a:pt x="49" y="370"/>
                      </a:lnTo>
                      <a:lnTo>
                        <a:pt x="44" y="392"/>
                      </a:lnTo>
                      <a:lnTo>
                        <a:pt x="39" y="418"/>
                      </a:lnTo>
                      <a:lnTo>
                        <a:pt x="35" y="446"/>
                      </a:lnTo>
                      <a:lnTo>
                        <a:pt x="30" y="479"/>
                      </a:lnTo>
                      <a:lnTo>
                        <a:pt x="26" y="515"/>
                      </a:lnTo>
                      <a:lnTo>
                        <a:pt x="23" y="555"/>
                      </a:lnTo>
                      <a:lnTo>
                        <a:pt x="21" y="599"/>
                      </a:lnTo>
                      <a:lnTo>
                        <a:pt x="19" y="650"/>
                      </a:lnTo>
                      <a:lnTo>
                        <a:pt x="17" y="704"/>
                      </a:lnTo>
                      <a:lnTo>
                        <a:pt x="16" y="764"/>
                      </a:lnTo>
                      <a:lnTo>
                        <a:pt x="16" y="831"/>
                      </a:lnTo>
                      <a:lnTo>
                        <a:pt x="17" y="902"/>
                      </a:lnTo>
                      <a:lnTo>
                        <a:pt x="0" y="902"/>
                      </a:lnTo>
                      <a:lnTo>
                        <a:pt x="2" y="327"/>
                      </a:lnTo>
                      <a:lnTo>
                        <a:pt x="2" y="325"/>
                      </a:lnTo>
                      <a:lnTo>
                        <a:pt x="1" y="318"/>
                      </a:lnTo>
                      <a:lnTo>
                        <a:pt x="1" y="307"/>
                      </a:lnTo>
                      <a:lnTo>
                        <a:pt x="2" y="294"/>
                      </a:lnTo>
                      <a:lnTo>
                        <a:pt x="4" y="278"/>
                      </a:lnTo>
                      <a:lnTo>
                        <a:pt x="7" y="261"/>
                      </a:lnTo>
                      <a:lnTo>
                        <a:pt x="12" y="243"/>
                      </a:lnTo>
                      <a:lnTo>
                        <a:pt x="21" y="224"/>
                      </a:lnTo>
                      <a:lnTo>
                        <a:pt x="31" y="206"/>
                      </a:lnTo>
                      <a:lnTo>
                        <a:pt x="45" y="189"/>
                      </a:lnTo>
                      <a:lnTo>
                        <a:pt x="63" y="174"/>
                      </a:lnTo>
                      <a:lnTo>
                        <a:pt x="87" y="155"/>
                      </a:lnTo>
                      <a:lnTo>
                        <a:pt x="105" y="136"/>
                      </a:lnTo>
                      <a:lnTo>
                        <a:pt x="119" y="116"/>
                      </a:lnTo>
                      <a:lnTo>
                        <a:pt x="128" y="97"/>
                      </a:lnTo>
                      <a:lnTo>
                        <a:pt x="134" y="78"/>
                      </a:lnTo>
                      <a:lnTo>
                        <a:pt x="138" y="60"/>
                      </a:lnTo>
                      <a:lnTo>
                        <a:pt x="139" y="44"/>
                      </a:lnTo>
                      <a:lnTo>
                        <a:pt x="139" y="30"/>
                      </a:lnTo>
                      <a:lnTo>
                        <a:pt x="137" y="17"/>
                      </a:lnTo>
                      <a:lnTo>
                        <a:pt x="135" y="8"/>
                      </a:lnTo>
                      <a:lnTo>
                        <a:pt x="134" y="4"/>
                      </a:lnTo>
                      <a:close/>
                      <a:moveTo>
                        <a:pt x="133" y="0"/>
                      </a:moveTo>
                      <a:lnTo>
                        <a:pt x="134" y="2"/>
                      </a:lnTo>
                      <a:lnTo>
                        <a:pt x="134" y="4"/>
                      </a:lnTo>
                      <a:lnTo>
                        <a:pt x="134" y="3"/>
                      </a:lnTo>
                      <a:lnTo>
                        <a:pt x="133" y="0"/>
                      </a:lnTo>
                      <a:close/>
                    </a:path>
                  </a:pathLst>
                </a:custGeom>
                <a:gradFill flip="none" rotWithShape="1">
                  <a:gsLst>
                    <a:gs pos="0">
                      <a:srgbClr val="64C800">
                        <a:shade val="30000"/>
                        <a:satMod val="115000"/>
                      </a:srgbClr>
                    </a:gs>
                    <a:gs pos="50000">
                      <a:srgbClr val="64C800">
                        <a:shade val="67500"/>
                        <a:satMod val="115000"/>
                        <a:alpha val="0"/>
                      </a:srgbClr>
                    </a:gs>
                  </a:gsLst>
                  <a:lin ang="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7" name="Freeform 129"/>
                <p:cNvSpPr>
                  <a:spLocks/>
                </p:cNvSpPr>
                <p:nvPr/>
              </p:nvSpPr>
              <p:spPr bwMode="auto">
                <a:xfrm>
                  <a:off x="4241800" y="2768600"/>
                  <a:ext cx="249238" cy="244475"/>
                </a:xfrm>
                <a:custGeom>
                  <a:avLst/>
                  <a:gdLst/>
                  <a:ahLst/>
                  <a:cxnLst>
                    <a:cxn ang="0">
                      <a:pos x="79" y="0"/>
                    </a:cxn>
                    <a:cxn ang="0">
                      <a:pos x="100" y="3"/>
                    </a:cxn>
                    <a:cxn ang="0">
                      <a:pos x="119" y="11"/>
                    </a:cxn>
                    <a:cxn ang="0">
                      <a:pos x="134" y="23"/>
                    </a:cxn>
                    <a:cxn ang="0">
                      <a:pos x="147" y="38"/>
                    </a:cxn>
                    <a:cxn ang="0">
                      <a:pos x="154" y="57"/>
                    </a:cxn>
                    <a:cxn ang="0">
                      <a:pos x="157" y="77"/>
                    </a:cxn>
                    <a:cxn ang="0">
                      <a:pos x="154" y="98"/>
                    </a:cxn>
                    <a:cxn ang="0">
                      <a:pos x="147" y="116"/>
                    </a:cxn>
                    <a:cxn ang="0">
                      <a:pos x="134" y="131"/>
                    </a:cxn>
                    <a:cxn ang="0">
                      <a:pos x="119" y="144"/>
                    </a:cxn>
                    <a:cxn ang="0">
                      <a:pos x="100" y="151"/>
                    </a:cxn>
                    <a:cxn ang="0">
                      <a:pos x="79" y="154"/>
                    </a:cxn>
                    <a:cxn ang="0">
                      <a:pos x="58" y="151"/>
                    </a:cxn>
                    <a:cxn ang="0">
                      <a:pos x="39" y="144"/>
                    </a:cxn>
                    <a:cxn ang="0">
                      <a:pos x="23" y="131"/>
                    </a:cxn>
                    <a:cxn ang="0">
                      <a:pos x="11" y="116"/>
                    </a:cxn>
                    <a:cxn ang="0">
                      <a:pos x="3" y="98"/>
                    </a:cxn>
                    <a:cxn ang="0">
                      <a:pos x="0" y="77"/>
                    </a:cxn>
                    <a:cxn ang="0">
                      <a:pos x="3" y="57"/>
                    </a:cxn>
                    <a:cxn ang="0">
                      <a:pos x="11" y="38"/>
                    </a:cxn>
                    <a:cxn ang="0">
                      <a:pos x="23" y="23"/>
                    </a:cxn>
                    <a:cxn ang="0">
                      <a:pos x="39" y="11"/>
                    </a:cxn>
                    <a:cxn ang="0">
                      <a:pos x="58" y="3"/>
                    </a:cxn>
                    <a:cxn ang="0">
                      <a:pos x="79" y="0"/>
                    </a:cxn>
                  </a:cxnLst>
                  <a:rect l="0" t="0" r="r" b="b"/>
                  <a:pathLst>
                    <a:path w="157" h="154">
                      <a:moveTo>
                        <a:pt x="79" y="0"/>
                      </a:moveTo>
                      <a:lnTo>
                        <a:pt x="100" y="3"/>
                      </a:lnTo>
                      <a:lnTo>
                        <a:pt x="119" y="11"/>
                      </a:lnTo>
                      <a:lnTo>
                        <a:pt x="134" y="23"/>
                      </a:lnTo>
                      <a:lnTo>
                        <a:pt x="147" y="38"/>
                      </a:lnTo>
                      <a:lnTo>
                        <a:pt x="154" y="57"/>
                      </a:lnTo>
                      <a:lnTo>
                        <a:pt x="157" y="77"/>
                      </a:lnTo>
                      <a:lnTo>
                        <a:pt x="154" y="98"/>
                      </a:lnTo>
                      <a:lnTo>
                        <a:pt x="147" y="116"/>
                      </a:lnTo>
                      <a:lnTo>
                        <a:pt x="134" y="131"/>
                      </a:lnTo>
                      <a:lnTo>
                        <a:pt x="119" y="144"/>
                      </a:lnTo>
                      <a:lnTo>
                        <a:pt x="100" y="151"/>
                      </a:lnTo>
                      <a:lnTo>
                        <a:pt x="79" y="154"/>
                      </a:lnTo>
                      <a:lnTo>
                        <a:pt x="58" y="151"/>
                      </a:lnTo>
                      <a:lnTo>
                        <a:pt x="39" y="144"/>
                      </a:lnTo>
                      <a:lnTo>
                        <a:pt x="23" y="131"/>
                      </a:lnTo>
                      <a:lnTo>
                        <a:pt x="11" y="116"/>
                      </a:lnTo>
                      <a:lnTo>
                        <a:pt x="3" y="98"/>
                      </a:lnTo>
                      <a:lnTo>
                        <a:pt x="0" y="77"/>
                      </a:lnTo>
                      <a:lnTo>
                        <a:pt x="3" y="57"/>
                      </a:lnTo>
                      <a:lnTo>
                        <a:pt x="11" y="38"/>
                      </a:lnTo>
                      <a:lnTo>
                        <a:pt x="23" y="23"/>
                      </a:lnTo>
                      <a:lnTo>
                        <a:pt x="39" y="11"/>
                      </a:lnTo>
                      <a:lnTo>
                        <a:pt x="58" y="3"/>
                      </a:lnTo>
                      <a:lnTo>
                        <a:pt x="79" y="0"/>
                      </a:lnTo>
                      <a:close/>
                    </a:path>
                  </a:pathLst>
                </a:custGeom>
                <a:solidFill>
                  <a:srgbClr val="26A1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8" name="Freeform 130"/>
                <p:cNvSpPr>
                  <a:spLocks/>
                </p:cNvSpPr>
                <p:nvPr/>
              </p:nvSpPr>
              <p:spPr bwMode="auto">
                <a:xfrm>
                  <a:off x="4244975" y="2759075"/>
                  <a:ext cx="244475" cy="246062"/>
                </a:xfrm>
                <a:custGeom>
                  <a:avLst/>
                  <a:gdLst/>
                  <a:ahLst/>
                  <a:cxnLst>
                    <a:cxn ang="0">
                      <a:pos x="77" y="0"/>
                    </a:cxn>
                    <a:cxn ang="0">
                      <a:pos x="97" y="3"/>
                    </a:cxn>
                    <a:cxn ang="0">
                      <a:pos x="116" y="11"/>
                    </a:cxn>
                    <a:cxn ang="0">
                      <a:pos x="131" y="23"/>
                    </a:cxn>
                    <a:cxn ang="0">
                      <a:pos x="144" y="38"/>
                    </a:cxn>
                    <a:cxn ang="0">
                      <a:pos x="151" y="57"/>
                    </a:cxn>
                    <a:cxn ang="0">
                      <a:pos x="154" y="77"/>
                    </a:cxn>
                    <a:cxn ang="0">
                      <a:pos x="151" y="97"/>
                    </a:cxn>
                    <a:cxn ang="0">
                      <a:pos x="144" y="116"/>
                    </a:cxn>
                    <a:cxn ang="0">
                      <a:pos x="131" y="132"/>
                    </a:cxn>
                    <a:cxn ang="0">
                      <a:pos x="116" y="144"/>
                    </a:cxn>
                    <a:cxn ang="0">
                      <a:pos x="97" y="152"/>
                    </a:cxn>
                    <a:cxn ang="0">
                      <a:pos x="77" y="155"/>
                    </a:cxn>
                    <a:cxn ang="0">
                      <a:pos x="56" y="152"/>
                    </a:cxn>
                    <a:cxn ang="0">
                      <a:pos x="38" y="144"/>
                    </a:cxn>
                    <a:cxn ang="0">
                      <a:pos x="23" y="132"/>
                    </a:cxn>
                    <a:cxn ang="0">
                      <a:pos x="11" y="116"/>
                    </a:cxn>
                    <a:cxn ang="0">
                      <a:pos x="3" y="97"/>
                    </a:cxn>
                    <a:cxn ang="0">
                      <a:pos x="0" y="77"/>
                    </a:cxn>
                    <a:cxn ang="0">
                      <a:pos x="3" y="57"/>
                    </a:cxn>
                    <a:cxn ang="0">
                      <a:pos x="11" y="38"/>
                    </a:cxn>
                    <a:cxn ang="0">
                      <a:pos x="23" y="23"/>
                    </a:cxn>
                    <a:cxn ang="0">
                      <a:pos x="38" y="11"/>
                    </a:cxn>
                    <a:cxn ang="0">
                      <a:pos x="56" y="3"/>
                    </a:cxn>
                    <a:cxn ang="0">
                      <a:pos x="77" y="0"/>
                    </a:cxn>
                  </a:cxnLst>
                  <a:rect l="0" t="0" r="r" b="b"/>
                  <a:pathLst>
                    <a:path w="154" h="155">
                      <a:moveTo>
                        <a:pt x="77" y="0"/>
                      </a:moveTo>
                      <a:lnTo>
                        <a:pt x="97" y="3"/>
                      </a:lnTo>
                      <a:lnTo>
                        <a:pt x="116" y="11"/>
                      </a:lnTo>
                      <a:lnTo>
                        <a:pt x="131" y="23"/>
                      </a:lnTo>
                      <a:lnTo>
                        <a:pt x="144" y="38"/>
                      </a:lnTo>
                      <a:lnTo>
                        <a:pt x="151" y="57"/>
                      </a:lnTo>
                      <a:lnTo>
                        <a:pt x="154" y="77"/>
                      </a:lnTo>
                      <a:lnTo>
                        <a:pt x="151" y="97"/>
                      </a:lnTo>
                      <a:lnTo>
                        <a:pt x="144" y="116"/>
                      </a:lnTo>
                      <a:lnTo>
                        <a:pt x="131" y="132"/>
                      </a:lnTo>
                      <a:lnTo>
                        <a:pt x="116" y="144"/>
                      </a:lnTo>
                      <a:lnTo>
                        <a:pt x="97" y="152"/>
                      </a:lnTo>
                      <a:lnTo>
                        <a:pt x="77" y="155"/>
                      </a:lnTo>
                      <a:lnTo>
                        <a:pt x="56" y="152"/>
                      </a:lnTo>
                      <a:lnTo>
                        <a:pt x="38" y="144"/>
                      </a:lnTo>
                      <a:lnTo>
                        <a:pt x="23" y="132"/>
                      </a:lnTo>
                      <a:lnTo>
                        <a:pt x="11" y="116"/>
                      </a:lnTo>
                      <a:lnTo>
                        <a:pt x="3" y="97"/>
                      </a:lnTo>
                      <a:lnTo>
                        <a:pt x="0" y="77"/>
                      </a:lnTo>
                      <a:lnTo>
                        <a:pt x="3" y="57"/>
                      </a:lnTo>
                      <a:lnTo>
                        <a:pt x="11" y="38"/>
                      </a:lnTo>
                      <a:lnTo>
                        <a:pt x="23" y="23"/>
                      </a:lnTo>
                      <a:lnTo>
                        <a:pt x="38" y="11"/>
                      </a:lnTo>
                      <a:lnTo>
                        <a:pt x="56" y="3"/>
                      </a:lnTo>
                      <a:lnTo>
                        <a:pt x="77"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79" name="Freeform 131"/>
                <p:cNvSpPr>
                  <a:spLocks/>
                </p:cNvSpPr>
                <p:nvPr/>
              </p:nvSpPr>
              <p:spPr bwMode="auto">
                <a:xfrm>
                  <a:off x="4284663" y="2798763"/>
                  <a:ext cx="165100" cy="166687"/>
                </a:xfrm>
                <a:custGeom>
                  <a:avLst/>
                  <a:gdLst/>
                  <a:ahLst/>
                  <a:cxnLst>
                    <a:cxn ang="0">
                      <a:pos x="52" y="0"/>
                    </a:cxn>
                    <a:cxn ang="0">
                      <a:pos x="68" y="3"/>
                    </a:cxn>
                    <a:cxn ang="0">
                      <a:pos x="83" y="10"/>
                    </a:cxn>
                    <a:cxn ang="0">
                      <a:pos x="94" y="21"/>
                    </a:cxn>
                    <a:cxn ang="0">
                      <a:pos x="102" y="35"/>
                    </a:cxn>
                    <a:cxn ang="0">
                      <a:pos x="104" y="52"/>
                    </a:cxn>
                    <a:cxn ang="0">
                      <a:pos x="102" y="69"/>
                    </a:cxn>
                    <a:cxn ang="0">
                      <a:pos x="94" y="83"/>
                    </a:cxn>
                    <a:cxn ang="0">
                      <a:pos x="83" y="94"/>
                    </a:cxn>
                    <a:cxn ang="0">
                      <a:pos x="68" y="102"/>
                    </a:cxn>
                    <a:cxn ang="0">
                      <a:pos x="52" y="105"/>
                    </a:cxn>
                    <a:cxn ang="0">
                      <a:pos x="35" y="102"/>
                    </a:cxn>
                    <a:cxn ang="0">
                      <a:pos x="21" y="94"/>
                    </a:cxn>
                    <a:cxn ang="0">
                      <a:pos x="9" y="83"/>
                    </a:cxn>
                    <a:cxn ang="0">
                      <a:pos x="3" y="69"/>
                    </a:cxn>
                    <a:cxn ang="0">
                      <a:pos x="0" y="52"/>
                    </a:cxn>
                    <a:cxn ang="0">
                      <a:pos x="3" y="35"/>
                    </a:cxn>
                    <a:cxn ang="0">
                      <a:pos x="9" y="21"/>
                    </a:cxn>
                    <a:cxn ang="0">
                      <a:pos x="21" y="10"/>
                    </a:cxn>
                    <a:cxn ang="0">
                      <a:pos x="35" y="3"/>
                    </a:cxn>
                    <a:cxn ang="0">
                      <a:pos x="52" y="0"/>
                    </a:cxn>
                  </a:cxnLst>
                  <a:rect l="0" t="0" r="r" b="b"/>
                  <a:pathLst>
                    <a:path w="104" h="105">
                      <a:moveTo>
                        <a:pt x="52" y="0"/>
                      </a:moveTo>
                      <a:lnTo>
                        <a:pt x="68" y="3"/>
                      </a:lnTo>
                      <a:lnTo>
                        <a:pt x="83" y="10"/>
                      </a:lnTo>
                      <a:lnTo>
                        <a:pt x="94" y="21"/>
                      </a:lnTo>
                      <a:lnTo>
                        <a:pt x="102" y="35"/>
                      </a:lnTo>
                      <a:lnTo>
                        <a:pt x="104" y="52"/>
                      </a:lnTo>
                      <a:lnTo>
                        <a:pt x="102" y="69"/>
                      </a:lnTo>
                      <a:lnTo>
                        <a:pt x="94" y="83"/>
                      </a:lnTo>
                      <a:lnTo>
                        <a:pt x="83" y="94"/>
                      </a:lnTo>
                      <a:lnTo>
                        <a:pt x="68" y="102"/>
                      </a:lnTo>
                      <a:lnTo>
                        <a:pt x="52" y="105"/>
                      </a:lnTo>
                      <a:lnTo>
                        <a:pt x="35" y="102"/>
                      </a:lnTo>
                      <a:lnTo>
                        <a:pt x="21" y="94"/>
                      </a:lnTo>
                      <a:lnTo>
                        <a:pt x="9" y="83"/>
                      </a:lnTo>
                      <a:lnTo>
                        <a:pt x="3" y="69"/>
                      </a:lnTo>
                      <a:lnTo>
                        <a:pt x="0" y="52"/>
                      </a:lnTo>
                      <a:lnTo>
                        <a:pt x="3" y="35"/>
                      </a:lnTo>
                      <a:lnTo>
                        <a:pt x="9" y="21"/>
                      </a:lnTo>
                      <a:lnTo>
                        <a:pt x="21" y="10"/>
                      </a:lnTo>
                      <a:lnTo>
                        <a:pt x="35" y="3"/>
                      </a:lnTo>
                      <a:lnTo>
                        <a:pt x="52" y="0"/>
                      </a:lnTo>
                      <a:close/>
                    </a:path>
                  </a:pathLst>
                </a:custGeom>
                <a:solidFill>
                  <a:srgbClr val="CBD7D6"/>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80" name="Freeform 132"/>
                <p:cNvSpPr>
                  <a:spLocks/>
                </p:cNvSpPr>
                <p:nvPr/>
              </p:nvSpPr>
              <p:spPr bwMode="auto">
                <a:xfrm>
                  <a:off x="4327525" y="2830513"/>
                  <a:ext cx="144463" cy="150812"/>
                </a:xfrm>
                <a:custGeom>
                  <a:avLst/>
                  <a:gdLst/>
                  <a:ahLst/>
                  <a:cxnLst>
                    <a:cxn ang="0">
                      <a:pos x="74" y="0"/>
                    </a:cxn>
                    <a:cxn ang="0">
                      <a:pos x="83" y="11"/>
                    </a:cxn>
                    <a:cxn ang="0">
                      <a:pos x="89" y="24"/>
                    </a:cxn>
                    <a:cxn ang="0">
                      <a:pos x="91" y="38"/>
                    </a:cxn>
                    <a:cxn ang="0">
                      <a:pos x="89" y="53"/>
                    </a:cxn>
                    <a:cxn ang="0">
                      <a:pos x="82" y="68"/>
                    </a:cxn>
                    <a:cxn ang="0">
                      <a:pos x="73" y="79"/>
                    </a:cxn>
                    <a:cxn ang="0">
                      <a:pos x="60" y="88"/>
                    </a:cxn>
                    <a:cxn ang="0">
                      <a:pos x="46" y="93"/>
                    </a:cxn>
                    <a:cxn ang="0">
                      <a:pos x="29" y="95"/>
                    </a:cxn>
                    <a:cxn ang="0">
                      <a:pos x="19" y="94"/>
                    </a:cxn>
                    <a:cxn ang="0">
                      <a:pos x="9" y="92"/>
                    </a:cxn>
                    <a:cxn ang="0">
                      <a:pos x="0" y="90"/>
                    </a:cxn>
                    <a:cxn ang="0">
                      <a:pos x="19" y="91"/>
                    </a:cxn>
                    <a:cxn ang="0">
                      <a:pos x="37" y="91"/>
                    </a:cxn>
                    <a:cxn ang="0">
                      <a:pos x="51" y="87"/>
                    </a:cxn>
                    <a:cxn ang="0">
                      <a:pos x="61" y="80"/>
                    </a:cxn>
                    <a:cxn ang="0">
                      <a:pos x="71" y="71"/>
                    </a:cxn>
                    <a:cxn ang="0">
                      <a:pos x="76" y="62"/>
                    </a:cxn>
                    <a:cxn ang="0">
                      <a:pos x="81" y="52"/>
                    </a:cxn>
                    <a:cxn ang="0">
                      <a:pos x="83" y="41"/>
                    </a:cxn>
                    <a:cxn ang="0">
                      <a:pos x="83" y="30"/>
                    </a:cxn>
                    <a:cxn ang="0">
                      <a:pos x="82" y="19"/>
                    </a:cxn>
                    <a:cxn ang="0">
                      <a:pos x="78" y="9"/>
                    </a:cxn>
                    <a:cxn ang="0">
                      <a:pos x="74" y="0"/>
                    </a:cxn>
                  </a:cxnLst>
                  <a:rect l="0" t="0" r="r" b="b"/>
                  <a:pathLst>
                    <a:path w="91" h="95">
                      <a:moveTo>
                        <a:pt x="74" y="0"/>
                      </a:moveTo>
                      <a:lnTo>
                        <a:pt x="83" y="11"/>
                      </a:lnTo>
                      <a:lnTo>
                        <a:pt x="89" y="24"/>
                      </a:lnTo>
                      <a:lnTo>
                        <a:pt x="91" y="38"/>
                      </a:lnTo>
                      <a:lnTo>
                        <a:pt x="89" y="53"/>
                      </a:lnTo>
                      <a:lnTo>
                        <a:pt x="82" y="68"/>
                      </a:lnTo>
                      <a:lnTo>
                        <a:pt x="73" y="79"/>
                      </a:lnTo>
                      <a:lnTo>
                        <a:pt x="60" y="88"/>
                      </a:lnTo>
                      <a:lnTo>
                        <a:pt x="46" y="93"/>
                      </a:lnTo>
                      <a:lnTo>
                        <a:pt x="29" y="95"/>
                      </a:lnTo>
                      <a:lnTo>
                        <a:pt x="19" y="94"/>
                      </a:lnTo>
                      <a:lnTo>
                        <a:pt x="9" y="92"/>
                      </a:lnTo>
                      <a:lnTo>
                        <a:pt x="0" y="90"/>
                      </a:lnTo>
                      <a:lnTo>
                        <a:pt x="19" y="91"/>
                      </a:lnTo>
                      <a:lnTo>
                        <a:pt x="37" y="91"/>
                      </a:lnTo>
                      <a:lnTo>
                        <a:pt x="51" y="87"/>
                      </a:lnTo>
                      <a:lnTo>
                        <a:pt x="61" y="80"/>
                      </a:lnTo>
                      <a:lnTo>
                        <a:pt x="71" y="71"/>
                      </a:lnTo>
                      <a:lnTo>
                        <a:pt x="76" y="62"/>
                      </a:lnTo>
                      <a:lnTo>
                        <a:pt x="81" y="52"/>
                      </a:lnTo>
                      <a:lnTo>
                        <a:pt x="83" y="41"/>
                      </a:lnTo>
                      <a:lnTo>
                        <a:pt x="83" y="30"/>
                      </a:lnTo>
                      <a:lnTo>
                        <a:pt x="82" y="19"/>
                      </a:lnTo>
                      <a:lnTo>
                        <a:pt x="78" y="9"/>
                      </a:lnTo>
                      <a:lnTo>
                        <a:pt x="74" y="0"/>
                      </a:lnTo>
                      <a:close/>
                    </a:path>
                  </a:pathLst>
                </a:custGeom>
                <a:solidFill>
                  <a:srgbClr val="788D8D"/>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81" name="Freeform 133"/>
                <p:cNvSpPr>
                  <a:spLocks/>
                </p:cNvSpPr>
                <p:nvPr/>
              </p:nvSpPr>
              <p:spPr bwMode="auto">
                <a:xfrm>
                  <a:off x="3516313" y="4584700"/>
                  <a:ext cx="323850" cy="401637"/>
                </a:xfrm>
                <a:custGeom>
                  <a:avLst/>
                  <a:gdLst/>
                  <a:ahLst/>
                  <a:cxnLst>
                    <a:cxn ang="0">
                      <a:pos x="0" y="0"/>
                    </a:cxn>
                    <a:cxn ang="0">
                      <a:pos x="1" y="1"/>
                    </a:cxn>
                    <a:cxn ang="0">
                      <a:pos x="5" y="7"/>
                    </a:cxn>
                    <a:cxn ang="0">
                      <a:pos x="9" y="15"/>
                    </a:cxn>
                    <a:cxn ang="0">
                      <a:pos x="17" y="26"/>
                    </a:cxn>
                    <a:cxn ang="0">
                      <a:pos x="26" y="38"/>
                    </a:cxn>
                    <a:cxn ang="0">
                      <a:pos x="36" y="52"/>
                    </a:cxn>
                    <a:cxn ang="0">
                      <a:pos x="47" y="65"/>
                    </a:cxn>
                    <a:cxn ang="0">
                      <a:pos x="60" y="79"/>
                    </a:cxn>
                    <a:cxn ang="0">
                      <a:pos x="73" y="93"/>
                    </a:cxn>
                    <a:cxn ang="0">
                      <a:pos x="87" y="105"/>
                    </a:cxn>
                    <a:cxn ang="0">
                      <a:pos x="102" y="116"/>
                    </a:cxn>
                    <a:cxn ang="0">
                      <a:pos x="116" y="124"/>
                    </a:cxn>
                    <a:cxn ang="0">
                      <a:pos x="141" y="137"/>
                    </a:cxn>
                    <a:cxn ang="0">
                      <a:pos x="159" y="151"/>
                    </a:cxn>
                    <a:cxn ang="0">
                      <a:pos x="173" y="165"/>
                    </a:cxn>
                    <a:cxn ang="0">
                      <a:pos x="183" y="180"/>
                    </a:cxn>
                    <a:cxn ang="0">
                      <a:pos x="191" y="196"/>
                    </a:cxn>
                    <a:cxn ang="0">
                      <a:pos x="201" y="233"/>
                    </a:cxn>
                    <a:cxn ang="0">
                      <a:pos x="204" y="253"/>
                    </a:cxn>
                    <a:cxn ang="0">
                      <a:pos x="201" y="253"/>
                    </a:cxn>
                    <a:cxn ang="0">
                      <a:pos x="193" y="252"/>
                    </a:cxn>
                    <a:cxn ang="0">
                      <a:pos x="181" y="250"/>
                    </a:cxn>
                    <a:cxn ang="0">
                      <a:pos x="163" y="246"/>
                    </a:cxn>
                    <a:cxn ang="0">
                      <a:pos x="144" y="242"/>
                    </a:cxn>
                    <a:cxn ang="0">
                      <a:pos x="123" y="235"/>
                    </a:cxn>
                    <a:cxn ang="0">
                      <a:pos x="99" y="227"/>
                    </a:cxn>
                    <a:cxn ang="0">
                      <a:pos x="75" y="216"/>
                    </a:cxn>
                    <a:cxn ang="0">
                      <a:pos x="50" y="203"/>
                    </a:cxn>
                    <a:cxn ang="0">
                      <a:pos x="33" y="191"/>
                    </a:cxn>
                    <a:cxn ang="0">
                      <a:pos x="20" y="177"/>
                    </a:cxn>
                    <a:cxn ang="0">
                      <a:pos x="10" y="163"/>
                    </a:cxn>
                    <a:cxn ang="0">
                      <a:pos x="5" y="147"/>
                    </a:cxn>
                    <a:cxn ang="0">
                      <a:pos x="1" y="129"/>
                    </a:cxn>
                    <a:cxn ang="0">
                      <a:pos x="0" y="111"/>
                    </a:cxn>
                    <a:cxn ang="0">
                      <a:pos x="0" y="0"/>
                    </a:cxn>
                  </a:cxnLst>
                  <a:rect l="0" t="0" r="r" b="b"/>
                  <a:pathLst>
                    <a:path w="204" h="253">
                      <a:moveTo>
                        <a:pt x="0" y="0"/>
                      </a:moveTo>
                      <a:lnTo>
                        <a:pt x="1" y="1"/>
                      </a:lnTo>
                      <a:lnTo>
                        <a:pt x="5" y="7"/>
                      </a:lnTo>
                      <a:lnTo>
                        <a:pt x="9" y="15"/>
                      </a:lnTo>
                      <a:lnTo>
                        <a:pt x="17" y="26"/>
                      </a:lnTo>
                      <a:lnTo>
                        <a:pt x="26" y="38"/>
                      </a:lnTo>
                      <a:lnTo>
                        <a:pt x="36" y="52"/>
                      </a:lnTo>
                      <a:lnTo>
                        <a:pt x="47" y="65"/>
                      </a:lnTo>
                      <a:lnTo>
                        <a:pt x="60" y="79"/>
                      </a:lnTo>
                      <a:lnTo>
                        <a:pt x="73" y="93"/>
                      </a:lnTo>
                      <a:lnTo>
                        <a:pt x="87" y="105"/>
                      </a:lnTo>
                      <a:lnTo>
                        <a:pt x="102" y="116"/>
                      </a:lnTo>
                      <a:lnTo>
                        <a:pt x="116" y="124"/>
                      </a:lnTo>
                      <a:lnTo>
                        <a:pt x="141" y="137"/>
                      </a:lnTo>
                      <a:lnTo>
                        <a:pt x="159" y="151"/>
                      </a:lnTo>
                      <a:lnTo>
                        <a:pt x="173" y="165"/>
                      </a:lnTo>
                      <a:lnTo>
                        <a:pt x="183" y="180"/>
                      </a:lnTo>
                      <a:lnTo>
                        <a:pt x="191" y="196"/>
                      </a:lnTo>
                      <a:lnTo>
                        <a:pt x="201" y="233"/>
                      </a:lnTo>
                      <a:lnTo>
                        <a:pt x="204" y="253"/>
                      </a:lnTo>
                      <a:lnTo>
                        <a:pt x="201" y="253"/>
                      </a:lnTo>
                      <a:lnTo>
                        <a:pt x="193" y="252"/>
                      </a:lnTo>
                      <a:lnTo>
                        <a:pt x="181" y="250"/>
                      </a:lnTo>
                      <a:lnTo>
                        <a:pt x="163" y="246"/>
                      </a:lnTo>
                      <a:lnTo>
                        <a:pt x="144" y="242"/>
                      </a:lnTo>
                      <a:lnTo>
                        <a:pt x="123" y="235"/>
                      </a:lnTo>
                      <a:lnTo>
                        <a:pt x="99" y="227"/>
                      </a:lnTo>
                      <a:lnTo>
                        <a:pt x="75" y="216"/>
                      </a:lnTo>
                      <a:lnTo>
                        <a:pt x="50" y="203"/>
                      </a:lnTo>
                      <a:lnTo>
                        <a:pt x="33" y="191"/>
                      </a:lnTo>
                      <a:lnTo>
                        <a:pt x="20" y="177"/>
                      </a:lnTo>
                      <a:lnTo>
                        <a:pt x="10" y="163"/>
                      </a:lnTo>
                      <a:lnTo>
                        <a:pt x="5" y="147"/>
                      </a:lnTo>
                      <a:lnTo>
                        <a:pt x="1" y="129"/>
                      </a:lnTo>
                      <a:lnTo>
                        <a:pt x="0" y="111"/>
                      </a:lnTo>
                      <a:lnTo>
                        <a:pt x="0" y="0"/>
                      </a:lnTo>
                      <a:close/>
                    </a:path>
                  </a:pathLst>
                </a:custGeom>
                <a:solidFill>
                  <a:srgbClr val="0B6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82" name="Freeform 134"/>
                <p:cNvSpPr>
                  <a:spLocks/>
                </p:cNvSpPr>
                <p:nvPr/>
              </p:nvSpPr>
              <p:spPr bwMode="auto">
                <a:xfrm>
                  <a:off x="3659188" y="4984750"/>
                  <a:ext cx="111125" cy="212725"/>
                </a:xfrm>
                <a:custGeom>
                  <a:avLst/>
                  <a:gdLst/>
                  <a:ahLst/>
                  <a:cxnLst>
                    <a:cxn ang="0">
                      <a:pos x="34" y="0"/>
                    </a:cxn>
                    <a:cxn ang="0">
                      <a:pos x="46" y="2"/>
                    </a:cxn>
                    <a:cxn ang="0">
                      <a:pos x="55" y="6"/>
                    </a:cxn>
                    <a:cxn ang="0">
                      <a:pos x="63" y="14"/>
                    </a:cxn>
                    <a:cxn ang="0">
                      <a:pos x="68" y="23"/>
                    </a:cxn>
                    <a:cxn ang="0">
                      <a:pos x="70" y="35"/>
                    </a:cxn>
                    <a:cxn ang="0">
                      <a:pos x="70" y="99"/>
                    </a:cxn>
                    <a:cxn ang="0">
                      <a:pos x="67" y="113"/>
                    </a:cxn>
                    <a:cxn ang="0">
                      <a:pos x="59" y="124"/>
                    </a:cxn>
                    <a:cxn ang="0">
                      <a:pos x="48" y="131"/>
                    </a:cxn>
                    <a:cxn ang="0">
                      <a:pos x="34" y="134"/>
                    </a:cxn>
                    <a:cxn ang="0">
                      <a:pos x="21" y="131"/>
                    </a:cxn>
                    <a:cxn ang="0">
                      <a:pos x="10" y="124"/>
                    </a:cxn>
                    <a:cxn ang="0">
                      <a:pos x="3" y="113"/>
                    </a:cxn>
                    <a:cxn ang="0">
                      <a:pos x="0" y="99"/>
                    </a:cxn>
                    <a:cxn ang="0">
                      <a:pos x="0" y="35"/>
                    </a:cxn>
                    <a:cxn ang="0">
                      <a:pos x="3" y="21"/>
                    </a:cxn>
                    <a:cxn ang="0">
                      <a:pos x="10" y="10"/>
                    </a:cxn>
                    <a:cxn ang="0">
                      <a:pos x="21" y="2"/>
                    </a:cxn>
                    <a:cxn ang="0">
                      <a:pos x="34" y="0"/>
                    </a:cxn>
                  </a:cxnLst>
                  <a:rect l="0" t="0" r="r" b="b"/>
                  <a:pathLst>
                    <a:path w="70" h="134">
                      <a:moveTo>
                        <a:pt x="34" y="0"/>
                      </a:moveTo>
                      <a:lnTo>
                        <a:pt x="46" y="2"/>
                      </a:lnTo>
                      <a:lnTo>
                        <a:pt x="55" y="6"/>
                      </a:lnTo>
                      <a:lnTo>
                        <a:pt x="63" y="14"/>
                      </a:lnTo>
                      <a:lnTo>
                        <a:pt x="68" y="23"/>
                      </a:lnTo>
                      <a:lnTo>
                        <a:pt x="70" y="35"/>
                      </a:lnTo>
                      <a:lnTo>
                        <a:pt x="70" y="99"/>
                      </a:lnTo>
                      <a:lnTo>
                        <a:pt x="67" y="113"/>
                      </a:lnTo>
                      <a:lnTo>
                        <a:pt x="59" y="124"/>
                      </a:lnTo>
                      <a:lnTo>
                        <a:pt x="48" y="131"/>
                      </a:lnTo>
                      <a:lnTo>
                        <a:pt x="34" y="134"/>
                      </a:lnTo>
                      <a:lnTo>
                        <a:pt x="21" y="131"/>
                      </a:lnTo>
                      <a:lnTo>
                        <a:pt x="10" y="124"/>
                      </a:lnTo>
                      <a:lnTo>
                        <a:pt x="3" y="113"/>
                      </a:lnTo>
                      <a:lnTo>
                        <a:pt x="0" y="99"/>
                      </a:lnTo>
                      <a:lnTo>
                        <a:pt x="0" y="35"/>
                      </a:lnTo>
                      <a:lnTo>
                        <a:pt x="3" y="21"/>
                      </a:lnTo>
                      <a:lnTo>
                        <a:pt x="10" y="10"/>
                      </a:lnTo>
                      <a:lnTo>
                        <a:pt x="21" y="2"/>
                      </a:lnTo>
                      <a:lnTo>
                        <a:pt x="34"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83" name="Freeform 135"/>
                <p:cNvSpPr>
                  <a:spLocks/>
                </p:cNvSpPr>
                <p:nvPr/>
              </p:nvSpPr>
              <p:spPr bwMode="auto">
                <a:xfrm>
                  <a:off x="4986338" y="4984750"/>
                  <a:ext cx="109538" cy="212725"/>
                </a:xfrm>
                <a:custGeom>
                  <a:avLst/>
                  <a:gdLst/>
                  <a:ahLst/>
                  <a:cxnLst>
                    <a:cxn ang="0">
                      <a:pos x="35" y="0"/>
                    </a:cxn>
                    <a:cxn ang="0">
                      <a:pos x="48" y="2"/>
                    </a:cxn>
                    <a:cxn ang="0">
                      <a:pos x="59" y="10"/>
                    </a:cxn>
                    <a:cxn ang="0">
                      <a:pos x="66" y="21"/>
                    </a:cxn>
                    <a:cxn ang="0">
                      <a:pos x="69" y="35"/>
                    </a:cxn>
                    <a:cxn ang="0">
                      <a:pos x="69" y="99"/>
                    </a:cxn>
                    <a:cxn ang="0">
                      <a:pos x="66" y="113"/>
                    </a:cxn>
                    <a:cxn ang="0">
                      <a:pos x="59" y="124"/>
                    </a:cxn>
                    <a:cxn ang="0">
                      <a:pos x="48" y="131"/>
                    </a:cxn>
                    <a:cxn ang="0">
                      <a:pos x="35" y="134"/>
                    </a:cxn>
                    <a:cxn ang="0">
                      <a:pos x="21" y="131"/>
                    </a:cxn>
                    <a:cxn ang="0">
                      <a:pos x="10" y="124"/>
                    </a:cxn>
                    <a:cxn ang="0">
                      <a:pos x="3" y="113"/>
                    </a:cxn>
                    <a:cxn ang="0">
                      <a:pos x="0" y="99"/>
                    </a:cxn>
                    <a:cxn ang="0">
                      <a:pos x="0" y="35"/>
                    </a:cxn>
                    <a:cxn ang="0">
                      <a:pos x="3" y="21"/>
                    </a:cxn>
                    <a:cxn ang="0">
                      <a:pos x="10" y="10"/>
                    </a:cxn>
                    <a:cxn ang="0">
                      <a:pos x="21" y="2"/>
                    </a:cxn>
                    <a:cxn ang="0">
                      <a:pos x="35" y="0"/>
                    </a:cxn>
                  </a:cxnLst>
                  <a:rect l="0" t="0" r="r" b="b"/>
                  <a:pathLst>
                    <a:path w="69" h="134">
                      <a:moveTo>
                        <a:pt x="35" y="0"/>
                      </a:moveTo>
                      <a:lnTo>
                        <a:pt x="48" y="2"/>
                      </a:lnTo>
                      <a:lnTo>
                        <a:pt x="59" y="10"/>
                      </a:lnTo>
                      <a:lnTo>
                        <a:pt x="66" y="21"/>
                      </a:lnTo>
                      <a:lnTo>
                        <a:pt x="69" y="35"/>
                      </a:lnTo>
                      <a:lnTo>
                        <a:pt x="69" y="99"/>
                      </a:lnTo>
                      <a:lnTo>
                        <a:pt x="66" y="113"/>
                      </a:lnTo>
                      <a:lnTo>
                        <a:pt x="59" y="124"/>
                      </a:lnTo>
                      <a:lnTo>
                        <a:pt x="48" y="131"/>
                      </a:lnTo>
                      <a:lnTo>
                        <a:pt x="35" y="134"/>
                      </a:lnTo>
                      <a:lnTo>
                        <a:pt x="21" y="131"/>
                      </a:lnTo>
                      <a:lnTo>
                        <a:pt x="10" y="124"/>
                      </a:lnTo>
                      <a:lnTo>
                        <a:pt x="3" y="113"/>
                      </a:lnTo>
                      <a:lnTo>
                        <a:pt x="0" y="99"/>
                      </a:lnTo>
                      <a:lnTo>
                        <a:pt x="0" y="35"/>
                      </a:lnTo>
                      <a:lnTo>
                        <a:pt x="3" y="21"/>
                      </a:lnTo>
                      <a:lnTo>
                        <a:pt x="10" y="10"/>
                      </a:lnTo>
                      <a:lnTo>
                        <a:pt x="21" y="2"/>
                      </a:lnTo>
                      <a:lnTo>
                        <a:pt x="35"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grpSp>
          <p:grpSp>
            <p:nvGrpSpPr>
              <p:cNvPr id="6" name="Group 180"/>
              <p:cNvGrpSpPr/>
              <p:nvPr/>
            </p:nvGrpSpPr>
            <p:grpSpPr>
              <a:xfrm>
                <a:off x="2055812" y="3505200"/>
                <a:ext cx="1905001" cy="1663700"/>
                <a:chOff x="5368925" y="5194300"/>
                <a:chExt cx="1905001" cy="1663700"/>
              </a:xfrm>
            </p:grpSpPr>
            <p:sp>
              <p:nvSpPr>
                <p:cNvPr id="2184" name="Freeform 136"/>
                <p:cNvSpPr>
                  <a:spLocks/>
                </p:cNvSpPr>
                <p:nvPr/>
              </p:nvSpPr>
              <p:spPr bwMode="auto">
                <a:xfrm>
                  <a:off x="6334125" y="5222875"/>
                  <a:ext cx="317500" cy="85725"/>
                </a:xfrm>
                <a:custGeom>
                  <a:avLst/>
                  <a:gdLst/>
                  <a:ahLst/>
                  <a:cxnLst>
                    <a:cxn ang="0">
                      <a:pos x="168" y="0"/>
                    </a:cxn>
                    <a:cxn ang="0">
                      <a:pos x="173" y="0"/>
                    </a:cxn>
                    <a:cxn ang="0">
                      <a:pos x="183" y="2"/>
                    </a:cxn>
                    <a:cxn ang="0">
                      <a:pos x="192" y="8"/>
                    </a:cxn>
                    <a:cxn ang="0">
                      <a:pos x="198" y="16"/>
                    </a:cxn>
                    <a:cxn ang="0">
                      <a:pos x="200" y="27"/>
                    </a:cxn>
                    <a:cxn ang="0">
                      <a:pos x="198" y="37"/>
                    </a:cxn>
                    <a:cxn ang="0">
                      <a:pos x="192" y="47"/>
                    </a:cxn>
                    <a:cxn ang="0">
                      <a:pos x="183" y="52"/>
                    </a:cxn>
                    <a:cxn ang="0">
                      <a:pos x="173" y="54"/>
                    </a:cxn>
                    <a:cxn ang="0">
                      <a:pos x="163" y="52"/>
                    </a:cxn>
                    <a:cxn ang="0">
                      <a:pos x="160" y="50"/>
                    </a:cxn>
                    <a:cxn ang="0">
                      <a:pos x="153" y="48"/>
                    </a:cxn>
                    <a:cxn ang="0">
                      <a:pos x="141" y="46"/>
                    </a:cxn>
                    <a:cxn ang="0">
                      <a:pos x="124" y="44"/>
                    </a:cxn>
                    <a:cxn ang="0">
                      <a:pos x="104" y="43"/>
                    </a:cxn>
                    <a:cxn ang="0">
                      <a:pos x="82" y="42"/>
                    </a:cxn>
                    <a:cxn ang="0">
                      <a:pos x="69" y="42"/>
                    </a:cxn>
                    <a:cxn ang="0">
                      <a:pos x="50" y="43"/>
                    </a:cxn>
                    <a:cxn ang="0">
                      <a:pos x="33" y="45"/>
                    </a:cxn>
                    <a:cxn ang="0">
                      <a:pos x="19" y="46"/>
                    </a:cxn>
                    <a:cxn ang="0">
                      <a:pos x="11" y="45"/>
                    </a:cxn>
                    <a:cxn ang="0">
                      <a:pos x="6" y="42"/>
                    </a:cxn>
                    <a:cxn ang="0">
                      <a:pos x="1" y="36"/>
                    </a:cxn>
                    <a:cxn ang="0">
                      <a:pos x="0" y="27"/>
                    </a:cxn>
                    <a:cxn ang="0">
                      <a:pos x="1" y="17"/>
                    </a:cxn>
                    <a:cxn ang="0">
                      <a:pos x="5" y="10"/>
                    </a:cxn>
                    <a:cxn ang="0">
                      <a:pos x="11" y="7"/>
                    </a:cxn>
                    <a:cxn ang="0">
                      <a:pos x="19" y="5"/>
                    </a:cxn>
                    <a:cxn ang="0">
                      <a:pos x="29" y="4"/>
                    </a:cxn>
                    <a:cxn ang="0">
                      <a:pos x="48" y="5"/>
                    </a:cxn>
                    <a:cxn ang="0">
                      <a:pos x="69" y="6"/>
                    </a:cxn>
                    <a:cxn ang="0">
                      <a:pos x="142" y="6"/>
                    </a:cxn>
                    <a:cxn ang="0">
                      <a:pos x="153" y="5"/>
                    </a:cxn>
                    <a:cxn ang="0">
                      <a:pos x="160" y="3"/>
                    </a:cxn>
                    <a:cxn ang="0">
                      <a:pos x="163" y="1"/>
                    </a:cxn>
                    <a:cxn ang="0">
                      <a:pos x="168" y="0"/>
                    </a:cxn>
                  </a:cxnLst>
                  <a:rect l="0" t="0" r="r" b="b"/>
                  <a:pathLst>
                    <a:path w="200" h="54">
                      <a:moveTo>
                        <a:pt x="168" y="0"/>
                      </a:moveTo>
                      <a:lnTo>
                        <a:pt x="173" y="0"/>
                      </a:lnTo>
                      <a:lnTo>
                        <a:pt x="183" y="2"/>
                      </a:lnTo>
                      <a:lnTo>
                        <a:pt x="192" y="8"/>
                      </a:lnTo>
                      <a:lnTo>
                        <a:pt x="198" y="16"/>
                      </a:lnTo>
                      <a:lnTo>
                        <a:pt x="200" y="27"/>
                      </a:lnTo>
                      <a:lnTo>
                        <a:pt x="198" y="37"/>
                      </a:lnTo>
                      <a:lnTo>
                        <a:pt x="192" y="47"/>
                      </a:lnTo>
                      <a:lnTo>
                        <a:pt x="183" y="52"/>
                      </a:lnTo>
                      <a:lnTo>
                        <a:pt x="173" y="54"/>
                      </a:lnTo>
                      <a:lnTo>
                        <a:pt x="163" y="52"/>
                      </a:lnTo>
                      <a:lnTo>
                        <a:pt x="160" y="50"/>
                      </a:lnTo>
                      <a:lnTo>
                        <a:pt x="153" y="48"/>
                      </a:lnTo>
                      <a:lnTo>
                        <a:pt x="141" y="46"/>
                      </a:lnTo>
                      <a:lnTo>
                        <a:pt x="124" y="44"/>
                      </a:lnTo>
                      <a:lnTo>
                        <a:pt x="104" y="43"/>
                      </a:lnTo>
                      <a:lnTo>
                        <a:pt x="82" y="42"/>
                      </a:lnTo>
                      <a:lnTo>
                        <a:pt x="69" y="42"/>
                      </a:lnTo>
                      <a:lnTo>
                        <a:pt x="50" y="43"/>
                      </a:lnTo>
                      <a:lnTo>
                        <a:pt x="33" y="45"/>
                      </a:lnTo>
                      <a:lnTo>
                        <a:pt x="19" y="46"/>
                      </a:lnTo>
                      <a:lnTo>
                        <a:pt x="11" y="45"/>
                      </a:lnTo>
                      <a:lnTo>
                        <a:pt x="6" y="42"/>
                      </a:lnTo>
                      <a:lnTo>
                        <a:pt x="1" y="36"/>
                      </a:lnTo>
                      <a:lnTo>
                        <a:pt x="0" y="27"/>
                      </a:lnTo>
                      <a:lnTo>
                        <a:pt x="1" y="17"/>
                      </a:lnTo>
                      <a:lnTo>
                        <a:pt x="5" y="10"/>
                      </a:lnTo>
                      <a:lnTo>
                        <a:pt x="11" y="7"/>
                      </a:lnTo>
                      <a:lnTo>
                        <a:pt x="19" y="5"/>
                      </a:lnTo>
                      <a:lnTo>
                        <a:pt x="29" y="4"/>
                      </a:lnTo>
                      <a:lnTo>
                        <a:pt x="48" y="5"/>
                      </a:lnTo>
                      <a:lnTo>
                        <a:pt x="69" y="6"/>
                      </a:lnTo>
                      <a:lnTo>
                        <a:pt x="142" y="6"/>
                      </a:lnTo>
                      <a:lnTo>
                        <a:pt x="153" y="5"/>
                      </a:lnTo>
                      <a:lnTo>
                        <a:pt x="160" y="3"/>
                      </a:lnTo>
                      <a:lnTo>
                        <a:pt x="163" y="1"/>
                      </a:lnTo>
                      <a:lnTo>
                        <a:pt x="168" y="0"/>
                      </a:lnTo>
                      <a:close/>
                    </a:path>
                  </a:pathLst>
                </a:custGeom>
                <a:solidFill>
                  <a:srgbClr val="0C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85" name="Freeform 137"/>
                <p:cNvSpPr>
                  <a:spLocks noEditPoints="1"/>
                </p:cNvSpPr>
                <p:nvPr/>
              </p:nvSpPr>
              <p:spPr bwMode="auto">
                <a:xfrm>
                  <a:off x="6334125" y="5211763"/>
                  <a:ext cx="312738" cy="85725"/>
                </a:xfrm>
                <a:custGeom>
                  <a:avLst/>
                  <a:gdLst/>
                  <a:ahLst/>
                  <a:cxnLst>
                    <a:cxn ang="0">
                      <a:pos x="167" y="18"/>
                    </a:cxn>
                    <a:cxn ang="0">
                      <a:pos x="161" y="20"/>
                    </a:cxn>
                    <a:cxn ang="0">
                      <a:pos x="141" y="23"/>
                    </a:cxn>
                    <a:cxn ang="0">
                      <a:pos x="110" y="24"/>
                    </a:cxn>
                    <a:cxn ang="0">
                      <a:pos x="83" y="25"/>
                    </a:cxn>
                    <a:cxn ang="0">
                      <a:pos x="113" y="26"/>
                    </a:cxn>
                    <a:cxn ang="0">
                      <a:pos x="144" y="30"/>
                    </a:cxn>
                    <a:cxn ang="0">
                      <a:pos x="165" y="35"/>
                    </a:cxn>
                    <a:cxn ang="0">
                      <a:pos x="168" y="37"/>
                    </a:cxn>
                    <a:cxn ang="0">
                      <a:pos x="176" y="35"/>
                    </a:cxn>
                    <a:cxn ang="0">
                      <a:pos x="180" y="24"/>
                    </a:cxn>
                    <a:cxn ang="0">
                      <a:pos x="176" y="19"/>
                    </a:cxn>
                    <a:cxn ang="0">
                      <a:pos x="168" y="17"/>
                    </a:cxn>
                    <a:cxn ang="0">
                      <a:pos x="170" y="0"/>
                    </a:cxn>
                    <a:cxn ang="0">
                      <a:pos x="189" y="8"/>
                    </a:cxn>
                    <a:cxn ang="0">
                      <a:pos x="197" y="27"/>
                    </a:cxn>
                    <a:cxn ang="0">
                      <a:pos x="189" y="47"/>
                    </a:cxn>
                    <a:cxn ang="0">
                      <a:pos x="170" y="54"/>
                    </a:cxn>
                    <a:cxn ang="0">
                      <a:pos x="163" y="54"/>
                    </a:cxn>
                    <a:cxn ang="0">
                      <a:pos x="158" y="51"/>
                    </a:cxn>
                    <a:cxn ang="0">
                      <a:pos x="139" y="46"/>
                    </a:cxn>
                    <a:cxn ang="0">
                      <a:pos x="102" y="43"/>
                    </a:cxn>
                    <a:cxn ang="0">
                      <a:pos x="68" y="42"/>
                    </a:cxn>
                    <a:cxn ang="0">
                      <a:pos x="33" y="45"/>
                    </a:cxn>
                    <a:cxn ang="0">
                      <a:pos x="11" y="45"/>
                    </a:cxn>
                    <a:cxn ang="0">
                      <a:pos x="1" y="36"/>
                    </a:cxn>
                    <a:cxn ang="0">
                      <a:pos x="1" y="17"/>
                    </a:cxn>
                    <a:cxn ang="0">
                      <a:pos x="11" y="7"/>
                    </a:cxn>
                    <a:cxn ang="0">
                      <a:pos x="28" y="5"/>
                    </a:cxn>
                    <a:cxn ang="0">
                      <a:pos x="140" y="6"/>
                    </a:cxn>
                    <a:cxn ang="0">
                      <a:pos x="158" y="4"/>
                    </a:cxn>
                    <a:cxn ang="0">
                      <a:pos x="163" y="1"/>
                    </a:cxn>
                  </a:cxnLst>
                  <a:rect l="0" t="0" r="r" b="b"/>
                  <a:pathLst>
                    <a:path w="197" h="54">
                      <a:moveTo>
                        <a:pt x="168" y="17"/>
                      </a:moveTo>
                      <a:lnTo>
                        <a:pt x="167" y="18"/>
                      </a:lnTo>
                      <a:lnTo>
                        <a:pt x="165" y="18"/>
                      </a:lnTo>
                      <a:lnTo>
                        <a:pt x="161" y="20"/>
                      </a:lnTo>
                      <a:lnTo>
                        <a:pt x="152" y="22"/>
                      </a:lnTo>
                      <a:lnTo>
                        <a:pt x="141" y="23"/>
                      </a:lnTo>
                      <a:lnTo>
                        <a:pt x="119" y="23"/>
                      </a:lnTo>
                      <a:lnTo>
                        <a:pt x="110" y="24"/>
                      </a:lnTo>
                      <a:lnTo>
                        <a:pt x="90" y="24"/>
                      </a:lnTo>
                      <a:lnTo>
                        <a:pt x="83" y="25"/>
                      </a:lnTo>
                      <a:lnTo>
                        <a:pt x="96" y="25"/>
                      </a:lnTo>
                      <a:lnTo>
                        <a:pt x="113" y="26"/>
                      </a:lnTo>
                      <a:lnTo>
                        <a:pt x="130" y="28"/>
                      </a:lnTo>
                      <a:lnTo>
                        <a:pt x="144" y="30"/>
                      </a:lnTo>
                      <a:lnTo>
                        <a:pt x="157" y="33"/>
                      </a:lnTo>
                      <a:lnTo>
                        <a:pt x="165" y="35"/>
                      </a:lnTo>
                      <a:lnTo>
                        <a:pt x="167" y="36"/>
                      </a:lnTo>
                      <a:lnTo>
                        <a:pt x="168" y="37"/>
                      </a:lnTo>
                      <a:lnTo>
                        <a:pt x="170" y="37"/>
                      </a:lnTo>
                      <a:lnTo>
                        <a:pt x="176" y="35"/>
                      </a:lnTo>
                      <a:lnTo>
                        <a:pt x="180" y="30"/>
                      </a:lnTo>
                      <a:lnTo>
                        <a:pt x="180" y="24"/>
                      </a:lnTo>
                      <a:lnTo>
                        <a:pt x="178" y="21"/>
                      </a:lnTo>
                      <a:lnTo>
                        <a:pt x="176" y="19"/>
                      </a:lnTo>
                      <a:lnTo>
                        <a:pt x="170" y="17"/>
                      </a:lnTo>
                      <a:lnTo>
                        <a:pt x="168" y="17"/>
                      </a:lnTo>
                      <a:close/>
                      <a:moveTo>
                        <a:pt x="166" y="0"/>
                      </a:moveTo>
                      <a:lnTo>
                        <a:pt x="170" y="0"/>
                      </a:lnTo>
                      <a:lnTo>
                        <a:pt x="181" y="2"/>
                      </a:lnTo>
                      <a:lnTo>
                        <a:pt x="189" y="8"/>
                      </a:lnTo>
                      <a:lnTo>
                        <a:pt x="195" y="16"/>
                      </a:lnTo>
                      <a:lnTo>
                        <a:pt x="197" y="27"/>
                      </a:lnTo>
                      <a:lnTo>
                        <a:pt x="195" y="37"/>
                      </a:lnTo>
                      <a:lnTo>
                        <a:pt x="189" y="47"/>
                      </a:lnTo>
                      <a:lnTo>
                        <a:pt x="181" y="53"/>
                      </a:lnTo>
                      <a:lnTo>
                        <a:pt x="170" y="54"/>
                      </a:lnTo>
                      <a:lnTo>
                        <a:pt x="166" y="54"/>
                      </a:lnTo>
                      <a:lnTo>
                        <a:pt x="163" y="54"/>
                      </a:lnTo>
                      <a:lnTo>
                        <a:pt x="161" y="52"/>
                      </a:lnTo>
                      <a:lnTo>
                        <a:pt x="158" y="51"/>
                      </a:lnTo>
                      <a:lnTo>
                        <a:pt x="151" y="49"/>
                      </a:lnTo>
                      <a:lnTo>
                        <a:pt x="139" y="46"/>
                      </a:lnTo>
                      <a:lnTo>
                        <a:pt x="122" y="44"/>
                      </a:lnTo>
                      <a:lnTo>
                        <a:pt x="102" y="43"/>
                      </a:lnTo>
                      <a:lnTo>
                        <a:pt x="80" y="42"/>
                      </a:lnTo>
                      <a:lnTo>
                        <a:pt x="68" y="42"/>
                      </a:lnTo>
                      <a:lnTo>
                        <a:pt x="49" y="43"/>
                      </a:lnTo>
                      <a:lnTo>
                        <a:pt x="33" y="45"/>
                      </a:lnTo>
                      <a:lnTo>
                        <a:pt x="19" y="46"/>
                      </a:lnTo>
                      <a:lnTo>
                        <a:pt x="11" y="45"/>
                      </a:lnTo>
                      <a:lnTo>
                        <a:pt x="6" y="42"/>
                      </a:lnTo>
                      <a:lnTo>
                        <a:pt x="1" y="36"/>
                      </a:lnTo>
                      <a:lnTo>
                        <a:pt x="0" y="27"/>
                      </a:lnTo>
                      <a:lnTo>
                        <a:pt x="1" y="17"/>
                      </a:lnTo>
                      <a:lnTo>
                        <a:pt x="5" y="11"/>
                      </a:lnTo>
                      <a:lnTo>
                        <a:pt x="11" y="7"/>
                      </a:lnTo>
                      <a:lnTo>
                        <a:pt x="19" y="5"/>
                      </a:lnTo>
                      <a:lnTo>
                        <a:pt x="28" y="5"/>
                      </a:lnTo>
                      <a:lnTo>
                        <a:pt x="47" y="6"/>
                      </a:lnTo>
                      <a:lnTo>
                        <a:pt x="140" y="6"/>
                      </a:lnTo>
                      <a:lnTo>
                        <a:pt x="151" y="5"/>
                      </a:lnTo>
                      <a:lnTo>
                        <a:pt x="158" y="4"/>
                      </a:lnTo>
                      <a:lnTo>
                        <a:pt x="161" y="3"/>
                      </a:lnTo>
                      <a:lnTo>
                        <a:pt x="163" y="1"/>
                      </a:lnTo>
                      <a:lnTo>
                        <a:pt x="166" y="0"/>
                      </a:lnTo>
                      <a:close/>
                    </a:path>
                  </a:pathLst>
                </a:custGeom>
                <a:solidFill>
                  <a:srgbClr val="8E0A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86" name="Freeform 138"/>
                <p:cNvSpPr>
                  <a:spLocks noEditPoints="1"/>
                </p:cNvSpPr>
                <p:nvPr/>
              </p:nvSpPr>
              <p:spPr bwMode="auto">
                <a:xfrm>
                  <a:off x="6567488" y="5218113"/>
                  <a:ext cx="17463" cy="74612"/>
                </a:xfrm>
                <a:custGeom>
                  <a:avLst/>
                  <a:gdLst/>
                  <a:ahLst/>
                  <a:cxnLst>
                    <a:cxn ang="0">
                      <a:pos x="0" y="27"/>
                    </a:cxn>
                    <a:cxn ang="0">
                      <a:pos x="4" y="28"/>
                    </a:cxn>
                    <a:cxn ang="0">
                      <a:pos x="8" y="28"/>
                    </a:cxn>
                    <a:cxn ang="0">
                      <a:pos x="11" y="29"/>
                    </a:cxn>
                    <a:cxn ang="0">
                      <a:pos x="11" y="47"/>
                    </a:cxn>
                    <a:cxn ang="0">
                      <a:pos x="5" y="45"/>
                    </a:cxn>
                    <a:cxn ang="0">
                      <a:pos x="0" y="44"/>
                    </a:cxn>
                    <a:cxn ang="0">
                      <a:pos x="0" y="27"/>
                    </a:cxn>
                    <a:cxn ang="0">
                      <a:pos x="11" y="0"/>
                    </a:cxn>
                    <a:cxn ang="0">
                      <a:pos x="11" y="17"/>
                    </a:cxn>
                    <a:cxn ang="0">
                      <a:pos x="9" y="18"/>
                    </a:cxn>
                    <a:cxn ang="0">
                      <a:pos x="3" y="18"/>
                    </a:cxn>
                    <a:cxn ang="0">
                      <a:pos x="0" y="19"/>
                    </a:cxn>
                    <a:cxn ang="0">
                      <a:pos x="0" y="2"/>
                    </a:cxn>
                    <a:cxn ang="0">
                      <a:pos x="4" y="1"/>
                    </a:cxn>
                    <a:cxn ang="0">
                      <a:pos x="9" y="1"/>
                    </a:cxn>
                    <a:cxn ang="0">
                      <a:pos x="11" y="0"/>
                    </a:cxn>
                  </a:cxnLst>
                  <a:rect l="0" t="0" r="r" b="b"/>
                  <a:pathLst>
                    <a:path w="11" h="47">
                      <a:moveTo>
                        <a:pt x="0" y="27"/>
                      </a:moveTo>
                      <a:lnTo>
                        <a:pt x="4" y="28"/>
                      </a:lnTo>
                      <a:lnTo>
                        <a:pt x="8" y="28"/>
                      </a:lnTo>
                      <a:lnTo>
                        <a:pt x="11" y="29"/>
                      </a:lnTo>
                      <a:lnTo>
                        <a:pt x="11" y="47"/>
                      </a:lnTo>
                      <a:lnTo>
                        <a:pt x="5" y="45"/>
                      </a:lnTo>
                      <a:lnTo>
                        <a:pt x="0" y="44"/>
                      </a:lnTo>
                      <a:lnTo>
                        <a:pt x="0" y="27"/>
                      </a:lnTo>
                      <a:close/>
                      <a:moveTo>
                        <a:pt x="11" y="0"/>
                      </a:moveTo>
                      <a:lnTo>
                        <a:pt x="11" y="17"/>
                      </a:lnTo>
                      <a:lnTo>
                        <a:pt x="9" y="18"/>
                      </a:lnTo>
                      <a:lnTo>
                        <a:pt x="3" y="18"/>
                      </a:lnTo>
                      <a:lnTo>
                        <a:pt x="0" y="19"/>
                      </a:lnTo>
                      <a:lnTo>
                        <a:pt x="0" y="2"/>
                      </a:lnTo>
                      <a:lnTo>
                        <a:pt x="4" y="1"/>
                      </a:lnTo>
                      <a:lnTo>
                        <a:pt x="9" y="1"/>
                      </a:lnTo>
                      <a:lnTo>
                        <a:pt x="11" y="0"/>
                      </a:lnTo>
                      <a:close/>
                    </a:path>
                  </a:pathLst>
                </a:custGeom>
                <a:solidFill>
                  <a:srgbClr val="21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87" name="Freeform 139"/>
                <p:cNvSpPr>
                  <a:spLocks/>
                </p:cNvSpPr>
                <p:nvPr/>
              </p:nvSpPr>
              <p:spPr bwMode="auto">
                <a:xfrm>
                  <a:off x="6583363" y="5391150"/>
                  <a:ext cx="179388" cy="44450"/>
                </a:xfrm>
                <a:custGeom>
                  <a:avLst/>
                  <a:gdLst/>
                  <a:ahLst/>
                  <a:cxnLst>
                    <a:cxn ang="0">
                      <a:pos x="15" y="0"/>
                    </a:cxn>
                    <a:cxn ang="0">
                      <a:pos x="98" y="0"/>
                    </a:cxn>
                    <a:cxn ang="0">
                      <a:pos x="105" y="1"/>
                    </a:cxn>
                    <a:cxn ang="0">
                      <a:pos x="111" y="4"/>
                    </a:cxn>
                    <a:cxn ang="0">
                      <a:pos x="113" y="10"/>
                    </a:cxn>
                    <a:cxn ang="0">
                      <a:pos x="113" y="18"/>
                    </a:cxn>
                    <a:cxn ang="0">
                      <a:pos x="111" y="23"/>
                    </a:cxn>
                    <a:cxn ang="0">
                      <a:pos x="105" y="26"/>
                    </a:cxn>
                    <a:cxn ang="0">
                      <a:pos x="98" y="28"/>
                    </a:cxn>
                    <a:cxn ang="0">
                      <a:pos x="15" y="27"/>
                    </a:cxn>
                    <a:cxn ang="0">
                      <a:pos x="7" y="26"/>
                    </a:cxn>
                    <a:cxn ang="0">
                      <a:pos x="2" y="22"/>
                    </a:cxn>
                    <a:cxn ang="0">
                      <a:pos x="0" y="18"/>
                    </a:cxn>
                    <a:cxn ang="0">
                      <a:pos x="0" y="10"/>
                    </a:cxn>
                    <a:cxn ang="0">
                      <a:pos x="2" y="4"/>
                    </a:cxn>
                    <a:cxn ang="0">
                      <a:pos x="7" y="1"/>
                    </a:cxn>
                    <a:cxn ang="0">
                      <a:pos x="15" y="0"/>
                    </a:cxn>
                  </a:cxnLst>
                  <a:rect l="0" t="0" r="r" b="b"/>
                  <a:pathLst>
                    <a:path w="113" h="28">
                      <a:moveTo>
                        <a:pt x="15" y="0"/>
                      </a:moveTo>
                      <a:lnTo>
                        <a:pt x="98" y="0"/>
                      </a:lnTo>
                      <a:lnTo>
                        <a:pt x="105" y="1"/>
                      </a:lnTo>
                      <a:lnTo>
                        <a:pt x="111" y="4"/>
                      </a:lnTo>
                      <a:lnTo>
                        <a:pt x="113" y="10"/>
                      </a:lnTo>
                      <a:lnTo>
                        <a:pt x="113" y="18"/>
                      </a:lnTo>
                      <a:lnTo>
                        <a:pt x="111" y="23"/>
                      </a:lnTo>
                      <a:lnTo>
                        <a:pt x="105" y="26"/>
                      </a:lnTo>
                      <a:lnTo>
                        <a:pt x="98" y="28"/>
                      </a:lnTo>
                      <a:lnTo>
                        <a:pt x="15" y="27"/>
                      </a:lnTo>
                      <a:lnTo>
                        <a:pt x="7" y="26"/>
                      </a:lnTo>
                      <a:lnTo>
                        <a:pt x="2" y="22"/>
                      </a:lnTo>
                      <a:lnTo>
                        <a:pt x="0" y="18"/>
                      </a:lnTo>
                      <a:lnTo>
                        <a:pt x="0" y="10"/>
                      </a:lnTo>
                      <a:lnTo>
                        <a:pt x="2" y="4"/>
                      </a:lnTo>
                      <a:lnTo>
                        <a:pt x="7" y="1"/>
                      </a:lnTo>
                      <a:lnTo>
                        <a:pt x="15" y="0"/>
                      </a:lnTo>
                      <a:close/>
                    </a:path>
                  </a:pathLst>
                </a:custGeom>
                <a:solidFill>
                  <a:srgbClr val="87A0BB"/>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88" name="Freeform 140"/>
                <p:cNvSpPr>
                  <a:spLocks/>
                </p:cNvSpPr>
                <p:nvPr/>
              </p:nvSpPr>
              <p:spPr bwMode="auto">
                <a:xfrm>
                  <a:off x="6586538" y="5241925"/>
                  <a:ext cx="109538" cy="187325"/>
                </a:xfrm>
                <a:custGeom>
                  <a:avLst/>
                  <a:gdLst/>
                  <a:ahLst/>
                  <a:cxnLst>
                    <a:cxn ang="0">
                      <a:pos x="13" y="0"/>
                    </a:cxn>
                    <a:cxn ang="0">
                      <a:pos x="19" y="4"/>
                    </a:cxn>
                    <a:cxn ang="0">
                      <a:pos x="24" y="11"/>
                    </a:cxn>
                    <a:cxn ang="0">
                      <a:pos x="65" y="96"/>
                    </a:cxn>
                    <a:cxn ang="0">
                      <a:pos x="68" y="103"/>
                    </a:cxn>
                    <a:cxn ang="0">
                      <a:pos x="69" y="109"/>
                    </a:cxn>
                    <a:cxn ang="0">
                      <a:pos x="68" y="113"/>
                    </a:cxn>
                    <a:cxn ang="0">
                      <a:pos x="65" y="115"/>
                    </a:cxn>
                    <a:cxn ang="0">
                      <a:pos x="59" y="118"/>
                    </a:cxn>
                    <a:cxn ang="0">
                      <a:pos x="54" y="118"/>
                    </a:cxn>
                    <a:cxn ang="0">
                      <a:pos x="48" y="114"/>
                    </a:cxn>
                    <a:cxn ang="0">
                      <a:pos x="43" y="107"/>
                    </a:cxn>
                    <a:cxn ang="0">
                      <a:pos x="2" y="22"/>
                    </a:cxn>
                    <a:cxn ang="0">
                      <a:pos x="0" y="16"/>
                    </a:cxn>
                    <a:cxn ang="0">
                      <a:pos x="0" y="9"/>
                    </a:cxn>
                    <a:cxn ang="0">
                      <a:pos x="3" y="4"/>
                    </a:cxn>
                    <a:cxn ang="0">
                      <a:pos x="6" y="1"/>
                    </a:cxn>
                    <a:cxn ang="0">
                      <a:pos x="13" y="0"/>
                    </a:cxn>
                  </a:cxnLst>
                  <a:rect l="0" t="0" r="r" b="b"/>
                  <a:pathLst>
                    <a:path w="69" h="118">
                      <a:moveTo>
                        <a:pt x="13" y="0"/>
                      </a:moveTo>
                      <a:lnTo>
                        <a:pt x="19" y="4"/>
                      </a:lnTo>
                      <a:lnTo>
                        <a:pt x="24" y="11"/>
                      </a:lnTo>
                      <a:lnTo>
                        <a:pt x="65" y="96"/>
                      </a:lnTo>
                      <a:lnTo>
                        <a:pt x="68" y="103"/>
                      </a:lnTo>
                      <a:lnTo>
                        <a:pt x="69" y="109"/>
                      </a:lnTo>
                      <a:lnTo>
                        <a:pt x="68" y="113"/>
                      </a:lnTo>
                      <a:lnTo>
                        <a:pt x="65" y="115"/>
                      </a:lnTo>
                      <a:lnTo>
                        <a:pt x="59" y="118"/>
                      </a:lnTo>
                      <a:lnTo>
                        <a:pt x="54" y="118"/>
                      </a:lnTo>
                      <a:lnTo>
                        <a:pt x="48" y="114"/>
                      </a:lnTo>
                      <a:lnTo>
                        <a:pt x="43" y="107"/>
                      </a:lnTo>
                      <a:lnTo>
                        <a:pt x="2" y="22"/>
                      </a:lnTo>
                      <a:lnTo>
                        <a:pt x="0" y="16"/>
                      </a:lnTo>
                      <a:lnTo>
                        <a:pt x="0" y="9"/>
                      </a:lnTo>
                      <a:lnTo>
                        <a:pt x="3" y="4"/>
                      </a:lnTo>
                      <a:lnTo>
                        <a:pt x="6" y="1"/>
                      </a:lnTo>
                      <a:lnTo>
                        <a:pt x="13" y="0"/>
                      </a:lnTo>
                      <a:close/>
                    </a:path>
                  </a:pathLst>
                </a:custGeom>
                <a:solidFill>
                  <a:srgbClr val="87A0BB"/>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89" name="Freeform 141"/>
                <p:cNvSpPr>
                  <a:spLocks/>
                </p:cNvSpPr>
                <p:nvPr/>
              </p:nvSpPr>
              <p:spPr bwMode="auto">
                <a:xfrm>
                  <a:off x="6588125" y="5397500"/>
                  <a:ext cx="179388" cy="44450"/>
                </a:xfrm>
                <a:custGeom>
                  <a:avLst/>
                  <a:gdLst/>
                  <a:ahLst/>
                  <a:cxnLst>
                    <a:cxn ang="0">
                      <a:pos x="15" y="0"/>
                    </a:cxn>
                    <a:cxn ang="0">
                      <a:pos x="98" y="0"/>
                    </a:cxn>
                    <a:cxn ang="0">
                      <a:pos x="105" y="1"/>
                    </a:cxn>
                    <a:cxn ang="0">
                      <a:pos x="111" y="5"/>
                    </a:cxn>
                    <a:cxn ang="0">
                      <a:pos x="113" y="10"/>
                    </a:cxn>
                    <a:cxn ang="0">
                      <a:pos x="113" y="18"/>
                    </a:cxn>
                    <a:cxn ang="0">
                      <a:pos x="110" y="23"/>
                    </a:cxn>
                    <a:cxn ang="0">
                      <a:pos x="104" y="27"/>
                    </a:cxn>
                    <a:cxn ang="0">
                      <a:pos x="98" y="28"/>
                    </a:cxn>
                    <a:cxn ang="0">
                      <a:pos x="15" y="28"/>
                    </a:cxn>
                    <a:cxn ang="0">
                      <a:pos x="7" y="26"/>
                    </a:cxn>
                    <a:cxn ang="0">
                      <a:pos x="2" y="23"/>
                    </a:cxn>
                    <a:cxn ang="0">
                      <a:pos x="0" y="17"/>
                    </a:cxn>
                    <a:cxn ang="0">
                      <a:pos x="0" y="10"/>
                    </a:cxn>
                    <a:cxn ang="0">
                      <a:pos x="2" y="5"/>
                    </a:cxn>
                    <a:cxn ang="0">
                      <a:pos x="7" y="1"/>
                    </a:cxn>
                    <a:cxn ang="0">
                      <a:pos x="15" y="0"/>
                    </a:cxn>
                  </a:cxnLst>
                  <a:rect l="0" t="0" r="r" b="b"/>
                  <a:pathLst>
                    <a:path w="113" h="28">
                      <a:moveTo>
                        <a:pt x="15" y="0"/>
                      </a:moveTo>
                      <a:lnTo>
                        <a:pt x="98" y="0"/>
                      </a:lnTo>
                      <a:lnTo>
                        <a:pt x="105" y="1"/>
                      </a:lnTo>
                      <a:lnTo>
                        <a:pt x="111" y="5"/>
                      </a:lnTo>
                      <a:lnTo>
                        <a:pt x="113" y="10"/>
                      </a:lnTo>
                      <a:lnTo>
                        <a:pt x="113" y="18"/>
                      </a:lnTo>
                      <a:lnTo>
                        <a:pt x="110" y="23"/>
                      </a:lnTo>
                      <a:lnTo>
                        <a:pt x="104" y="27"/>
                      </a:lnTo>
                      <a:lnTo>
                        <a:pt x="98" y="28"/>
                      </a:lnTo>
                      <a:lnTo>
                        <a:pt x="15" y="28"/>
                      </a:lnTo>
                      <a:lnTo>
                        <a:pt x="7" y="26"/>
                      </a:lnTo>
                      <a:lnTo>
                        <a:pt x="2" y="23"/>
                      </a:lnTo>
                      <a:lnTo>
                        <a:pt x="0" y="17"/>
                      </a:lnTo>
                      <a:lnTo>
                        <a:pt x="0" y="10"/>
                      </a:lnTo>
                      <a:lnTo>
                        <a:pt x="2" y="5"/>
                      </a:lnTo>
                      <a:lnTo>
                        <a:pt x="7" y="1"/>
                      </a:lnTo>
                      <a:lnTo>
                        <a:pt x="15" y="0"/>
                      </a:lnTo>
                      <a:close/>
                    </a:path>
                  </a:pathLst>
                </a:custGeom>
                <a:solidFill>
                  <a:srgbClr val="87A0BB"/>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0" name="Freeform 142"/>
                <p:cNvSpPr>
                  <a:spLocks/>
                </p:cNvSpPr>
                <p:nvPr/>
              </p:nvSpPr>
              <p:spPr bwMode="auto">
                <a:xfrm>
                  <a:off x="6005513" y="5222875"/>
                  <a:ext cx="315913" cy="85725"/>
                </a:xfrm>
                <a:custGeom>
                  <a:avLst/>
                  <a:gdLst/>
                  <a:ahLst/>
                  <a:cxnLst>
                    <a:cxn ang="0">
                      <a:pos x="27" y="0"/>
                    </a:cxn>
                    <a:cxn ang="0">
                      <a:pos x="32" y="0"/>
                    </a:cxn>
                    <a:cxn ang="0">
                      <a:pos x="36" y="1"/>
                    </a:cxn>
                    <a:cxn ang="0">
                      <a:pos x="40" y="3"/>
                    </a:cxn>
                    <a:cxn ang="0">
                      <a:pos x="46" y="5"/>
                    </a:cxn>
                    <a:cxn ang="0">
                      <a:pos x="59" y="6"/>
                    </a:cxn>
                    <a:cxn ang="0">
                      <a:pos x="131" y="6"/>
                    </a:cxn>
                    <a:cxn ang="0">
                      <a:pos x="153" y="5"/>
                    </a:cxn>
                    <a:cxn ang="0">
                      <a:pos x="171" y="4"/>
                    </a:cxn>
                    <a:cxn ang="0">
                      <a:pos x="180" y="5"/>
                    </a:cxn>
                    <a:cxn ang="0">
                      <a:pos x="188" y="7"/>
                    </a:cxn>
                    <a:cxn ang="0">
                      <a:pos x="195" y="10"/>
                    </a:cxn>
                    <a:cxn ang="0">
                      <a:pos x="198" y="17"/>
                    </a:cxn>
                    <a:cxn ang="0">
                      <a:pos x="199" y="27"/>
                    </a:cxn>
                    <a:cxn ang="0">
                      <a:pos x="198" y="36"/>
                    </a:cxn>
                    <a:cxn ang="0">
                      <a:pos x="195" y="42"/>
                    </a:cxn>
                    <a:cxn ang="0">
                      <a:pos x="189" y="45"/>
                    </a:cxn>
                    <a:cxn ang="0">
                      <a:pos x="181" y="46"/>
                    </a:cxn>
                    <a:cxn ang="0">
                      <a:pos x="167" y="45"/>
                    </a:cxn>
                    <a:cxn ang="0">
                      <a:pos x="150" y="43"/>
                    </a:cxn>
                    <a:cxn ang="0">
                      <a:pos x="131" y="42"/>
                    </a:cxn>
                    <a:cxn ang="0">
                      <a:pos x="119" y="42"/>
                    </a:cxn>
                    <a:cxn ang="0">
                      <a:pos x="97" y="43"/>
                    </a:cxn>
                    <a:cxn ang="0">
                      <a:pos x="77" y="44"/>
                    </a:cxn>
                    <a:cxn ang="0">
                      <a:pos x="60" y="46"/>
                    </a:cxn>
                    <a:cxn ang="0">
                      <a:pos x="46" y="48"/>
                    </a:cxn>
                    <a:cxn ang="0">
                      <a:pos x="40" y="50"/>
                    </a:cxn>
                    <a:cxn ang="0">
                      <a:pos x="37" y="51"/>
                    </a:cxn>
                    <a:cxn ang="0">
                      <a:pos x="34" y="53"/>
                    </a:cxn>
                    <a:cxn ang="0">
                      <a:pos x="31" y="54"/>
                    </a:cxn>
                    <a:cxn ang="0">
                      <a:pos x="27" y="54"/>
                    </a:cxn>
                    <a:cxn ang="0">
                      <a:pos x="17" y="52"/>
                    </a:cxn>
                    <a:cxn ang="0">
                      <a:pos x="8" y="47"/>
                    </a:cxn>
                    <a:cxn ang="0">
                      <a:pos x="2" y="37"/>
                    </a:cxn>
                    <a:cxn ang="0">
                      <a:pos x="0" y="27"/>
                    </a:cxn>
                    <a:cxn ang="0">
                      <a:pos x="2" y="16"/>
                    </a:cxn>
                    <a:cxn ang="0">
                      <a:pos x="8" y="8"/>
                    </a:cxn>
                    <a:cxn ang="0">
                      <a:pos x="17" y="2"/>
                    </a:cxn>
                    <a:cxn ang="0">
                      <a:pos x="27" y="0"/>
                    </a:cxn>
                  </a:cxnLst>
                  <a:rect l="0" t="0" r="r" b="b"/>
                  <a:pathLst>
                    <a:path w="199" h="54">
                      <a:moveTo>
                        <a:pt x="27" y="0"/>
                      </a:moveTo>
                      <a:lnTo>
                        <a:pt x="32" y="0"/>
                      </a:lnTo>
                      <a:lnTo>
                        <a:pt x="36" y="1"/>
                      </a:lnTo>
                      <a:lnTo>
                        <a:pt x="40" y="3"/>
                      </a:lnTo>
                      <a:lnTo>
                        <a:pt x="46" y="5"/>
                      </a:lnTo>
                      <a:lnTo>
                        <a:pt x="59" y="6"/>
                      </a:lnTo>
                      <a:lnTo>
                        <a:pt x="131" y="6"/>
                      </a:lnTo>
                      <a:lnTo>
                        <a:pt x="153" y="5"/>
                      </a:lnTo>
                      <a:lnTo>
                        <a:pt x="171" y="4"/>
                      </a:lnTo>
                      <a:lnTo>
                        <a:pt x="180" y="5"/>
                      </a:lnTo>
                      <a:lnTo>
                        <a:pt x="188" y="7"/>
                      </a:lnTo>
                      <a:lnTo>
                        <a:pt x="195" y="10"/>
                      </a:lnTo>
                      <a:lnTo>
                        <a:pt x="198" y="17"/>
                      </a:lnTo>
                      <a:lnTo>
                        <a:pt x="199" y="27"/>
                      </a:lnTo>
                      <a:lnTo>
                        <a:pt x="198" y="36"/>
                      </a:lnTo>
                      <a:lnTo>
                        <a:pt x="195" y="42"/>
                      </a:lnTo>
                      <a:lnTo>
                        <a:pt x="189" y="45"/>
                      </a:lnTo>
                      <a:lnTo>
                        <a:pt x="181" y="46"/>
                      </a:lnTo>
                      <a:lnTo>
                        <a:pt x="167" y="45"/>
                      </a:lnTo>
                      <a:lnTo>
                        <a:pt x="150" y="43"/>
                      </a:lnTo>
                      <a:lnTo>
                        <a:pt x="131" y="42"/>
                      </a:lnTo>
                      <a:lnTo>
                        <a:pt x="119" y="42"/>
                      </a:lnTo>
                      <a:lnTo>
                        <a:pt x="97" y="43"/>
                      </a:lnTo>
                      <a:lnTo>
                        <a:pt x="77" y="44"/>
                      </a:lnTo>
                      <a:lnTo>
                        <a:pt x="60" y="46"/>
                      </a:lnTo>
                      <a:lnTo>
                        <a:pt x="46" y="48"/>
                      </a:lnTo>
                      <a:lnTo>
                        <a:pt x="40" y="50"/>
                      </a:lnTo>
                      <a:lnTo>
                        <a:pt x="37" y="51"/>
                      </a:lnTo>
                      <a:lnTo>
                        <a:pt x="34" y="53"/>
                      </a:lnTo>
                      <a:lnTo>
                        <a:pt x="31" y="54"/>
                      </a:lnTo>
                      <a:lnTo>
                        <a:pt x="27" y="54"/>
                      </a:lnTo>
                      <a:lnTo>
                        <a:pt x="17" y="52"/>
                      </a:lnTo>
                      <a:lnTo>
                        <a:pt x="8" y="47"/>
                      </a:lnTo>
                      <a:lnTo>
                        <a:pt x="2" y="37"/>
                      </a:lnTo>
                      <a:lnTo>
                        <a:pt x="0" y="27"/>
                      </a:lnTo>
                      <a:lnTo>
                        <a:pt x="2" y="16"/>
                      </a:lnTo>
                      <a:lnTo>
                        <a:pt x="8" y="8"/>
                      </a:lnTo>
                      <a:lnTo>
                        <a:pt x="17" y="2"/>
                      </a:lnTo>
                      <a:lnTo>
                        <a:pt x="27" y="0"/>
                      </a:lnTo>
                      <a:close/>
                    </a:path>
                  </a:pathLst>
                </a:custGeom>
                <a:solidFill>
                  <a:srgbClr val="0C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1" name="Freeform 143"/>
                <p:cNvSpPr>
                  <a:spLocks noEditPoints="1"/>
                </p:cNvSpPr>
                <p:nvPr/>
              </p:nvSpPr>
              <p:spPr bwMode="auto">
                <a:xfrm>
                  <a:off x="6010275" y="5211763"/>
                  <a:ext cx="311150" cy="85725"/>
                </a:xfrm>
                <a:custGeom>
                  <a:avLst/>
                  <a:gdLst/>
                  <a:ahLst/>
                  <a:cxnLst>
                    <a:cxn ang="0">
                      <a:pos x="26" y="17"/>
                    </a:cxn>
                    <a:cxn ang="0">
                      <a:pos x="22" y="18"/>
                    </a:cxn>
                    <a:cxn ang="0">
                      <a:pos x="19" y="20"/>
                    </a:cxn>
                    <a:cxn ang="0">
                      <a:pos x="18" y="23"/>
                    </a:cxn>
                    <a:cxn ang="0">
                      <a:pos x="17" y="27"/>
                    </a:cxn>
                    <a:cxn ang="0">
                      <a:pos x="19" y="33"/>
                    </a:cxn>
                    <a:cxn ang="0">
                      <a:pos x="20" y="35"/>
                    </a:cxn>
                    <a:cxn ang="0">
                      <a:pos x="26" y="37"/>
                    </a:cxn>
                    <a:cxn ang="0">
                      <a:pos x="29" y="36"/>
                    </a:cxn>
                    <a:cxn ang="0">
                      <a:pos x="31" y="35"/>
                    </a:cxn>
                    <a:cxn ang="0">
                      <a:pos x="39" y="33"/>
                    </a:cxn>
                    <a:cxn ang="0">
                      <a:pos x="52" y="30"/>
                    </a:cxn>
                    <a:cxn ang="0">
                      <a:pos x="67" y="28"/>
                    </a:cxn>
                    <a:cxn ang="0">
                      <a:pos x="83" y="26"/>
                    </a:cxn>
                    <a:cxn ang="0">
                      <a:pos x="100" y="25"/>
                    </a:cxn>
                    <a:cxn ang="0">
                      <a:pos x="114" y="25"/>
                    </a:cxn>
                    <a:cxn ang="0">
                      <a:pos x="106" y="24"/>
                    </a:cxn>
                    <a:cxn ang="0">
                      <a:pos x="87" y="24"/>
                    </a:cxn>
                    <a:cxn ang="0">
                      <a:pos x="77" y="23"/>
                    </a:cxn>
                    <a:cxn ang="0">
                      <a:pos x="57" y="23"/>
                    </a:cxn>
                    <a:cxn ang="0">
                      <a:pos x="45" y="22"/>
                    </a:cxn>
                    <a:cxn ang="0">
                      <a:pos x="37" y="20"/>
                    </a:cxn>
                    <a:cxn ang="0">
                      <a:pos x="31" y="18"/>
                    </a:cxn>
                    <a:cxn ang="0">
                      <a:pos x="30" y="18"/>
                    </a:cxn>
                    <a:cxn ang="0">
                      <a:pos x="28" y="17"/>
                    </a:cxn>
                    <a:cxn ang="0">
                      <a:pos x="26" y="17"/>
                    </a:cxn>
                    <a:cxn ang="0">
                      <a:pos x="26" y="0"/>
                    </a:cxn>
                    <a:cxn ang="0">
                      <a:pos x="36" y="2"/>
                    </a:cxn>
                    <a:cxn ang="0">
                      <a:pos x="39" y="4"/>
                    </a:cxn>
                    <a:cxn ang="0">
                      <a:pos x="46" y="5"/>
                    </a:cxn>
                    <a:cxn ang="0">
                      <a:pos x="58" y="6"/>
                    </a:cxn>
                    <a:cxn ang="0">
                      <a:pos x="150" y="6"/>
                    </a:cxn>
                    <a:cxn ang="0">
                      <a:pos x="168" y="5"/>
                    </a:cxn>
                    <a:cxn ang="0">
                      <a:pos x="177" y="5"/>
                    </a:cxn>
                    <a:cxn ang="0">
                      <a:pos x="185" y="7"/>
                    </a:cxn>
                    <a:cxn ang="0">
                      <a:pos x="192" y="11"/>
                    </a:cxn>
                    <a:cxn ang="0">
                      <a:pos x="195" y="17"/>
                    </a:cxn>
                    <a:cxn ang="0">
                      <a:pos x="196" y="27"/>
                    </a:cxn>
                    <a:cxn ang="0">
                      <a:pos x="195" y="36"/>
                    </a:cxn>
                    <a:cxn ang="0">
                      <a:pos x="192" y="42"/>
                    </a:cxn>
                    <a:cxn ang="0">
                      <a:pos x="186" y="45"/>
                    </a:cxn>
                    <a:cxn ang="0">
                      <a:pos x="178" y="46"/>
                    </a:cxn>
                    <a:cxn ang="0">
                      <a:pos x="164" y="45"/>
                    </a:cxn>
                    <a:cxn ang="0">
                      <a:pos x="147" y="43"/>
                    </a:cxn>
                    <a:cxn ang="0">
                      <a:pos x="129" y="42"/>
                    </a:cxn>
                    <a:cxn ang="0">
                      <a:pos x="116" y="42"/>
                    </a:cxn>
                    <a:cxn ang="0">
                      <a:pos x="95" y="43"/>
                    </a:cxn>
                    <a:cxn ang="0">
                      <a:pos x="76" y="44"/>
                    </a:cxn>
                    <a:cxn ang="0">
                      <a:pos x="58" y="46"/>
                    </a:cxn>
                    <a:cxn ang="0">
                      <a:pos x="46" y="49"/>
                    </a:cxn>
                    <a:cxn ang="0">
                      <a:pos x="39" y="51"/>
                    </a:cxn>
                    <a:cxn ang="0">
                      <a:pos x="36" y="53"/>
                    </a:cxn>
                    <a:cxn ang="0">
                      <a:pos x="26" y="54"/>
                    </a:cxn>
                    <a:cxn ang="0">
                      <a:pos x="16" y="53"/>
                    </a:cxn>
                    <a:cxn ang="0">
                      <a:pos x="7" y="47"/>
                    </a:cxn>
                    <a:cxn ang="0">
                      <a:pos x="1" y="37"/>
                    </a:cxn>
                    <a:cxn ang="0">
                      <a:pos x="0" y="27"/>
                    </a:cxn>
                    <a:cxn ang="0">
                      <a:pos x="1" y="16"/>
                    </a:cxn>
                    <a:cxn ang="0">
                      <a:pos x="7" y="8"/>
                    </a:cxn>
                    <a:cxn ang="0">
                      <a:pos x="16" y="2"/>
                    </a:cxn>
                    <a:cxn ang="0">
                      <a:pos x="26" y="0"/>
                    </a:cxn>
                  </a:cxnLst>
                  <a:rect l="0" t="0" r="r" b="b"/>
                  <a:pathLst>
                    <a:path w="196" h="54">
                      <a:moveTo>
                        <a:pt x="26" y="17"/>
                      </a:moveTo>
                      <a:lnTo>
                        <a:pt x="22" y="18"/>
                      </a:lnTo>
                      <a:lnTo>
                        <a:pt x="19" y="20"/>
                      </a:lnTo>
                      <a:lnTo>
                        <a:pt x="18" y="23"/>
                      </a:lnTo>
                      <a:lnTo>
                        <a:pt x="17" y="27"/>
                      </a:lnTo>
                      <a:lnTo>
                        <a:pt x="19" y="33"/>
                      </a:lnTo>
                      <a:lnTo>
                        <a:pt x="20" y="35"/>
                      </a:lnTo>
                      <a:lnTo>
                        <a:pt x="26" y="37"/>
                      </a:lnTo>
                      <a:lnTo>
                        <a:pt x="29" y="36"/>
                      </a:lnTo>
                      <a:lnTo>
                        <a:pt x="31" y="35"/>
                      </a:lnTo>
                      <a:lnTo>
                        <a:pt x="39" y="33"/>
                      </a:lnTo>
                      <a:lnTo>
                        <a:pt x="52" y="30"/>
                      </a:lnTo>
                      <a:lnTo>
                        <a:pt x="67" y="28"/>
                      </a:lnTo>
                      <a:lnTo>
                        <a:pt x="83" y="26"/>
                      </a:lnTo>
                      <a:lnTo>
                        <a:pt x="100" y="25"/>
                      </a:lnTo>
                      <a:lnTo>
                        <a:pt x="114" y="25"/>
                      </a:lnTo>
                      <a:lnTo>
                        <a:pt x="106" y="24"/>
                      </a:lnTo>
                      <a:lnTo>
                        <a:pt x="87" y="24"/>
                      </a:lnTo>
                      <a:lnTo>
                        <a:pt x="77" y="23"/>
                      </a:lnTo>
                      <a:lnTo>
                        <a:pt x="57" y="23"/>
                      </a:lnTo>
                      <a:lnTo>
                        <a:pt x="45" y="22"/>
                      </a:lnTo>
                      <a:lnTo>
                        <a:pt x="37" y="20"/>
                      </a:lnTo>
                      <a:lnTo>
                        <a:pt x="31" y="18"/>
                      </a:lnTo>
                      <a:lnTo>
                        <a:pt x="30" y="18"/>
                      </a:lnTo>
                      <a:lnTo>
                        <a:pt x="28" y="17"/>
                      </a:lnTo>
                      <a:lnTo>
                        <a:pt x="26" y="17"/>
                      </a:lnTo>
                      <a:close/>
                      <a:moveTo>
                        <a:pt x="26" y="0"/>
                      </a:moveTo>
                      <a:lnTo>
                        <a:pt x="36" y="2"/>
                      </a:lnTo>
                      <a:lnTo>
                        <a:pt x="39" y="4"/>
                      </a:lnTo>
                      <a:lnTo>
                        <a:pt x="46" y="5"/>
                      </a:lnTo>
                      <a:lnTo>
                        <a:pt x="58" y="6"/>
                      </a:lnTo>
                      <a:lnTo>
                        <a:pt x="150" y="6"/>
                      </a:lnTo>
                      <a:lnTo>
                        <a:pt x="168" y="5"/>
                      </a:lnTo>
                      <a:lnTo>
                        <a:pt x="177" y="5"/>
                      </a:lnTo>
                      <a:lnTo>
                        <a:pt x="185" y="7"/>
                      </a:lnTo>
                      <a:lnTo>
                        <a:pt x="192" y="11"/>
                      </a:lnTo>
                      <a:lnTo>
                        <a:pt x="195" y="17"/>
                      </a:lnTo>
                      <a:lnTo>
                        <a:pt x="196" y="27"/>
                      </a:lnTo>
                      <a:lnTo>
                        <a:pt x="195" y="36"/>
                      </a:lnTo>
                      <a:lnTo>
                        <a:pt x="192" y="42"/>
                      </a:lnTo>
                      <a:lnTo>
                        <a:pt x="186" y="45"/>
                      </a:lnTo>
                      <a:lnTo>
                        <a:pt x="178" y="46"/>
                      </a:lnTo>
                      <a:lnTo>
                        <a:pt x="164" y="45"/>
                      </a:lnTo>
                      <a:lnTo>
                        <a:pt x="147" y="43"/>
                      </a:lnTo>
                      <a:lnTo>
                        <a:pt x="129" y="42"/>
                      </a:lnTo>
                      <a:lnTo>
                        <a:pt x="116" y="42"/>
                      </a:lnTo>
                      <a:lnTo>
                        <a:pt x="95" y="43"/>
                      </a:lnTo>
                      <a:lnTo>
                        <a:pt x="76" y="44"/>
                      </a:lnTo>
                      <a:lnTo>
                        <a:pt x="58" y="46"/>
                      </a:lnTo>
                      <a:lnTo>
                        <a:pt x="46" y="49"/>
                      </a:lnTo>
                      <a:lnTo>
                        <a:pt x="39" y="51"/>
                      </a:lnTo>
                      <a:lnTo>
                        <a:pt x="36" y="53"/>
                      </a:lnTo>
                      <a:lnTo>
                        <a:pt x="26" y="54"/>
                      </a:lnTo>
                      <a:lnTo>
                        <a:pt x="16" y="53"/>
                      </a:lnTo>
                      <a:lnTo>
                        <a:pt x="7" y="47"/>
                      </a:lnTo>
                      <a:lnTo>
                        <a:pt x="1" y="37"/>
                      </a:lnTo>
                      <a:lnTo>
                        <a:pt x="0" y="27"/>
                      </a:lnTo>
                      <a:lnTo>
                        <a:pt x="1" y="16"/>
                      </a:lnTo>
                      <a:lnTo>
                        <a:pt x="7" y="8"/>
                      </a:lnTo>
                      <a:lnTo>
                        <a:pt x="16" y="2"/>
                      </a:lnTo>
                      <a:lnTo>
                        <a:pt x="26" y="0"/>
                      </a:lnTo>
                      <a:close/>
                    </a:path>
                  </a:pathLst>
                </a:custGeom>
                <a:solidFill>
                  <a:srgbClr val="8E0A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2" name="Freeform 144"/>
                <p:cNvSpPr>
                  <a:spLocks noEditPoints="1"/>
                </p:cNvSpPr>
                <p:nvPr/>
              </p:nvSpPr>
              <p:spPr bwMode="auto">
                <a:xfrm>
                  <a:off x="6072188" y="5218113"/>
                  <a:ext cx="15875" cy="74612"/>
                </a:xfrm>
                <a:custGeom>
                  <a:avLst/>
                  <a:gdLst/>
                  <a:ahLst/>
                  <a:cxnLst>
                    <a:cxn ang="0">
                      <a:pos x="10" y="27"/>
                    </a:cxn>
                    <a:cxn ang="0">
                      <a:pos x="10" y="44"/>
                    </a:cxn>
                    <a:cxn ang="0">
                      <a:pos x="2" y="46"/>
                    </a:cxn>
                    <a:cxn ang="0">
                      <a:pos x="0" y="47"/>
                    </a:cxn>
                    <a:cxn ang="0">
                      <a:pos x="0" y="29"/>
                    </a:cxn>
                    <a:cxn ang="0">
                      <a:pos x="3" y="28"/>
                    </a:cxn>
                    <a:cxn ang="0">
                      <a:pos x="6" y="28"/>
                    </a:cxn>
                    <a:cxn ang="0">
                      <a:pos x="10" y="27"/>
                    </a:cxn>
                    <a:cxn ang="0">
                      <a:pos x="0" y="0"/>
                    </a:cxn>
                    <a:cxn ang="0">
                      <a:pos x="2" y="1"/>
                    </a:cxn>
                    <a:cxn ang="0">
                      <a:pos x="7" y="1"/>
                    </a:cxn>
                    <a:cxn ang="0">
                      <a:pos x="10" y="2"/>
                    </a:cxn>
                    <a:cxn ang="0">
                      <a:pos x="10" y="19"/>
                    </a:cxn>
                    <a:cxn ang="0">
                      <a:pos x="6" y="18"/>
                    </a:cxn>
                    <a:cxn ang="0">
                      <a:pos x="3" y="18"/>
                    </a:cxn>
                    <a:cxn ang="0">
                      <a:pos x="0" y="17"/>
                    </a:cxn>
                    <a:cxn ang="0">
                      <a:pos x="0" y="0"/>
                    </a:cxn>
                  </a:cxnLst>
                  <a:rect l="0" t="0" r="r" b="b"/>
                  <a:pathLst>
                    <a:path w="10" h="47">
                      <a:moveTo>
                        <a:pt x="10" y="27"/>
                      </a:moveTo>
                      <a:lnTo>
                        <a:pt x="10" y="44"/>
                      </a:lnTo>
                      <a:lnTo>
                        <a:pt x="2" y="46"/>
                      </a:lnTo>
                      <a:lnTo>
                        <a:pt x="0" y="47"/>
                      </a:lnTo>
                      <a:lnTo>
                        <a:pt x="0" y="29"/>
                      </a:lnTo>
                      <a:lnTo>
                        <a:pt x="3" y="28"/>
                      </a:lnTo>
                      <a:lnTo>
                        <a:pt x="6" y="28"/>
                      </a:lnTo>
                      <a:lnTo>
                        <a:pt x="10" y="27"/>
                      </a:lnTo>
                      <a:close/>
                      <a:moveTo>
                        <a:pt x="0" y="0"/>
                      </a:moveTo>
                      <a:lnTo>
                        <a:pt x="2" y="1"/>
                      </a:lnTo>
                      <a:lnTo>
                        <a:pt x="7" y="1"/>
                      </a:lnTo>
                      <a:lnTo>
                        <a:pt x="10" y="2"/>
                      </a:lnTo>
                      <a:lnTo>
                        <a:pt x="10" y="19"/>
                      </a:lnTo>
                      <a:lnTo>
                        <a:pt x="6" y="18"/>
                      </a:lnTo>
                      <a:lnTo>
                        <a:pt x="3" y="18"/>
                      </a:lnTo>
                      <a:lnTo>
                        <a:pt x="0" y="17"/>
                      </a:lnTo>
                      <a:lnTo>
                        <a:pt x="0" y="0"/>
                      </a:lnTo>
                      <a:close/>
                    </a:path>
                  </a:pathLst>
                </a:custGeom>
                <a:solidFill>
                  <a:srgbClr val="21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3" name="Freeform 145"/>
                <p:cNvSpPr>
                  <a:spLocks/>
                </p:cNvSpPr>
                <p:nvPr/>
              </p:nvSpPr>
              <p:spPr bwMode="auto">
                <a:xfrm>
                  <a:off x="5894388" y="5391150"/>
                  <a:ext cx="177800" cy="44450"/>
                </a:xfrm>
                <a:custGeom>
                  <a:avLst/>
                  <a:gdLst/>
                  <a:ahLst/>
                  <a:cxnLst>
                    <a:cxn ang="0">
                      <a:pos x="15" y="0"/>
                    </a:cxn>
                    <a:cxn ang="0">
                      <a:pos x="98" y="0"/>
                    </a:cxn>
                    <a:cxn ang="0">
                      <a:pos x="103" y="0"/>
                    </a:cxn>
                    <a:cxn ang="0">
                      <a:pos x="107" y="1"/>
                    </a:cxn>
                    <a:cxn ang="0">
                      <a:pos x="110" y="4"/>
                    </a:cxn>
                    <a:cxn ang="0">
                      <a:pos x="111" y="7"/>
                    </a:cxn>
                    <a:cxn ang="0">
                      <a:pos x="112" y="10"/>
                    </a:cxn>
                    <a:cxn ang="0">
                      <a:pos x="112" y="18"/>
                    </a:cxn>
                    <a:cxn ang="0">
                      <a:pos x="111" y="20"/>
                    </a:cxn>
                    <a:cxn ang="0">
                      <a:pos x="111" y="22"/>
                    </a:cxn>
                    <a:cxn ang="0">
                      <a:pos x="109" y="24"/>
                    </a:cxn>
                    <a:cxn ang="0">
                      <a:pos x="105" y="26"/>
                    </a:cxn>
                    <a:cxn ang="0">
                      <a:pos x="102" y="27"/>
                    </a:cxn>
                    <a:cxn ang="0">
                      <a:pos x="98" y="27"/>
                    </a:cxn>
                    <a:cxn ang="0">
                      <a:pos x="15" y="28"/>
                    </a:cxn>
                    <a:cxn ang="0">
                      <a:pos x="8" y="26"/>
                    </a:cxn>
                    <a:cxn ang="0">
                      <a:pos x="2" y="23"/>
                    </a:cxn>
                    <a:cxn ang="0">
                      <a:pos x="0" y="18"/>
                    </a:cxn>
                    <a:cxn ang="0">
                      <a:pos x="0" y="10"/>
                    </a:cxn>
                    <a:cxn ang="0">
                      <a:pos x="1" y="7"/>
                    </a:cxn>
                    <a:cxn ang="0">
                      <a:pos x="3" y="4"/>
                    </a:cxn>
                    <a:cxn ang="0">
                      <a:pos x="6" y="1"/>
                    </a:cxn>
                    <a:cxn ang="0">
                      <a:pos x="10" y="0"/>
                    </a:cxn>
                    <a:cxn ang="0">
                      <a:pos x="15" y="0"/>
                    </a:cxn>
                  </a:cxnLst>
                  <a:rect l="0" t="0" r="r" b="b"/>
                  <a:pathLst>
                    <a:path w="112" h="28">
                      <a:moveTo>
                        <a:pt x="15" y="0"/>
                      </a:moveTo>
                      <a:lnTo>
                        <a:pt x="98" y="0"/>
                      </a:lnTo>
                      <a:lnTo>
                        <a:pt x="103" y="0"/>
                      </a:lnTo>
                      <a:lnTo>
                        <a:pt x="107" y="1"/>
                      </a:lnTo>
                      <a:lnTo>
                        <a:pt x="110" y="4"/>
                      </a:lnTo>
                      <a:lnTo>
                        <a:pt x="111" y="7"/>
                      </a:lnTo>
                      <a:lnTo>
                        <a:pt x="112" y="10"/>
                      </a:lnTo>
                      <a:lnTo>
                        <a:pt x="112" y="18"/>
                      </a:lnTo>
                      <a:lnTo>
                        <a:pt x="111" y="20"/>
                      </a:lnTo>
                      <a:lnTo>
                        <a:pt x="111" y="22"/>
                      </a:lnTo>
                      <a:lnTo>
                        <a:pt x="109" y="24"/>
                      </a:lnTo>
                      <a:lnTo>
                        <a:pt x="105" y="26"/>
                      </a:lnTo>
                      <a:lnTo>
                        <a:pt x="102" y="27"/>
                      </a:lnTo>
                      <a:lnTo>
                        <a:pt x="98" y="27"/>
                      </a:lnTo>
                      <a:lnTo>
                        <a:pt x="15" y="28"/>
                      </a:lnTo>
                      <a:lnTo>
                        <a:pt x="8" y="26"/>
                      </a:lnTo>
                      <a:lnTo>
                        <a:pt x="2" y="23"/>
                      </a:lnTo>
                      <a:lnTo>
                        <a:pt x="0" y="18"/>
                      </a:lnTo>
                      <a:lnTo>
                        <a:pt x="0" y="10"/>
                      </a:lnTo>
                      <a:lnTo>
                        <a:pt x="1" y="7"/>
                      </a:lnTo>
                      <a:lnTo>
                        <a:pt x="3" y="4"/>
                      </a:lnTo>
                      <a:lnTo>
                        <a:pt x="6" y="1"/>
                      </a:lnTo>
                      <a:lnTo>
                        <a:pt x="10" y="0"/>
                      </a:lnTo>
                      <a:lnTo>
                        <a:pt x="15" y="0"/>
                      </a:lnTo>
                      <a:close/>
                    </a:path>
                  </a:pathLst>
                </a:custGeom>
                <a:solidFill>
                  <a:srgbClr val="87A0BB"/>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4" name="Freeform 146"/>
                <p:cNvSpPr>
                  <a:spLocks/>
                </p:cNvSpPr>
                <p:nvPr/>
              </p:nvSpPr>
              <p:spPr bwMode="auto">
                <a:xfrm>
                  <a:off x="5961063" y="5241925"/>
                  <a:ext cx="109538" cy="187325"/>
                </a:xfrm>
                <a:custGeom>
                  <a:avLst/>
                  <a:gdLst/>
                  <a:ahLst/>
                  <a:cxnLst>
                    <a:cxn ang="0">
                      <a:pos x="56" y="0"/>
                    </a:cxn>
                    <a:cxn ang="0">
                      <a:pos x="63" y="1"/>
                    </a:cxn>
                    <a:cxn ang="0">
                      <a:pos x="67" y="4"/>
                    </a:cxn>
                    <a:cxn ang="0">
                      <a:pos x="69" y="9"/>
                    </a:cxn>
                    <a:cxn ang="0">
                      <a:pos x="69" y="16"/>
                    </a:cxn>
                    <a:cxn ang="0">
                      <a:pos x="67" y="22"/>
                    </a:cxn>
                    <a:cxn ang="0">
                      <a:pos x="26" y="107"/>
                    </a:cxn>
                    <a:cxn ang="0">
                      <a:pos x="20" y="114"/>
                    </a:cxn>
                    <a:cxn ang="0">
                      <a:pos x="15" y="118"/>
                    </a:cxn>
                    <a:cxn ang="0">
                      <a:pos x="10" y="118"/>
                    </a:cxn>
                    <a:cxn ang="0">
                      <a:pos x="4" y="115"/>
                    </a:cxn>
                    <a:cxn ang="0">
                      <a:pos x="1" y="113"/>
                    </a:cxn>
                    <a:cxn ang="0">
                      <a:pos x="0" y="109"/>
                    </a:cxn>
                    <a:cxn ang="0">
                      <a:pos x="1" y="103"/>
                    </a:cxn>
                    <a:cxn ang="0">
                      <a:pos x="3" y="96"/>
                    </a:cxn>
                    <a:cxn ang="0">
                      <a:pos x="45" y="11"/>
                    </a:cxn>
                    <a:cxn ang="0">
                      <a:pos x="50" y="4"/>
                    </a:cxn>
                    <a:cxn ang="0">
                      <a:pos x="56" y="0"/>
                    </a:cxn>
                  </a:cxnLst>
                  <a:rect l="0" t="0" r="r" b="b"/>
                  <a:pathLst>
                    <a:path w="69" h="118">
                      <a:moveTo>
                        <a:pt x="56" y="0"/>
                      </a:moveTo>
                      <a:lnTo>
                        <a:pt x="63" y="1"/>
                      </a:lnTo>
                      <a:lnTo>
                        <a:pt x="67" y="4"/>
                      </a:lnTo>
                      <a:lnTo>
                        <a:pt x="69" y="9"/>
                      </a:lnTo>
                      <a:lnTo>
                        <a:pt x="69" y="16"/>
                      </a:lnTo>
                      <a:lnTo>
                        <a:pt x="67" y="22"/>
                      </a:lnTo>
                      <a:lnTo>
                        <a:pt x="26" y="107"/>
                      </a:lnTo>
                      <a:lnTo>
                        <a:pt x="20" y="114"/>
                      </a:lnTo>
                      <a:lnTo>
                        <a:pt x="15" y="118"/>
                      </a:lnTo>
                      <a:lnTo>
                        <a:pt x="10" y="118"/>
                      </a:lnTo>
                      <a:lnTo>
                        <a:pt x="4" y="115"/>
                      </a:lnTo>
                      <a:lnTo>
                        <a:pt x="1" y="113"/>
                      </a:lnTo>
                      <a:lnTo>
                        <a:pt x="0" y="109"/>
                      </a:lnTo>
                      <a:lnTo>
                        <a:pt x="1" y="103"/>
                      </a:lnTo>
                      <a:lnTo>
                        <a:pt x="3" y="96"/>
                      </a:lnTo>
                      <a:lnTo>
                        <a:pt x="45" y="11"/>
                      </a:lnTo>
                      <a:lnTo>
                        <a:pt x="50" y="4"/>
                      </a:lnTo>
                      <a:lnTo>
                        <a:pt x="56" y="0"/>
                      </a:lnTo>
                      <a:close/>
                    </a:path>
                  </a:pathLst>
                </a:custGeom>
                <a:solidFill>
                  <a:srgbClr val="87A0BB"/>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5" name="Freeform 147"/>
                <p:cNvSpPr>
                  <a:spLocks/>
                </p:cNvSpPr>
                <p:nvPr/>
              </p:nvSpPr>
              <p:spPr bwMode="auto">
                <a:xfrm>
                  <a:off x="5889625" y="5397500"/>
                  <a:ext cx="180975" cy="44450"/>
                </a:xfrm>
                <a:custGeom>
                  <a:avLst/>
                  <a:gdLst/>
                  <a:ahLst/>
                  <a:cxnLst>
                    <a:cxn ang="0">
                      <a:pos x="16" y="0"/>
                    </a:cxn>
                    <a:cxn ang="0">
                      <a:pos x="98" y="0"/>
                    </a:cxn>
                    <a:cxn ang="0">
                      <a:pos x="106" y="1"/>
                    </a:cxn>
                    <a:cxn ang="0">
                      <a:pos x="112" y="5"/>
                    </a:cxn>
                    <a:cxn ang="0">
                      <a:pos x="114" y="10"/>
                    </a:cxn>
                    <a:cxn ang="0">
                      <a:pos x="114" y="17"/>
                    </a:cxn>
                    <a:cxn ang="0">
                      <a:pos x="112" y="23"/>
                    </a:cxn>
                    <a:cxn ang="0">
                      <a:pos x="106" y="26"/>
                    </a:cxn>
                    <a:cxn ang="0">
                      <a:pos x="98" y="28"/>
                    </a:cxn>
                    <a:cxn ang="0">
                      <a:pos x="16" y="28"/>
                    </a:cxn>
                    <a:cxn ang="0">
                      <a:pos x="8" y="27"/>
                    </a:cxn>
                    <a:cxn ang="0">
                      <a:pos x="2" y="23"/>
                    </a:cxn>
                    <a:cxn ang="0">
                      <a:pos x="0" y="18"/>
                    </a:cxn>
                    <a:cxn ang="0">
                      <a:pos x="0" y="10"/>
                    </a:cxn>
                    <a:cxn ang="0">
                      <a:pos x="2" y="5"/>
                    </a:cxn>
                    <a:cxn ang="0">
                      <a:pos x="8" y="1"/>
                    </a:cxn>
                    <a:cxn ang="0">
                      <a:pos x="16" y="0"/>
                    </a:cxn>
                  </a:cxnLst>
                  <a:rect l="0" t="0" r="r" b="b"/>
                  <a:pathLst>
                    <a:path w="114" h="28">
                      <a:moveTo>
                        <a:pt x="16" y="0"/>
                      </a:moveTo>
                      <a:lnTo>
                        <a:pt x="98" y="0"/>
                      </a:lnTo>
                      <a:lnTo>
                        <a:pt x="106" y="1"/>
                      </a:lnTo>
                      <a:lnTo>
                        <a:pt x="112" y="5"/>
                      </a:lnTo>
                      <a:lnTo>
                        <a:pt x="114" y="10"/>
                      </a:lnTo>
                      <a:lnTo>
                        <a:pt x="114" y="17"/>
                      </a:lnTo>
                      <a:lnTo>
                        <a:pt x="112" y="23"/>
                      </a:lnTo>
                      <a:lnTo>
                        <a:pt x="106" y="26"/>
                      </a:lnTo>
                      <a:lnTo>
                        <a:pt x="98" y="28"/>
                      </a:lnTo>
                      <a:lnTo>
                        <a:pt x="16" y="28"/>
                      </a:lnTo>
                      <a:lnTo>
                        <a:pt x="8" y="27"/>
                      </a:lnTo>
                      <a:lnTo>
                        <a:pt x="2" y="23"/>
                      </a:lnTo>
                      <a:lnTo>
                        <a:pt x="0" y="18"/>
                      </a:lnTo>
                      <a:lnTo>
                        <a:pt x="0" y="10"/>
                      </a:lnTo>
                      <a:lnTo>
                        <a:pt x="2" y="5"/>
                      </a:lnTo>
                      <a:lnTo>
                        <a:pt x="8" y="1"/>
                      </a:lnTo>
                      <a:lnTo>
                        <a:pt x="16" y="0"/>
                      </a:lnTo>
                      <a:close/>
                    </a:path>
                  </a:pathLst>
                </a:custGeom>
                <a:solidFill>
                  <a:srgbClr val="87A0BB"/>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6" name="Freeform 148"/>
                <p:cNvSpPr>
                  <a:spLocks/>
                </p:cNvSpPr>
                <p:nvPr/>
              </p:nvSpPr>
              <p:spPr bwMode="auto">
                <a:xfrm>
                  <a:off x="6080125" y="5194300"/>
                  <a:ext cx="496888" cy="130175"/>
                </a:xfrm>
                <a:custGeom>
                  <a:avLst/>
                  <a:gdLst/>
                  <a:ahLst/>
                  <a:cxnLst>
                    <a:cxn ang="0">
                      <a:pos x="8" y="0"/>
                    </a:cxn>
                    <a:cxn ang="0">
                      <a:pos x="304" y="0"/>
                    </a:cxn>
                    <a:cxn ang="0">
                      <a:pos x="307" y="1"/>
                    </a:cxn>
                    <a:cxn ang="0">
                      <a:pos x="309" y="2"/>
                    </a:cxn>
                    <a:cxn ang="0">
                      <a:pos x="311" y="4"/>
                    </a:cxn>
                    <a:cxn ang="0">
                      <a:pos x="313" y="7"/>
                    </a:cxn>
                    <a:cxn ang="0">
                      <a:pos x="313" y="74"/>
                    </a:cxn>
                    <a:cxn ang="0">
                      <a:pos x="309" y="80"/>
                    </a:cxn>
                    <a:cxn ang="0">
                      <a:pos x="307" y="81"/>
                    </a:cxn>
                    <a:cxn ang="0">
                      <a:pos x="304" y="82"/>
                    </a:cxn>
                    <a:cxn ang="0">
                      <a:pos x="8" y="82"/>
                    </a:cxn>
                    <a:cxn ang="0">
                      <a:pos x="5" y="81"/>
                    </a:cxn>
                    <a:cxn ang="0">
                      <a:pos x="3" y="79"/>
                    </a:cxn>
                    <a:cxn ang="0">
                      <a:pos x="1" y="75"/>
                    </a:cxn>
                    <a:cxn ang="0">
                      <a:pos x="0" y="71"/>
                    </a:cxn>
                    <a:cxn ang="0">
                      <a:pos x="0" y="9"/>
                    </a:cxn>
                    <a:cxn ang="0">
                      <a:pos x="1" y="6"/>
                    </a:cxn>
                    <a:cxn ang="0">
                      <a:pos x="3" y="3"/>
                    </a:cxn>
                    <a:cxn ang="0">
                      <a:pos x="5" y="1"/>
                    </a:cxn>
                    <a:cxn ang="0">
                      <a:pos x="8" y="0"/>
                    </a:cxn>
                  </a:cxnLst>
                  <a:rect l="0" t="0" r="r" b="b"/>
                  <a:pathLst>
                    <a:path w="313" h="82">
                      <a:moveTo>
                        <a:pt x="8" y="0"/>
                      </a:moveTo>
                      <a:lnTo>
                        <a:pt x="304" y="0"/>
                      </a:lnTo>
                      <a:lnTo>
                        <a:pt x="307" y="1"/>
                      </a:lnTo>
                      <a:lnTo>
                        <a:pt x="309" y="2"/>
                      </a:lnTo>
                      <a:lnTo>
                        <a:pt x="311" y="4"/>
                      </a:lnTo>
                      <a:lnTo>
                        <a:pt x="313" y="7"/>
                      </a:lnTo>
                      <a:lnTo>
                        <a:pt x="313" y="74"/>
                      </a:lnTo>
                      <a:lnTo>
                        <a:pt x="309" y="80"/>
                      </a:lnTo>
                      <a:lnTo>
                        <a:pt x="307" y="81"/>
                      </a:lnTo>
                      <a:lnTo>
                        <a:pt x="304" y="82"/>
                      </a:lnTo>
                      <a:lnTo>
                        <a:pt x="8" y="82"/>
                      </a:lnTo>
                      <a:lnTo>
                        <a:pt x="5" y="81"/>
                      </a:lnTo>
                      <a:lnTo>
                        <a:pt x="3" y="79"/>
                      </a:lnTo>
                      <a:lnTo>
                        <a:pt x="1" y="75"/>
                      </a:lnTo>
                      <a:lnTo>
                        <a:pt x="0" y="71"/>
                      </a:lnTo>
                      <a:lnTo>
                        <a:pt x="0" y="9"/>
                      </a:lnTo>
                      <a:lnTo>
                        <a:pt x="1" y="6"/>
                      </a:lnTo>
                      <a:lnTo>
                        <a:pt x="3" y="3"/>
                      </a:lnTo>
                      <a:lnTo>
                        <a:pt x="5" y="1"/>
                      </a:lnTo>
                      <a:lnTo>
                        <a:pt x="8" y="0"/>
                      </a:lnTo>
                      <a:close/>
                    </a:path>
                  </a:pathLst>
                </a:custGeom>
                <a:solidFill>
                  <a:srgbClr val="7F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7" name="Freeform 149"/>
                <p:cNvSpPr>
                  <a:spLocks/>
                </p:cNvSpPr>
                <p:nvPr/>
              </p:nvSpPr>
              <p:spPr bwMode="auto">
                <a:xfrm>
                  <a:off x="5373688" y="5421313"/>
                  <a:ext cx="1897063" cy="1435100"/>
                </a:xfrm>
                <a:custGeom>
                  <a:avLst/>
                  <a:gdLst/>
                  <a:ahLst/>
                  <a:cxnLst>
                    <a:cxn ang="0">
                      <a:pos x="70" y="0"/>
                    </a:cxn>
                    <a:cxn ang="0">
                      <a:pos x="1127" y="0"/>
                    </a:cxn>
                    <a:cxn ang="0">
                      <a:pos x="1145" y="2"/>
                    </a:cxn>
                    <a:cxn ang="0">
                      <a:pos x="1161" y="9"/>
                    </a:cxn>
                    <a:cxn ang="0">
                      <a:pos x="1175" y="20"/>
                    </a:cxn>
                    <a:cxn ang="0">
                      <a:pos x="1186" y="32"/>
                    </a:cxn>
                    <a:cxn ang="0">
                      <a:pos x="1192" y="47"/>
                    </a:cxn>
                    <a:cxn ang="0">
                      <a:pos x="1195" y="64"/>
                    </a:cxn>
                    <a:cxn ang="0">
                      <a:pos x="1195" y="840"/>
                    </a:cxn>
                    <a:cxn ang="0">
                      <a:pos x="1192" y="858"/>
                    </a:cxn>
                    <a:cxn ang="0">
                      <a:pos x="1186" y="873"/>
                    </a:cxn>
                    <a:cxn ang="0">
                      <a:pos x="1175" y="885"/>
                    </a:cxn>
                    <a:cxn ang="0">
                      <a:pos x="1161" y="896"/>
                    </a:cxn>
                    <a:cxn ang="0">
                      <a:pos x="1145" y="902"/>
                    </a:cxn>
                    <a:cxn ang="0">
                      <a:pos x="1127" y="904"/>
                    </a:cxn>
                    <a:cxn ang="0">
                      <a:pos x="70" y="904"/>
                    </a:cxn>
                    <a:cxn ang="0">
                      <a:pos x="52" y="902"/>
                    </a:cxn>
                    <a:cxn ang="0">
                      <a:pos x="34" y="896"/>
                    </a:cxn>
                    <a:cxn ang="0">
                      <a:pos x="21" y="885"/>
                    </a:cxn>
                    <a:cxn ang="0">
                      <a:pos x="10" y="873"/>
                    </a:cxn>
                    <a:cxn ang="0">
                      <a:pos x="3" y="858"/>
                    </a:cxn>
                    <a:cxn ang="0">
                      <a:pos x="0" y="840"/>
                    </a:cxn>
                    <a:cxn ang="0">
                      <a:pos x="0" y="64"/>
                    </a:cxn>
                    <a:cxn ang="0">
                      <a:pos x="3" y="47"/>
                    </a:cxn>
                    <a:cxn ang="0">
                      <a:pos x="10" y="32"/>
                    </a:cxn>
                    <a:cxn ang="0">
                      <a:pos x="21" y="20"/>
                    </a:cxn>
                    <a:cxn ang="0">
                      <a:pos x="34" y="9"/>
                    </a:cxn>
                    <a:cxn ang="0">
                      <a:pos x="52" y="2"/>
                    </a:cxn>
                    <a:cxn ang="0">
                      <a:pos x="70" y="0"/>
                    </a:cxn>
                  </a:cxnLst>
                  <a:rect l="0" t="0" r="r" b="b"/>
                  <a:pathLst>
                    <a:path w="1195" h="904">
                      <a:moveTo>
                        <a:pt x="70" y="0"/>
                      </a:moveTo>
                      <a:lnTo>
                        <a:pt x="1127" y="0"/>
                      </a:lnTo>
                      <a:lnTo>
                        <a:pt x="1145" y="2"/>
                      </a:lnTo>
                      <a:lnTo>
                        <a:pt x="1161" y="9"/>
                      </a:lnTo>
                      <a:lnTo>
                        <a:pt x="1175" y="20"/>
                      </a:lnTo>
                      <a:lnTo>
                        <a:pt x="1186" y="32"/>
                      </a:lnTo>
                      <a:lnTo>
                        <a:pt x="1192" y="47"/>
                      </a:lnTo>
                      <a:lnTo>
                        <a:pt x="1195" y="64"/>
                      </a:lnTo>
                      <a:lnTo>
                        <a:pt x="1195" y="840"/>
                      </a:lnTo>
                      <a:lnTo>
                        <a:pt x="1192" y="858"/>
                      </a:lnTo>
                      <a:lnTo>
                        <a:pt x="1186" y="873"/>
                      </a:lnTo>
                      <a:lnTo>
                        <a:pt x="1175" y="885"/>
                      </a:lnTo>
                      <a:lnTo>
                        <a:pt x="1161" y="896"/>
                      </a:lnTo>
                      <a:lnTo>
                        <a:pt x="1145" y="902"/>
                      </a:lnTo>
                      <a:lnTo>
                        <a:pt x="1127" y="904"/>
                      </a:lnTo>
                      <a:lnTo>
                        <a:pt x="70" y="904"/>
                      </a:lnTo>
                      <a:lnTo>
                        <a:pt x="52" y="902"/>
                      </a:lnTo>
                      <a:lnTo>
                        <a:pt x="34" y="896"/>
                      </a:lnTo>
                      <a:lnTo>
                        <a:pt x="21" y="885"/>
                      </a:lnTo>
                      <a:lnTo>
                        <a:pt x="10" y="873"/>
                      </a:lnTo>
                      <a:lnTo>
                        <a:pt x="3" y="858"/>
                      </a:lnTo>
                      <a:lnTo>
                        <a:pt x="0" y="840"/>
                      </a:lnTo>
                      <a:lnTo>
                        <a:pt x="0" y="64"/>
                      </a:lnTo>
                      <a:lnTo>
                        <a:pt x="3" y="47"/>
                      </a:lnTo>
                      <a:lnTo>
                        <a:pt x="10" y="32"/>
                      </a:lnTo>
                      <a:lnTo>
                        <a:pt x="21" y="20"/>
                      </a:lnTo>
                      <a:lnTo>
                        <a:pt x="34" y="9"/>
                      </a:lnTo>
                      <a:lnTo>
                        <a:pt x="52" y="2"/>
                      </a:lnTo>
                      <a:lnTo>
                        <a:pt x="70" y="0"/>
                      </a:lnTo>
                      <a:close/>
                    </a:path>
                  </a:pathLst>
                </a:custGeom>
                <a:solidFill>
                  <a:srgbClr val="37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8" name="Freeform 150"/>
                <p:cNvSpPr>
                  <a:spLocks/>
                </p:cNvSpPr>
                <p:nvPr/>
              </p:nvSpPr>
              <p:spPr bwMode="auto">
                <a:xfrm>
                  <a:off x="5407025" y="5448300"/>
                  <a:ext cx="1831975" cy="1384300"/>
                </a:xfrm>
                <a:custGeom>
                  <a:avLst/>
                  <a:gdLst/>
                  <a:ahLst/>
                  <a:cxnLst>
                    <a:cxn ang="0">
                      <a:pos x="67" y="0"/>
                    </a:cxn>
                    <a:cxn ang="0">
                      <a:pos x="1088" y="0"/>
                    </a:cxn>
                    <a:cxn ang="0">
                      <a:pos x="1105" y="2"/>
                    </a:cxn>
                    <a:cxn ang="0">
                      <a:pos x="1121" y="8"/>
                    </a:cxn>
                    <a:cxn ang="0">
                      <a:pos x="1134" y="18"/>
                    </a:cxn>
                    <a:cxn ang="0">
                      <a:pos x="1145" y="30"/>
                    </a:cxn>
                    <a:cxn ang="0">
                      <a:pos x="1152" y="44"/>
                    </a:cxn>
                    <a:cxn ang="0">
                      <a:pos x="1154" y="61"/>
                    </a:cxn>
                    <a:cxn ang="0">
                      <a:pos x="1154" y="810"/>
                    </a:cxn>
                    <a:cxn ang="0">
                      <a:pos x="1152" y="826"/>
                    </a:cxn>
                    <a:cxn ang="0">
                      <a:pos x="1145" y="841"/>
                    </a:cxn>
                    <a:cxn ang="0">
                      <a:pos x="1134" y="854"/>
                    </a:cxn>
                    <a:cxn ang="0">
                      <a:pos x="1121" y="863"/>
                    </a:cxn>
                    <a:cxn ang="0">
                      <a:pos x="1105" y="870"/>
                    </a:cxn>
                    <a:cxn ang="0">
                      <a:pos x="1088" y="872"/>
                    </a:cxn>
                    <a:cxn ang="0">
                      <a:pos x="67" y="872"/>
                    </a:cxn>
                    <a:cxn ang="0">
                      <a:pos x="49" y="870"/>
                    </a:cxn>
                    <a:cxn ang="0">
                      <a:pos x="33" y="863"/>
                    </a:cxn>
                    <a:cxn ang="0">
                      <a:pos x="19" y="854"/>
                    </a:cxn>
                    <a:cxn ang="0">
                      <a:pos x="9" y="841"/>
                    </a:cxn>
                    <a:cxn ang="0">
                      <a:pos x="2" y="826"/>
                    </a:cxn>
                    <a:cxn ang="0">
                      <a:pos x="0" y="810"/>
                    </a:cxn>
                    <a:cxn ang="0">
                      <a:pos x="0" y="61"/>
                    </a:cxn>
                    <a:cxn ang="0">
                      <a:pos x="2" y="44"/>
                    </a:cxn>
                    <a:cxn ang="0">
                      <a:pos x="9" y="30"/>
                    </a:cxn>
                    <a:cxn ang="0">
                      <a:pos x="19" y="18"/>
                    </a:cxn>
                    <a:cxn ang="0">
                      <a:pos x="33" y="8"/>
                    </a:cxn>
                    <a:cxn ang="0">
                      <a:pos x="49" y="2"/>
                    </a:cxn>
                    <a:cxn ang="0">
                      <a:pos x="67" y="0"/>
                    </a:cxn>
                  </a:cxnLst>
                  <a:rect l="0" t="0" r="r" b="b"/>
                  <a:pathLst>
                    <a:path w="1154" h="872">
                      <a:moveTo>
                        <a:pt x="67" y="0"/>
                      </a:moveTo>
                      <a:lnTo>
                        <a:pt x="1088" y="0"/>
                      </a:lnTo>
                      <a:lnTo>
                        <a:pt x="1105" y="2"/>
                      </a:lnTo>
                      <a:lnTo>
                        <a:pt x="1121" y="8"/>
                      </a:lnTo>
                      <a:lnTo>
                        <a:pt x="1134" y="18"/>
                      </a:lnTo>
                      <a:lnTo>
                        <a:pt x="1145" y="30"/>
                      </a:lnTo>
                      <a:lnTo>
                        <a:pt x="1152" y="44"/>
                      </a:lnTo>
                      <a:lnTo>
                        <a:pt x="1154" y="61"/>
                      </a:lnTo>
                      <a:lnTo>
                        <a:pt x="1154" y="810"/>
                      </a:lnTo>
                      <a:lnTo>
                        <a:pt x="1152" y="826"/>
                      </a:lnTo>
                      <a:lnTo>
                        <a:pt x="1145" y="841"/>
                      </a:lnTo>
                      <a:lnTo>
                        <a:pt x="1134" y="854"/>
                      </a:lnTo>
                      <a:lnTo>
                        <a:pt x="1121" y="863"/>
                      </a:lnTo>
                      <a:lnTo>
                        <a:pt x="1105" y="870"/>
                      </a:lnTo>
                      <a:lnTo>
                        <a:pt x="1088" y="872"/>
                      </a:lnTo>
                      <a:lnTo>
                        <a:pt x="67" y="872"/>
                      </a:lnTo>
                      <a:lnTo>
                        <a:pt x="49" y="870"/>
                      </a:lnTo>
                      <a:lnTo>
                        <a:pt x="33" y="863"/>
                      </a:lnTo>
                      <a:lnTo>
                        <a:pt x="19" y="854"/>
                      </a:lnTo>
                      <a:lnTo>
                        <a:pt x="9" y="841"/>
                      </a:lnTo>
                      <a:lnTo>
                        <a:pt x="2" y="826"/>
                      </a:lnTo>
                      <a:lnTo>
                        <a:pt x="0" y="810"/>
                      </a:lnTo>
                      <a:lnTo>
                        <a:pt x="0" y="61"/>
                      </a:lnTo>
                      <a:lnTo>
                        <a:pt x="2" y="44"/>
                      </a:lnTo>
                      <a:lnTo>
                        <a:pt x="9" y="30"/>
                      </a:lnTo>
                      <a:lnTo>
                        <a:pt x="19" y="18"/>
                      </a:lnTo>
                      <a:lnTo>
                        <a:pt x="33" y="8"/>
                      </a:lnTo>
                      <a:lnTo>
                        <a:pt x="49" y="2"/>
                      </a:lnTo>
                      <a:lnTo>
                        <a:pt x="67" y="0"/>
                      </a:lnTo>
                      <a:close/>
                    </a:path>
                  </a:pathLst>
                </a:custGeom>
                <a:solidFill>
                  <a:srgbClr val="9512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199" name="Freeform 151"/>
                <p:cNvSpPr>
                  <a:spLocks/>
                </p:cNvSpPr>
                <p:nvPr/>
              </p:nvSpPr>
              <p:spPr bwMode="auto">
                <a:xfrm>
                  <a:off x="5429250" y="5481638"/>
                  <a:ext cx="1787525" cy="781050"/>
                </a:xfrm>
                <a:custGeom>
                  <a:avLst/>
                  <a:gdLst/>
                  <a:ahLst/>
                  <a:cxnLst>
                    <a:cxn ang="0">
                      <a:pos x="65" y="0"/>
                    </a:cxn>
                    <a:cxn ang="0">
                      <a:pos x="1061" y="0"/>
                    </a:cxn>
                    <a:cxn ang="0">
                      <a:pos x="1079" y="1"/>
                    </a:cxn>
                    <a:cxn ang="0">
                      <a:pos x="1094" y="8"/>
                    </a:cxn>
                    <a:cxn ang="0">
                      <a:pos x="1107" y="17"/>
                    </a:cxn>
                    <a:cxn ang="0">
                      <a:pos x="1118" y="29"/>
                    </a:cxn>
                    <a:cxn ang="0">
                      <a:pos x="1124" y="43"/>
                    </a:cxn>
                    <a:cxn ang="0">
                      <a:pos x="1126" y="60"/>
                    </a:cxn>
                    <a:cxn ang="0">
                      <a:pos x="1126" y="492"/>
                    </a:cxn>
                    <a:cxn ang="0">
                      <a:pos x="1103" y="84"/>
                    </a:cxn>
                    <a:cxn ang="0">
                      <a:pos x="1099" y="70"/>
                    </a:cxn>
                    <a:cxn ang="0">
                      <a:pos x="1090" y="57"/>
                    </a:cxn>
                    <a:cxn ang="0">
                      <a:pos x="1076" y="46"/>
                    </a:cxn>
                    <a:cxn ang="0">
                      <a:pos x="1059" y="40"/>
                    </a:cxn>
                    <a:cxn ang="0">
                      <a:pos x="1039" y="38"/>
                    </a:cxn>
                    <a:cxn ang="0">
                      <a:pos x="88" y="38"/>
                    </a:cxn>
                    <a:cxn ang="0">
                      <a:pos x="72" y="40"/>
                    </a:cxn>
                    <a:cxn ang="0">
                      <a:pos x="57" y="44"/>
                    </a:cxn>
                    <a:cxn ang="0">
                      <a:pos x="43" y="51"/>
                    </a:cxn>
                    <a:cxn ang="0">
                      <a:pos x="33" y="60"/>
                    </a:cxn>
                    <a:cxn ang="0">
                      <a:pos x="26" y="72"/>
                    </a:cxn>
                    <a:cxn ang="0">
                      <a:pos x="23" y="84"/>
                    </a:cxn>
                    <a:cxn ang="0">
                      <a:pos x="0" y="492"/>
                    </a:cxn>
                    <a:cxn ang="0">
                      <a:pos x="0" y="60"/>
                    </a:cxn>
                    <a:cxn ang="0">
                      <a:pos x="2" y="43"/>
                    </a:cxn>
                    <a:cxn ang="0">
                      <a:pos x="9" y="29"/>
                    </a:cxn>
                    <a:cxn ang="0">
                      <a:pos x="19" y="17"/>
                    </a:cxn>
                    <a:cxn ang="0">
                      <a:pos x="32" y="8"/>
                    </a:cxn>
                    <a:cxn ang="0">
                      <a:pos x="48" y="1"/>
                    </a:cxn>
                    <a:cxn ang="0">
                      <a:pos x="65" y="0"/>
                    </a:cxn>
                  </a:cxnLst>
                  <a:rect l="0" t="0" r="r" b="b"/>
                  <a:pathLst>
                    <a:path w="1126" h="492">
                      <a:moveTo>
                        <a:pt x="65" y="0"/>
                      </a:moveTo>
                      <a:lnTo>
                        <a:pt x="1061" y="0"/>
                      </a:lnTo>
                      <a:lnTo>
                        <a:pt x="1079" y="1"/>
                      </a:lnTo>
                      <a:lnTo>
                        <a:pt x="1094" y="8"/>
                      </a:lnTo>
                      <a:lnTo>
                        <a:pt x="1107" y="17"/>
                      </a:lnTo>
                      <a:lnTo>
                        <a:pt x="1118" y="29"/>
                      </a:lnTo>
                      <a:lnTo>
                        <a:pt x="1124" y="43"/>
                      </a:lnTo>
                      <a:lnTo>
                        <a:pt x="1126" y="60"/>
                      </a:lnTo>
                      <a:lnTo>
                        <a:pt x="1126" y="492"/>
                      </a:lnTo>
                      <a:lnTo>
                        <a:pt x="1103" y="84"/>
                      </a:lnTo>
                      <a:lnTo>
                        <a:pt x="1099" y="70"/>
                      </a:lnTo>
                      <a:lnTo>
                        <a:pt x="1090" y="57"/>
                      </a:lnTo>
                      <a:lnTo>
                        <a:pt x="1076" y="46"/>
                      </a:lnTo>
                      <a:lnTo>
                        <a:pt x="1059" y="40"/>
                      </a:lnTo>
                      <a:lnTo>
                        <a:pt x="1039" y="38"/>
                      </a:lnTo>
                      <a:lnTo>
                        <a:pt x="88" y="38"/>
                      </a:lnTo>
                      <a:lnTo>
                        <a:pt x="72" y="40"/>
                      </a:lnTo>
                      <a:lnTo>
                        <a:pt x="57" y="44"/>
                      </a:lnTo>
                      <a:lnTo>
                        <a:pt x="43" y="51"/>
                      </a:lnTo>
                      <a:lnTo>
                        <a:pt x="33" y="60"/>
                      </a:lnTo>
                      <a:lnTo>
                        <a:pt x="26" y="72"/>
                      </a:lnTo>
                      <a:lnTo>
                        <a:pt x="23" y="84"/>
                      </a:lnTo>
                      <a:lnTo>
                        <a:pt x="0" y="492"/>
                      </a:lnTo>
                      <a:lnTo>
                        <a:pt x="0" y="60"/>
                      </a:lnTo>
                      <a:lnTo>
                        <a:pt x="2" y="43"/>
                      </a:lnTo>
                      <a:lnTo>
                        <a:pt x="9" y="29"/>
                      </a:lnTo>
                      <a:lnTo>
                        <a:pt x="19" y="17"/>
                      </a:lnTo>
                      <a:lnTo>
                        <a:pt x="32" y="8"/>
                      </a:lnTo>
                      <a:lnTo>
                        <a:pt x="48" y="1"/>
                      </a:lnTo>
                      <a:lnTo>
                        <a:pt x="65" y="0"/>
                      </a:lnTo>
                      <a:close/>
                    </a:path>
                  </a:pathLst>
                </a:custGeom>
                <a:solidFill>
                  <a:srgbClr val="BC43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0" name="Freeform 152"/>
                <p:cNvSpPr>
                  <a:spLocks/>
                </p:cNvSpPr>
                <p:nvPr/>
              </p:nvSpPr>
              <p:spPr bwMode="auto">
                <a:xfrm>
                  <a:off x="7034213" y="6621463"/>
                  <a:ext cx="236538" cy="234950"/>
                </a:xfrm>
                <a:custGeom>
                  <a:avLst/>
                  <a:gdLst/>
                  <a:ahLst/>
                  <a:cxnLst>
                    <a:cxn ang="0">
                      <a:pos x="71" y="0"/>
                    </a:cxn>
                    <a:cxn ang="0">
                      <a:pos x="87" y="2"/>
                    </a:cxn>
                    <a:cxn ang="0">
                      <a:pos x="100" y="6"/>
                    </a:cxn>
                    <a:cxn ang="0">
                      <a:pos x="110" y="8"/>
                    </a:cxn>
                    <a:cxn ang="0">
                      <a:pos x="123" y="10"/>
                    </a:cxn>
                    <a:cxn ang="0">
                      <a:pos x="136" y="10"/>
                    </a:cxn>
                    <a:cxn ang="0">
                      <a:pos x="149" y="9"/>
                    </a:cxn>
                    <a:cxn ang="0">
                      <a:pos x="149" y="84"/>
                    </a:cxn>
                    <a:cxn ang="0">
                      <a:pos x="146" y="102"/>
                    </a:cxn>
                    <a:cxn ang="0">
                      <a:pos x="140" y="117"/>
                    </a:cxn>
                    <a:cxn ang="0">
                      <a:pos x="129" y="129"/>
                    </a:cxn>
                    <a:cxn ang="0">
                      <a:pos x="115" y="140"/>
                    </a:cxn>
                    <a:cxn ang="0">
                      <a:pos x="99" y="146"/>
                    </a:cxn>
                    <a:cxn ang="0">
                      <a:pos x="81" y="148"/>
                    </a:cxn>
                    <a:cxn ang="0">
                      <a:pos x="9" y="148"/>
                    </a:cxn>
                    <a:cxn ang="0">
                      <a:pos x="11" y="132"/>
                    </a:cxn>
                    <a:cxn ang="0">
                      <a:pos x="10" y="116"/>
                    </a:cxn>
                    <a:cxn ang="0">
                      <a:pos x="6" y="101"/>
                    </a:cxn>
                    <a:cxn ang="0">
                      <a:pos x="2" y="87"/>
                    </a:cxn>
                    <a:cxn ang="0">
                      <a:pos x="0" y="72"/>
                    </a:cxn>
                    <a:cxn ang="0">
                      <a:pos x="3" y="53"/>
                    </a:cxn>
                    <a:cxn ang="0">
                      <a:pos x="10" y="36"/>
                    </a:cxn>
                    <a:cxn ang="0">
                      <a:pos x="21" y="21"/>
                    </a:cxn>
                    <a:cxn ang="0">
                      <a:pos x="35" y="9"/>
                    </a:cxn>
                    <a:cxn ang="0">
                      <a:pos x="52" y="3"/>
                    </a:cxn>
                    <a:cxn ang="0">
                      <a:pos x="71" y="0"/>
                    </a:cxn>
                  </a:cxnLst>
                  <a:rect l="0" t="0" r="r" b="b"/>
                  <a:pathLst>
                    <a:path w="149" h="148">
                      <a:moveTo>
                        <a:pt x="71" y="0"/>
                      </a:moveTo>
                      <a:lnTo>
                        <a:pt x="87" y="2"/>
                      </a:lnTo>
                      <a:lnTo>
                        <a:pt x="100" y="6"/>
                      </a:lnTo>
                      <a:lnTo>
                        <a:pt x="110" y="8"/>
                      </a:lnTo>
                      <a:lnTo>
                        <a:pt x="123" y="10"/>
                      </a:lnTo>
                      <a:lnTo>
                        <a:pt x="136" y="10"/>
                      </a:lnTo>
                      <a:lnTo>
                        <a:pt x="149" y="9"/>
                      </a:lnTo>
                      <a:lnTo>
                        <a:pt x="149" y="84"/>
                      </a:lnTo>
                      <a:lnTo>
                        <a:pt x="146" y="102"/>
                      </a:lnTo>
                      <a:lnTo>
                        <a:pt x="140" y="117"/>
                      </a:lnTo>
                      <a:lnTo>
                        <a:pt x="129" y="129"/>
                      </a:lnTo>
                      <a:lnTo>
                        <a:pt x="115" y="140"/>
                      </a:lnTo>
                      <a:lnTo>
                        <a:pt x="99" y="146"/>
                      </a:lnTo>
                      <a:lnTo>
                        <a:pt x="81" y="148"/>
                      </a:lnTo>
                      <a:lnTo>
                        <a:pt x="9" y="148"/>
                      </a:lnTo>
                      <a:lnTo>
                        <a:pt x="11" y="132"/>
                      </a:lnTo>
                      <a:lnTo>
                        <a:pt x="10" y="116"/>
                      </a:lnTo>
                      <a:lnTo>
                        <a:pt x="6" y="101"/>
                      </a:lnTo>
                      <a:lnTo>
                        <a:pt x="2" y="87"/>
                      </a:lnTo>
                      <a:lnTo>
                        <a:pt x="0" y="72"/>
                      </a:lnTo>
                      <a:lnTo>
                        <a:pt x="3" y="53"/>
                      </a:lnTo>
                      <a:lnTo>
                        <a:pt x="10" y="36"/>
                      </a:lnTo>
                      <a:lnTo>
                        <a:pt x="21" y="21"/>
                      </a:lnTo>
                      <a:lnTo>
                        <a:pt x="35" y="9"/>
                      </a:lnTo>
                      <a:lnTo>
                        <a:pt x="52" y="3"/>
                      </a:lnTo>
                      <a:lnTo>
                        <a:pt x="71" y="0"/>
                      </a:lnTo>
                      <a:close/>
                    </a:path>
                  </a:pathLst>
                </a:custGeom>
                <a:solidFill>
                  <a:srgbClr val="1D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1" name="Freeform 153"/>
                <p:cNvSpPr>
                  <a:spLocks/>
                </p:cNvSpPr>
                <p:nvPr/>
              </p:nvSpPr>
              <p:spPr bwMode="auto">
                <a:xfrm>
                  <a:off x="5373688" y="6621463"/>
                  <a:ext cx="238125" cy="234950"/>
                </a:xfrm>
                <a:custGeom>
                  <a:avLst/>
                  <a:gdLst/>
                  <a:ahLst/>
                  <a:cxnLst>
                    <a:cxn ang="0">
                      <a:pos x="78" y="0"/>
                    </a:cxn>
                    <a:cxn ang="0">
                      <a:pos x="97" y="3"/>
                    </a:cxn>
                    <a:cxn ang="0">
                      <a:pos x="114" y="9"/>
                    </a:cxn>
                    <a:cxn ang="0">
                      <a:pos x="130" y="21"/>
                    </a:cxn>
                    <a:cxn ang="0">
                      <a:pos x="141" y="36"/>
                    </a:cxn>
                    <a:cxn ang="0">
                      <a:pos x="148" y="53"/>
                    </a:cxn>
                    <a:cxn ang="0">
                      <a:pos x="150" y="72"/>
                    </a:cxn>
                    <a:cxn ang="0">
                      <a:pos x="149" y="87"/>
                    </a:cxn>
                    <a:cxn ang="0">
                      <a:pos x="144" y="101"/>
                    </a:cxn>
                    <a:cxn ang="0">
                      <a:pos x="141" y="112"/>
                    </a:cxn>
                    <a:cxn ang="0">
                      <a:pos x="140" y="124"/>
                    </a:cxn>
                    <a:cxn ang="0">
                      <a:pos x="140" y="137"/>
                    </a:cxn>
                    <a:cxn ang="0">
                      <a:pos x="142" y="148"/>
                    </a:cxn>
                    <a:cxn ang="0">
                      <a:pos x="70" y="148"/>
                    </a:cxn>
                    <a:cxn ang="0">
                      <a:pos x="52" y="146"/>
                    </a:cxn>
                    <a:cxn ang="0">
                      <a:pos x="34" y="140"/>
                    </a:cxn>
                    <a:cxn ang="0">
                      <a:pos x="21" y="129"/>
                    </a:cxn>
                    <a:cxn ang="0">
                      <a:pos x="10" y="117"/>
                    </a:cxn>
                    <a:cxn ang="0">
                      <a:pos x="3" y="102"/>
                    </a:cxn>
                    <a:cxn ang="0">
                      <a:pos x="0" y="84"/>
                    </a:cxn>
                    <a:cxn ang="0">
                      <a:pos x="0" y="9"/>
                    </a:cxn>
                    <a:cxn ang="0">
                      <a:pos x="14" y="10"/>
                    </a:cxn>
                    <a:cxn ang="0">
                      <a:pos x="27" y="10"/>
                    </a:cxn>
                    <a:cxn ang="0">
                      <a:pos x="39" y="8"/>
                    </a:cxn>
                    <a:cxn ang="0">
                      <a:pos x="50" y="6"/>
                    </a:cxn>
                    <a:cxn ang="0">
                      <a:pos x="64" y="2"/>
                    </a:cxn>
                    <a:cxn ang="0">
                      <a:pos x="78" y="0"/>
                    </a:cxn>
                  </a:cxnLst>
                  <a:rect l="0" t="0" r="r" b="b"/>
                  <a:pathLst>
                    <a:path w="150" h="148">
                      <a:moveTo>
                        <a:pt x="78" y="0"/>
                      </a:moveTo>
                      <a:lnTo>
                        <a:pt x="97" y="3"/>
                      </a:lnTo>
                      <a:lnTo>
                        <a:pt x="114" y="9"/>
                      </a:lnTo>
                      <a:lnTo>
                        <a:pt x="130" y="21"/>
                      </a:lnTo>
                      <a:lnTo>
                        <a:pt x="141" y="36"/>
                      </a:lnTo>
                      <a:lnTo>
                        <a:pt x="148" y="53"/>
                      </a:lnTo>
                      <a:lnTo>
                        <a:pt x="150" y="72"/>
                      </a:lnTo>
                      <a:lnTo>
                        <a:pt x="149" y="87"/>
                      </a:lnTo>
                      <a:lnTo>
                        <a:pt x="144" y="101"/>
                      </a:lnTo>
                      <a:lnTo>
                        <a:pt x="141" y="112"/>
                      </a:lnTo>
                      <a:lnTo>
                        <a:pt x="140" y="124"/>
                      </a:lnTo>
                      <a:lnTo>
                        <a:pt x="140" y="137"/>
                      </a:lnTo>
                      <a:lnTo>
                        <a:pt x="142" y="148"/>
                      </a:lnTo>
                      <a:lnTo>
                        <a:pt x="70" y="148"/>
                      </a:lnTo>
                      <a:lnTo>
                        <a:pt x="52" y="146"/>
                      </a:lnTo>
                      <a:lnTo>
                        <a:pt x="34" y="140"/>
                      </a:lnTo>
                      <a:lnTo>
                        <a:pt x="21" y="129"/>
                      </a:lnTo>
                      <a:lnTo>
                        <a:pt x="10" y="117"/>
                      </a:lnTo>
                      <a:lnTo>
                        <a:pt x="3" y="102"/>
                      </a:lnTo>
                      <a:lnTo>
                        <a:pt x="0" y="84"/>
                      </a:lnTo>
                      <a:lnTo>
                        <a:pt x="0" y="9"/>
                      </a:lnTo>
                      <a:lnTo>
                        <a:pt x="14" y="10"/>
                      </a:lnTo>
                      <a:lnTo>
                        <a:pt x="27" y="10"/>
                      </a:lnTo>
                      <a:lnTo>
                        <a:pt x="39" y="8"/>
                      </a:lnTo>
                      <a:lnTo>
                        <a:pt x="50" y="6"/>
                      </a:lnTo>
                      <a:lnTo>
                        <a:pt x="64" y="2"/>
                      </a:lnTo>
                      <a:lnTo>
                        <a:pt x="78" y="0"/>
                      </a:lnTo>
                      <a:close/>
                    </a:path>
                  </a:pathLst>
                </a:custGeom>
                <a:solidFill>
                  <a:srgbClr val="1D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2" name="Freeform 154"/>
                <p:cNvSpPr>
                  <a:spLocks/>
                </p:cNvSpPr>
                <p:nvPr/>
              </p:nvSpPr>
              <p:spPr bwMode="auto">
                <a:xfrm>
                  <a:off x="5373688" y="5421313"/>
                  <a:ext cx="238125" cy="236537"/>
                </a:xfrm>
                <a:custGeom>
                  <a:avLst/>
                  <a:gdLst/>
                  <a:ahLst/>
                  <a:cxnLst>
                    <a:cxn ang="0">
                      <a:pos x="70" y="0"/>
                    </a:cxn>
                    <a:cxn ang="0">
                      <a:pos x="142" y="0"/>
                    </a:cxn>
                    <a:cxn ang="0">
                      <a:pos x="140" y="12"/>
                    </a:cxn>
                    <a:cxn ang="0">
                      <a:pos x="140" y="24"/>
                    </a:cxn>
                    <a:cxn ang="0">
                      <a:pos x="141" y="37"/>
                    </a:cxn>
                    <a:cxn ang="0">
                      <a:pos x="144" y="48"/>
                    </a:cxn>
                    <a:cxn ang="0">
                      <a:pos x="149" y="62"/>
                    </a:cxn>
                    <a:cxn ang="0">
                      <a:pos x="150" y="77"/>
                    </a:cxn>
                    <a:cxn ang="0">
                      <a:pos x="148" y="96"/>
                    </a:cxn>
                    <a:cxn ang="0">
                      <a:pos x="141" y="113"/>
                    </a:cxn>
                    <a:cxn ang="0">
                      <a:pos x="130" y="128"/>
                    </a:cxn>
                    <a:cxn ang="0">
                      <a:pos x="114" y="139"/>
                    </a:cxn>
                    <a:cxn ang="0">
                      <a:pos x="97" y="146"/>
                    </a:cxn>
                    <a:cxn ang="0">
                      <a:pos x="78" y="149"/>
                    </a:cxn>
                    <a:cxn ang="0">
                      <a:pos x="64" y="147"/>
                    </a:cxn>
                    <a:cxn ang="0">
                      <a:pos x="50" y="142"/>
                    </a:cxn>
                    <a:cxn ang="0">
                      <a:pos x="39" y="140"/>
                    </a:cxn>
                    <a:cxn ang="0">
                      <a:pos x="27" y="138"/>
                    </a:cxn>
                    <a:cxn ang="0">
                      <a:pos x="14" y="138"/>
                    </a:cxn>
                    <a:cxn ang="0">
                      <a:pos x="0" y="139"/>
                    </a:cxn>
                    <a:cxn ang="0">
                      <a:pos x="0" y="64"/>
                    </a:cxn>
                    <a:cxn ang="0">
                      <a:pos x="3" y="47"/>
                    </a:cxn>
                    <a:cxn ang="0">
                      <a:pos x="10" y="32"/>
                    </a:cxn>
                    <a:cxn ang="0">
                      <a:pos x="21" y="20"/>
                    </a:cxn>
                    <a:cxn ang="0">
                      <a:pos x="34" y="9"/>
                    </a:cxn>
                    <a:cxn ang="0">
                      <a:pos x="52" y="2"/>
                    </a:cxn>
                    <a:cxn ang="0">
                      <a:pos x="70" y="0"/>
                    </a:cxn>
                  </a:cxnLst>
                  <a:rect l="0" t="0" r="r" b="b"/>
                  <a:pathLst>
                    <a:path w="150" h="149">
                      <a:moveTo>
                        <a:pt x="70" y="0"/>
                      </a:moveTo>
                      <a:lnTo>
                        <a:pt x="142" y="0"/>
                      </a:lnTo>
                      <a:lnTo>
                        <a:pt x="140" y="12"/>
                      </a:lnTo>
                      <a:lnTo>
                        <a:pt x="140" y="24"/>
                      </a:lnTo>
                      <a:lnTo>
                        <a:pt x="141" y="37"/>
                      </a:lnTo>
                      <a:lnTo>
                        <a:pt x="144" y="48"/>
                      </a:lnTo>
                      <a:lnTo>
                        <a:pt x="149" y="62"/>
                      </a:lnTo>
                      <a:lnTo>
                        <a:pt x="150" y="77"/>
                      </a:lnTo>
                      <a:lnTo>
                        <a:pt x="148" y="96"/>
                      </a:lnTo>
                      <a:lnTo>
                        <a:pt x="141" y="113"/>
                      </a:lnTo>
                      <a:lnTo>
                        <a:pt x="130" y="128"/>
                      </a:lnTo>
                      <a:lnTo>
                        <a:pt x="114" y="139"/>
                      </a:lnTo>
                      <a:lnTo>
                        <a:pt x="97" y="146"/>
                      </a:lnTo>
                      <a:lnTo>
                        <a:pt x="78" y="149"/>
                      </a:lnTo>
                      <a:lnTo>
                        <a:pt x="64" y="147"/>
                      </a:lnTo>
                      <a:lnTo>
                        <a:pt x="50" y="142"/>
                      </a:lnTo>
                      <a:lnTo>
                        <a:pt x="39" y="140"/>
                      </a:lnTo>
                      <a:lnTo>
                        <a:pt x="27" y="138"/>
                      </a:lnTo>
                      <a:lnTo>
                        <a:pt x="14" y="138"/>
                      </a:lnTo>
                      <a:lnTo>
                        <a:pt x="0" y="139"/>
                      </a:lnTo>
                      <a:lnTo>
                        <a:pt x="0" y="64"/>
                      </a:lnTo>
                      <a:lnTo>
                        <a:pt x="3" y="47"/>
                      </a:lnTo>
                      <a:lnTo>
                        <a:pt x="10" y="32"/>
                      </a:lnTo>
                      <a:lnTo>
                        <a:pt x="21" y="20"/>
                      </a:lnTo>
                      <a:lnTo>
                        <a:pt x="34" y="9"/>
                      </a:lnTo>
                      <a:lnTo>
                        <a:pt x="52" y="2"/>
                      </a:lnTo>
                      <a:lnTo>
                        <a:pt x="70" y="0"/>
                      </a:lnTo>
                      <a:close/>
                    </a:path>
                  </a:pathLst>
                </a:custGeom>
                <a:solidFill>
                  <a:srgbClr val="1D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3" name="Freeform 155"/>
                <p:cNvSpPr>
                  <a:spLocks/>
                </p:cNvSpPr>
                <p:nvPr/>
              </p:nvSpPr>
              <p:spPr bwMode="auto">
                <a:xfrm>
                  <a:off x="7034213" y="5421313"/>
                  <a:ext cx="236538" cy="236537"/>
                </a:xfrm>
                <a:custGeom>
                  <a:avLst/>
                  <a:gdLst/>
                  <a:ahLst/>
                  <a:cxnLst>
                    <a:cxn ang="0">
                      <a:pos x="9" y="0"/>
                    </a:cxn>
                    <a:cxn ang="0">
                      <a:pos x="81" y="0"/>
                    </a:cxn>
                    <a:cxn ang="0">
                      <a:pos x="99" y="2"/>
                    </a:cxn>
                    <a:cxn ang="0">
                      <a:pos x="115" y="9"/>
                    </a:cxn>
                    <a:cxn ang="0">
                      <a:pos x="129" y="20"/>
                    </a:cxn>
                    <a:cxn ang="0">
                      <a:pos x="140" y="32"/>
                    </a:cxn>
                    <a:cxn ang="0">
                      <a:pos x="146" y="47"/>
                    </a:cxn>
                    <a:cxn ang="0">
                      <a:pos x="149" y="64"/>
                    </a:cxn>
                    <a:cxn ang="0">
                      <a:pos x="149" y="139"/>
                    </a:cxn>
                    <a:cxn ang="0">
                      <a:pos x="136" y="138"/>
                    </a:cxn>
                    <a:cxn ang="0">
                      <a:pos x="123" y="138"/>
                    </a:cxn>
                    <a:cxn ang="0">
                      <a:pos x="110" y="140"/>
                    </a:cxn>
                    <a:cxn ang="0">
                      <a:pos x="100" y="142"/>
                    </a:cxn>
                    <a:cxn ang="0">
                      <a:pos x="87" y="147"/>
                    </a:cxn>
                    <a:cxn ang="0">
                      <a:pos x="71" y="149"/>
                    </a:cxn>
                    <a:cxn ang="0">
                      <a:pos x="52" y="146"/>
                    </a:cxn>
                    <a:cxn ang="0">
                      <a:pos x="35" y="139"/>
                    </a:cxn>
                    <a:cxn ang="0">
                      <a:pos x="21" y="128"/>
                    </a:cxn>
                    <a:cxn ang="0">
                      <a:pos x="10" y="113"/>
                    </a:cxn>
                    <a:cxn ang="0">
                      <a:pos x="3" y="96"/>
                    </a:cxn>
                    <a:cxn ang="0">
                      <a:pos x="0" y="77"/>
                    </a:cxn>
                    <a:cxn ang="0">
                      <a:pos x="2" y="62"/>
                    </a:cxn>
                    <a:cxn ang="0">
                      <a:pos x="6" y="48"/>
                    </a:cxn>
                    <a:cxn ang="0">
                      <a:pos x="10" y="33"/>
                    </a:cxn>
                    <a:cxn ang="0">
                      <a:pos x="11" y="17"/>
                    </a:cxn>
                    <a:cxn ang="0">
                      <a:pos x="9" y="0"/>
                    </a:cxn>
                  </a:cxnLst>
                  <a:rect l="0" t="0" r="r" b="b"/>
                  <a:pathLst>
                    <a:path w="149" h="149">
                      <a:moveTo>
                        <a:pt x="9" y="0"/>
                      </a:moveTo>
                      <a:lnTo>
                        <a:pt x="81" y="0"/>
                      </a:lnTo>
                      <a:lnTo>
                        <a:pt x="99" y="2"/>
                      </a:lnTo>
                      <a:lnTo>
                        <a:pt x="115" y="9"/>
                      </a:lnTo>
                      <a:lnTo>
                        <a:pt x="129" y="20"/>
                      </a:lnTo>
                      <a:lnTo>
                        <a:pt x="140" y="32"/>
                      </a:lnTo>
                      <a:lnTo>
                        <a:pt x="146" y="47"/>
                      </a:lnTo>
                      <a:lnTo>
                        <a:pt x="149" y="64"/>
                      </a:lnTo>
                      <a:lnTo>
                        <a:pt x="149" y="139"/>
                      </a:lnTo>
                      <a:lnTo>
                        <a:pt x="136" y="138"/>
                      </a:lnTo>
                      <a:lnTo>
                        <a:pt x="123" y="138"/>
                      </a:lnTo>
                      <a:lnTo>
                        <a:pt x="110" y="140"/>
                      </a:lnTo>
                      <a:lnTo>
                        <a:pt x="100" y="142"/>
                      </a:lnTo>
                      <a:lnTo>
                        <a:pt x="87" y="147"/>
                      </a:lnTo>
                      <a:lnTo>
                        <a:pt x="71" y="149"/>
                      </a:lnTo>
                      <a:lnTo>
                        <a:pt x="52" y="146"/>
                      </a:lnTo>
                      <a:lnTo>
                        <a:pt x="35" y="139"/>
                      </a:lnTo>
                      <a:lnTo>
                        <a:pt x="21" y="128"/>
                      </a:lnTo>
                      <a:lnTo>
                        <a:pt x="10" y="113"/>
                      </a:lnTo>
                      <a:lnTo>
                        <a:pt x="3" y="96"/>
                      </a:lnTo>
                      <a:lnTo>
                        <a:pt x="0" y="77"/>
                      </a:lnTo>
                      <a:lnTo>
                        <a:pt x="2" y="62"/>
                      </a:lnTo>
                      <a:lnTo>
                        <a:pt x="6" y="48"/>
                      </a:lnTo>
                      <a:lnTo>
                        <a:pt x="10" y="33"/>
                      </a:lnTo>
                      <a:lnTo>
                        <a:pt x="11" y="17"/>
                      </a:lnTo>
                      <a:lnTo>
                        <a:pt x="9" y="0"/>
                      </a:lnTo>
                      <a:close/>
                    </a:path>
                  </a:pathLst>
                </a:custGeom>
                <a:solidFill>
                  <a:srgbClr val="1D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4" name="Freeform 156"/>
                <p:cNvSpPr>
                  <a:spLocks/>
                </p:cNvSpPr>
                <p:nvPr/>
              </p:nvSpPr>
              <p:spPr bwMode="auto">
                <a:xfrm>
                  <a:off x="5370513" y="5421313"/>
                  <a:ext cx="225425" cy="219075"/>
                </a:xfrm>
                <a:custGeom>
                  <a:avLst/>
                  <a:gdLst/>
                  <a:ahLst/>
                  <a:cxnLst>
                    <a:cxn ang="0">
                      <a:pos x="70" y="0"/>
                    </a:cxn>
                    <a:cxn ang="0">
                      <a:pos x="137" y="0"/>
                    </a:cxn>
                    <a:cxn ang="0">
                      <a:pos x="134" y="11"/>
                    </a:cxn>
                    <a:cxn ang="0">
                      <a:pos x="133" y="24"/>
                    </a:cxn>
                    <a:cxn ang="0">
                      <a:pos x="133" y="38"/>
                    </a:cxn>
                    <a:cxn ang="0">
                      <a:pos x="136" y="50"/>
                    </a:cxn>
                    <a:cxn ang="0">
                      <a:pos x="140" y="62"/>
                    </a:cxn>
                    <a:cxn ang="0">
                      <a:pos x="142" y="76"/>
                    </a:cxn>
                    <a:cxn ang="0">
                      <a:pos x="140" y="93"/>
                    </a:cxn>
                    <a:cxn ang="0">
                      <a:pos x="133" y="108"/>
                    </a:cxn>
                    <a:cxn ang="0">
                      <a:pos x="123" y="120"/>
                    </a:cxn>
                    <a:cxn ang="0">
                      <a:pos x="111" y="130"/>
                    </a:cxn>
                    <a:cxn ang="0">
                      <a:pos x="95" y="137"/>
                    </a:cxn>
                    <a:cxn ang="0">
                      <a:pos x="78" y="138"/>
                    </a:cxn>
                    <a:cxn ang="0">
                      <a:pos x="66" y="137"/>
                    </a:cxn>
                    <a:cxn ang="0">
                      <a:pos x="53" y="134"/>
                    </a:cxn>
                    <a:cxn ang="0">
                      <a:pos x="44" y="132"/>
                    </a:cxn>
                    <a:cxn ang="0">
                      <a:pos x="33" y="130"/>
                    </a:cxn>
                    <a:cxn ang="0">
                      <a:pos x="21" y="130"/>
                    </a:cxn>
                    <a:cxn ang="0">
                      <a:pos x="10" y="131"/>
                    </a:cxn>
                    <a:cxn ang="0">
                      <a:pos x="0" y="134"/>
                    </a:cxn>
                    <a:cxn ang="0">
                      <a:pos x="0" y="63"/>
                    </a:cxn>
                    <a:cxn ang="0">
                      <a:pos x="3" y="46"/>
                    </a:cxn>
                    <a:cxn ang="0">
                      <a:pos x="10" y="31"/>
                    </a:cxn>
                    <a:cxn ang="0">
                      <a:pos x="21" y="19"/>
                    </a:cxn>
                    <a:cxn ang="0">
                      <a:pos x="35" y="8"/>
                    </a:cxn>
                    <a:cxn ang="0">
                      <a:pos x="52" y="1"/>
                    </a:cxn>
                    <a:cxn ang="0">
                      <a:pos x="70" y="0"/>
                    </a:cxn>
                  </a:cxnLst>
                  <a:rect l="0" t="0" r="r" b="b"/>
                  <a:pathLst>
                    <a:path w="142" h="138">
                      <a:moveTo>
                        <a:pt x="70" y="0"/>
                      </a:moveTo>
                      <a:lnTo>
                        <a:pt x="137" y="0"/>
                      </a:lnTo>
                      <a:lnTo>
                        <a:pt x="134" y="11"/>
                      </a:lnTo>
                      <a:lnTo>
                        <a:pt x="133" y="24"/>
                      </a:lnTo>
                      <a:lnTo>
                        <a:pt x="133" y="38"/>
                      </a:lnTo>
                      <a:lnTo>
                        <a:pt x="136" y="50"/>
                      </a:lnTo>
                      <a:lnTo>
                        <a:pt x="140" y="62"/>
                      </a:lnTo>
                      <a:lnTo>
                        <a:pt x="142" y="76"/>
                      </a:lnTo>
                      <a:lnTo>
                        <a:pt x="140" y="93"/>
                      </a:lnTo>
                      <a:lnTo>
                        <a:pt x="133" y="108"/>
                      </a:lnTo>
                      <a:lnTo>
                        <a:pt x="123" y="120"/>
                      </a:lnTo>
                      <a:lnTo>
                        <a:pt x="111" y="130"/>
                      </a:lnTo>
                      <a:lnTo>
                        <a:pt x="95" y="137"/>
                      </a:lnTo>
                      <a:lnTo>
                        <a:pt x="78" y="138"/>
                      </a:lnTo>
                      <a:lnTo>
                        <a:pt x="66" y="137"/>
                      </a:lnTo>
                      <a:lnTo>
                        <a:pt x="53" y="134"/>
                      </a:lnTo>
                      <a:lnTo>
                        <a:pt x="44" y="132"/>
                      </a:lnTo>
                      <a:lnTo>
                        <a:pt x="33" y="130"/>
                      </a:lnTo>
                      <a:lnTo>
                        <a:pt x="21" y="130"/>
                      </a:lnTo>
                      <a:lnTo>
                        <a:pt x="10" y="131"/>
                      </a:lnTo>
                      <a:lnTo>
                        <a:pt x="0" y="134"/>
                      </a:lnTo>
                      <a:lnTo>
                        <a:pt x="0" y="63"/>
                      </a:lnTo>
                      <a:lnTo>
                        <a:pt x="3" y="46"/>
                      </a:lnTo>
                      <a:lnTo>
                        <a:pt x="10" y="31"/>
                      </a:lnTo>
                      <a:lnTo>
                        <a:pt x="21" y="19"/>
                      </a:lnTo>
                      <a:lnTo>
                        <a:pt x="35" y="8"/>
                      </a:lnTo>
                      <a:lnTo>
                        <a:pt x="52" y="1"/>
                      </a:lnTo>
                      <a:lnTo>
                        <a:pt x="70" y="0"/>
                      </a:lnTo>
                      <a:close/>
                    </a:path>
                  </a:pathLst>
                </a:custGeom>
                <a:solidFill>
                  <a:srgbClr val="4A6898"/>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5" name="Freeform 157"/>
                <p:cNvSpPr>
                  <a:spLocks/>
                </p:cNvSpPr>
                <p:nvPr/>
              </p:nvSpPr>
              <p:spPr bwMode="auto">
                <a:xfrm>
                  <a:off x="5368925" y="5421313"/>
                  <a:ext cx="220663" cy="214312"/>
                </a:xfrm>
                <a:custGeom>
                  <a:avLst/>
                  <a:gdLst/>
                  <a:ahLst/>
                  <a:cxnLst>
                    <a:cxn ang="0">
                      <a:pos x="71" y="0"/>
                    </a:cxn>
                    <a:cxn ang="0">
                      <a:pos x="137" y="0"/>
                    </a:cxn>
                    <a:cxn ang="0">
                      <a:pos x="134" y="6"/>
                    </a:cxn>
                    <a:cxn ang="0">
                      <a:pos x="131" y="17"/>
                    </a:cxn>
                    <a:cxn ang="0">
                      <a:pos x="131" y="28"/>
                    </a:cxn>
                    <a:cxn ang="0">
                      <a:pos x="132" y="40"/>
                    </a:cxn>
                    <a:cxn ang="0">
                      <a:pos x="134" y="51"/>
                    </a:cxn>
                    <a:cxn ang="0">
                      <a:pos x="137" y="62"/>
                    </a:cxn>
                    <a:cxn ang="0">
                      <a:pos x="139" y="75"/>
                    </a:cxn>
                    <a:cxn ang="0">
                      <a:pos x="137" y="91"/>
                    </a:cxn>
                    <a:cxn ang="0">
                      <a:pos x="131" y="105"/>
                    </a:cxn>
                    <a:cxn ang="0">
                      <a:pos x="122" y="117"/>
                    </a:cxn>
                    <a:cxn ang="0">
                      <a:pos x="110" y="126"/>
                    </a:cxn>
                    <a:cxn ang="0">
                      <a:pos x="95" y="133"/>
                    </a:cxn>
                    <a:cxn ang="0">
                      <a:pos x="79" y="135"/>
                    </a:cxn>
                    <a:cxn ang="0">
                      <a:pos x="66" y="133"/>
                    </a:cxn>
                    <a:cxn ang="0">
                      <a:pos x="47" y="128"/>
                    </a:cxn>
                    <a:cxn ang="0">
                      <a:pos x="26" y="126"/>
                    </a:cxn>
                    <a:cxn ang="0">
                      <a:pos x="17" y="126"/>
                    </a:cxn>
                    <a:cxn ang="0">
                      <a:pos x="6" y="129"/>
                    </a:cxn>
                    <a:cxn ang="0">
                      <a:pos x="0" y="133"/>
                    </a:cxn>
                    <a:cxn ang="0">
                      <a:pos x="0" y="63"/>
                    </a:cxn>
                    <a:cxn ang="0">
                      <a:pos x="3" y="46"/>
                    </a:cxn>
                    <a:cxn ang="0">
                      <a:pos x="10" y="31"/>
                    </a:cxn>
                    <a:cxn ang="0">
                      <a:pos x="21" y="19"/>
                    </a:cxn>
                    <a:cxn ang="0">
                      <a:pos x="36" y="8"/>
                    </a:cxn>
                    <a:cxn ang="0">
                      <a:pos x="52" y="1"/>
                    </a:cxn>
                    <a:cxn ang="0">
                      <a:pos x="71" y="0"/>
                    </a:cxn>
                  </a:cxnLst>
                  <a:rect l="0" t="0" r="r" b="b"/>
                  <a:pathLst>
                    <a:path w="139" h="135">
                      <a:moveTo>
                        <a:pt x="71" y="0"/>
                      </a:moveTo>
                      <a:lnTo>
                        <a:pt x="137" y="0"/>
                      </a:lnTo>
                      <a:lnTo>
                        <a:pt x="134" y="6"/>
                      </a:lnTo>
                      <a:lnTo>
                        <a:pt x="131" y="17"/>
                      </a:lnTo>
                      <a:lnTo>
                        <a:pt x="131" y="28"/>
                      </a:lnTo>
                      <a:lnTo>
                        <a:pt x="132" y="40"/>
                      </a:lnTo>
                      <a:lnTo>
                        <a:pt x="134" y="51"/>
                      </a:lnTo>
                      <a:lnTo>
                        <a:pt x="137" y="62"/>
                      </a:lnTo>
                      <a:lnTo>
                        <a:pt x="139" y="75"/>
                      </a:lnTo>
                      <a:lnTo>
                        <a:pt x="137" y="91"/>
                      </a:lnTo>
                      <a:lnTo>
                        <a:pt x="131" y="105"/>
                      </a:lnTo>
                      <a:lnTo>
                        <a:pt x="122" y="117"/>
                      </a:lnTo>
                      <a:lnTo>
                        <a:pt x="110" y="126"/>
                      </a:lnTo>
                      <a:lnTo>
                        <a:pt x="95" y="133"/>
                      </a:lnTo>
                      <a:lnTo>
                        <a:pt x="79" y="135"/>
                      </a:lnTo>
                      <a:lnTo>
                        <a:pt x="66" y="133"/>
                      </a:lnTo>
                      <a:lnTo>
                        <a:pt x="47" y="128"/>
                      </a:lnTo>
                      <a:lnTo>
                        <a:pt x="26" y="126"/>
                      </a:lnTo>
                      <a:lnTo>
                        <a:pt x="17" y="126"/>
                      </a:lnTo>
                      <a:lnTo>
                        <a:pt x="6" y="129"/>
                      </a:lnTo>
                      <a:lnTo>
                        <a:pt x="0" y="133"/>
                      </a:lnTo>
                      <a:lnTo>
                        <a:pt x="0" y="63"/>
                      </a:lnTo>
                      <a:lnTo>
                        <a:pt x="3" y="46"/>
                      </a:lnTo>
                      <a:lnTo>
                        <a:pt x="10" y="31"/>
                      </a:lnTo>
                      <a:lnTo>
                        <a:pt x="21" y="19"/>
                      </a:lnTo>
                      <a:lnTo>
                        <a:pt x="36" y="8"/>
                      </a:lnTo>
                      <a:lnTo>
                        <a:pt x="52" y="1"/>
                      </a:lnTo>
                      <a:lnTo>
                        <a:pt x="71" y="0"/>
                      </a:lnTo>
                      <a:close/>
                    </a:path>
                  </a:pathLst>
                </a:custGeom>
                <a:solidFill>
                  <a:srgbClr val="95ADC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6" name="Freeform 158"/>
                <p:cNvSpPr>
                  <a:spLocks/>
                </p:cNvSpPr>
                <p:nvPr/>
              </p:nvSpPr>
              <p:spPr bwMode="auto">
                <a:xfrm>
                  <a:off x="5389563" y="5438775"/>
                  <a:ext cx="176213" cy="171450"/>
                </a:xfrm>
                <a:custGeom>
                  <a:avLst/>
                  <a:gdLst/>
                  <a:ahLst/>
                  <a:cxnLst>
                    <a:cxn ang="0">
                      <a:pos x="59" y="0"/>
                    </a:cxn>
                    <a:cxn ang="0">
                      <a:pos x="71" y="1"/>
                    </a:cxn>
                    <a:cxn ang="0">
                      <a:pos x="86" y="2"/>
                    </a:cxn>
                    <a:cxn ang="0">
                      <a:pos x="98" y="4"/>
                    </a:cxn>
                    <a:cxn ang="0">
                      <a:pos x="107" y="5"/>
                    </a:cxn>
                    <a:cxn ang="0">
                      <a:pos x="111" y="5"/>
                    </a:cxn>
                    <a:cxn ang="0">
                      <a:pos x="111" y="6"/>
                    </a:cxn>
                    <a:cxn ang="0">
                      <a:pos x="61" y="6"/>
                    </a:cxn>
                    <a:cxn ang="0">
                      <a:pos x="46" y="8"/>
                    </a:cxn>
                    <a:cxn ang="0">
                      <a:pos x="33" y="11"/>
                    </a:cxn>
                    <a:cxn ang="0">
                      <a:pos x="21" y="20"/>
                    </a:cxn>
                    <a:cxn ang="0">
                      <a:pos x="12" y="29"/>
                    </a:cxn>
                    <a:cxn ang="0">
                      <a:pos x="7" y="40"/>
                    </a:cxn>
                    <a:cxn ang="0">
                      <a:pos x="5" y="52"/>
                    </a:cxn>
                    <a:cxn ang="0">
                      <a:pos x="5" y="78"/>
                    </a:cxn>
                    <a:cxn ang="0">
                      <a:pos x="6" y="91"/>
                    </a:cxn>
                    <a:cxn ang="0">
                      <a:pos x="5" y="105"/>
                    </a:cxn>
                    <a:cxn ang="0">
                      <a:pos x="5" y="108"/>
                    </a:cxn>
                    <a:cxn ang="0">
                      <a:pos x="5" y="108"/>
                    </a:cxn>
                    <a:cxn ang="0">
                      <a:pos x="5" y="106"/>
                    </a:cxn>
                    <a:cxn ang="0">
                      <a:pos x="4" y="96"/>
                    </a:cxn>
                    <a:cxn ang="0">
                      <a:pos x="2" y="84"/>
                    </a:cxn>
                    <a:cxn ang="0">
                      <a:pos x="1" y="68"/>
                    </a:cxn>
                    <a:cxn ang="0">
                      <a:pos x="0" y="59"/>
                    </a:cxn>
                    <a:cxn ang="0">
                      <a:pos x="0" y="48"/>
                    </a:cxn>
                    <a:cxn ang="0">
                      <a:pos x="2" y="36"/>
                    </a:cxn>
                    <a:cxn ang="0">
                      <a:pos x="7" y="25"/>
                    </a:cxn>
                    <a:cxn ang="0">
                      <a:pos x="16" y="14"/>
                    </a:cxn>
                    <a:cxn ang="0">
                      <a:pos x="29" y="6"/>
                    </a:cxn>
                    <a:cxn ang="0">
                      <a:pos x="44" y="1"/>
                    </a:cxn>
                    <a:cxn ang="0">
                      <a:pos x="59" y="0"/>
                    </a:cxn>
                  </a:cxnLst>
                  <a:rect l="0" t="0" r="r" b="b"/>
                  <a:pathLst>
                    <a:path w="111" h="108">
                      <a:moveTo>
                        <a:pt x="59" y="0"/>
                      </a:moveTo>
                      <a:lnTo>
                        <a:pt x="71" y="1"/>
                      </a:lnTo>
                      <a:lnTo>
                        <a:pt x="86" y="2"/>
                      </a:lnTo>
                      <a:lnTo>
                        <a:pt x="98" y="4"/>
                      </a:lnTo>
                      <a:lnTo>
                        <a:pt x="107" y="5"/>
                      </a:lnTo>
                      <a:lnTo>
                        <a:pt x="111" y="5"/>
                      </a:lnTo>
                      <a:lnTo>
                        <a:pt x="111" y="6"/>
                      </a:lnTo>
                      <a:lnTo>
                        <a:pt x="61" y="6"/>
                      </a:lnTo>
                      <a:lnTo>
                        <a:pt x="46" y="8"/>
                      </a:lnTo>
                      <a:lnTo>
                        <a:pt x="33" y="11"/>
                      </a:lnTo>
                      <a:lnTo>
                        <a:pt x="21" y="20"/>
                      </a:lnTo>
                      <a:lnTo>
                        <a:pt x="12" y="29"/>
                      </a:lnTo>
                      <a:lnTo>
                        <a:pt x="7" y="40"/>
                      </a:lnTo>
                      <a:lnTo>
                        <a:pt x="5" y="52"/>
                      </a:lnTo>
                      <a:lnTo>
                        <a:pt x="5" y="78"/>
                      </a:lnTo>
                      <a:lnTo>
                        <a:pt x="6" y="91"/>
                      </a:lnTo>
                      <a:lnTo>
                        <a:pt x="5" y="105"/>
                      </a:lnTo>
                      <a:lnTo>
                        <a:pt x="5" y="108"/>
                      </a:lnTo>
                      <a:lnTo>
                        <a:pt x="5" y="108"/>
                      </a:lnTo>
                      <a:lnTo>
                        <a:pt x="5" y="106"/>
                      </a:lnTo>
                      <a:lnTo>
                        <a:pt x="4" y="96"/>
                      </a:lnTo>
                      <a:lnTo>
                        <a:pt x="2" y="84"/>
                      </a:lnTo>
                      <a:lnTo>
                        <a:pt x="1" y="68"/>
                      </a:lnTo>
                      <a:lnTo>
                        <a:pt x="0" y="59"/>
                      </a:lnTo>
                      <a:lnTo>
                        <a:pt x="0" y="48"/>
                      </a:lnTo>
                      <a:lnTo>
                        <a:pt x="2" y="36"/>
                      </a:lnTo>
                      <a:lnTo>
                        <a:pt x="7" y="25"/>
                      </a:lnTo>
                      <a:lnTo>
                        <a:pt x="16" y="14"/>
                      </a:lnTo>
                      <a:lnTo>
                        <a:pt x="29" y="6"/>
                      </a:lnTo>
                      <a:lnTo>
                        <a:pt x="44" y="1"/>
                      </a:lnTo>
                      <a:lnTo>
                        <a:pt x="59" y="0"/>
                      </a:lnTo>
                      <a:close/>
                    </a:path>
                  </a:pathLst>
                </a:custGeom>
                <a:solidFill>
                  <a:srgbClr val="B3C7D7"/>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7" name="Freeform 159"/>
                <p:cNvSpPr>
                  <a:spLocks/>
                </p:cNvSpPr>
                <p:nvPr/>
              </p:nvSpPr>
              <p:spPr bwMode="auto">
                <a:xfrm>
                  <a:off x="5494338" y="5538788"/>
                  <a:ext cx="55563" cy="55562"/>
                </a:xfrm>
                <a:custGeom>
                  <a:avLst/>
                  <a:gdLst/>
                  <a:ahLst/>
                  <a:cxnLst>
                    <a:cxn ang="0">
                      <a:pos x="18" y="0"/>
                    </a:cxn>
                    <a:cxn ang="0">
                      <a:pos x="27" y="2"/>
                    </a:cxn>
                    <a:cxn ang="0">
                      <a:pos x="34" y="8"/>
                    </a:cxn>
                    <a:cxn ang="0">
                      <a:pos x="35" y="18"/>
                    </a:cxn>
                    <a:cxn ang="0">
                      <a:pos x="34" y="26"/>
                    </a:cxn>
                    <a:cxn ang="0">
                      <a:pos x="27" y="33"/>
                    </a:cxn>
                    <a:cxn ang="0">
                      <a:pos x="18" y="35"/>
                    </a:cxn>
                    <a:cxn ang="0">
                      <a:pos x="9" y="33"/>
                    </a:cxn>
                    <a:cxn ang="0">
                      <a:pos x="2" y="26"/>
                    </a:cxn>
                    <a:cxn ang="0">
                      <a:pos x="0" y="18"/>
                    </a:cxn>
                    <a:cxn ang="0">
                      <a:pos x="2" y="8"/>
                    </a:cxn>
                    <a:cxn ang="0">
                      <a:pos x="9" y="2"/>
                    </a:cxn>
                    <a:cxn ang="0">
                      <a:pos x="18" y="0"/>
                    </a:cxn>
                  </a:cxnLst>
                  <a:rect l="0" t="0" r="r" b="b"/>
                  <a:pathLst>
                    <a:path w="35" h="35">
                      <a:moveTo>
                        <a:pt x="18" y="0"/>
                      </a:moveTo>
                      <a:lnTo>
                        <a:pt x="27" y="2"/>
                      </a:lnTo>
                      <a:lnTo>
                        <a:pt x="34" y="8"/>
                      </a:lnTo>
                      <a:lnTo>
                        <a:pt x="35" y="18"/>
                      </a:lnTo>
                      <a:lnTo>
                        <a:pt x="34" y="26"/>
                      </a:lnTo>
                      <a:lnTo>
                        <a:pt x="27" y="33"/>
                      </a:lnTo>
                      <a:lnTo>
                        <a:pt x="18" y="35"/>
                      </a:lnTo>
                      <a:lnTo>
                        <a:pt x="9" y="33"/>
                      </a:lnTo>
                      <a:lnTo>
                        <a:pt x="2" y="26"/>
                      </a:lnTo>
                      <a:lnTo>
                        <a:pt x="0" y="18"/>
                      </a:lnTo>
                      <a:lnTo>
                        <a:pt x="2" y="8"/>
                      </a:lnTo>
                      <a:lnTo>
                        <a:pt x="9" y="2"/>
                      </a:lnTo>
                      <a:lnTo>
                        <a:pt x="18" y="0"/>
                      </a:lnTo>
                      <a:close/>
                    </a:path>
                  </a:pathLst>
                </a:custGeom>
                <a:solidFill>
                  <a:srgbClr val="4A6898"/>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8" name="Freeform 160"/>
                <p:cNvSpPr>
                  <a:spLocks/>
                </p:cNvSpPr>
                <p:nvPr/>
              </p:nvSpPr>
              <p:spPr bwMode="auto">
                <a:xfrm>
                  <a:off x="5499100" y="5543550"/>
                  <a:ext cx="47625" cy="46037"/>
                </a:xfrm>
                <a:custGeom>
                  <a:avLst/>
                  <a:gdLst/>
                  <a:ahLst/>
                  <a:cxnLst>
                    <a:cxn ang="0">
                      <a:pos x="13" y="0"/>
                    </a:cxn>
                    <a:cxn ang="0">
                      <a:pos x="19" y="1"/>
                    </a:cxn>
                    <a:cxn ang="0">
                      <a:pos x="24" y="2"/>
                    </a:cxn>
                    <a:cxn ang="0">
                      <a:pos x="28" y="7"/>
                    </a:cxn>
                    <a:cxn ang="0">
                      <a:pos x="30" y="15"/>
                    </a:cxn>
                    <a:cxn ang="0">
                      <a:pos x="29" y="21"/>
                    </a:cxn>
                    <a:cxn ang="0">
                      <a:pos x="23" y="27"/>
                    </a:cxn>
                    <a:cxn ang="0">
                      <a:pos x="15" y="29"/>
                    </a:cxn>
                    <a:cxn ang="0">
                      <a:pos x="8" y="27"/>
                    </a:cxn>
                    <a:cxn ang="0">
                      <a:pos x="2" y="21"/>
                    </a:cxn>
                    <a:cxn ang="0">
                      <a:pos x="0" y="16"/>
                    </a:cxn>
                    <a:cxn ang="0">
                      <a:pos x="1" y="10"/>
                    </a:cxn>
                    <a:cxn ang="0">
                      <a:pos x="3" y="5"/>
                    </a:cxn>
                    <a:cxn ang="0">
                      <a:pos x="8" y="1"/>
                    </a:cxn>
                    <a:cxn ang="0">
                      <a:pos x="13" y="0"/>
                    </a:cxn>
                  </a:cxnLst>
                  <a:rect l="0" t="0" r="r" b="b"/>
                  <a:pathLst>
                    <a:path w="30" h="29">
                      <a:moveTo>
                        <a:pt x="13" y="0"/>
                      </a:moveTo>
                      <a:lnTo>
                        <a:pt x="19" y="1"/>
                      </a:lnTo>
                      <a:lnTo>
                        <a:pt x="24" y="2"/>
                      </a:lnTo>
                      <a:lnTo>
                        <a:pt x="28" y="7"/>
                      </a:lnTo>
                      <a:lnTo>
                        <a:pt x="30" y="15"/>
                      </a:lnTo>
                      <a:lnTo>
                        <a:pt x="29" y="21"/>
                      </a:lnTo>
                      <a:lnTo>
                        <a:pt x="23" y="27"/>
                      </a:lnTo>
                      <a:lnTo>
                        <a:pt x="15" y="29"/>
                      </a:lnTo>
                      <a:lnTo>
                        <a:pt x="8" y="27"/>
                      </a:lnTo>
                      <a:lnTo>
                        <a:pt x="2" y="21"/>
                      </a:lnTo>
                      <a:lnTo>
                        <a:pt x="0" y="16"/>
                      </a:lnTo>
                      <a:lnTo>
                        <a:pt x="1" y="10"/>
                      </a:lnTo>
                      <a:lnTo>
                        <a:pt x="3" y="5"/>
                      </a:lnTo>
                      <a:lnTo>
                        <a:pt x="8" y="1"/>
                      </a:lnTo>
                      <a:lnTo>
                        <a:pt x="13" y="0"/>
                      </a:lnTo>
                      <a:close/>
                    </a:path>
                  </a:pathLst>
                </a:custGeom>
                <a:solidFill>
                  <a:srgbClr val="E2E9F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09" name="Freeform 161"/>
                <p:cNvSpPr>
                  <a:spLocks/>
                </p:cNvSpPr>
                <p:nvPr/>
              </p:nvSpPr>
              <p:spPr bwMode="auto">
                <a:xfrm>
                  <a:off x="5508625" y="5545138"/>
                  <a:ext cx="28575" cy="42862"/>
                </a:xfrm>
                <a:custGeom>
                  <a:avLst/>
                  <a:gdLst/>
                  <a:ahLst/>
                  <a:cxnLst>
                    <a:cxn ang="0">
                      <a:pos x="3" y="0"/>
                    </a:cxn>
                    <a:cxn ang="0">
                      <a:pos x="18" y="25"/>
                    </a:cxn>
                    <a:cxn ang="0">
                      <a:pos x="18" y="26"/>
                    </a:cxn>
                    <a:cxn ang="0">
                      <a:pos x="17" y="26"/>
                    </a:cxn>
                    <a:cxn ang="0">
                      <a:pos x="16" y="27"/>
                    </a:cxn>
                    <a:cxn ang="0">
                      <a:pos x="15" y="27"/>
                    </a:cxn>
                    <a:cxn ang="0">
                      <a:pos x="0" y="1"/>
                    </a:cxn>
                    <a:cxn ang="0">
                      <a:pos x="1" y="1"/>
                    </a:cxn>
                    <a:cxn ang="0">
                      <a:pos x="1" y="0"/>
                    </a:cxn>
                    <a:cxn ang="0">
                      <a:pos x="2" y="0"/>
                    </a:cxn>
                    <a:cxn ang="0">
                      <a:pos x="3" y="0"/>
                    </a:cxn>
                  </a:cxnLst>
                  <a:rect l="0" t="0" r="r" b="b"/>
                  <a:pathLst>
                    <a:path w="18" h="27">
                      <a:moveTo>
                        <a:pt x="3" y="0"/>
                      </a:moveTo>
                      <a:lnTo>
                        <a:pt x="18" y="25"/>
                      </a:lnTo>
                      <a:lnTo>
                        <a:pt x="18" y="26"/>
                      </a:lnTo>
                      <a:lnTo>
                        <a:pt x="17" y="26"/>
                      </a:lnTo>
                      <a:lnTo>
                        <a:pt x="16" y="27"/>
                      </a:lnTo>
                      <a:lnTo>
                        <a:pt x="15" y="27"/>
                      </a:lnTo>
                      <a:lnTo>
                        <a:pt x="0" y="1"/>
                      </a:lnTo>
                      <a:lnTo>
                        <a:pt x="1" y="1"/>
                      </a:lnTo>
                      <a:lnTo>
                        <a:pt x="1" y="0"/>
                      </a:lnTo>
                      <a:lnTo>
                        <a:pt x="2" y="0"/>
                      </a:lnTo>
                      <a:lnTo>
                        <a:pt x="3" y="0"/>
                      </a:lnTo>
                      <a:close/>
                    </a:path>
                  </a:pathLst>
                </a:custGeom>
                <a:solidFill>
                  <a:srgbClr val="8AA4BE"/>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0" name="Freeform 162"/>
                <p:cNvSpPr>
                  <a:spLocks/>
                </p:cNvSpPr>
                <p:nvPr/>
              </p:nvSpPr>
              <p:spPr bwMode="auto">
                <a:xfrm>
                  <a:off x="7048500" y="5421313"/>
                  <a:ext cx="223838" cy="219075"/>
                </a:xfrm>
                <a:custGeom>
                  <a:avLst/>
                  <a:gdLst/>
                  <a:ahLst/>
                  <a:cxnLst>
                    <a:cxn ang="0">
                      <a:pos x="4" y="0"/>
                    </a:cxn>
                    <a:cxn ang="0">
                      <a:pos x="71" y="0"/>
                    </a:cxn>
                    <a:cxn ang="0">
                      <a:pos x="90" y="1"/>
                    </a:cxn>
                    <a:cxn ang="0">
                      <a:pos x="106" y="8"/>
                    </a:cxn>
                    <a:cxn ang="0">
                      <a:pos x="120" y="19"/>
                    </a:cxn>
                    <a:cxn ang="0">
                      <a:pos x="132" y="31"/>
                    </a:cxn>
                    <a:cxn ang="0">
                      <a:pos x="138" y="46"/>
                    </a:cxn>
                    <a:cxn ang="0">
                      <a:pos x="141" y="63"/>
                    </a:cxn>
                    <a:cxn ang="0">
                      <a:pos x="141" y="134"/>
                    </a:cxn>
                    <a:cxn ang="0">
                      <a:pos x="132" y="131"/>
                    </a:cxn>
                    <a:cxn ang="0">
                      <a:pos x="120" y="130"/>
                    </a:cxn>
                    <a:cxn ang="0">
                      <a:pos x="109" y="130"/>
                    </a:cxn>
                    <a:cxn ang="0">
                      <a:pos x="98" y="132"/>
                    </a:cxn>
                    <a:cxn ang="0">
                      <a:pos x="89" y="134"/>
                    </a:cxn>
                    <a:cxn ang="0">
                      <a:pos x="77" y="137"/>
                    </a:cxn>
                    <a:cxn ang="0">
                      <a:pos x="63" y="138"/>
                    </a:cxn>
                    <a:cxn ang="0">
                      <a:pos x="46" y="137"/>
                    </a:cxn>
                    <a:cxn ang="0">
                      <a:pos x="31" y="130"/>
                    </a:cxn>
                    <a:cxn ang="0">
                      <a:pos x="19" y="120"/>
                    </a:cxn>
                    <a:cxn ang="0">
                      <a:pos x="8" y="108"/>
                    </a:cxn>
                    <a:cxn ang="0">
                      <a:pos x="2" y="93"/>
                    </a:cxn>
                    <a:cxn ang="0">
                      <a:pos x="0" y="76"/>
                    </a:cxn>
                    <a:cxn ang="0">
                      <a:pos x="2" y="62"/>
                    </a:cxn>
                    <a:cxn ang="0">
                      <a:pos x="7" y="38"/>
                    </a:cxn>
                    <a:cxn ang="0">
                      <a:pos x="9" y="24"/>
                    </a:cxn>
                    <a:cxn ang="0">
                      <a:pos x="7" y="11"/>
                    </a:cxn>
                    <a:cxn ang="0">
                      <a:pos x="4" y="0"/>
                    </a:cxn>
                  </a:cxnLst>
                  <a:rect l="0" t="0" r="r" b="b"/>
                  <a:pathLst>
                    <a:path w="141" h="138">
                      <a:moveTo>
                        <a:pt x="4" y="0"/>
                      </a:moveTo>
                      <a:lnTo>
                        <a:pt x="71" y="0"/>
                      </a:lnTo>
                      <a:lnTo>
                        <a:pt x="90" y="1"/>
                      </a:lnTo>
                      <a:lnTo>
                        <a:pt x="106" y="8"/>
                      </a:lnTo>
                      <a:lnTo>
                        <a:pt x="120" y="19"/>
                      </a:lnTo>
                      <a:lnTo>
                        <a:pt x="132" y="31"/>
                      </a:lnTo>
                      <a:lnTo>
                        <a:pt x="138" y="46"/>
                      </a:lnTo>
                      <a:lnTo>
                        <a:pt x="141" y="63"/>
                      </a:lnTo>
                      <a:lnTo>
                        <a:pt x="141" y="134"/>
                      </a:lnTo>
                      <a:lnTo>
                        <a:pt x="132" y="131"/>
                      </a:lnTo>
                      <a:lnTo>
                        <a:pt x="120" y="130"/>
                      </a:lnTo>
                      <a:lnTo>
                        <a:pt x="109" y="130"/>
                      </a:lnTo>
                      <a:lnTo>
                        <a:pt x="98" y="132"/>
                      </a:lnTo>
                      <a:lnTo>
                        <a:pt x="89" y="134"/>
                      </a:lnTo>
                      <a:lnTo>
                        <a:pt x="77" y="137"/>
                      </a:lnTo>
                      <a:lnTo>
                        <a:pt x="63" y="138"/>
                      </a:lnTo>
                      <a:lnTo>
                        <a:pt x="46" y="137"/>
                      </a:lnTo>
                      <a:lnTo>
                        <a:pt x="31" y="130"/>
                      </a:lnTo>
                      <a:lnTo>
                        <a:pt x="19" y="120"/>
                      </a:lnTo>
                      <a:lnTo>
                        <a:pt x="8" y="108"/>
                      </a:lnTo>
                      <a:lnTo>
                        <a:pt x="2" y="93"/>
                      </a:lnTo>
                      <a:lnTo>
                        <a:pt x="0" y="76"/>
                      </a:lnTo>
                      <a:lnTo>
                        <a:pt x="2" y="62"/>
                      </a:lnTo>
                      <a:lnTo>
                        <a:pt x="7" y="38"/>
                      </a:lnTo>
                      <a:lnTo>
                        <a:pt x="9" y="24"/>
                      </a:lnTo>
                      <a:lnTo>
                        <a:pt x="7" y="11"/>
                      </a:lnTo>
                      <a:lnTo>
                        <a:pt x="4" y="0"/>
                      </a:lnTo>
                      <a:close/>
                    </a:path>
                  </a:pathLst>
                </a:custGeom>
                <a:solidFill>
                  <a:srgbClr val="4A6898"/>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1" name="Freeform 163"/>
                <p:cNvSpPr>
                  <a:spLocks/>
                </p:cNvSpPr>
                <p:nvPr/>
              </p:nvSpPr>
              <p:spPr bwMode="auto">
                <a:xfrm>
                  <a:off x="7053263" y="5421313"/>
                  <a:ext cx="220663" cy="214312"/>
                </a:xfrm>
                <a:custGeom>
                  <a:avLst/>
                  <a:gdLst/>
                  <a:ahLst/>
                  <a:cxnLst>
                    <a:cxn ang="0">
                      <a:pos x="2" y="0"/>
                    </a:cxn>
                    <a:cxn ang="0">
                      <a:pos x="69" y="0"/>
                    </a:cxn>
                    <a:cxn ang="0">
                      <a:pos x="87" y="1"/>
                    </a:cxn>
                    <a:cxn ang="0">
                      <a:pos x="104" y="8"/>
                    </a:cxn>
                    <a:cxn ang="0">
                      <a:pos x="118" y="19"/>
                    </a:cxn>
                    <a:cxn ang="0">
                      <a:pos x="130" y="31"/>
                    </a:cxn>
                    <a:cxn ang="0">
                      <a:pos x="136" y="46"/>
                    </a:cxn>
                    <a:cxn ang="0">
                      <a:pos x="139" y="63"/>
                    </a:cxn>
                    <a:cxn ang="0">
                      <a:pos x="139" y="133"/>
                    </a:cxn>
                    <a:cxn ang="0">
                      <a:pos x="133" y="129"/>
                    </a:cxn>
                    <a:cxn ang="0">
                      <a:pos x="123" y="126"/>
                    </a:cxn>
                    <a:cxn ang="0">
                      <a:pos x="113" y="126"/>
                    </a:cxn>
                    <a:cxn ang="0">
                      <a:pos x="102" y="127"/>
                    </a:cxn>
                    <a:cxn ang="0">
                      <a:pos x="93" y="128"/>
                    </a:cxn>
                    <a:cxn ang="0">
                      <a:pos x="85" y="130"/>
                    </a:cxn>
                    <a:cxn ang="0">
                      <a:pos x="73" y="133"/>
                    </a:cxn>
                    <a:cxn ang="0">
                      <a:pos x="60" y="135"/>
                    </a:cxn>
                    <a:cxn ang="0">
                      <a:pos x="44" y="133"/>
                    </a:cxn>
                    <a:cxn ang="0">
                      <a:pos x="30" y="126"/>
                    </a:cxn>
                    <a:cxn ang="0">
                      <a:pos x="18" y="117"/>
                    </a:cxn>
                    <a:cxn ang="0">
                      <a:pos x="9" y="105"/>
                    </a:cxn>
                    <a:cxn ang="0">
                      <a:pos x="2" y="91"/>
                    </a:cxn>
                    <a:cxn ang="0">
                      <a:pos x="0" y="75"/>
                    </a:cxn>
                    <a:cxn ang="0">
                      <a:pos x="2" y="62"/>
                    </a:cxn>
                    <a:cxn ang="0">
                      <a:pos x="5" y="51"/>
                    </a:cxn>
                    <a:cxn ang="0">
                      <a:pos x="8" y="40"/>
                    </a:cxn>
                    <a:cxn ang="0">
                      <a:pos x="9" y="28"/>
                    </a:cxn>
                    <a:cxn ang="0">
                      <a:pos x="9" y="17"/>
                    </a:cxn>
                    <a:cxn ang="0">
                      <a:pos x="6" y="6"/>
                    </a:cxn>
                    <a:cxn ang="0">
                      <a:pos x="2" y="0"/>
                    </a:cxn>
                  </a:cxnLst>
                  <a:rect l="0" t="0" r="r" b="b"/>
                  <a:pathLst>
                    <a:path w="139" h="135">
                      <a:moveTo>
                        <a:pt x="2" y="0"/>
                      </a:moveTo>
                      <a:lnTo>
                        <a:pt x="69" y="0"/>
                      </a:lnTo>
                      <a:lnTo>
                        <a:pt x="87" y="1"/>
                      </a:lnTo>
                      <a:lnTo>
                        <a:pt x="104" y="8"/>
                      </a:lnTo>
                      <a:lnTo>
                        <a:pt x="118" y="19"/>
                      </a:lnTo>
                      <a:lnTo>
                        <a:pt x="130" y="31"/>
                      </a:lnTo>
                      <a:lnTo>
                        <a:pt x="136" y="46"/>
                      </a:lnTo>
                      <a:lnTo>
                        <a:pt x="139" y="63"/>
                      </a:lnTo>
                      <a:lnTo>
                        <a:pt x="139" y="133"/>
                      </a:lnTo>
                      <a:lnTo>
                        <a:pt x="133" y="129"/>
                      </a:lnTo>
                      <a:lnTo>
                        <a:pt x="123" y="126"/>
                      </a:lnTo>
                      <a:lnTo>
                        <a:pt x="113" y="126"/>
                      </a:lnTo>
                      <a:lnTo>
                        <a:pt x="102" y="127"/>
                      </a:lnTo>
                      <a:lnTo>
                        <a:pt x="93" y="128"/>
                      </a:lnTo>
                      <a:lnTo>
                        <a:pt x="85" y="130"/>
                      </a:lnTo>
                      <a:lnTo>
                        <a:pt x="73" y="133"/>
                      </a:lnTo>
                      <a:lnTo>
                        <a:pt x="60" y="135"/>
                      </a:lnTo>
                      <a:lnTo>
                        <a:pt x="44" y="133"/>
                      </a:lnTo>
                      <a:lnTo>
                        <a:pt x="30" y="126"/>
                      </a:lnTo>
                      <a:lnTo>
                        <a:pt x="18" y="117"/>
                      </a:lnTo>
                      <a:lnTo>
                        <a:pt x="9" y="105"/>
                      </a:lnTo>
                      <a:lnTo>
                        <a:pt x="2" y="91"/>
                      </a:lnTo>
                      <a:lnTo>
                        <a:pt x="0" y="75"/>
                      </a:lnTo>
                      <a:lnTo>
                        <a:pt x="2" y="62"/>
                      </a:lnTo>
                      <a:lnTo>
                        <a:pt x="5" y="51"/>
                      </a:lnTo>
                      <a:lnTo>
                        <a:pt x="8" y="40"/>
                      </a:lnTo>
                      <a:lnTo>
                        <a:pt x="9" y="28"/>
                      </a:lnTo>
                      <a:lnTo>
                        <a:pt x="9" y="17"/>
                      </a:lnTo>
                      <a:lnTo>
                        <a:pt x="6" y="6"/>
                      </a:lnTo>
                      <a:lnTo>
                        <a:pt x="2" y="0"/>
                      </a:lnTo>
                      <a:close/>
                    </a:path>
                  </a:pathLst>
                </a:custGeom>
                <a:solidFill>
                  <a:srgbClr val="95ADC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2" name="Freeform 164"/>
                <p:cNvSpPr>
                  <a:spLocks/>
                </p:cNvSpPr>
                <p:nvPr/>
              </p:nvSpPr>
              <p:spPr bwMode="auto">
                <a:xfrm>
                  <a:off x="7078663" y="5438775"/>
                  <a:ext cx="176213" cy="169862"/>
                </a:xfrm>
                <a:custGeom>
                  <a:avLst/>
                  <a:gdLst/>
                  <a:ahLst/>
                  <a:cxnLst>
                    <a:cxn ang="0">
                      <a:pos x="52" y="0"/>
                    </a:cxn>
                    <a:cxn ang="0">
                      <a:pos x="66" y="1"/>
                    </a:cxn>
                    <a:cxn ang="0">
                      <a:pos x="81" y="6"/>
                    </a:cxn>
                    <a:cxn ang="0">
                      <a:pos x="95" y="14"/>
                    </a:cxn>
                    <a:cxn ang="0">
                      <a:pos x="103" y="25"/>
                    </a:cxn>
                    <a:cxn ang="0">
                      <a:pos x="109" y="36"/>
                    </a:cxn>
                    <a:cxn ang="0">
                      <a:pos x="111" y="48"/>
                    </a:cxn>
                    <a:cxn ang="0">
                      <a:pos x="111" y="59"/>
                    </a:cxn>
                    <a:cxn ang="0">
                      <a:pos x="110" y="68"/>
                    </a:cxn>
                    <a:cxn ang="0">
                      <a:pos x="109" y="84"/>
                    </a:cxn>
                    <a:cxn ang="0">
                      <a:pos x="107" y="96"/>
                    </a:cxn>
                    <a:cxn ang="0">
                      <a:pos x="106" y="106"/>
                    </a:cxn>
                    <a:cxn ang="0">
                      <a:pos x="105" y="107"/>
                    </a:cxn>
                    <a:cxn ang="0">
                      <a:pos x="105" y="105"/>
                    </a:cxn>
                    <a:cxn ang="0">
                      <a:pos x="104" y="91"/>
                    </a:cxn>
                    <a:cxn ang="0">
                      <a:pos x="105" y="78"/>
                    </a:cxn>
                    <a:cxn ang="0">
                      <a:pos x="105" y="66"/>
                    </a:cxn>
                    <a:cxn ang="0">
                      <a:pos x="104" y="52"/>
                    </a:cxn>
                    <a:cxn ang="0">
                      <a:pos x="102" y="40"/>
                    </a:cxn>
                    <a:cxn ang="0">
                      <a:pos x="98" y="29"/>
                    </a:cxn>
                    <a:cxn ang="0">
                      <a:pos x="90" y="20"/>
                    </a:cxn>
                    <a:cxn ang="0">
                      <a:pos x="78" y="11"/>
                    </a:cxn>
                    <a:cxn ang="0">
                      <a:pos x="64" y="8"/>
                    </a:cxn>
                    <a:cxn ang="0">
                      <a:pos x="50" y="6"/>
                    </a:cxn>
                    <a:cxn ang="0">
                      <a:pos x="0" y="6"/>
                    </a:cxn>
                    <a:cxn ang="0">
                      <a:pos x="0" y="5"/>
                    </a:cxn>
                    <a:cxn ang="0">
                      <a:pos x="3" y="5"/>
                    </a:cxn>
                    <a:cxn ang="0">
                      <a:pos x="13" y="4"/>
                    </a:cxn>
                    <a:cxn ang="0">
                      <a:pos x="24" y="2"/>
                    </a:cxn>
                    <a:cxn ang="0">
                      <a:pos x="40" y="1"/>
                    </a:cxn>
                    <a:cxn ang="0">
                      <a:pos x="52" y="0"/>
                    </a:cxn>
                  </a:cxnLst>
                  <a:rect l="0" t="0" r="r" b="b"/>
                  <a:pathLst>
                    <a:path w="111" h="107">
                      <a:moveTo>
                        <a:pt x="52" y="0"/>
                      </a:moveTo>
                      <a:lnTo>
                        <a:pt x="66" y="1"/>
                      </a:lnTo>
                      <a:lnTo>
                        <a:pt x="81" y="6"/>
                      </a:lnTo>
                      <a:lnTo>
                        <a:pt x="95" y="14"/>
                      </a:lnTo>
                      <a:lnTo>
                        <a:pt x="103" y="25"/>
                      </a:lnTo>
                      <a:lnTo>
                        <a:pt x="109" y="36"/>
                      </a:lnTo>
                      <a:lnTo>
                        <a:pt x="111" y="48"/>
                      </a:lnTo>
                      <a:lnTo>
                        <a:pt x="111" y="59"/>
                      </a:lnTo>
                      <a:lnTo>
                        <a:pt x="110" y="68"/>
                      </a:lnTo>
                      <a:lnTo>
                        <a:pt x="109" y="84"/>
                      </a:lnTo>
                      <a:lnTo>
                        <a:pt x="107" y="96"/>
                      </a:lnTo>
                      <a:lnTo>
                        <a:pt x="106" y="106"/>
                      </a:lnTo>
                      <a:lnTo>
                        <a:pt x="105" y="107"/>
                      </a:lnTo>
                      <a:lnTo>
                        <a:pt x="105" y="105"/>
                      </a:lnTo>
                      <a:lnTo>
                        <a:pt x="104" y="91"/>
                      </a:lnTo>
                      <a:lnTo>
                        <a:pt x="105" y="78"/>
                      </a:lnTo>
                      <a:lnTo>
                        <a:pt x="105" y="66"/>
                      </a:lnTo>
                      <a:lnTo>
                        <a:pt x="104" y="52"/>
                      </a:lnTo>
                      <a:lnTo>
                        <a:pt x="102" y="40"/>
                      </a:lnTo>
                      <a:lnTo>
                        <a:pt x="98" y="29"/>
                      </a:lnTo>
                      <a:lnTo>
                        <a:pt x="90" y="20"/>
                      </a:lnTo>
                      <a:lnTo>
                        <a:pt x="78" y="11"/>
                      </a:lnTo>
                      <a:lnTo>
                        <a:pt x="64" y="8"/>
                      </a:lnTo>
                      <a:lnTo>
                        <a:pt x="50" y="6"/>
                      </a:lnTo>
                      <a:lnTo>
                        <a:pt x="0" y="6"/>
                      </a:lnTo>
                      <a:lnTo>
                        <a:pt x="0" y="5"/>
                      </a:lnTo>
                      <a:lnTo>
                        <a:pt x="3" y="5"/>
                      </a:lnTo>
                      <a:lnTo>
                        <a:pt x="13" y="4"/>
                      </a:lnTo>
                      <a:lnTo>
                        <a:pt x="24" y="2"/>
                      </a:lnTo>
                      <a:lnTo>
                        <a:pt x="40" y="1"/>
                      </a:lnTo>
                      <a:lnTo>
                        <a:pt x="52" y="0"/>
                      </a:lnTo>
                      <a:close/>
                    </a:path>
                  </a:pathLst>
                </a:custGeom>
                <a:solidFill>
                  <a:srgbClr val="B3C7D7"/>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3" name="Freeform 165"/>
                <p:cNvSpPr>
                  <a:spLocks/>
                </p:cNvSpPr>
                <p:nvPr/>
              </p:nvSpPr>
              <p:spPr bwMode="auto">
                <a:xfrm>
                  <a:off x="7091363" y="5538788"/>
                  <a:ext cx="57150" cy="55562"/>
                </a:xfrm>
                <a:custGeom>
                  <a:avLst/>
                  <a:gdLst/>
                  <a:ahLst/>
                  <a:cxnLst>
                    <a:cxn ang="0">
                      <a:pos x="18" y="0"/>
                    </a:cxn>
                    <a:cxn ang="0">
                      <a:pos x="28" y="2"/>
                    </a:cxn>
                    <a:cxn ang="0">
                      <a:pos x="34" y="8"/>
                    </a:cxn>
                    <a:cxn ang="0">
                      <a:pos x="36" y="18"/>
                    </a:cxn>
                    <a:cxn ang="0">
                      <a:pos x="34" y="26"/>
                    </a:cxn>
                    <a:cxn ang="0">
                      <a:pos x="28" y="33"/>
                    </a:cxn>
                    <a:cxn ang="0">
                      <a:pos x="18" y="35"/>
                    </a:cxn>
                    <a:cxn ang="0">
                      <a:pos x="10" y="33"/>
                    </a:cxn>
                    <a:cxn ang="0">
                      <a:pos x="3" y="26"/>
                    </a:cxn>
                    <a:cxn ang="0">
                      <a:pos x="0" y="18"/>
                    </a:cxn>
                    <a:cxn ang="0">
                      <a:pos x="2" y="10"/>
                    </a:cxn>
                    <a:cxn ang="0">
                      <a:pos x="6" y="4"/>
                    </a:cxn>
                    <a:cxn ang="0">
                      <a:pos x="12" y="1"/>
                    </a:cxn>
                    <a:cxn ang="0">
                      <a:pos x="18" y="0"/>
                    </a:cxn>
                  </a:cxnLst>
                  <a:rect l="0" t="0" r="r" b="b"/>
                  <a:pathLst>
                    <a:path w="36" h="35">
                      <a:moveTo>
                        <a:pt x="18" y="0"/>
                      </a:moveTo>
                      <a:lnTo>
                        <a:pt x="28" y="2"/>
                      </a:lnTo>
                      <a:lnTo>
                        <a:pt x="34" y="8"/>
                      </a:lnTo>
                      <a:lnTo>
                        <a:pt x="36" y="18"/>
                      </a:lnTo>
                      <a:lnTo>
                        <a:pt x="34" y="26"/>
                      </a:lnTo>
                      <a:lnTo>
                        <a:pt x="28" y="33"/>
                      </a:lnTo>
                      <a:lnTo>
                        <a:pt x="18" y="35"/>
                      </a:lnTo>
                      <a:lnTo>
                        <a:pt x="10" y="33"/>
                      </a:lnTo>
                      <a:lnTo>
                        <a:pt x="3" y="26"/>
                      </a:lnTo>
                      <a:lnTo>
                        <a:pt x="0" y="18"/>
                      </a:lnTo>
                      <a:lnTo>
                        <a:pt x="2" y="10"/>
                      </a:lnTo>
                      <a:lnTo>
                        <a:pt x="6" y="4"/>
                      </a:lnTo>
                      <a:lnTo>
                        <a:pt x="12" y="1"/>
                      </a:lnTo>
                      <a:lnTo>
                        <a:pt x="18" y="0"/>
                      </a:lnTo>
                      <a:close/>
                    </a:path>
                  </a:pathLst>
                </a:custGeom>
                <a:solidFill>
                  <a:srgbClr val="4A6898"/>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4" name="Freeform 166"/>
                <p:cNvSpPr>
                  <a:spLocks/>
                </p:cNvSpPr>
                <p:nvPr/>
              </p:nvSpPr>
              <p:spPr bwMode="auto">
                <a:xfrm>
                  <a:off x="7097713" y="5543550"/>
                  <a:ext cx="46038" cy="46037"/>
                </a:xfrm>
                <a:custGeom>
                  <a:avLst/>
                  <a:gdLst/>
                  <a:ahLst/>
                  <a:cxnLst>
                    <a:cxn ang="0">
                      <a:pos x="16" y="0"/>
                    </a:cxn>
                    <a:cxn ang="0">
                      <a:pos x="22" y="1"/>
                    </a:cxn>
                    <a:cxn ang="0">
                      <a:pos x="27" y="5"/>
                    </a:cxn>
                    <a:cxn ang="0">
                      <a:pos x="29" y="10"/>
                    </a:cxn>
                    <a:cxn ang="0">
                      <a:pos x="29" y="16"/>
                    </a:cxn>
                    <a:cxn ang="0">
                      <a:pos x="28" y="21"/>
                    </a:cxn>
                    <a:cxn ang="0">
                      <a:pos x="22" y="27"/>
                    </a:cxn>
                    <a:cxn ang="0">
                      <a:pos x="14" y="29"/>
                    </a:cxn>
                    <a:cxn ang="0">
                      <a:pos x="7" y="27"/>
                    </a:cxn>
                    <a:cxn ang="0">
                      <a:pos x="1" y="21"/>
                    </a:cxn>
                    <a:cxn ang="0">
                      <a:pos x="0" y="15"/>
                    </a:cxn>
                    <a:cxn ang="0">
                      <a:pos x="2" y="7"/>
                    </a:cxn>
                    <a:cxn ang="0">
                      <a:pos x="6" y="2"/>
                    </a:cxn>
                    <a:cxn ang="0">
                      <a:pos x="10" y="1"/>
                    </a:cxn>
                    <a:cxn ang="0">
                      <a:pos x="16" y="0"/>
                    </a:cxn>
                  </a:cxnLst>
                  <a:rect l="0" t="0" r="r" b="b"/>
                  <a:pathLst>
                    <a:path w="29" h="29">
                      <a:moveTo>
                        <a:pt x="16" y="0"/>
                      </a:moveTo>
                      <a:lnTo>
                        <a:pt x="22" y="1"/>
                      </a:lnTo>
                      <a:lnTo>
                        <a:pt x="27" y="5"/>
                      </a:lnTo>
                      <a:lnTo>
                        <a:pt x="29" y="10"/>
                      </a:lnTo>
                      <a:lnTo>
                        <a:pt x="29" y="16"/>
                      </a:lnTo>
                      <a:lnTo>
                        <a:pt x="28" y="21"/>
                      </a:lnTo>
                      <a:lnTo>
                        <a:pt x="22" y="27"/>
                      </a:lnTo>
                      <a:lnTo>
                        <a:pt x="14" y="29"/>
                      </a:lnTo>
                      <a:lnTo>
                        <a:pt x="7" y="27"/>
                      </a:lnTo>
                      <a:lnTo>
                        <a:pt x="1" y="21"/>
                      </a:lnTo>
                      <a:lnTo>
                        <a:pt x="0" y="15"/>
                      </a:lnTo>
                      <a:lnTo>
                        <a:pt x="2" y="7"/>
                      </a:lnTo>
                      <a:lnTo>
                        <a:pt x="6" y="2"/>
                      </a:lnTo>
                      <a:lnTo>
                        <a:pt x="10" y="1"/>
                      </a:lnTo>
                      <a:lnTo>
                        <a:pt x="16" y="0"/>
                      </a:lnTo>
                      <a:close/>
                    </a:path>
                  </a:pathLst>
                </a:custGeom>
                <a:solidFill>
                  <a:srgbClr val="E2E9F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5" name="Freeform 167"/>
                <p:cNvSpPr>
                  <a:spLocks/>
                </p:cNvSpPr>
                <p:nvPr/>
              </p:nvSpPr>
              <p:spPr bwMode="auto">
                <a:xfrm>
                  <a:off x="7107238" y="5545138"/>
                  <a:ext cx="28575" cy="42862"/>
                </a:xfrm>
                <a:custGeom>
                  <a:avLst/>
                  <a:gdLst/>
                  <a:ahLst/>
                  <a:cxnLst>
                    <a:cxn ang="0">
                      <a:pos x="14" y="0"/>
                    </a:cxn>
                    <a:cxn ang="0">
                      <a:pos x="15" y="0"/>
                    </a:cxn>
                    <a:cxn ang="0">
                      <a:pos x="16" y="0"/>
                    </a:cxn>
                    <a:cxn ang="0">
                      <a:pos x="17" y="0"/>
                    </a:cxn>
                    <a:cxn ang="0">
                      <a:pos x="17" y="1"/>
                    </a:cxn>
                    <a:cxn ang="0">
                      <a:pos x="18" y="1"/>
                    </a:cxn>
                    <a:cxn ang="0">
                      <a:pos x="3" y="27"/>
                    </a:cxn>
                    <a:cxn ang="0">
                      <a:pos x="2" y="27"/>
                    </a:cxn>
                    <a:cxn ang="0">
                      <a:pos x="1" y="26"/>
                    </a:cxn>
                    <a:cxn ang="0">
                      <a:pos x="0" y="26"/>
                    </a:cxn>
                    <a:cxn ang="0">
                      <a:pos x="0" y="25"/>
                    </a:cxn>
                    <a:cxn ang="0">
                      <a:pos x="14" y="0"/>
                    </a:cxn>
                  </a:cxnLst>
                  <a:rect l="0" t="0" r="r" b="b"/>
                  <a:pathLst>
                    <a:path w="18" h="27">
                      <a:moveTo>
                        <a:pt x="14" y="0"/>
                      </a:moveTo>
                      <a:lnTo>
                        <a:pt x="15" y="0"/>
                      </a:lnTo>
                      <a:lnTo>
                        <a:pt x="16" y="0"/>
                      </a:lnTo>
                      <a:lnTo>
                        <a:pt x="17" y="0"/>
                      </a:lnTo>
                      <a:lnTo>
                        <a:pt x="17" y="1"/>
                      </a:lnTo>
                      <a:lnTo>
                        <a:pt x="18" y="1"/>
                      </a:lnTo>
                      <a:lnTo>
                        <a:pt x="3" y="27"/>
                      </a:lnTo>
                      <a:lnTo>
                        <a:pt x="2" y="27"/>
                      </a:lnTo>
                      <a:lnTo>
                        <a:pt x="1" y="26"/>
                      </a:lnTo>
                      <a:lnTo>
                        <a:pt x="0" y="26"/>
                      </a:lnTo>
                      <a:lnTo>
                        <a:pt x="0" y="25"/>
                      </a:lnTo>
                      <a:lnTo>
                        <a:pt x="14" y="0"/>
                      </a:lnTo>
                      <a:close/>
                    </a:path>
                  </a:pathLst>
                </a:custGeom>
                <a:solidFill>
                  <a:srgbClr val="8AA4BE"/>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6" name="Freeform 168"/>
                <p:cNvSpPr>
                  <a:spLocks/>
                </p:cNvSpPr>
                <p:nvPr/>
              </p:nvSpPr>
              <p:spPr bwMode="auto">
                <a:xfrm>
                  <a:off x="5370513" y="6635750"/>
                  <a:ext cx="225425" cy="222250"/>
                </a:xfrm>
                <a:custGeom>
                  <a:avLst/>
                  <a:gdLst/>
                  <a:ahLst/>
                  <a:cxnLst>
                    <a:cxn ang="0">
                      <a:pos x="78" y="0"/>
                    </a:cxn>
                    <a:cxn ang="0">
                      <a:pos x="95" y="2"/>
                    </a:cxn>
                    <a:cxn ang="0">
                      <a:pos x="111" y="9"/>
                    </a:cxn>
                    <a:cxn ang="0">
                      <a:pos x="123" y="19"/>
                    </a:cxn>
                    <a:cxn ang="0">
                      <a:pos x="133" y="32"/>
                    </a:cxn>
                    <a:cxn ang="0">
                      <a:pos x="140" y="47"/>
                    </a:cxn>
                    <a:cxn ang="0">
                      <a:pos x="142" y="64"/>
                    </a:cxn>
                    <a:cxn ang="0">
                      <a:pos x="140" y="77"/>
                    </a:cxn>
                    <a:cxn ang="0">
                      <a:pos x="136" y="90"/>
                    </a:cxn>
                    <a:cxn ang="0">
                      <a:pos x="133" y="102"/>
                    </a:cxn>
                    <a:cxn ang="0">
                      <a:pos x="133" y="115"/>
                    </a:cxn>
                    <a:cxn ang="0">
                      <a:pos x="134" y="129"/>
                    </a:cxn>
                    <a:cxn ang="0">
                      <a:pos x="137" y="140"/>
                    </a:cxn>
                    <a:cxn ang="0">
                      <a:pos x="71" y="140"/>
                    </a:cxn>
                    <a:cxn ang="0">
                      <a:pos x="52" y="138"/>
                    </a:cxn>
                    <a:cxn ang="0">
                      <a:pos x="36" y="132"/>
                    </a:cxn>
                    <a:cxn ang="0">
                      <a:pos x="21" y="121"/>
                    </a:cxn>
                    <a:cxn ang="0">
                      <a:pos x="10" y="108"/>
                    </a:cxn>
                    <a:cxn ang="0">
                      <a:pos x="3" y="93"/>
                    </a:cxn>
                    <a:cxn ang="0">
                      <a:pos x="0" y="75"/>
                    </a:cxn>
                    <a:cxn ang="0">
                      <a:pos x="0" y="6"/>
                    </a:cxn>
                    <a:cxn ang="0">
                      <a:pos x="10" y="9"/>
                    </a:cxn>
                    <a:cxn ang="0">
                      <a:pos x="21" y="10"/>
                    </a:cxn>
                    <a:cxn ang="0">
                      <a:pos x="44" y="8"/>
                    </a:cxn>
                    <a:cxn ang="0">
                      <a:pos x="53" y="6"/>
                    </a:cxn>
                    <a:cxn ang="0">
                      <a:pos x="66" y="2"/>
                    </a:cxn>
                    <a:cxn ang="0">
                      <a:pos x="78" y="0"/>
                    </a:cxn>
                  </a:cxnLst>
                  <a:rect l="0" t="0" r="r" b="b"/>
                  <a:pathLst>
                    <a:path w="142" h="140">
                      <a:moveTo>
                        <a:pt x="78" y="0"/>
                      </a:moveTo>
                      <a:lnTo>
                        <a:pt x="95" y="2"/>
                      </a:lnTo>
                      <a:lnTo>
                        <a:pt x="111" y="9"/>
                      </a:lnTo>
                      <a:lnTo>
                        <a:pt x="123" y="19"/>
                      </a:lnTo>
                      <a:lnTo>
                        <a:pt x="133" y="32"/>
                      </a:lnTo>
                      <a:lnTo>
                        <a:pt x="140" y="47"/>
                      </a:lnTo>
                      <a:lnTo>
                        <a:pt x="142" y="64"/>
                      </a:lnTo>
                      <a:lnTo>
                        <a:pt x="140" y="77"/>
                      </a:lnTo>
                      <a:lnTo>
                        <a:pt x="136" y="90"/>
                      </a:lnTo>
                      <a:lnTo>
                        <a:pt x="133" y="102"/>
                      </a:lnTo>
                      <a:lnTo>
                        <a:pt x="133" y="115"/>
                      </a:lnTo>
                      <a:lnTo>
                        <a:pt x="134" y="129"/>
                      </a:lnTo>
                      <a:lnTo>
                        <a:pt x="137" y="140"/>
                      </a:lnTo>
                      <a:lnTo>
                        <a:pt x="71" y="140"/>
                      </a:lnTo>
                      <a:lnTo>
                        <a:pt x="52" y="138"/>
                      </a:lnTo>
                      <a:lnTo>
                        <a:pt x="36" y="132"/>
                      </a:lnTo>
                      <a:lnTo>
                        <a:pt x="21" y="121"/>
                      </a:lnTo>
                      <a:lnTo>
                        <a:pt x="10" y="108"/>
                      </a:lnTo>
                      <a:lnTo>
                        <a:pt x="3" y="93"/>
                      </a:lnTo>
                      <a:lnTo>
                        <a:pt x="0" y="75"/>
                      </a:lnTo>
                      <a:lnTo>
                        <a:pt x="0" y="6"/>
                      </a:lnTo>
                      <a:lnTo>
                        <a:pt x="10" y="9"/>
                      </a:lnTo>
                      <a:lnTo>
                        <a:pt x="21" y="10"/>
                      </a:lnTo>
                      <a:lnTo>
                        <a:pt x="44" y="8"/>
                      </a:lnTo>
                      <a:lnTo>
                        <a:pt x="53" y="6"/>
                      </a:lnTo>
                      <a:lnTo>
                        <a:pt x="66" y="2"/>
                      </a:lnTo>
                      <a:lnTo>
                        <a:pt x="78" y="0"/>
                      </a:lnTo>
                      <a:close/>
                    </a:path>
                  </a:pathLst>
                </a:custGeom>
                <a:solidFill>
                  <a:srgbClr val="4A6898"/>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7" name="Freeform 169"/>
                <p:cNvSpPr>
                  <a:spLocks/>
                </p:cNvSpPr>
                <p:nvPr/>
              </p:nvSpPr>
              <p:spPr bwMode="auto">
                <a:xfrm>
                  <a:off x="5368925" y="6643688"/>
                  <a:ext cx="220663" cy="214312"/>
                </a:xfrm>
                <a:custGeom>
                  <a:avLst/>
                  <a:gdLst/>
                  <a:ahLst/>
                  <a:cxnLst>
                    <a:cxn ang="0">
                      <a:pos x="79" y="0"/>
                    </a:cxn>
                    <a:cxn ang="0">
                      <a:pos x="95" y="2"/>
                    </a:cxn>
                    <a:cxn ang="0">
                      <a:pos x="110" y="9"/>
                    </a:cxn>
                    <a:cxn ang="0">
                      <a:pos x="122" y="17"/>
                    </a:cxn>
                    <a:cxn ang="0">
                      <a:pos x="131" y="30"/>
                    </a:cxn>
                    <a:cxn ang="0">
                      <a:pos x="137" y="44"/>
                    </a:cxn>
                    <a:cxn ang="0">
                      <a:pos x="139" y="59"/>
                    </a:cxn>
                    <a:cxn ang="0">
                      <a:pos x="137" y="71"/>
                    </a:cxn>
                    <a:cxn ang="0">
                      <a:pos x="134" y="84"/>
                    </a:cxn>
                    <a:cxn ang="0">
                      <a:pos x="132" y="94"/>
                    </a:cxn>
                    <a:cxn ang="0">
                      <a:pos x="131" y="106"/>
                    </a:cxn>
                    <a:cxn ang="0">
                      <a:pos x="131" y="118"/>
                    </a:cxn>
                    <a:cxn ang="0">
                      <a:pos x="134" y="127"/>
                    </a:cxn>
                    <a:cxn ang="0">
                      <a:pos x="137" y="135"/>
                    </a:cxn>
                    <a:cxn ang="0">
                      <a:pos x="71" y="135"/>
                    </a:cxn>
                    <a:cxn ang="0">
                      <a:pos x="53" y="133"/>
                    </a:cxn>
                    <a:cxn ang="0">
                      <a:pos x="36" y="127"/>
                    </a:cxn>
                    <a:cxn ang="0">
                      <a:pos x="21" y="116"/>
                    </a:cxn>
                    <a:cxn ang="0">
                      <a:pos x="10" y="104"/>
                    </a:cxn>
                    <a:cxn ang="0">
                      <a:pos x="3" y="88"/>
                    </a:cxn>
                    <a:cxn ang="0">
                      <a:pos x="0" y="71"/>
                    </a:cxn>
                    <a:cxn ang="0">
                      <a:pos x="0" y="1"/>
                    </a:cxn>
                    <a:cxn ang="0">
                      <a:pos x="6" y="5"/>
                    </a:cxn>
                    <a:cxn ang="0">
                      <a:pos x="17" y="8"/>
                    </a:cxn>
                    <a:cxn ang="0">
                      <a:pos x="37" y="8"/>
                    </a:cxn>
                    <a:cxn ang="0">
                      <a:pos x="47" y="7"/>
                    </a:cxn>
                    <a:cxn ang="0">
                      <a:pos x="55" y="5"/>
                    </a:cxn>
                    <a:cxn ang="0">
                      <a:pos x="67" y="2"/>
                    </a:cxn>
                    <a:cxn ang="0">
                      <a:pos x="79" y="0"/>
                    </a:cxn>
                  </a:cxnLst>
                  <a:rect l="0" t="0" r="r" b="b"/>
                  <a:pathLst>
                    <a:path w="139" h="135">
                      <a:moveTo>
                        <a:pt x="79" y="0"/>
                      </a:moveTo>
                      <a:lnTo>
                        <a:pt x="95" y="2"/>
                      </a:lnTo>
                      <a:lnTo>
                        <a:pt x="110" y="9"/>
                      </a:lnTo>
                      <a:lnTo>
                        <a:pt x="122" y="17"/>
                      </a:lnTo>
                      <a:lnTo>
                        <a:pt x="131" y="30"/>
                      </a:lnTo>
                      <a:lnTo>
                        <a:pt x="137" y="44"/>
                      </a:lnTo>
                      <a:lnTo>
                        <a:pt x="139" y="59"/>
                      </a:lnTo>
                      <a:lnTo>
                        <a:pt x="137" y="71"/>
                      </a:lnTo>
                      <a:lnTo>
                        <a:pt x="134" y="84"/>
                      </a:lnTo>
                      <a:lnTo>
                        <a:pt x="132" y="94"/>
                      </a:lnTo>
                      <a:lnTo>
                        <a:pt x="131" y="106"/>
                      </a:lnTo>
                      <a:lnTo>
                        <a:pt x="131" y="118"/>
                      </a:lnTo>
                      <a:lnTo>
                        <a:pt x="134" y="127"/>
                      </a:lnTo>
                      <a:lnTo>
                        <a:pt x="137" y="135"/>
                      </a:lnTo>
                      <a:lnTo>
                        <a:pt x="71" y="135"/>
                      </a:lnTo>
                      <a:lnTo>
                        <a:pt x="53" y="133"/>
                      </a:lnTo>
                      <a:lnTo>
                        <a:pt x="36" y="127"/>
                      </a:lnTo>
                      <a:lnTo>
                        <a:pt x="21" y="116"/>
                      </a:lnTo>
                      <a:lnTo>
                        <a:pt x="10" y="104"/>
                      </a:lnTo>
                      <a:lnTo>
                        <a:pt x="3" y="88"/>
                      </a:lnTo>
                      <a:lnTo>
                        <a:pt x="0" y="71"/>
                      </a:lnTo>
                      <a:lnTo>
                        <a:pt x="0" y="1"/>
                      </a:lnTo>
                      <a:lnTo>
                        <a:pt x="6" y="5"/>
                      </a:lnTo>
                      <a:lnTo>
                        <a:pt x="17" y="8"/>
                      </a:lnTo>
                      <a:lnTo>
                        <a:pt x="37" y="8"/>
                      </a:lnTo>
                      <a:lnTo>
                        <a:pt x="47" y="7"/>
                      </a:lnTo>
                      <a:lnTo>
                        <a:pt x="55" y="5"/>
                      </a:lnTo>
                      <a:lnTo>
                        <a:pt x="67" y="2"/>
                      </a:lnTo>
                      <a:lnTo>
                        <a:pt x="79" y="0"/>
                      </a:lnTo>
                      <a:close/>
                    </a:path>
                  </a:pathLst>
                </a:custGeom>
                <a:solidFill>
                  <a:srgbClr val="95ADC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8" name="Freeform 170"/>
                <p:cNvSpPr>
                  <a:spLocks/>
                </p:cNvSpPr>
                <p:nvPr/>
              </p:nvSpPr>
              <p:spPr bwMode="auto">
                <a:xfrm>
                  <a:off x="5389563" y="6667500"/>
                  <a:ext cx="176213" cy="173037"/>
                </a:xfrm>
                <a:custGeom>
                  <a:avLst/>
                  <a:gdLst/>
                  <a:ahLst/>
                  <a:cxnLst>
                    <a:cxn ang="0">
                      <a:pos x="5" y="0"/>
                    </a:cxn>
                    <a:cxn ang="0">
                      <a:pos x="5" y="0"/>
                    </a:cxn>
                    <a:cxn ang="0">
                      <a:pos x="5" y="3"/>
                    </a:cxn>
                    <a:cxn ang="0">
                      <a:pos x="6" y="16"/>
                    </a:cxn>
                    <a:cxn ang="0">
                      <a:pos x="5" y="30"/>
                    </a:cxn>
                    <a:cxn ang="0">
                      <a:pos x="5" y="43"/>
                    </a:cxn>
                    <a:cxn ang="0">
                      <a:pos x="6" y="56"/>
                    </a:cxn>
                    <a:cxn ang="0">
                      <a:pos x="8" y="69"/>
                    </a:cxn>
                    <a:cxn ang="0">
                      <a:pos x="13" y="79"/>
                    </a:cxn>
                    <a:cxn ang="0">
                      <a:pos x="21" y="89"/>
                    </a:cxn>
                    <a:cxn ang="0">
                      <a:pos x="33" y="97"/>
                    </a:cxn>
                    <a:cxn ang="0">
                      <a:pos x="46" y="101"/>
                    </a:cxn>
                    <a:cxn ang="0">
                      <a:pos x="61" y="103"/>
                    </a:cxn>
                    <a:cxn ang="0">
                      <a:pos x="111" y="103"/>
                    </a:cxn>
                    <a:cxn ang="0">
                      <a:pos x="109" y="104"/>
                    </a:cxn>
                    <a:cxn ang="0">
                      <a:pos x="107" y="104"/>
                    </a:cxn>
                    <a:cxn ang="0">
                      <a:pos x="92" y="106"/>
                    </a:cxn>
                    <a:cxn ang="0">
                      <a:pos x="71" y="108"/>
                    </a:cxn>
                    <a:cxn ang="0">
                      <a:pos x="62" y="109"/>
                    </a:cxn>
                    <a:cxn ang="0">
                      <a:pos x="50" y="109"/>
                    </a:cxn>
                    <a:cxn ang="0">
                      <a:pos x="39" y="106"/>
                    </a:cxn>
                    <a:cxn ang="0">
                      <a:pos x="26" y="102"/>
                    </a:cxn>
                    <a:cxn ang="0">
                      <a:pos x="16" y="94"/>
                    </a:cxn>
                    <a:cxn ang="0">
                      <a:pos x="7" y="84"/>
                    </a:cxn>
                    <a:cxn ang="0">
                      <a:pos x="2" y="73"/>
                    </a:cxn>
                    <a:cxn ang="0">
                      <a:pos x="0" y="60"/>
                    </a:cxn>
                    <a:cxn ang="0">
                      <a:pos x="0" y="50"/>
                    </a:cxn>
                    <a:cxn ang="0">
                      <a:pos x="1" y="39"/>
                    </a:cxn>
                    <a:cxn ang="0">
                      <a:pos x="2" y="24"/>
                    </a:cxn>
                    <a:cxn ang="0">
                      <a:pos x="4" y="13"/>
                    </a:cxn>
                    <a:cxn ang="0">
                      <a:pos x="5" y="3"/>
                    </a:cxn>
                    <a:cxn ang="0">
                      <a:pos x="5" y="0"/>
                    </a:cxn>
                  </a:cxnLst>
                  <a:rect l="0" t="0" r="r" b="b"/>
                  <a:pathLst>
                    <a:path w="111" h="109">
                      <a:moveTo>
                        <a:pt x="5" y="0"/>
                      </a:moveTo>
                      <a:lnTo>
                        <a:pt x="5" y="0"/>
                      </a:lnTo>
                      <a:lnTo>
                        <a:pt x="5" y="3"/>
                      </a:lnTo>
                      <a:lnTo>
                        <a:pt x="6" y="16"/>
                      </a:lnTo>
                      <a:lnTo>
                        <a:pt x="5" y="30"/>
                      </a:lnTo>
                      <a:lnTo>
                        <a:pt x="5" y="43"/>
                      </a:lnTo>
                      <a:lnTo>
                        <a:pt x="6" y="56"/>
                      </a:lnTo>
                      <a:lnTo>
                        <a:pt x="8" y="69"/>
                      </a:lnTo>
                      <a:lnTo>
                        <a:pt x="13" y="79"/>
                      </a:lnTo>
                      <a:lnTo>
                        <a:pt x="21" y="89"/>
                      </a:lnTo>
                      <a:lnTo>
                        <a:pt x="33" y="97"/>
                      </a:lnTo>
                      <a:lnTo>
                        <a:pt x="46" y="101"/>
                      </a:lnTo>
                      <a:lnTo>
                        <a:pt x="61" y="103"/>
                      </a:lnTo>
                      <a:lnTo>
                        <a:pt x="111" y="103"/>
                      </a:lnTo>
                      <a:lnTo>
                        <a:pt x="109" y="104"/>
                      </a:lnTo>
                      <a:lnTo>
                        <a:pt x="107" y="104"/>
                      </a:lnTo>
                      <a:lnTo>
                        <a:pt x="92" y="106"/>
                      </a:lnTo>
                      <a:lnTo>
                        <a:pt x="71" y="108"/>
                      </a:lnTo>
                      <a:lnTo>
                        <a:pt x="62" y="109"/>
                      </a:lnTo>
                      <a:lnTo>
                        <a:pt x="50" y="109"/>
                      </a:lnTo>
                      <a:lnTo>
                        <a:pt x="39" y="106"/>
                      </a:lnTo>
                      <a:lnTo>
                        <a:pt x="26" y="102"/>
                      </a:lnTo>
                      <a:lnTo>
                        <a:pt x="16" y="94"/>
                      </a:lnTo>
                      <a:lnTo>
                        <a:pt x="7" y="84"/>
                      </a:lnTo>
                      <a:lnTo>
                        <a:pt x="2" y="73"/>
                      </a:lnTo>
                      <a:lnTo>
                        <a:pt x="0" y="60"/>
                      </a:lnTo>
                      <a:lnTo>
                        <a:pt x="0" y="50"/>
                      </a:lnTo>
                      <a:lnTo>
                        <a:pt x="1" y="39"/>
                      </a:lnTo>
                      <a:lnTo>
                        <a:pt x="2" y="24"/>
                      </a:lnTo>
                      <a:lnTo>
                        <a:pt x="4" y="13"/>
                      </a:lnTo>
                      <a:lnTo>
                        <a:pt x="5" y="3"/>
                      </a:lnTo>
                      <a:lnTo>
                        <a:pt x="5" y="0"/>
                      </a:lnTo>
                      <a:close/>
                    </a:path>
                  </a:pathLst>
                </a:custGeom>
                <a:solidFill>
                  <a:srgbClr val="B3C7D7"/>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19" name="Freeform 171"/>
                <p:cNvSpPr>
                  <a:spLocks/>
                </p:cNvSpPr>
                <p:nvPr/>
              </p:nvSpPr>
              <p:spPr bwMode="auto">
                <a:xfrm>
                  <a:off x="5494338" y="6683375"/>
                  <a:ext cx="55563" cy="57150"/>
                </a:xfrm>
                <a:custGeom>
                  <a:avLst/>
                  <a:gdLst/>
                  <a:ahLst/>
                  <a:cxnLst>
                    <a:cxn ang="0">
                      <a:pos x="18" y="0"/>
                    </a:cxn>
                    <a:cxn ang="0">
                      <a:pos x="27" y="3"/>
                    </a:cxn>
                    <a:cxn ang="0">
                      <a:pos x="34" y="9"/>
                    </a:cxn>
                    <a:cxn ang="0">
                      <a:pos x="35" y="18"/>
                    </a:cxn>
                    <a:cxn ang="0">
                      <a:pos x="34" y="26"/>
                    </a:cxn>
                    <a:cxn ang="0">
                      <a:pos x="27" y="33"/>
                    </a:cxn>
                    <a:cxn ang="0">
                      <a:pos x="18" y="36"/>
                    </a:cxn>
                    <a:cxn ang="0">
                      <a:pos x="11" y="34"/>
                    </a:cxn>
                    <a:cxn ang="0">
                      <a:pos x="5" y="30"/>
                    </a:cxn>
                    <a:cxn ang="0">
                      <a:pos x="1" y="24"/>
                    </a:cxn>
                    <a:cxn ang="0">
                      <a:pos x="0" y="18"/>
                    </a:cxn>
                    <a:cxn ang="0">
                      <a:pos x="1" y="11"/>
                    </a:cxn>
                    <a:cxn ang="0">
                      <a:pos x="5" y="5"/>
                    </a:cxn>
                    <a:cxn ang="0">
                      <a:pos x="11" y="2"/>
                    </a:cxn>
                    <a:cxn ang="0">
                      <a:pos x="18" y="0"/>
                    </a:cxn>
                  </a:cxnLst>
                  <a:rect l="0" t="0" r="r" b="b"/>
                  <a:pathLst>
                    <a:path w="35" h="36">
                      <a:moveTo>
                        <a:pt x="18" y="0"/>
                      </a:moveTo>
                      <a:lnTo>
                        <a:pt x="27" y="3"/>
                      </a:lnTo>
                      <a:lnTo>
                        <a:pt x="34" y="9"/>
                      </a:lnTo>
                      <a:lnTo>
                        <a:pt x="35" y="18"/>
                      </a:lnTo>
                      <a:lnTo>
                        <a:pt x="34" y="26"/>
                      </a:lnTo>
                      <a:lnTo>
                        <a:pt x="27" y="33"/>
                      </a:lnTo>
                      <a:lnTo>
                        <a:pt x="18" y="36"/>
                      </a:lnTo>
                      <a:lnTo>
                        <a:pt x="11" y="34"/>
                      </a:lnTo>
                      <a:lnTo>
                        <a:pt x="5" y="30"/>
                      </a:lnTo>
                      <a:lnTo>
                        <a:pt x="1" y="24"/>
                      </a:lnTo>
                      <a:lnTo>
                        <a:pt x="0" y="18"/>
                      </a:lnTo>
                      <a:lnTo>
                        <a:pt x="1" y="11"/>
                      </a:lnTo>
                      <a:lnTo>
                        <a:pt x="5" y="5"/>
                      </a:lnTo>
                      <a:lnTo>
                        <a:pt x="11" y="2"/>
                      </a:lnTo>
                      <a:lnTo>
                        <a:pt x="18" y="0"/>
                      </a:lnTo>
                      <a:close/>
                    </a:path>
                  </a:pathLst>
                </a:custGeom>
                <a:solidFill>
                  <a:srgbClr val="4A6898"/>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20" name="Freeform 172"/>
                <p:cNvSpPr>
                  <a:spLocks/>
                </p:cNvSpPr>
                <p:nvPr/>
              </p:nvSpPr>
              <p:spPr bwMode="auto">
                <a:xfrm>
                  <a:off x="5499100" y="6688138"/>
                  <a:ext cx="47625" cy="47625"/>
                </a:xfrm>
                <a:custGeom>
                  <a:avLst/>
                  <a:gdLst/>
                  <a:ahLst/>
                  <a:cxnLst>
                    <a:cxn ang="0">
                      <a:pos x="15" y="0"/>
                    </a:cxn>
                    <a:cxn ang="0">
                      <a:pos x="23" y="2"/>
                    </a:cxn>
                    <a:cxn ang="0">
                      <a:pos x="29" y="7"/>
                    </a:cxn>
                    <a:cxn ang="0">
                      <a:pos x="30" y="15"/>
                    </a:cxn>
                    <a:cxn ang="0">
                      <a:pos x="28" y="22"/>
                    </a:cxn>
                    <a:cxn ang="0">
                      <a:pos x="22" y="28"/>
                    </a:cxn>
                    <a:cxn ang="0">
                      <a:pos x="15" y="30"/>
                    </a:cxn>
                    <a:cxn ang="0">
                      <a:pos x="8" y="28"/>
                    </a:cxn>
                    <a:cxn ang="0">
                      <a:pos x="2" y="22"/>
                    </a:cxn>
                    <a:cxn ang="0">
                      <a:pos x="0" y="15"/>
                    </a:cxn>
                    <a:cxn ang="0">
                      <a:pos x="2" y="7"/>
                    </a:cxn>
                    <a:cxn ang="0">
                      <a:pos x="8" y="2"/>
                    </a:cxn>
                    <a:cxn ang="0">
                      <a:pos x="15" y="0"/>
                    </a:cxn>
                  </a:cxnLst>
                  <a:rect l="0" t="0" r="r" b="b"/>
                  <a:pathLst>
                    <a:path w="30" h="30">
                      <a:moveTo>
                        <a:pt x="15" y="0"/>
                      </a:moveTo>
                      <a:lnTo>
                        <a:pt x="23" y="2"/>
                      </a:lnTo>
                      <a:lnTo>
                        <a:pt x="29" y="7"/>
                      </a:lnTo>
                      <a:lnTo>
                        <a:pt x="30" y="15"/>
                      </a:lnTo>
                      <a:lnTo>
                        <a:pt x="28" y="22"/>
                      </a:lnTo>
                      <a:lnTo>
                        <a:pt x="22" y="28"/>
                      </a:lnTo>
                      <a:lnTo>
                        <a:pt x="15" y="30"/>
                      </a:lnTo>
                      <a:lnTo>
                        <a:pt x="8" y="28"/>
                      </a:lnTo>
                      <a:lnTo>
                        <a:pt x="2" y="22"/>
                      </a:lnTo>
                      <a:lnTo>
                        <a:pt x="0" y="15"/>
                      </a:lnTo>
                      <a:lnTo>
                        <a:pt x="2" y="7"/>
                      </a:lnTo>
                      <a:lnTo>
                        <a:pt x="8" y="2"/>
                      </a:lnTo>
                      <a:lnTo>
                        <a:pt x="15" y="0"/>
                      </a:lnTo>
                      <a:close/>
                    </a:path>
                  </a:pathLst>
                </a:custGeom>
                <a:solidFill>
                  <a:srgbClr val="E2E9F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21" name="Freeform 173"/>
                <p:cNvSpPr>
                  <a:spLocks/>
                </p:cNvSpPr>
                <p:nvPr/>
              </p:nvSpPr>
              <p:spPr bwMode="auto">
                <a:xfrm>
                  <a:off x="5508625" y="6691313"/>
                  <a:ext cx="28575" cy="41275"/>
                </a:xfrm>
                <a:custGeom>
                  <a:avLst/>
                  <a:gdLst/>
                  <a:ahLst/>
                  <a:cxnLst>
                    <a:cxn ang="0">
                      <a:pos x="15" y="0"/>
                    </a:cxn>
                    <a:cxn ang="0">
                      <a:pos x="17" y="0"/>
                    </a:cxn>
                    <a:cxn ang="0">
                      <a:pos x="17" y="0"/>
                    </a:cxn>
                    <a:cxn ang="0">
                      <a:pos x="18" y="0"/>
                    </a:cxn>
                    <a:cxn ang="0">
                      <a:pos x="3" y="26"/>
                    </a:cxn>
                    <a:cxn ang="0">
                      <a:pos x="2" y="26"/>
                    </a:cxn>
                    <a:cxn ang="0">
                      <a:pos x="1" y="25"/>
                    </a:cxn>
                    <a:cxn ang="0">
                      <a:pos x="0" y="25"/>
                    </a:cxn>
                    <a:cxn ang="0">
                      <a:pos x="15" y="0"/>
                    </a:cxn>
                  </a:cxnLst>
                  <a:rect l="0" t="0" r="r" b="b"/>
                  <a:pathLst>
                    <a:path w="18" h="26">
                      <a:moveTo>
                        <a:pt x="15" y="0"/>
                      </a:moveTo>
                      <a:lnTo>
                        <a:pt x="17" y="0"/>
                      </a:lnTo>
                      <a:lnTo>
                        <a:pt x="17" y="0"/>
                      </a:lnTo>
                      <a:lnTo>
                        <a:pt x="18" y="0"/>
                      </a:lnTo>
                      <a:lnTo>
                        <a:pt x="3" y="26"/>
                      </a:lnTo>
                      <a:lnTo>
                        <a:pt x="2" y="26"/>
                      </a:lnTo>
                      <a:lnTo>
                        <a:pt x="1" y="25"/>
                      </a:lnTo>
                      <a:lnTo>
                        <a:pt x="0" y="25"/>
                      </a:lnTo>
                      <a:lnTo>
                        <a:pt x="15" y="0"/>
                      </a:lnTo>
                      <a:close/>
                    </a:path>
                  </a:pathLst>
                </a:custGeom>
                <a:solidFill>
                  <a:srgbClr val="8AA4BE"/>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22" name="Freeform 174"/>
                <p:cNvSpPr>
                  <a:spLocks/>
                </p:cNvSpPr>
                <p:nvPr/>
              </p:nvSpPr>
              <p:spPr bwMode="auto">
                <a:xfrm>
                  <a:off x="7048500" y="6635750"/>
                  <a:ext cx="223838" cy="222250"/>
                </a:xfrm>
                <a:custGeom>
                  <a:avLst/>
                  <a:gdLst/>
                  <a:ahLst/>
                  <a:cxnLst>
                    <a:cxn ang="0">
                      <a:pos x="63" y="0"/>
                    </a:cxn>
                    <a:cxn ang="0">
                      <a:pos x="77" y="2"/>
                    </a:cxn>
                    <a:cxn ang="0">
                      <a:pos x="89" y="6"/>
                    </a:cxn>
                    <a:cxn ang="0">
                      <a:pos x="98" y="8"/>
                    </a:cxn>
                    <a:cxn ang="0">
                      <a:pos x="120" y="10"/>
                    </a:cxn>
                    <a:cxn ang="0">
                      <a:pos x="132" y="9"/>
                    </a:cxn>
                    <a:cxn ang="0">
                      <a:pos x="141" y="6"/>
                    </a:cxn>
                    <a:cxn ang="0">
                      <a:pos x="141" y="75"/>
                    </a:cxn>
                    <a:cxn ang="0">
                      <a:pos x="138" y="93"/>
                    </a:cxn>
                    <a:cxn ang="0">
                      <a:pos x="132" y="108"/>
                    </a:cxn>
                    <a:cxn ang="0">
                      <a:pos x="120" y="121"/>
                    </a:cxn>
                    <a:cxn ang="0">
                      <a:pos x="106" y="132"/>
                    </a:cxn>
                    <a:cxn ang="0">
                      <a:pos x="90" y="138"/>
                    </a:cxn>
                    <a:cxn ang="0">
                      <a:pos x="71" y="140"/>
                    </a:cxn>
                    <a:cxn ang="0">
                      <a:pos x="4" y="140"/>
                    </a:cxn>
                    <a:cxn ang="0">
                      <a:pos x="7" y="129"/>
                    </a:cxn>
                    <a:cxn ang="0">
                      <a:pos x="9" y="115"/>
                    </a:cxn>
                    <a:cxn ang="0">
                      <a:pos x="8" y="102"/>
                    </a:cxn>
                    <a:cxn ang="0">
                      <a:pos x="5" y="90"/>
                    </a:cxn>
                    <a:cxn ang="0">
                      <a:pos x="2" y="77"/>
                    </a:cxn>
                    <a:cxn ang="0">
                      <a:pos x="0" y="64"/>
                    </a:cxn>
                    <a:cxn ang="0">
                      <a:pos x="2" y="47"/>
                    </a:cxn>
                    <a:cxn ang="0">
                      <a:pos x="8" y="32"/>
                    </a:cxn>
                    <a:cxn ang="0">
                      <a:pos x="19" y="19"/>
                    </a:cxn>
                    <a:cxn ang="0">
                      <a:pos x="31" y="9"/>
                    </a:cxn>
                    <a:cxn ang="0">
                      <a:pos x="46" y="2"/>
                    </a:cxn>
                    <a:cxn ang="0">
                      <a:pos x="63" y="0"/>
                    </a:cxn>
                  </a:cxnLst>
                  <a:rect l="0" t="0" r="r" b="b"/>
                  <a:pathLst>
                    <a:path w="141" h="140">
                      <a:moveTo>
                        <a:pt x="63" y="0"/>
                      </a:moveTo>
                      <a:lnTo>
                        <a:pt x="77" y="2"/>
                      </a:lnTo>
                      <a:lnTo>
                        <a:pt x="89" y="6"/>
                      </a:lnTo>
                      <a:lnTo>
                        <a:pt x="98" y="8"/>
                      </a:lnTo>
                      <a:lnTo>
                        <a:pt x="120" y="10"/>
                      </a:lnTo>
                      <a:lnTo>
                        <a:pt x="132" y="9"/>
                      </a:lnTo>
                      <a:lnTo>
                        <a:pt x="141" y="6"/>
                      </a:lnTo>
                      <a:lnTo>
                        <a:pt x="141" y="75"/>
                      </a:lnTo>
                      <a:lnTo>
                        <a:pt x="138" y="93"/>
                      </a:lnTo>
                      <a:lnTo>
                        <a:pt x="132" y="108"/>
                      </a:lnTo>
                      <a:lnTo>
                        <a:pt x="120" y="121"/>
                      </a:lnTo>
                      <a:lnTo>
                        <a:pt x="106" y="132"/>
                      </a:lnTo>
                      <a:lnTo>
                        <a:pt x="90" y="138"/>
                      </a:lnTo>
                      <a:lnTo>
                        <a:pt x="71" y="140"/>
                      </a:lnTo>
                      <a:lnTo>
                        <a:pt x="4" y="140"/>
                      </a:lnTo>
                      <a:lnTo>
                        <a:pt x="7" y="129"/>
                      </a:lnTo>
                      <a:lnTo>
                        <a:pt x="9" y="115"/>
                      </a:lnTo>
                      <a:lnTo>
                        <a:pt x="8" y="102"/>
                      </a:lnTo>
                      <a:lnTo>
                        <a:pt x="5" y="90"/>
                      </a:lnTo>
                      <a:lnTo>
                        <a:pt x="2" y="77"/>
                      </a:lnTo>
                      <a:lnTo>
                        <a:pt x="0" y="64"/>
                      </a:lnTo>
                      <a:lnTo>
                        <a:pt x="2" y="47"/>
                      </a:lnTo>
                      <a:lnTo>
                        <a:pt x="8" y="32"/>
                      </a:lnTo>
                      <a:lnTo>
                        <a:pt x="19" y="19"/>
                      </a:lnTo>
                      <a:lnTo>
                        <a:pt x="31" y="9"/>
                      </a:lnTo>
                      <a:lnTo>
                        <a:pt x="46" y="2"/>
                      </a:lnTo>
                      <a:lnTo>
                        <a:pt x="63" y="0"/>
                      </a:lnTo>
                      <a:close/>
                    </a:path>
                  </a:pathLst>
                </a:custGeom>
                <a:solidFill>
                  <a:srgbClr val="4A6898"/>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23" name="Freeform 175"/>
                <p:cNvSpPr>
                  <a:spLocks/>
                </p:cNvSpPr>
                <p:nvPr/>
              </p:nvSpPr>
              <p:spPr bwMode="auto">
                <a:xfrm>
                  <a:off x="7053263" y="6643688"/>
                  <a:ext cx="220663" cy="214312"/>
                </a:xfrm>
                <a:custGeom>
                  <a:avLst/>
                  <a:gdLst/>
                  <a:ahLst/>
                  <a:cxnLst>
                    <a:cxn ang="0">
                      <a:pos x="60" y="0"/>
                    </a:cxn>
                    <a:cxn ang="0">
                      <a:pos x="73" y="2"/>
                    </a:cxn>
                    <a:cxn ang="0">
                      <a:pos x="85" y="5"/>
                    </a:cxn>
                    <a:cxn ang="0">
                      <a:pos x="93" y="7"/>
                    </a:cxn>
                    <a:cxn ang="0">
                      <a:pos x="102" y="8"/>
                    </a:cxn>
                    <a:cxn ang="0">
                      <a:pos x="123" y="8"/>
                    </a:cxn>
                    <a:cxn ang="0">
                      <a:pos x="133" y="5"/>
                    </a:cxn>
                    <a:cxn ang="0">
                      <a:pos x="139" y="1"/>
                    </a:cxn>
                    <a:cxn ang="0">
                      <a:pos x="139" y="71"/>
                    </a:cxn>
                    <a:cxn ang="0">
                      <a:pos x="136" y="88"/>
                    </a:cxn>
                    <a:cxn ang="0">
                      <a:pos x="130" y="104"/>
                    </a:cxn>
                    <a:cxn ang="0">
                      <a:pos x="118" y="116"/>
                    </a:cxn>
                    <a:cxn ang="0">
                      <a:pos x="104" y="127"/>
                    </a:cxn>
                    <a:cxn ang="0">
                      <a:pos x="88" y="133"/>
                    </a:cxn>
                    <a:cxn ang="0">
                      <a:pos x="69" y="135"/>
                    </a:cxn>
                    <a:cxn ang="0">
                      <a:pos x="2" y="135"/>
                    </a:cxn>
                    <a:cxn ang="0">
                      <a:pos x="6" y="127"/>
                    </a:cxn>
                    <a:cxn ang="0">
                      <a:pos x="9" y="118"/>
                    </a:cxn>
                    <a:cxn ang="0">
                      <a:pos x="9" y="106"/>
                    </a:cxn>
                    <a:cxn ang="0">
                      <a:pos x="8" y="94"/>
                    </a:cxn>
                    <a:cxn ang="0">
                      <a:pos x="6" y="84"/>
                    </a:cxn>
                    <a:cxn ang="0">
                      <a:pos x="2" y="71"/>
                    </a:cxn>
                    <a:cxn ang="0">
                      <a:pos x="0" y="59"/>
                    </a:cxn>
                    <a:cxn ang="0">
                      <a:pos x="2" y="44"/>
                    </a:cxn>
                    <a:cxn ang="0">
                      <a:pos x="9" y="30"/>
                    </a:cxn>
                    <a:cxn ang="0">
                      <a:pos x="18" y="17"/>
                    </a:cxn>
                    <a:cxn ang="0">
                      <a:pos x="30" y="9"/>
                    </a:cxn>
                    <a:cxn ang="0">
                      <a:pos x="44" y="2"/>
                    </a:cxn>
                    <a:cxn ang="0">
                      <a:pos x="60" y="0"/>
                    </a:cxn>
                  </a:cxnLst>
                  <a:rect l="0" t="0" r="r" b="b"/>
                  <a:pathLst>
                    <a:path w="139" h="135">
                      <a:moveTo>
                        <a:pt x="60" y="0"/>
                      </a:moveTo>
                      <a:lnTo>
                        <a:pt x="73" y="2"/>
                      </a:lnTo>
                      <a:lnTo>
                        <a:pt x="85" y="5"/>
                      </a:lnTo>
                      <a:lnTo>
                        <a:pt x="93" y="7"/>
                      </a:lnTo>
                      <a:lnTo>
                        <a:pt x="102" y="8"/>
                      </a:lnTo>
                      <a:lnTo>
                        <a:pt x="123" y="8"/>
                      </a:lnTo>
                      <a:lnTo>
                        <a:pt x="133" y="5"/>
                      </a:lnTo>
                      <a:lnTo>
                        <a:pt x="139" y="1"/>
                      </a:lnTo>
                      <a:lnTo>
                        <a:pt x="139" y="71"/>
                      </a:lnTo>
                      <a:lnTo>
                        <a:pt x="136" y="88"/>
                      </a:lnTo>
                      <a:lnTo>
                        <a:pt x="130" y="104"/>
                      </a:lnTo>
                      <a:lnTo>
                        <a:pt x="118" y="116"/>
                      </a:lnTo>
                      <a:lnTo>
                        <a:pt x="104" y="127"/>
                      </a:lnTo>
                      <a:lnTo>
                        <a:pt x="88" y="133"/>
                      </a:lnTo>
                      <a:lnTo>
                        <a:pt x="69" y="135"/>
                      </a:lnTo>
                      <a:lnTo>
                        <a:pt x="2" y="135"/>
                      </a:lnTo>
                      <a:lnTo>
                        <a:pt x="6" y="127"/>
                      </a:lnTo>
                      <a:lnTo>
                        <a:pt x="9" y="118"/>
                      </a:lnTo>
                      <a:lnTo>
                        <a:pt x="9" y="106"/>
                      </a:lnTo>
                      <a:lnTo>
                        <a:pt x="8" y="94"/>
                      </a:lnTo>
                      <a:lnTo>
                        <a:pt x="6" y="84"/>
                      </a:lnTo>
                      <a:lnTo>
                        <a:pt x="2" y="71"/>
                      </a:lnTo>
                      <a:lnTo>
                        <a:pt x="0" y="59"/>
                      </a:lnTo>
                      <a:lnTo>
                        <a:pt x="2" y="44"/>
                      </a:lnTo>
                      <a:lnTo>
                        <a:pt x="9" y="30"/>
                      </a:lnTo>
                      <a:lnTo>
                        <a:pt x="18" y="17"/>
                      </a:lnTo>
                      <a:lnTo>
                        <a:pt x="30" y="9"/>
                      </a:lnTo>
                      <a:lnTo>
                        <a:pt x="44" y="2"/>
                      </a:lnTo>
                      <a:lnTo>
                        <a:pt x="60" y="0"/>
                      </a:lnTo>
                      <a:close/>
                    </a:path>
                  </a:pathLst>
                </a:custGeom>
                <a:solidFill>
                  <a:srgbClr val="95ADC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24" name="Freeform 176"/>
                <p:cNvSpPr>
                  <a:spLocks/>
                </p:cNvSpPr>
                <p:nvPr/>
              </p:nvSpPr>
              <p:spPr bwMode="auto">
                <a:xfrm>
                  <a:off x="7078663" y="6667500"/>
                  <a:ext cx="176213" cy="173037"/>
                </a:xfrm>
                <a:custGeom>
                  <a:avLst/>
                  <a:gdLst/>
                  <a:ahLst/>
                  <a:cxnLst>
                    <a:cxn ang="0">
                      <a:pos x="105" y="0"/>
                    </a:cxn>
                    <a:cxn ang="0">
                      <a:pos x="106" y="0"/>
                    </a:cxn>
                    <a:cxn ang="0">
                      <a:pos x="106" y="3"/>
                    </a:cxn>
                    <a:cxn ang="0">
                      <a:pos x="107" y="13"/>
                    </a:cxn>
                    <a:cxn ang="0">
                      <a:pos x="109" y="24"/>
                    </a:cxn>
                    <a:cxn ang="0">
                      <a:pos x="110" y="39"/>
                    </a:cxn>
                    <a:cxn ang="0">
                      <a:pos x="111" y="50"/>
                    </a:cxn>
                    <a:cxn ang="0">
                      <a:pos x="111" y="60"/>
                    </a:cxn>
                    <a:cxn ang="0">
                      <a:pos x="109" y="73"/>
                    </a:cxn>
                    <a:cxn ang="0">
                      <a:pos x="103" y="84"/>
                    </a:cxn>
                    <a:cxn ang="0">
                      <a:pos x="95" y="94"/>
                    </a:cxn>
                    <a:cxn ang="0">
                      <a:pos x="84" y="102"/>
                    </a:cxn>
                    <a:cxn ang="0">
                      <a:pos x="72" y="106"/>
                    </a:cxn>
                    <a:cxn ang="0">
                      <a:pos x="60" y="109"/>
                    </a:cxn>
                    <a:cxn ang="0">
                      <a:pos x="49" y="109"/>
                    </a:cxn>
                    <a:cxn ang="0">
                      <a:pos x="40" y="108"/>
                    </a:cxn>
                    <a:cxn ang="0">
                      <a:pos x="19" y="106"/>
                    </a:cxn>
                    <a:cxn ang="0">
                      <a:pos x="3" y="104"/>
                    </a:cxn>
                    <a:cxn ang="0">
                      <a:pos x="2" y="104"/>
                    </a:cxn>
                    <a:cxn ang="0">
                      <a:pos x="0" y="103"/>
                    </a:cxn>
                    <a:cxn ang="0">
                      <a:pos x="50" y="103"/>
                    </a:cxn>
                    <a:cxn ang="0">
                      <a:pos x="64" y="101"/>
                    </a:cxn>
                    <a:cxn ang="0">
                      <a:pos x="78" y="97"/>
                    </a:cxn>
                    <a:cxn ang="0">
                      <a:pos x="90" y="89"/>
                    </a:cxn>
                    <a:cxn ang="0">
                      <a:pos x="98" y="79"/>
                    </a:cxn>
                    <a:cxn ang="0">
                      <a:pos x="102" y="69"/>
                    </a:cxn>
                    <a:cxn ang="0">
                      <a:pos x="104" y="56"/>
                    </a:cxn>
                    <a:cxn ang="0">
                      <a:pos x="105" y="43"/>
                    </a:cxn>
                    <a:cxn ang="0">
                      <a:pos x="105" y="30"/>
                    </a:cxn>
                    <a:cxn ang="0">
                      <a:pos x="104" y="16"/>
                    </a:cxn>
                    <a:cxn ang="0">
                      <a:pos x="105" y="3"/>
                    </a:cxn>
                    <a:cxn ang="0">
                      <a:pos x="105" y="0"/>
                    </a:cxn>
                  </a:cxnLst>
                  <a:rect l="0" t="0" r="r" b="b"/>
                  <a:pathLst>
                    <a:path w="111" h="109">
                      <a:moveTo>
                        <a:pt x="105" y="0"/>
                      </a:moveTo>
                      <a:lnTo>
                        <a:pt x="106" y="0"/>
                      </a:lnTo>
                      <a:lnTo>
                        <a:pt x="106" y="3"/>
                      </a:lnTo>
                      <a:lnTo>
                        <a:pt x="107" y="13"/>
                      </a:lnTo>
                      <a:lnTo>
                        <a:pt x="109" y="24"/>
                      </a:lnTo>
                      <a:lnTo>
                        <a:pt x="110" y="39"/>
                      </a:lnTo>
                      <a:lnTo>
                        <a:pt x="111" y="50"/>
                      </a:lnTo>
                      <a:lnTo>
                        <a:pt x="111" y="60"/>
                      </a:lnTo>
                      <a:lnTo>
                        <a:pt x="109" y="73"/>
                      </a:lnTo>
                      <a:lnTo>
                        <a:pt x="103" y="84"/>
                      </a:lnTo>
                      <a:lnTo>
                        <a:pt x="95" y="94"/>
                      </a:lnTo>
                      <a:lnTo>
                        <a:pt x="84" y="102"/>
                      </a:lnTo>
                      <a:lnTo>
                        <a:pt x="72" y="106"/>
                      </a:lnTo>
                      <a:lnTo>
                        <a:pt x="60" y="109"/>
                      </a:lnTo>
                      <a:lnTo>
                        <a:pt x="49" y="109"/>
                      </a:lnTo>
                      <a:lnTo>
                        <a:pt x="40" y="108"/>
                      </a:lnTo>
                      <a:lnTo>
                        <a:pt x="19" y="106"/>
                      </a:lnTo>
                      <a:lnTo>
                        <a:pt x="3" y="104"/>
                      </a:lnTo>
                      <a:lnTo>
                        <a:pt x="2" y="104"/>
                      </a:lnTo>
                      <a:lnTo>
                        <a:pt x="0" y="103"/>
                      </a:lnTo>
                      <a:lnTo>
                        <a:pt x="50" y="103"/>
                      </a:lnTo>
                      <a:lnTo>
                        <a:pt x="64" y="101"/>
                      </a:lnTo>
                      <a:lnTo>
                        <a:pt x="78" y="97"/>
                      </a:lnTo>
                      <a:lnTo>
                        <a:pt x="90" y="89"/>
                      </a:lnTo>
                      <a:lnTo>
                        <a:pt x="98" y="79"/>
                      </a:lnTo>
                      <a:lnTo>
                        <a:pt x="102" y="69"/>
                      </a:lnTo>
                      <a:lnTo>
                        <a:pt x="104" y="56"/>
                      </a:lnTo>
                      <a:lnTo>
                        <a:pt x="105" y="43"/>
                      </a:lnTo>
                      <a:lnTo>
                        <a:pt x="105" y="30"/>
                      </a:lnTo>
                      <a:lnTo>
                        <a:pt x="104" y="16"/>
                      </a:lnTo>
                      <a:lnTo>
                        <a:pt x="105" y="3"/>
                      </a:lnTo>
                      <a:lnTo>
                        <a:pt x="105" y="0"/>
                      </a:lnTo>
                      <a:close/>
                    </a:path>
                  </a:pathLst>
                </a:custGeom>
                <a:solidFill>
                  <a:srgbClr val="B3C7D7"/>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25" name="Freeform 177"/>
                <p:cNvSpPr>
                  <a:spLocks/>
                </p:cNvSpPr>
                <p:nvPr/>
              </p:nvSpPr>
              <p:spPr bwMode="auto">
                <a:xfrm>
                  <a:off x="7092950" y="6683375"/>
                  <a:ext cx="55563" cy="57150"/>
                </a:xfrm>
                <a:custGeom>
                  <a:avLst/>
                  <a:gdLst/>
                  <a:ahLst/>
                  <a:cxnLst>
                    <a:cxn ang="0">
                      <a:pos x="17" y="0"/>
                    </a:cxn>
                    <a:cxn ang="0">
                      <a:pos x="25" y="2"/>
                    </a:cxn>
                    <a:cxn ang="0">
                      <a:pos x="31" y="5"/>
                    </a:cxn>
                    <a:cxn ang="0">
                      <a:pos x="34" y="11"/>
                    </a:cxn>
                    <a:cxn ang="0">
                      <a:pos x="35" y="18"/>
                    </a:cxn>
                    <a:cxn ang="0">
                      <a:pos x="34" y="24"/>
                    </a:cxn>
                    <a:cxn ang="0">
                      <a:pos x="31" y="30"/>
                    </a:cxn>
                    <a:cxn ang="0">
                      <a:pos x="25" y="34"/>
                    </a:cxn>
                    <a:cxn ang="0">
                      <a:pos x="17" y="36"/>
                    </a:cxn>
                    <a:cxn ang="0">
                      <a:pos x="9" y="33"/>
                    </a:cxn>
                    <a:cxn ang="0">
                      <a:pos x="2" y="26"/>
                    </a:cxn>
                    <a:cxn ang="0">
                      <a:pos x="0" y="18"/>
                    </a:cxn>
                    <a:cxn ang="0">
                      <a:pos x="2" y="9"/>
                    </a:cxn>
                    <a:cxn ang="0">
                      <a:pos x="9" y="3"/>
                    </a:cxn>
                    <a:cxn ang="0">
                      <a:pos x="17" y="0"/>
                    </a:cxn>
                  </a:cxnLst>
                  <a:rect l="0" t="0" r="r" b="b"/>
                  <a:pathLst>
                    <a:path w="35" h="36">
                      <a:moveTo>
                        <a:pt x="17" y="0"/>
                      </a:moveTo>
                      <a:lnTo>
                        <a:pt x="25" y="2"/>
                      </a:lnTo>
                      <a:lnTo>
                        <a:pt x="31" y="5"/>
                      </a:lnTo>
                      <a:lnTo>
                        <a:pt x="34" y="11"/>
                      </a:lnTo>
                      <a:lnTo>
                        <a:pt x="35" y="18"/>
                      </a:lnTo>
                      <a:lnTo>
                        <a:pt x="34" y="24"/>
                      </a:lnTo>
                      <a:lnTo>
                        <a:pt x="31" y="30"/>
                      </a:lnTo>
                      <a:lnTo>
                        <a:pt x="25" y="34"/>
                      </a:lnTo>
                      <a:lnTo>
                        <a:pt x="17" y="36"/>
                      </a:lnTo>
                      <a:lnTo>
                        <a:pt x="9" y="33"/>
                      </a:lnTo>
                      <a:lnTo>
                        <a:pt x="2" y="26"/>
                      </a:lnTo>
                      <a:lnTo>
                        <a:pt x="0" y="18"/>
                      </a:lnTo>
                      <a:lnTo>
                        <a:pt x="2" y="9"/>
                      </a:lnTo>
                      <a:lnTo>
                        <a:pt x="9" y="3"/>
                      </a:lnTo>
                      <a:lnTo>
                        <a:pt x="17" y="0"/>
                      </a:lnTo>
                      <a:close/>
                    </a:path>
                  </a:pathLst>
                </a:custGeom>
                <a:solidFill>
                  <a:srgbClr val="4A6898"/>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26" name="Freeform 178"/>
                <p:cNvSpPr>
                  <a:spLocks/>
                </p:cNvSpPr>
                <p:nvPr/>
              </p:nvSpPr>
              <p:spPr bwMode="auto">
                <a:xfrm>
                  <a:off x="7097713" y="6688138"/>
                  <a:ext cx="46038" cy="47625"/>
                </a:xfrm>
                <a:custGeom>
                  <a:avLst/>
                  <a:gdLst/>
                  <a:ahLst/>
                  <a:cxnLst>
                    <a:cxn ang="0">
                      <a:pos x="14" y="0"/>
                    </a:cxn>
                    <a:cxn ang="0">
                      <a:pos x="22" y="2"/>
                    </a:cxn>
                    <a:cxn ang="0">
                      <a:pos x="28" y="7"/>
                    </a:cxn>
                    <a:cxn ang="0">
                      <a:pos x="29" y="15"/>
                    </a:cxn>
                    <a:cxn ang="0">
                      <a:pos x="28" y="22"/>
                    </a:cxn>
                    <a:cxn ang="0">
                      <a:pos x="22" y="28"/>
                    </a:cxn>
                    <a:cxn ang="0">
                      <a:pos x="14" y="30"/>
                    </a:cxn>
                    <a:cxn ang="0">
                      <a:pos x="8" y="28"/>
                    </a:cxn>
                    <a:cxn ang="0">
                      <a:pos x="2" y="22"/>
                    </a:cxn>
                    <a:cxn ang="0">
                      <a:pos x="0" y="15"/>
                    </a:cxn>
                    <a:cxn ang="0">
                      <a:pos x="1" y="7"/>
                    </a:cxn>
                    <a:cxn ang="0">
                      <a:pos x="7" y="2"/>
                    </a:cxn>
                    <a:cxn ang="0">
                      <a:pos x="14" y="0"/>
                    </a:cxn>
                  </a:cxnLst>
                  <a:rect l="0" t="0" r="r" b="b"/>
                  <a:pathLst>
                    <a:path w="29" h="30">
                      <a:moveTo>
                        <a:pt x="14" y="0"/>
                      </a:moveTo>
                      <a:lnTo>
                        <a:pt x="22" y="2"/>
                      </a:lnTo>
                      <a:lnTo>
                        <a:pt x="28" y="7"/>
                      </a:lnTo>
                      <a:lnTo>
                        <a:pt x="29" y="15"/>
                      </a:lnTo>
                      <a:lnTo>
                        <a:pt x="28" y="22"/>
                      </a:lnTo>
                      <a:lnTo>
                        <a:pt x="22" y="28"/>
                      </a:lnTo>
                      <a:lnTo>
                        <a:pt x="14" y="30"/>
                      </a:lnTo>
                      <a:lnTo>
                        <a:pt x="8" y="28"/>
                      </a:lnTo>
                      <a:lnTo>
                        <a:pt x="2" y="22"/>
                      </a:lnTo>
                      <a:lnTo>
                        <a:pt x="0" y="15"/>
                      </a:lnTo>
                      <a:lnTo>
                        <a:pt x="1" y="7"/>
                      </a:lnTo>
                      <a:lnTo>
                        <a:pt x="7" y="2"/>
                      </a:lnTo>
                      <a:lnTo>
                        <a:pt x="14" y="0"/>
                      </a:lnTo>
                      <a:close/>
                    </a:path>
                  </a:pathLst>
                </a:custGeom>
                <a:solidFill>
                  <a:srgbClr val="E2E9F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27" name="Freeform 179"/>
                <p:cNvSpPr>
                  <a:spLocks/>
                </p:cNvSpPr>
                <p:nvPr/>
              </p:nvSpPr>
              <p:spPr bwMode="auto">
                <a:xfrm>
                  <a:off x="7107238" y="6691313"/>
                  <a:ext cx="28575" cy="41275"/>
                </a:xfrm>
                <a:custGeom>
                  <a:avLst/>
                  <a:gdLst/>
                  <a:ahLst/>
                  <a:cxnLst>
                    <a:cxn ang="0">
                      <a:pos x="1" y="0"/>
                    </a:cxn>
                    <a:cxn ang="0">
                      <a:pos x="3" y="0"/>
                    </a:cxn>
                    <a:cxn ang="0">
                      <a:pos x="18" y="25"/>
                    </a:cxn>
                    <a:cxn ang="0">
                      <a:pos x="17" y="25"/>
                    </a:cxn>
                    <a:cxn ang="0">
                      <a:pos x="16" y="26"/>
                    </a:cxn>
                    <a:cxn ang="0">
                      <a:pos x="15" y="26"/>
                    </a:cxn>
                    <a:cxn ang="0">
                      <a:pos x="0" y="0"/>
                    </a:cxn>
                    <a:cxn ang="0">
                      <a:pos x="1" y="0"/>
                    </a:cxn>
                    <a:cxn ang="0">
                      <a:pos x="1" y="0"/>
                    </a:cxn>
                  </a:cxnLst>
                  <a:rect l="0" t="0" r="r" b="b"/>
                  <a:pathLst>
                    <a:path w="18" h="26">
                      <a:moveTo>
                        <a:pt x="1" y="0"/>
                      </a:moveTo>
                      <a:lnTo>
                        <a:pt x="3" y="0"/>
                      </a:lnTo>
                      <a:lnTo>
                        <a:pt x="18" y="25"/>
                      </a:lnTo>
                      <a:lnTo>
                        <a:pt x="17" y="25"/>
                      </a:lnTo>
                      <a:lnTo>
                        <a:pt x="16" y="26"/>
                      </a:lnTo>
                      <a:lnTo>
                        <a:pt x="15" y="26"/>
                      </a:lnTo>
                      <a:lnTo>
                        <a:pt x="0" y="0"/>
                      </a:lnTo>
                      <a:lnTo>
                        <a:pt x="1" y="0"/>
                      </a:lnTo>
                      <a:lnTo>
                        <a:pt x="1" y="0"/>
                      </a:lnTo>
                      <a:close/>
                    </a:path>
                  </a:pathLst>
                </a:custGeom>
                <a:solidFill>
                  <a:srgbClr val="8AA4BE"/>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grpSp>
        </p:grpSp>
        <p:sp>
          <p:nvSpPr>
            <p:cNvPr id="184" name="Rectangle 183"/>
            <p:cNvSpPr/>
            <p:nvPr/>
          </p:nvSpPr>
          <p:spPr>
            <a:xfrm>
              <a:off x="5522912" y="2264568"/>
              <a:ext cx="5029200" cy="3352800"/>
            </a:xfrm>
            <a:prstGeom prst="rect">
              <a:avLst/>
            </a:prstGeom>
            <a:gradFill flip="none" rotWithShape="1">
              <a:gsLst>
                <a:gs pos="39000">
                  <a:srgbClr val="E9E9E9">
                    <a:alpha val="26000"/>
                  </a:srgbClr>
                </a:gs>
                <a:gs pos="15000">
                  <a:schemeClr val="bg1">
                    <a:lumMod val="95000"/>
                    <a:alpha val="20000"/>
                  </a:schemeClr>
                </a:gs>
                <a:gs pos="82000">
                  <a:schemeClr val="bg1">
                    <a:lumMod val="85000"/>
                  </a:schemeClr>
                </a:gs>
              </a:gsLst>
              <a:lin ang="16200000" scaled="1"/>
              <a:tileRect/>
            </a:gra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274320" tIns="274320" rIns="274320" bIns="274320" rtlCol="0" anchor="t" anchorCtr="0"/>
            <a:lstStyle/>
            <a:p>
              <a:pPr marL="285750" indent="-285750">
                <a:buFont typeface="Arial" panose="020B0604020202020204" pitchFamily="34" charset="0"/>
                <a:buChar char="•"/>
              </a:pPr>
              <a:r>
                <a:rPr lang="en-US" sz="1800" kern="0" dirty="0">
                  <a:solidFill>
                    <a:schemeClr val="tx1">
                      <a:lumMod val="75000"/>
                      <a:lumOff val="25000"/>
                    </a:schemeClr>
                  </a:solidFill>
                  <a:latin typeface="Arial" panose="020B0604020202020204" pitchFamily="34" charset="0"/>
                  <a:cs typeface="Arial" pitchFamily="34" charset="0"/>
                </a:rPr>
                <a:t>Refresher training of key staff in the travel process</a:t>
              </a:r>
            </a:p>
            <a:p>
              <a:pPr marL="895243" lvl="1" indent="-285750">
                <a:buFont typeface="Arial" panose="020B0604020202020204" pitchFamily="34" charset="0"/>
                <a:buChar char="•"/>
              </a:pPr>
              <a:r>
                <a:rPr lang="en-US" sz="1800" kern="0" dirty="0">
                  <a:solidFill>
                    <a:schemeClr val="tx1">
                      <a:lumMod val="75000"/>
                      <a:lumOff val="25000"/>
                    </a:schemeClr>
                  </a:solidFill>
                  <a:latin typeface="Arial" panose="020B0604020202020204" pitchFamily="34" charset="0"/>
                  <a:cs typeface="Arial" pitchFamily="34" charset="0"/>
                </a:rPr>
                <a:t>Behavior to model in travel planning</a:t>
              </a:r>
            </a:p>
            <a:p>
              <a:pPr marL="895243" lvl="1" indent="-285750">
                <a:buFont typeface="Arial" panose="020B0604020202020204" pitchFamily="34" charset="0"/>
                <a:buChar char="•"/>
              </a:pPr>
              <a:r>
                <a:rPr lang="en-US" sz="1800" kern="0" dirty="0">
                  <a:solidFill>
                    <a:schemeClr val="tx1">
                      <a:lumMod val="75000"/>
                      <a:lumOff val="25000"/>
                    </a:schemeClr>
                  </a:solidFill>
                  <a:latin typeface="Arial" panose="020B0604020202020204" pitchFamily="34" charset="0"/>
                  <a:cs typeface="Arial" pitchFamily="34" charset="0"/>
                </a:rPr>
                <a:t>Use of templates</a:t>
              </a:r>
            </a:p>
            <a:p>
              <a:pPr marL="285750" indent="-285750">
                <a:buFont typeface="Arial" panose="020B0604020202020204" pitchFamily="34" charset="0"/>
                <a:buChar char="•"/>
              </a:pPr>
              <a:r>
                <a:rPr lang="en-US" sz="1800" kern="0" dirty="0">
                  <a:solidFill>
                    <a:schemeClr val="tx1">
                      <a:lumMod val="75000"/>
                      <a:lumOff val="25000"/>
                    </a:schemeClr>
                  </a:solidFill>
                  <a:latin typeface="Arial" panose="020B0604020202020204" pitchFamily="34" charset="0"/>
                  <a:cs typeface="Arial" pitchFamily="34" charset="0"/>
                </a:rPr>
                <a:t>Updates on steps taken in implementation with the supporting document evidence is updated + shared.</a:t>
              </a:r>
            </a:p>
            <a:p>
              <a:pPr marL="285750" indent="-285750">
                <a:buFont typeface="Arial" panose="020B0604020202020204" pitchFamily="34" charset="0"/>
                <a:buChar char="•"/>
              </a:pPr>
              <a:r>
                <a:rPr lang="en-US" sz="1800" kern="0" dirty="0">
                  <a:solidFill>
                    <a:schemeClr val="tx1">
                      <a:lumMod val="75000"/>
                      <a:lumOff val="25000"/>
                    </a:schemeClr>
                  </a:solidFill>
                  <a:latin typeface="Arial" panose="020B0604020202020204" pitchFamily="34" charset="0"/>
                  <a:cs typeface="Arial" pitchFamily="34" charset="0"/>
                </a:rPr>
                <a:t>Of particular note, pleased to report 80% of outstanding advances cited have been settled and further actions are on-going.</a:t>
              </a:r>
            </a:p>
          </p:txBody>
        </p:sp>
      </p:grpSp>
    </p:spTree>
    <p:extLst>
      <p:ext uri="{BB962C8B-B14F-4D97-AF65-F5344CB8AC3E}">
        <p14:creationId xmlns:p14="http://schemas.microsoft.com/office/powerpoint/2010/main" val="405892466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latin typeface="Arial" panose="020B0604020202020204" pitchFamily="34" charset="0"/>
                <a:cs typeface="Arial" panose="020B0604020202020204" pitchFamily="34" charset="0"/>
              </a:rPr>
              <a:t>For further information:</a:t>
            </a:r>
          </a:p>
        </p:txBody>
      </p:sp>
      <p:grpSp>
        <p:nvGrpSpPr>
          <p:cNvPr id="254" name="Group 253"/>
          <p:cNvGrpSpPr/>
          <p:nvPr/>
        </p:nvGrpSpPr>
        <p:grpSpPr>
          <a:xfrm>
            <a:off x="1522412" y="1828800"/>
            <a:ext cx="3955077" cy="4170363"/>
            <a:chOff x="3656013" y="863601"/>
            <a:chExt cx="4870450" cy="5135562"/>
          </a:xfrm>
          <a:effectLst>
            <a:outerShdw dir="18900000" sy="23000" kx="-1200000" algn="bl" rotWithShape="0">
              <a:prstClr val="black">
                <a:alpha val="13000"/>
              </a:prstClr>
            </a:outerShdw>
          </a:effectLst>
        </p:grpSpPr>
        <p:sp>
          <p:nvSpPr>
            <p:cNvPr id="7372" name="Freeform 204"/>
            <p:cNvSpPr>
              <a:spLocks/>
            </p:cNvSpPr>
            <p:nvPr/>
          </p:nvSpPr>
          <p:spPr bwMode="auto">
            <a:xfrm>
              <a:off x="4060826" y="3851276"/>
              <a:ext cx="169863" cy="250825"/>
            </a:xfrm>
            <a:custGeom>
              <a:avLst/>
              <a:gdLst/>
              <a:ahLst/>
              <a:cxnLst>
                <a:cxn ang="0">
                  <a:pos x="13" y="0"/>
                </a:cxn>
                <a:cxn ang="0">
                  <a:pos x="32" y="13"/>
                </a:cxn>
                <a:cxn ang="0">
                  <a:pos x="26" y="22"/>
                </a:cxn>
                <a:cxn ang="0">
                  <a:pos x="23" y="32"/>
                </a:cxn>
                <a:cxn ang="0">
                  <a:pos x="22" y="44"/>
                </a:cxn>
                <a:cxn ang="0">
                  <a:pos x="24" y="61"/>
                </a:cxn>
                <a:cxn ang="0">
                  <a:pos x="29" y="79"/>
                </a:cxn>
                <a:cxn ang="0">
                  <a:pos x="37" y="94"/>
                </a:cxn>
                <a:cxn ang="0">
                  <a:pos x="48" y="109"/>
                </a:cxn>
                <a:cxn ang="0">
                  <a:pos x="60" y="120"/>
                </a:cxn>
                <a:cxn ang="0">
                  <a:pos x="71" y="128"/>
                </a:cxn>
                <a:cxn ang="0">
                  <a:pos x="83" y="133"/>
                </a:cxn>
                <a:cxn ang="0">
                  <a:pos x="95" y="134"/>
                </a:cxn>
                <a:cxn ang="0">
                  <a:pos x="107" y="157"/>
                </a:cxn>
                <a:cxn ang="0">
                  <a:pos x="104" y="157"/>
                </a:cxn>
                <a:cxn ang="0">
                  <a:pos x="102" y="158"/>
                </a:cxn>
                <a:cxn ang="0">
                  <a:pos x="99" y="158"/>
                </a:cxn>
                <a:cxn ang="0">
                  <a:pos x="81" y="156"/>
                </a:cxn>
                <a:cxn ang="0">
                  <a:pos x="63" y="149"/>
                </a:cxn>
                <a:cxn ang="0">
                  <a:pos x="47" y="138"/>
                </a:cxn>
                <a:cxn ang="0">
                  <a:pos x="31" y="124"/>
                </a:cxn>
                <a:cxn ang="0">
                  <a:pos x="18" y="106"/>
                </a:cxn>
                <a:cxn ang="0">
                  <a:pos x="9" y="86"/>
                </a:cxn>
                <a:cxn ang="0">
                  <a:pos x="2" y="66"/>
                </a:cxn>
                <a:cxn ang="0">
                  <a:pos x="0" y="44"/>
                </a:cxn>
                <a:cxn ang="0">
                  <a:pos x="1" y="29"/>
                </a:cxn>
                <a:cxn ang="0">
                  <a:pos x="6" y="14"/>
                </a:cxn>
                <a:cxn ang="0">
                  <a:pos x="13" y="0"/>
                </a:cxn>
              </a:cxnLst>
              <a:rect l="0" t="0" r="r" b="b"/>
              <a:pathLst>
                <a:path w="107" h="158">
                  <a:moveTo>
                    <a:pt x="13" y="0"/>
                  </a:moveTo>
                  <a:lnTo>
                    <a:pt x="32" y="13"/>
                  </a:lnTo>
                  <a:lnTo>
                    <a:pt x="26" y="22"/>
                  </a:lnTo>
                  <a:lnTo>
                    <a:pt x="23" y="32"/>
                  </a:lnTo>
                  <a:lnTo>
                    <a:pt x="22" y="44"/>
                  </a:lnTo>
                  <a:lnTo>
                    <a:pt x="24" y="61"/>
                  </a:lnTo>
                  <a:lnTo>
                    <a:pt x="29" y="79"/>
                  </a:lnTo>
                  <a:lnTo>
                    <a:pt x="37" y="94"/>
                  </a:lnTo>
                  <a:lnTo>
                    <a:pt x="48" y="109"/>
                  </a:lnTo>
                  <a:lnTo>
                    <a:pt x="60" y="120"/>
                  </a:lnTo>
                  <a:lnTo>
                    <a:pt x="71" y="128"/>
                  </a:lnTo>
                  <a:lnTo>
                    <a:pt x="83" y="133"/>
                  </a:lnTo>
                  <a:lnTo>
                    <a:pt x="95" y="134"/>
                  </a:lnTo>
                  <a:lnTo>
                    <a:pt x="107" y="157"/>
                  </a:lnTo>
                  <a:lnTo>
                    <a:pt x="104" y="157"/>
                  </a:lnTo>
                  <a:lnTo>
                    <a:pt x="102" y="158"/>
                  </a:lnTo>
                  <a:lnTo>
                    <a:pt x="99" y="158"/>
                  </a:lnTo>
                  <a:lnTo>
                    <a:pt x="81" y="156"/>
                  </a:lnTo>
                  <a:lnTo>
                    <a:pt x="63" y="149"/>
                  </a:lnTo>
                  <a:lnTo>
                    <a:pt x="47" y="138"/>
                  </a:lnTo>
                  <a:lnTo>
                    <a:pt x="31" y="124"/>
                  </a:lnTo>
                  <a:lnTo>
                    <a:pt x="18" y="106"/>
                  </a:lnTo>
                  <a:lnTo>
                    <a:pt x="9" y="86"/>
                  </a:lnTo>
                  <a:lnTo>
                    <a:pt x="2" y="66"/>
                  </a:lnTo>
                  <a:lnTo>
                    <a:pt x="0" y="44"/>
                  </a:lnTo>
                  <a:lnTo>
                    <a:pt x="1" y="29"/>
                  </a:lnTo>
                  <a:lnTo>
                    <a:pt x="6" y="14"/>
                  </a:lnTo>
                  <a:lnTo>
                    <a:pt x="13" y="0"/>
                  </a:lnTo>
                  <a:close/>
                </a:path>
              </a:pathLst>
            </a:custGeom>
            <a:solidFill>
              <a:srgbClr val="87A0B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73" name="Freeform 205"/>
            <p:cNvSpPr>
              <a:spLocks/>
            </p:cNvSpPr>
            <p:nvPr/>
          </p:nvSpPr>
          <p:spPr bwMode="auto">
            <a:xfrm>
              <a:off x="4044951" y="3851276"/>
              <a:ext cx="169863" cy="250825"/>
            </a:xfrm>
            <a:custGeom>
              <a:avLst/>
              <a:gdLst/>
              <a:ahLst/>
              <a:cxnLst>
                <a:cxn ang="0">
                  <a:pos x="14" y="0"/>
                </a:cxn>
                <a:cxn ang="0">
                  <a:pos x="32" y="13"/>
                </a:cxn>
                <a:cxn ang="0">
                  <a:pos x="27" y="22"/>
                </a:cxn>
                <a:cxn ang="0">
                  <a:pos x="23" y="32"/>
                </a:cxn>
                <a:cxn ang="0">
                  <a:pos x="22" y="44"/>
                </a:cxn>
                <a:cxn ang="0">
                  <a:pos x="24" y="61"/>
                </a:cxn>
                <a:cxn ang="0">
                  <a:pos x="29" y="79"/>
                </a:cxn>
                <a:cxn ang="0">
                  <a:pos x="38" y="94"/>
                </a:cxn>
                <a:cxn ang="0">
                  <a:pos x="49" y="109"/>
                </a:cxn>
                <a:cxn ang="0">
                  <a:pos x="60" y="120"/>
                </a:cxn>
                <a:cxn ang="0">
                  <a:pos x="72" y="128"/>
                </a:cxn>
                <a:cxn ang="0">
                  <a:pos x="84" y="133"/>
                </a:cxn>
                <a:cxn ang="0">
                  <a:pos x="96" y="134"/>
                </a:cxn>
                <a:cxn ang="0">
                  <a:pos x="101" y="146"/>
                </a:cxn>
                <a:cxn ang="0">
                  <a:pos x="107" y="157"/>
                </a:cxn>
                <a:cxn ang="0">
                  <a:pos x="104" y="157"/>
                </a:cxn>
                <a:cxn ang="0">
                  <a:pos x="102" y="158"/>
                </a:cxn>
                <a:cxn ang="0">
                  <a:pos x="99" y="158"/>
                </a:cxn>
                <a:cxn ang="0">
                  <a:pos x="81" y="156"/>
                </a:cxn>
                <a:cxn ang="0">
                  <a:pos x="64" y="149"/>
                </a:cxn>
                <a:cxn ang="0">
                  <a:pos x="47" y="138"/>
                </a:cxn>
                <a:cxn ang="0">
                  <a:pos x="32" y="124"/>
                </a:cxn>
                <a:cxn ang="0">
                  <a:pos x="19" y="106"/>
                </a:cxn>
                <a:cxn ang="0">
                  <a:pos x="9" y="86"/>
                </a:cxn>
                <a:cxn ang="0">
                  <a:pos x="2" y="66"/>
                </a:cxn>
                <a:cxn ang="0">
                  <a:pos x="0" y="44"/>
                </a:cxn>
                <a:cxn ang="0">
                  <a:pos x="2" y="29"/>
                </a:cxn>
                <a:cxn ang="0">
                  <a:pos x="6" y="14"/>
                </a:cxn>
                <a:cxn ang="0">
                  <a:pos x="14" y="0"/>
                </a:cxn>
              </a:cxnLst>
              <a:rect l="0" t="0" r="r" b="b"/>
              <a:pathLst>
                <a:path w="107" h="158">
                  <a:moveTo>
                    <a:pt x="14" y="0"/>
                  </a:moveTo>
                  <a:lnTo>
                    <a:pt x="32" y="13"/>
                  </a:lnTo>
                  <a:lnTo>
                    <a:pt x="27" y="22"/>
                  </a:lnTo>
                  <a:lnTo>
                    <a:pt x="23" y="32"/>
                  </a:lnTo>
                  <a:lnTo>
                    <a:pt x="22" y="44"/>
                  </a:lnTo>
                  <a:lnTo>
                    <a:pt x="24" y="61"/>
                  </a:lnTo>
                  <a:lnTo>
                    <a:pt x="29" y="79"/>
                  </a:lnTo>
                  <a:lnTo>
                    <a:pt x="38" y="94"/>
                  </a:lnTo>
                  <a:lnTo>
                    <a:pt x="49" y="109"/>
                  </a:lnTo>
                  <a:lnTo>
                    <a:pt x="60" y="120"/>
                  </a:lnTo>
                  <a:lnTo>
                    <a:pt x="72" y="128"/>
                  </a:lnTo>
                  <a:lnTo>
                    <a:pt x="84" y="133"/>
                  </a:lnTo>
                  <a:lnTo>
                    <a:pt x="96" y="134"/>
                  </a:lnTo>
                  <a:lnTo>
                    <a:pt x="101" y="146"/>
                  </a:lnTo>
                  <a:lnTo>
                    <a:pt x="107" y="157"/>
                  </a:lnTo>
                  <a:lnTo>
                    <a:pt x="104" y="157"/>
                  </a:lnTo>
                  <a:lnTo>
                    <a:pt x="102" y="158"/>
                  </a:lnTo>
                  <a:lnTo>
                    <a:pt x="99" y="158"/>
                  </a:lnTo>
                  <a:lnTo>
                    <a:pt x="81" y="156"/>
                  </a:lnTo>
                  <a:lnTo>
                    <a:pt x="64" y="149"/>
                  </a:lnTo>
                  <a:lnTo>
                    <a:pt x="47" y="138"/>
                  </a:lnTo>
                  <a:lnTo>
                    <a:pt x="32" y="124"/>
                  </a:lnTo>
                  <a:lnTo>
                    <a:pt x="19" y="106"/>
                  </a:lnTo>
                  <a:lnTo>
                    <a:pt x="9" y="86"/>
                  </a:lnTo>
                  <a:lnTo>
                    <a:pt x="2" y="66"/>
                  </a:lnTo>
                  <a:lnTo>
                    <a:pt x="0" y="44"/>
                  </a:lnTo>
                  <a:lnTo>
                    <a:pt x="2" y="29"/>
                  </a:lnTo>
                  <a:lnTo>
                    <a:pt x="6" y="14"/>
                  </a:lnTo>
                  <a:lnTo>
                    <a:pt x="14" y="0"/>
                  </a:lnTo>
                  <a:close/>
                </a:path>
              </a:pathLst>
            </a:custGeom>
            <a:solidFill>
              <a:srgbClr val="DFE7F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74" name="Freeform 206"/>
            <p:cNvSpPr>
              <a:spLocks/>
            </p:cNvSpPr>
            <p:nvPr/>
          </p:nvSpPr>
          <p:spPr bwMode="auto">
            <a:xfrm>
              <a:off x="3671888" y="865188"/>
              <a:ext cx="4854575" cy="4089400"/>
            </a:xfrm>
            <a:custGeom>
              <a:avLst/>
              <a:gdLst/>
              <a:ahLst/>
              <a:cxnLst>
                <a:cxn ang="0">
                  <a:pos x="2404" y="1"/>
                </a:cxn>
                <a:cxn ang="0">
                  <a:pos x="2454" y="14"/>
                </a:cxn>
                <a:cxn ang="0">
                  <a:pos x="2501" y="41"/>
                </a:cxn>
                <a:cxn ang="0">
                  <a:pos x="2544" y="85"/>
                </a:cxn>
                <a:cxn ang="0">
                  <a:pos x="2582" y="148"/>
                </a:cxn>
                <a:cxn ang="0">
                  <a:pos x="3033" y="1294"/>
                </a:cxn>
                <a:cxn ang="0">
                  <a:pos x="3053" y="1357"/>
                </a:cxn>
                <a:cxn ang="0">
                  <a:pos x="3058" y="1418"/>
                </a:cxn>
                <a:cxn ang="0">
                  <a:pos x="3050" y="1479"/>
                </a:cxn>
                <a:cxn ang="0">
                  <a:pos x="3024" y="1543"/>
                </a:cxn>
                <a:cxn ang="0">
                  <a:pos x="2986" y="1602"/>
                </a:cxn>
                <a:cxn ang="0">
                  <a:pos x="2938" y="1647"/>
                </a:cxn>
                <a:cxn ang="0">
                  <a:pos x="2880" y="1680"/>
                </a:cxn>
                <a:cxn ang="0">
                  <a:pos x="1346" y="2285"/>
                </a:cxn>
                <a:cxn ang="0">
                  <a:pos x="1297" y="2339"/>
                </a:cxn>
                <a:cxn ang="0">
                  <a:pos x="1223" y="2390"/>
                </a:cxn>
                <a:cxn ang="0">
                  <a:pos x="1131" y="2438"/>
                </a:cxn>
                <a:cxn ang="0">
                  <a:pos x="936" y="2516"/>
                </a:cxn>
                <a:cxn ang="0">
                  <a:pos x="859" y="2543"/>
                </a:cxn>
                <a:cxn ang="0">
                  <a:pos x="786" y="2563"/>
                </a:cxn>
                <a:cxn ang="0">
                  <a:pos x="718" y="2574"/>
                </a:cxn>
                <a:cxn ang="0">
                  <a:pos x="659" y="2575"/>
                </a:cxn>
                <a:cxn ang="0">
                  <a:pos x="610" y="2566"/>
                </a:cxn>
                <a:cxn ang="0">
                  <a:pos x="574" y="2547"/>
                </a:cxn>
                <a:cxn ang="0">
                  <a:pos x="551" y="2516"/>
                </a:cxn>
                <a:cxn ang="0">
                  <a:pos x="1" y="1105"/>
                </a:cxn>
                <a:cxn ang="0">
                  <a:pos x="6" y="1053"/>
                </a:cxn>
                <a:cxn ang="0">
                  <a:pos x="33" y="1002"/>
                </a:cxn>
                <a:cxn ang="0">
                  <a:pos x="83" y="951"/>
                </a:cxn>
                <a:cxn ang="0">
                  <a:pos x="152" y="904"/>
                </a:cxn>
                <a:cxn ang="0">
                  <a:pos x="237" y="859"/>
                </a:cxn>
                <a:cxn ang="0">
                  <a:pos x="288" y="838"/>
                </a:cxn>
                <a:cxn ang="0">
                  <a:pos x="305" y="834"/>
                </a:cxn>
                <a:cxn ang="0">
                  <a:pos x="333" y="828"/>
                </a:cxn>
                <a:cxn ang="0">
                  <a:pos x="2269" y="20"/>
                </a:cxn>
                <a:cxn ang="0">
                  <a:pos x="2325" y="5"/>
                </a:cxn>
                <a:cxn ang="0">
                  <a:pos x="2379" y="0"/>
                </a:cxn>
              </a:cxnLst>
              <a:rect l="0" t="0" r="r" b="b"/>
              <a:pathLst>
                <a:path w="3058" h="2576">
                  <a:moveTo>
                    <a:pt x="2379" y="0"/>
                  </a:moveTo>
                  <a:lnTo>
                    <a:pt x="2404" y="1"/>
                  </a:lnTo>
                  <a:lnTo>
                    <a:pt x="2429" y="6"/>
                  </a:lnTo>
                  <a:lnTo>
                    <a:pt x="2454" y="14"/>
                  </a:lnTo>
                  <a:lnTo>
                    <a:pt x="2478" y="25"/>
                  </a:lnTo>
                  <a:lnTo>
                    <a:pt x="2501" y="41"/>
                  </a:lnTo>
                  <a:lnTo>
                    <a:pt x="2523" y="61"/>
                  </a:lnTo>
                  <a:lnTo>
                    <a:pt x="2544" y="85"/>
                  </a:lnTo>
                  <a:lnTo>
                    <a:pt x="2564" y="114"/>
                  </a:lnTo>
                  <a:lnTo>
                    <a:pt x="2582" y="148"/>
                  </a:lnTo>
                  <a:lnTo>
                    <a:pt x="2599" y="187"/>
                  </a:lnTo>
                  <a:lnTo>
                    <a:pt x="3033" y="1294"/>
                  </a:lnTo>
                  <a:lnTo>
                    <a:pt x="3044" y="1326"/>
                  </a:lnTo>
                  <a:lnTo>
                    <a:pt x="3053" y="1357"/>
                  </a:lnTo>
                  <a:lnTo>
                    <a:pt x="3056" y="1387"/>
                  </a:lnTo>
                  <a:lnTo>
                    <a:pt x="3058" y="1418"/>
                  </a:lnTo>
                  <a:lnTo>
                    <a:pt x="3055" y="1448"/>
                  </a:lnTo>
                  <a:lnTo>
                    <a:pt x="3050" y="1479"/>
                  </a:lnTo>
                  <a:lnTo>
                    <a:pt x="3039" y="1510"/>
                  </a:lnTo>
                  <a:lnTo>
                    <a:pt x="3024" y="1543"/>
                  </a:lnTo>
                  <a:lnTo>
                    <a:pt x="3005" y="1578"/>
                  </a:lnTo>
                  <a:lnTo>
                    <a:pt x="2986" y="1602"/>
                  </a:lnTo>
                  <a:lnTo>
                    <a:pt x="2963" y="1626"/>
                  </a:lnTo>
                  <a:lnTo>
                    <a:pt x="2938" y="1647"/>
                  </a:lnTo>
                  <a:lnTo>
                    <a:pt x="2910" y="1664"/>
                  </a:lnTo>
                  <a:lnTo>
                    <a:pt x="2880" y="1680"/>
                  </a:lnTo>
                  <a:lnTo>
                    <a:pt x="2849" y="1694"/>
                  </a:lnTo>
                  <a:lnTo>
                    <a:pt x="1346" y="2285"/>
                  </a:lnTo>
                  <a:lnTo>
                    <a:pt x="1324" y="2312"/>
                  </a:lnTo>
                  <a:lnTo>
                    <a:pt x="1297" y="2339"/>
                  </a:lnTo>
                  <a:lnTo>
                    <a:pt x="1263" y="2365"/>
                  </a:lnTo>
                  <a:lnTo>
                    <a:pt x="1223" y="2390"/>
                  </a:lnTo>
                  <a:lnTo>
                    <a:pt x="1179" y="2415"/>
                  </a:lnTo>
                  <a:lnTo>
                    <a:pt x="1131" y="2438"/>
                  </a:lnTo>
                  <a:lnTo>
                    <a:pt x="1080" y="2460"/>
                  </a:lnTo>
                  <a:lnTo>
                    <a:pt x="936" y="2516"/>
                  </a:lnTo>
                  <a:lnTo>
                    <a:pt x="897" y="2531"/>
                  </a:lnTo>
                  <a:lnTo>
                    <a:pt x="859" y="2543"/>
                  </a:lnTo>
                  <a:lnTo>
                    <a:pt x="822" y="2554"/>
                  </a:lnTo>
                  <a:lnTo>
                    <a:pt x="786" y="2563"/>
                  </a:lnTo>
                  <a:lnTo>
                    <a:pt x="751" y="2569"/>
                  </a:lnTo>
                  <a:lnTo>
                    <a:pt x="718" y="2574"/>
                  </a:lnTo>
                  <a:lnTo>
                    <a:pt x="688" y="2576"/>
                  </a:lnTo>
                  <a:lnTo>
                    <a:pt x="659" y="2575"/>
                  </a:lnTo>
                  <a:lnTo>
                    <a:pt x="634" y="2572"/>
                  </a:lnTo>
                  <a:lnTo>
                    <a:pt x="610" y="2566"/>
                  </a:lnTo>
                  <a:lnTo>
                    <a:pt x="591" y="2558"/>
                  </a:lnTo>
                  <a:lnTo>
                    <a:pt x="574" y="2547"/>
                  </a:lnTo>
                  <a:lnTo>
                    <a:pt x="561" y="2533"/>
                  </a:lnTo>
                  <a:lnTo>
                    <a:pt x="551" y="2516"/>
                  </a:lnTo>
                  <a:lnTo>
                    <a:pt x="8" y="1130"/>
                  </a:lnTo>
                  <a:lnTo>
                    <a:pt x="1" y="1105"/>
                  </a:lnTo>
                  <a:lnTo>
                    <a:pt x="0" y="1079"/>
                  </a:lnTo>
                  <a:lnTo>
                    <a:pt x="6" y="1053"/>
                  </a:lnTo>
                  <a:lnTo>
                    <a:pt x="16" y="1027"/>
                  </a:lnTo>
                  <a:lnTo>
                    <a:pt x="33" y="1002"/>
                  </a:lnTo>
                  <a:lnTo>
                    <a:pt x="56" y="976"/>
                  </a:lnTo>
                  <a:lnTo>
                    <a:pt x="83" y="951"/>
                  </a:lnTo>
                  <a:lnTo>
                    <a:pt x="114" y="927"/>
                  </a:lnTo>
                  <a:lnTo>
                    <a:pt x="152" y="904"/>
                  </a:lnTo>
                  <a:lnTo>
                    <a:pt x="192" y="880"/>
                  </a:lnTo>
                  <a:lnTo>
                    <a:pt x="237" y="859"/>
                  </a:lnTo>
                  <a:lnTo>
                    <a:pt x="286" y="838"/>
                  </a:lnTo>
                  <a:lnTo>
                    <a:pt x="288" y="838"/>
                  </a:lnTo>
                  <a:lnTo>
                    <a:pt x="295" y="836"/>
                  </a:lnTo>
                  <a:lnTo>
                    <a:pt x="305" y="834"/>
                  </a:lnTo>
                  <a:lnTo>
                    <a:pt x="317" y="831"/>
                  </a:lnTo>
                  <a:lnTo>
                    <a:pt x="333" y="828"/>
                  </a:lnTo>
                  <a:lnTo>
                    <a:pt x="2240" y="30"/>
                  </a:lnTo>
                  <a:lnTo>
                    <a:pt x="2269" y="20"/>
                  </a:lnTo>
                  <a:lnTo>
                    <a:pt x="2296" y="12"/>
                  </a:lnTo>
                  <a:lnTo>
                    <a:pt x="2325" y="5"/>
                  </a:lnTo>
                  <a:lnTo>
                    <a:pt x="2351" y="1"/>
                  </a:lnTo>
                  <a:lnTo>
                    <a:pt x="2379" y="0"/>
                  </a:lnTo>
                  <a:close/>
                </a:path>
              </a:pathLst>
            </a:custGeom>
            <a:solidFill>
              <a:schemeClr val="tx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75" name="Freeform 207"/>
            <p:cNvSpPr>
              <a:spLocks/>
            </p:cNvSpPr>
            <p:nvPr/>
          </p:nvSpPr>
          <p:spPr bwMode="auto">
            <a:xfrm>
              <a:off x="3859213" y="1133476"/>
              <a:ext cx="4592638" cy="3640138"/>
            </a:xfrm>
            <a:custGeom>
              <a:avLst/>
              <a:gdLst/>
              <a:ahLst/>
              <a:cxnLst>
                <a:cxn ang="0">
                  <a:pos x="2244" y="0"/>
                </a:cxn>
                <a:cxn ang="0">
                  <a:pos x="2278" y="3"/>
                </a:cxn>
                <a:cxn ang="0">
                  <a:pos x="2310" y="9"/>
                </a:cxn>
                <a:cxn ang="0">
                  <a:pos x="2343" y="19"/>
                </a:cxn>
                <a:cxn ang="0">
                  <a:pos x="2372" y="33"/>
                </a:cxn>
                <a:cxn ang="0">
                  <a:pos x="2400" y="52"/>
                </a:cxn>
                <a:cxn ang="0">
                  <a:pos x="2425" y="73"/>
                </a:cxn>
                <a:cxn ang="0">
                  <a:pos x="2447" y="98"/>
                </a:cxn>
                <a:cxn ang="0">
                  <a:pos x="2465" y="125"/>
                </a:cxn>
                <a:cxn ang="0">
                  <a:pos x="2480" y="157"/>
                </a:cxn>
                <a:cxn ang="0">
                  <a:pos x="2877" y="1166"/>
                </a:cxn>
                <a:cxn ang="0">
                  <a:pos x="2887" y="1199"/>
                </a:cxn>
                <a:cxn ang="0">
                  <a:pos x="2892" y="1232"/>
                </a:cxn>
                <a:cxn ang="0">
                  <a:pos x="2893" y="1266"/>
                </a:cxn>
                <a:cxn ang="0">
                  <a:pos x="2889" y="1298"/>
                </a:cxn>
                <a:cxn ang="0">
                  <a:pos x="2882" y="1330"/>
                </a:cxn>
                <a:cxn ang="0">
                  <a:pos x="2870" y="1361"/>
                </a:cxn>
                <a:cxn ang="0">
                  <a:pos x="2853" y="1390"/>
                </a:cxn>
                <a:cxn ang="0">
                  <a:pos x="2834" y="1418"/>
                </a:cxn>
                <a:cxn ang="0">
                  <a:pos x="2810" y="1442"/>
                </a:cxn>
                <a:cxn ang="0">
                  <a:pos x="2784" y="1465"/>
                </a:cxn>
                <a:cxn ang="0">
                  <a:pos x="2754" y="1483"/>
                </a:cxn>
                <a:cxn ang="0">
                  <a:pos x="2721" y="1499"/>
                </a:cxn>
                <a:cxn ang="0">
                  <a:pos x="753" y="2273"/>
                </a:cxn>
                <a:cxn ang="0">
                  <a:pos x="718" y="2284"/>
                </a:cxn>
                <a:cxn ang="0">
                  <a:pos x="684" y="2291"/>
                </a:cxn>
                <a:cxn ang="0">
                  <a:pos x="649" y="2293"/>
                </a:cxn>
                <a:cxn ang="0">
                  <a:pos x="616" y="2291"/>
                </a:cxn>
                <a:cxn ang="0">
                  <a:pos x="582" y="2284"/>
                </a:cxn>
                <a:cxn ang="0">
                  <a:pos x="551" y="2274"/>
                </a:cxn>
                <a:cxn ang="0">
                  <a:pos x="521" y="2260"/>
                </a:cxn>
                <a:cxn ang="0">
                  <a:pos x="493" y="2242"/>
                </a:cxn>
                <a:cxn ang="0">
                  <a:pos x="469" y="2220"/>
                </a:cxn>
                <a:cxn ang="0">
                  <a:pos x="446" y="2195"/>
                </a:cxn>
                <a:cxn ang="0">
                  <a:pos x="428" y="2167"/>
                </a:cxn>
                <a:cxn ang="0">
                  <a:pos x="413" y="2136"/>
                </a:cxn>
                <a:cxn ang="0">
                  <a:pos x="17" y="1126"/>
                </a:cxn>
                <a:cxn ang="0">
                  <a:pos x="7" y="1094"/>
                </a:cxn>
                <a:cxn ang="0">
                  <a:pos x="1" y="1060"/>
                </a:cxn>
                <a:cxn ang="0">
                  <a:pos x="0" y="1027"/>
                </a:cxn>
                <a:cxn ang="0">
                  <a:pos x="4" y="995"/>
                </a:cxn>
                <a:cxn ang="0">
                  <a:pos x="12" y="962"/>
                </a:cxn>
                <a:cxn ang="0">
                  <a:pos x="24" y="932"/>
                </a:cxn>
                <a:cxn ang="0">
                  <a:pos x="41" y="902"/>
                </a:cxn>
                <a:cxn ang="0">
                  <a:pos x="60" y="875"/>
                </a:cxn>
                <a:cxn ang="0">
                  <a:pos x="84" y="850"/>
                </a:cxn>
                <a:cxn ang="0">
                  <a:pos x="110" y="829"/>
                </a:cxn>
                <a:cxn ang="0">
                  <a:pos x="139" y="809"/>
                </a:cxn>
                <a:cxn ang="0">
                  <a:pos x="173" y="795"/>
                </a:cxn>
                <a:cxn ang="0">
                  <a:pos x="2141" y="19"/>
                </a:cxn>
                <a:cxn ang="0">
                  <a:pos x="2175" y="9"/>
                </a:cxn>
                <a:cxn ang="0">
                  <a:pos x="2210" y="2"/>
                </a:cxn>
                <a:cxn ang="0">
                  <a:pos x="2244" y="0"/>
                </a:cxn>
              </a:cxnLst>
              <a:rect l="0" t="0" r="r" b="b"/>
              <a:pathLst>
                <a:path w="2893" h="2293">
                  <a:moveTo>
                    <a:pt x="2244" y="0"/>
                  </a:moveTo>
                  <a:lnTo>
                    <a:pt x="2278" y="3"/>
                  </a:lnTo>
                  <a:lnTo>
                    <a:pt x="2310" y="9"/>
                  </a:lnTo>
                  <a:lnTo>
                    <a:pt x="2343" y="19"/>
                  </a:lnTo>
                  <a:lnTo>
                    <a:pt x="2372" y="33"/>
                  </a:lnTo>
                  <a:lnTo>
                    <a:pt x="2400" y="52"/>
                  </a:lnTo>
                  <a:lnTo>
                    <a:pt x="2425" y="73"/>
                  </a:lnTo>
                  <a:lnTo>
                    <a:pt x="2447" y="98"/>
                  </a:lnTo>
                  <a:lnTo>
                    <a:pt x="2465" y="125"/>
                  </a:lnTo>
                  <a:lnTo>
                    <a:pt x="2480" y="157"/>
                  </a:lnTo>
                  <a:lnTo>
                    <a:pt x="2877" y="1166"/>
                  </a:lnTo>
                  <a:lnTo>
                    <a:pt x="2887" y="1199"/>
                  </a:lnTo>
                  <a:lnTo>
                    <a:pt x="2892" y="1232"/>
                  </a:lnTo>
                  <a:lnTo>
                    <a:pt x="2893" y="1266"/>
                  </a:lnTo>
                  <a:lnTo>
                    <a:pt x="2889" y="1298"/>
                  </a:lnTo>
                  <a:lnTo>
                    <a:pt x="2882" y="1330"/>
                  </a:lnTo>
                  <a:lnTo>
                    <a:pt x="2870" y="1361"/>
                  </a:lnTo>
                  <a:lnTo>
                    <a:pt x="2853" y="1390"/>
                  </a:lnTo>
                  <a:lnTo>
                    <a:pt x="2834" y="1418"/>
                  </a:lnTo>
                  <a:lnTo>
                    <a:pt x="2810" y="1442"/>
                  </a:lnTo>
                  <a:lnTo>
                    <a:pt x="2784" y="1465"/>
                  </a:lnTo>
                  <a:lnTo>
                    <a:pt x="2754" y="1483"/>
                  </a:lnTo>
                  <a:lnTo>
                    <a:pt x="2721" y="1499"/>
                  </a:lnTo>
                  <a:lnTo>
                    <a:pt x="753" y="2273"/>
                  </a:lnTo>
                  <a:lnTo>
                    <a:pt x="718" y="2284"/>
                  </a:lnTo>
                  <a:lnTo>
                    <a:pt x="684" y="2291"/>
                  </a:lnTo>
                  <a:lnTo>
                    <a:pt x="649" y="2293"/>
                  </a:lnTo>
                  <a:lnTo>
                    <a:pt x="616" y="2291"/>
                  </a:lnTo>
                  <a:lnTo>
                    <a:pt x="582" y="2284"/>
                  </a:lnTo>
                  <a:lnTo>
                    <a:pt x="551" y="2274"/>
                  </a:lnTo>
                  <a:lnTo>
                    <a:pt x="521" y="2260"/>
                  </a:lnTo>
                  <a:lnTo>
                    <a:pt x="493" y="2242"/>
                  </a:lnTo>
                  <a:lnTo>
                    <a:pt x="469" y="2220"/>
                  </a:lnTo>
                  <a:lnTo>
                    <a:pt x="446" y="2195"/>
                  </a:lnTo>
                  <a:lnTo>
                    <a:pt x="428" y="2167"/>
                  </a:lnTo>
                  <a:lnTo>
                    <a:pt x="413" y="2136"/>
                  </a:lnTo>
                  <a:lnTo>
                    <a:pt x="17" y="1126"/>
                  </a:lnTo>
                  <a:lnTo>
                    <a:pt x="7" y="1094"/>
                  </a:lnTo>
                  <a:lnTo>
                    <a:pt x="1" y="1060"/>
                  </a:lnTo>
                  <a:lnTo>
                    <a:pt x="0" y="1027"/>
                  </a:lnTo>
                  <a:lnTo>
                    <a:pt x="4" y="995"/>
                  </a:lnTo>
                  <a:lnTo>
                    <a:pt x="12" y="962"/>
                  </a:lnTo>
                  <a:lnTo>
                    <a:pt x="24" y="932"/>
                  </a:lnTo>
                  <a:lnTo>
                    <a:pt x="41" y="902"/>
                  </a:lnTo>
                  <a:lnTo>
                    <a:pt x="60" y="875"/>
                  </a:lnTo>
                  <a:lnTo>
                    <a:pt x="84" y="850"/>
                  </a:lnTo>
                  <a:lnTo>
                    <a:pt x="110" y="829"/>
                  </a:lnTo>
                  <a:lnTo>
                    <a:pt x="139" y="809"/>
                  </a:lnTo>
                  <a:lnTo>
                    <a:pt x="173" y="795"/>
                  </a:lnTo>
                  <a:lnTo>
                    <a:pt x="2141" y="19"/>
                  </a:lnTo>
                  <a:lnTo>
                    <a:pt x="2175" y="9"/>
                  </a:lnTo>
                  <a:lnTo>
                    <a:pt x="2210" y="2"/>
                  </a:lnTo>
                  <a:lnTo>
                    <a:pt x="2244" y="0"/>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76" name="Freeform 208"/>
            <p:cNvSpPr>
              <a:spLocks/>
            </p:cNvSpPr>
            <p:nvPr/>
          </p:nvSpPr>
          <p:spPr bwMode="auto">
            <a:xfrm>
              <a:off x="5151438" y="1200151"/>
              <a:ext cx="3203575" cy="3035300"/>
            </a:xfrm>
            <a:custGeom>
              <a:avLst/>
              <a:gdLst/>
              <a:ahLst/>
              <a:cxnLst>
                <a:cxn ang="0">
                  <a:pos x="1431" y="0"/>
                </a:cxn>
                <a:cxn ang="0">
                  <a:pos x="1459" y="4"/>
                </a:cxn>
                <a:cxn ang="0">
                  <a:pos x="1487" y="14"/>
                </a:cxn>
                <a:cxn ang="0">
                  <a:pos x="1514" y="28"/>
                </a:cxn>
                <a:cxn ang="0">
                  <a:pos x="1541" y="48"/>
                </a:cxn>
                <a:cxn ang="0">
                  <a:pos x="1565" y="72"/>
                </a:cxn>
                <a:cxn ang="0">
                  <a:pos x="1588" y="99"/>
                </a:cxn>
                <a:cxn ang="0">
                  <a:pos x="1606" y="130"/>
                </a:cxn>
                <a:cxn ang="0">
                  <a:pos x="1623" y="166"/>
                </a:cxn>
                <a:cxn ang="0">
                  <a:pos x="1996" y="1117"/>
                </a:cxn>
                <a:cxn ang="0">
                  <a:pos x="2007" y="1150"/>
                </a:cxn>
                <a:cxn ang="0">
                  <a:pos x="2015" y="1183"/>
                </a:cxn>
                <a:cxn ang="0">
                  <a:pos x="2018" y="1216"/>
                </a:cxn>
                <a:cxn ang="0">
                  <a:pos x="2018" y="1247"/>
                </a:cxn>
                <a:cxn ang="0">
                  <a:pos x="2014" y="1277"/>
                </a:cxn>
                <a:cxn ang="0">
                  <a:pos x="2006" y="1305"/>
                </a:cxn>
                <a:cxn ang="0">
                  <a:pos x="1995" y="1331"/>
                </a:cxn>
                <a:cxn ang="0">
                  <a:pos x="1981" y="1353"/>
                </a:cxn>
                <a:cxn ang="0">
                  <a:pos x="1965" y="1373"/>
                </a:cxn>
                <a:cxn ang="0">
                  <a:pos x="1944" y="1388"/>
                </a:cxn>
                <a:cxn ang="0">
                  <a:pos x="1922" y="1400"/>
                </a:cxn>
                <a:cxn ang="0">
                  <a:pos x="643" y="1904"/>
                </a:cxn>
                <a:cxn ang="0">
                  <a:pos x="616" y="1911"/>
                </a:cxn>
                <a:cxn ang="0">
                  <a:pos x="587" y="1912"/>
                </a:cxn>
                <a:cxn ang="0">
                  <a:pos x="559" y="1909"/>
                </a:cxn>
                <a:cxn ang="0">
                  <a:pos x="531" y="1899"/>
                </a:cxn>
                <a:cxn ang="0">
                  <a:pos x="504" y="1884"/>
                </a:cxn>
                <a:cxn ang="0">
                  <a:pos x="478" y="1864"/>
                </a:cxn>
                <a:cxn ang="0">
                  <a:pos x="453" y="1841"/>
                </a:cxn>
                <a:cxn ang="0">
                  <a:pos x="431" y="1813"/>
                </a:cxn>
                <a:cxn ang="0">
                  <a:pos x="412" y="1782"/>
                </a:cxn>
                <a:cxn ang="0">
                  <a:pos x="395" y="1747"/>
                </a:cxn>
                <a:cxn ang="0">
                  <a:pos x="22" y="797"/>
                </a:cxn>
                <a:cxn ang="0">
                  <a:pos x="11" y="763"/>
                </a:cxn>
                <a:cxn ang="0">
                  <a:pos x="4" y="730"/>
                </a:cxn>
                <a:cxn ang="0">
                  <a:pos x="0" y="698"/>
                </a:cxn>
                <a:cxn ang="0">
                  <a:pos x="1" y="665"/>
                </a:cxn>
                <a:cxn ang="0">
                  <a:pos x="5" y="636"/>
                </a:cxn>
                <a:cxn ang="0">
                  <a:pos x="12" y="607"/>
                </a:cxn>
                <a:cxn ang="0">
                  <a:pos x="23" y="582"/>
                </a:cxn>
                <a:cxn ang="0">
                  <a:pos x="37" y="559"/>
                </a:cxn>
                <a:cxn ang="0">
                  <a:pos x="54" y="540"/>
                </a:cxn>
                <a:cxn ang="0">
                  <a:pos x="74" y="524"/>
                </a:cxn>
                <a:cxn ang="0">
                  <a:pos x="97" y="512"/>
                </a:cxn>
                <a:cxn ang="0">
                  <a:pos x="1375" y="9"/>
                </a:cxn>
                <a:cxn ang="0">
                  <a:pos x="1402" y="1"/>
                </a:cxn>
                <a:cxn ang="0">
                  <a:pos x="1431" y="0"/>
                </a:cxn>
              </a:cxnLst>
              <a:rect l="0" t="0" r="r" b="b"/>
              <a:pathLst>
                <a:path w="2018" h="1912">
                  <a:moveTo>
                    <a:pt x="1431" y="0"/>
                  </a:moveTo>
                  <a:lnTo>
                    <a:pt x="1459" y="4"/>
                  </a:lnTo>
                  <a:lnTo>
                    <a:pt x="1487" y="14"/>
                  </a:lnTo>
                  <a:lnTo>
                    <a:pt x="1514" y="28"/>
                  </a:lnTo>
                  <a:lnTo>
                    <a:pt x="1541" y="48"/>
                  </a:lnTo>
                  <a:lnTo>
                    <a:pt x="1565" y="72"/>
                  </a:lnTo>
                  <a:lnTo>
                    <a:pt x="1588" y="99"/>
                  </a:lnTo>
                  <a:lnTo>
                    <a:pt x="1606" y="130"/>
                  </a:lnTo>
                  <a:lnTo>
                    <a:pt x="1623" y="166"/>
                  </a:lnTo>
                  <a:lnTo>
                    <a:pt x="1996" y="1117"/>
                  </a:lnTo>
                  <a:lnTo>
                    <a:pt x="2007" y="1150"/>
                  </a:lnTo>
                  <a:lnTo>
                    <a:pt x="2015" y="1183"/>
                  </a:lnTo>
                  <a:lnTo>
                    <a:pt x="2018" y="1216"/>
                  </a:lnTo>
                  <a:lnTo>
                    <a:pt x="2018" y="1247"/>
                  </a:lnTo>
                  <a:lnTo>
                    <a:pt x="2014" y="1277"/>
                  </a:lnTo>
                  <a:lnTo>
                    <a:pt x="2006" y="1305"/>
                  </a:lnTo>
                  <a:lnTo>
                    <a:pt x="1995" y="1331"/>
                  </a:lnTo>
                  <a:lnTo>
                    <a:pt x="1981" y="1353"/>
                  </a:lnTo>
                  <a:lnTo>
                    <a:pt x="1965" y="1373"/>
                  </a:lnTo>
                  <a:lnTo>
                    <a:pt x="1944" y="1388"/>
                  </a:lnTo>
                  <a:lnTo>
                    <a:pt x="1922" y="1400"/>
                  </a:lnTo>
                  <a:lnTo>
                    <a:pt x="643" y="1904"/>
                  </a:lnTo>
                  <a:lnTo>
                    <a:pt x="616" y="1911"/>
                  </a:lnTo>
                  <a:lnTo>
                    <a:pt x="587" y="1912"/>
                  </a:lnTo>
                  <a:lnTo>
                    <a:pt x="559" y="1909"/>
                  </a:lnTo>
                  <a:lnTo>
                    <a:pt x="531" y="1899"/>
                  </a:lnTo>
                  <a:lnTo>
                    <a:pt x="504" y="1884"/>
                  </a:lnTo>
                  <a:lnTo>
                    <a:pt x="478" y="1864"/>
                  </a:lnTo>
                  <a:lnTo>
                    <a:pt x="453" y="1841"/>
                  </a:lnTo>
                  <a:lnTo>
                    <a:pt x="431" y="1813"/>
                  </a:lnTo>
                  <a:lnTo>
                    <a:pt x="412" y="1782"/>
                  </a:lnTo>
                  <a:lnTo>
                    <a:pt x="395" y="1747"/>
                  </a:lnTo>
                  <a:lnTo>
                    <a:pt x="22" y="797"/>
                  </a:lnTo>
                  <a:lnTo>
                    <a:pt x="11" y="763"/>
                  </a:lnTo>
                  <a:lnTo>
                    <a:pt x="4" y="730"/>
                  </a:lnTo>
                  <a:lnTo>
                    <a:pt x="0" y="698"/>
                  </a:lnTo>
                  <a:lnTo>
                    <a:pt x="1" y="665"/>
                  </a:lnTo>
                  <a:lnTo>
                    <a:pt x="5" y="636"/>
                  </a:lnTo>
                  <a:lnTo>
                    <a:pt x="12" y="607"/>
                  </a:lnTo>
                  <a:lnTo>
                    <a:pt x="23" y="582"/>
                  </a:lnTo>
                  <a:lnTo>
                    <a:pt x="37" y="559"/>
                  </a:lnTo>
                  <a:lnTo>
                    <a:pt x="54" y="540"/>
                  </a:lnTo>
                  <a:lnTo>
                    <a:pt x="74" y="524"/>
                  </a:lnTo>
                  <a:lnTo>
                    <a:pt x="97" y="512"/>
                  </a:lnTo>
                  <a:lnTo>
                    <a:pt x="1375" y="9"/>
                  </a:lnTo>
                  <a:lnTo>
                    <a:pt x="1402" y="1"/>
                  </a:lnTo>
                  <a:lnTo>
                    <a:pt x="1431" y="0"/>
                  </a:lnTo>
                  <a:close/>
                </a:path>
              </a:pathLst>
            </a:custGeom>
            <a:gradFill flip="none" rotWithShape="1">
              <a:gsLst>
                <a:gs pos="0">
                  <a:schemeClr val="tx2">
                    <a:shade val="30000"/>
                    <a:satMod val="115000"/>
                  </a:schemeClr>
                </a:gs>
                <a:gs pos="50000">
                  <a:schemeClr val="tx2">
                    <a:shade val="67500"/>
                    <a:satMod val="115000"/>
                  </a:schemeClr>
                </a:gs>
                <a:gs pos="100000">
                  <a:schemeClr val="tx2">
                    <a:shade val="100000"/>
                    <a:satMod val="11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77" name="Freeform 209"/>
            <p:cNvSpPr>
              <a:spLocks/>
            </p:cNvSpPr>
            <p:nvPr/>
          </p:nvSpPr>
          <p:spPr bwMode="auto">
            <a:xfrm>
              <a:off x="5846763" y="1927226"/>
              <a:ext cx="1938338" cy="1979613"/>
            </a:xfrm>
            <a:custGeom>
              <a:avLst/>
              <a:gdLst/>
              <a:ahLst/>
              <a:cxnLst>
                <a:cxn ang="0">
                  <a:pos x="641" y="1"/>
                </a:cxn>
                <a:cxn ang="0">
                  <a:pos x="742" y="15"/>
                </a:cxn>
                <a:cxn ang="0">
                  <a:pos x="838" y="46"/>
                </a:cxn>
                <a:cxn ang="0">
                  <a:pos x="927" y="92"/>
                </a:cxn>
                <a:cxn ang="0">
                  <a:pos x="1007" y="154"/>
                </a:cxn>
                <a:cxn ang="0">
                  <a:pos x="1075" y="229"/>
                </a:cxn>
                <a:cxn ang="0">
                  <a:pos x="1130" y="317"/>
                </a:cxn>
                <a:cxn ang="0">
                  <a:pos x="1154" y="373"/>
                </a:cxn>
                <a:cxn ang="0">
                  <a:pos x="1164" y="398"/>
                </a:cxn>
                <a:cxn ang="0">
                  <a:pos x="1175" y="425"/>
                </a:cxn>
                <a:cxn ang="0">
                  <a:pos x="1182" y="444"/>
                </a:cxn>
                <a:cxn ang="0">
                  <a:pos x="1212" y="551"/>
                </a:cxn>
                <a:cxn ang="0">
                  <a:pos x="1221" y="659"/>
                </a:cxn>
                <a:cxn ang="0">
                  <a:pos x="1210" y="765"/>
                </a:cxn>
                <a:cxn ang="0">
                  <a:pos x="1180" y="867"/>
                </a:cxn>
                <a:cxn ang="0">
                  <a:pos x="1132" y="962"/>
                </a:cxn>
                <a:cxn ang="0">
                  <a:pos x="1067" y="1048"/>
                </a:cxn>
                <a:cxn ang="0">
                  <a:pos x="986" y="1122"/>
                </a:cxn>
                <a:cxn ang="0">
                  <a:pos x="892" y="1182"/>
                </a:cxn>
                <a:cxn ang="0">
                  <a:pos x="787" y="1223"/>
                </a:cxn>
                <a:cxn ang="0">
                  <a:pos x="683" y="1244"/>
                </a:cxn>
                <a:cxn ang="0">
                  <a:pos x="580" y="1246"/>
                </a:cxn>
                <a:cxn ang="0">
                  <a:pos x="479" y="1233"/>
                </a:cxn>
                <a:cxn ang="0">
                  <a:pos x="383" y="1201"/>
                </a:cxn>
                <a:cxn ang="0">
                  <a:pos x="294" y="1154"/>
                </a:cxn>
                <a:cxn ang="0">
                  <a:pos x="215" y="1093"/>
                </a:cxn>
                <a:cxn ang="0">
                  <a:pos x="146" y="1018"/>
                </a:cxn>
                <a:cxn ang="0">
                  <a:pos x="92" y="930"/>
                </a:cxn>
                <a:cxn ang="0">
                  <a:pos x="67" y="874"/>
                </a:cxn>
                <a:cxn ang="0">
                  <a:pos x="57" y="849"/>
                </a:cxn>
                <a:cxn ang="0">
                  <a:pos x="46" y="822"/>
                </a:cxn>
                <a:cxn ang="0">
                  <a:pos x="40" y="803"/>
                </a:cxn>
                <a:cxn ang="0">
                  <a:pos x="9" y="696"/>
                </a:cxn>
                <a:cxn ang="0">
                  <a:pos x="0" y="588"/>
                </a:cxn>
                <a:cxn ang="0">
                  <a:pos x="11" y="482"/>
                </a:cxn>
                <a:cxn ang="0">
                  <a:pos x="42" y="380"/>
                </a:cxn>
                <a:cxn ang="0">
                  <a:pos x="90" y="285"/>
                </a:cxn>
                <a:cxn ang="0">
                  <a:pos x="154" y="199"/>
                </a:cxn>
                <a:cxn ang="0">
                  <a:pos x="236" y="126"/>
                </a:cxn>
                <a:cxn ang="0">
                  <a:pos x="330" y="66"/>
                </a:cxn>
                <a:cxn ang="0">
                  <a:pos x="434" y="25"/>
                </a:cxn>
                <a:cxn ang="0">
                  <a:pos x="538" y="3"/>
                </a:cxn>
              </a:cxnLst>
              <a:rect l="0" t="0" r="r" b="b"/>
              <a:pathLst>
                <a:path w="1221" h="1247">
                  <a:moveTo>
                    <a:pt x="590" y="0"/>
                  </a:moveTo>
                  <a:lnTo>
                    <a:pt x="641" y="1"/>
                  </a:lnTo>
                  <a:lnTo>
                    <a:pt x="692" y="6"/>
                  </a:lnTo>
                  <a:lnTo>
                    <a:pt x="742" y="15"/>
                  </a:lnTo>
                  <a:lnTo>
                    <a:pt x="791" y="29"/>
                  </a:lnTo>
                  <a:lnTo>
                    <a:pt x="838" y="46"/>
                  </a:lnTo>
                  <a:lnTo>
                    <a:pt x="884" y="68"/>
                  </a:lnTo>
                  <a:lnTo>
                    <a:pt x="927" y="92"/>
                  </a:lnTo>
                  <a:lnTo>
                    <a:pt x="968" y="122"/>
                  </a:lnTo>
                  <a:lnTo>
                    <a:pt x="1007" y="154"/>
                  </a:lnTo>
                  <a:lnTo>
                    <a:pt x="1043" y="190"/>
                  </a:lnTo>
                  <a:lnTo>
                    <a:pt x="1075" y="229"/>
                  </a:lnTo>
                  <a:lnTo>
                    <a:pt x="1105" y="271"/>
                  </a:lnTo>
                  <a:lnTo>
                    <a:pt x="1130" y="317"/>
                  </a:lnTo>
                  <a:lnTo>
                    <a:pt x="1152" y="365"/>
                  </a:lnTo>
                  <a:lnTo>
                    <a:pt x="1154" y="373"/>
                  </a:lnTo>
                  <a:lnTo>
                    <a:pt x="1158" y="385"/>
                  </a:lnTo>
                  <a:lnTo>
                    <a:pt x="1164" y="398"/>
                  </a:lnTo>
                  <a:lnTo>
                    <a:pt x="1169" y="411"/>
                  </a:lnTo>
                  <a:lnTo>
                    <a:pt x="1175" y="425"/>
                  </a:lnTo>
                  <a:lnTo>
                    <a:pt x="1179" y="436"/>
                  </a:lnTo>
                  <a:lnTo>
                    <a:pt x="1182" y="444"/>
                  </a:lnTo>
                  <a:lnTo>
                    <a:pt x="1200" y="497"/>
                  </a:lnTo>
                  <a:lnTo>
                    <a:pt x="1212" y="551"/>
                  </a:lnTo>
                  <a:lnTo>
                    <a:pt x="1219" y="605"/>
                  </a:lnTo>
                  <a:lnTo>
                    <a:pt x="1221" y="659"/>
                  </a:lnTo>
                  <a:lnTo>
                    <a:pt x="1218" y="712"/>
                  </a:lnTo>
                  <a:lnTo>
                    <a:pt x="1210" y="765"/>
                  </a:lnTo>
                  <a:lnTo>
                    <a:pt x="1198" y="817"/>
                  </a:lnTo>
                  <a:lnTo>
                    <a:pt x="1180" y="867"/>
                  </a:lnTo>
                  <a:lnTo>
                    <a:pt x="1158" y="916"/>
                  </a:lnTo>
                  <a:lnTo>
                    <a:pt x="1132" y="962"/>
                  </a:lnTo>
                  <a:lnTo>
                    <a:pt x="1102" y="1006"/>
                  </a:lnTo>
                  <a:lnTo>
                    <a:pt x="1067" y="1048"/>
                  </a:lnTo>
                  <a:lnTo>
                    <a:pt x="1028" y="1086"/>
                  </a:lnTo>
                  <a:lnTo>
                    <a:pt x="986" y="1122"/>
                  </a:lnTo>
                  <a:lnTo>
                    <a:pt x="941" y="1154"/>
                  </a:lnTo>
                  <a:lnTo>
                    <a:pt x="892" y="1182"/>
                  </a:lnTo>
                  <a:lnTo>
                    <a:pt x="839" y="1205"/>
                  </a:lnTo>
                  <a:lnTo>
                    <a:pt x="787" y="1223"/>
                  </a:lnTo>
                  <a:lnTo>
                    <a:pt x="735" y="1236"/>
                  </a:lnTo>
                  <a:lnTo>
                    <a:pt x="683" y="1244"/>
                  </a:lnTo>
                  <a:lnTo>
                    <a:pt x="631" y="1247"/>
                  </a:lnTo>
                  <a:lnTo>
                    <a:pt x="580" y="1246"/>
                  </a:lnTo>
                  <a:lnTo>
                    <a:pt x="529" y="1241"/>
                  </a:lnTo>
                  <a:lnTo>
                    <a:pt x="479" y="1233"/>
                  </a:lnTo>
                  <a:lnTo>
                    <a:pt x="431" y="1219"/>
                  </a:lnTo>
                  <a:lnTo>
                    <a:pt x="383" y="1201"/>
                  </a:lnTo>
                  <a:lnTo>
                    <a:pt x="337" y="1180"/>
                  </a:lnTo>
                  <a:lnTo>
                    <a:pt x="294" y="1154"/>
                  </a:lnTo>
                  <a:lnTo>
                    <a:pt x="253" y="1126"/>
                  </a:lnTo>
                  <a:lnTo>
                    <a:pt x="215" y="1093"/>
                  </a:lnTo>
                  <a:lnTo>
                    <a:pt x="179" y="1057"/>
                  </a:lnTo>
                  <a:lnTo>
                    <a:pt x="146" y="1018"/>
                  </a:lnTo>
                  <a:lnTo>
                    <a:pt x="117" y="976"/>
                  </a:lnTo>
                  <a:lnTo>
                    <a:pt x="92" y="930"/>
                  </a:lnTo>
                  <a:lnTo>
                    <a:pt x="70" y="881"/>
                  </a:lnTo>
                  <a:lnTo>
                    <a:pt x="67" y="874"/>
                  </a:lnTo>
                  <a:lnTo>
                    <a:pt x="63" y="863"/>
                  </a:lnTo>
                  <a:lnTo>
                    <a:pt x="57" y="849"/>
                  </a:lnTo>
                  <a:lnTo>
                    <a:pt x="52" y="835"/>
                  </a:lnTo>
                  <a:lnTo>
                    <a:pt x="46" y="822"/>
                  </a:lnTo>
                  <a:lnTo>
                    <a:pt x="43" y="811"/>
                  </a:lnTo>
                  <a:lnTo>
                    <a:pt x="40" y="803"/>
                  </a:lnTo>
                  <a:lnTo>
                    <a:pt x="22" y="750"/>
                  </a:lnTo>
                  <a:lnTo>
                    <a:pt x="9" y="696"/>
                  </a:lnTo>
                  <a:lnTo>
                    <a:pt x="2" y="642"/>
                  </a:lnTo>
                  <a:lnTo>
                    <a:pt x="0" y="588"/>
                  </a:lnTo>
                  <a:lnTo>
                    <a:pt x="3" y="535"/>
                  </a:lnTo>
                  <a:lnTo>
                    <a:pt x="11" y="482"/>
                  </a:lnTo>
                  <a:lnTo>
                    <a:pt x="24" y="430"/>
                  </a:lnTo>
                  <a:lnTo>
                    <a:pt x="42" y="380"/>
                  </a:lnTo>
                  <a:lnTo>
                    <a:pt x="63" y="332"/>
                  </a:lnTo>
                  <a:lnTo>
                    <a:pt x="90" y="285"/>
                  </a:lnTo>
                  <a:lnTo>
                    <a:pt x="120" y="241"/>
                  </a:lnTo>
                  <a:lnTo>
                    <a:pt x="154" y="199"/>
                  </a:lnTo>
                  <a:lnTo>
                    <a:pt x="193" y="161"/>
                  </a:lnTo>
                  <a:lnTo>
                    <a:pt x="236" y="126"/>
                  </a:lnTo>
                  <a:lnTo>
                    <a:pt x="281" y="93"/>
                  </a:lnTo>
                  <a:lnTo>
                    <a:pt x="330" y="66"/>
                  </a:lnTo>
                  <a:lnTo>
                    <a:pt x="382" y="42"/>
                  </a:lnTo>
                  <a:lnTo>
                    <a:pt x="434" y="25"/>
                  </a:lnTo>
                  <a:lnTo>
                    <a:pt x="486" y="12"/>
                  </a:lnTo>
                  <a:lnTo>
                    <a:pt x="538" y="3"/>
                  </a:lnTo>
                  <a:lnTo>
                    <a:pt x="590"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78" name="Freeform 210"/>
            <p:cNvSpPr>
              <a:spLocks/>
            </p:cNvSpPr>
            <p:nvPr/>
          </p:nvSpPr>
          <p:spPr bwMode="auto">
            <a:xfrm>
              <a:off x="5884863" y="2012951"/>
              <a:ext cx="1900238" cy="1903413"/>
            </a:xfrm>
            <a:custGeom>
              <a:avLst/>
              <a:gdLst/>
              <a:ahLst/>
              <a:cxnLst>
                <a:cxn ang="0">
                  <a:pos x="640" y="1"/>
                </a:cxn>
                <a:cxn ang="0">
                  <a:pos x="742" y="17"/>
                </a:cxn>
                <a:cxn ang="0">
                  <a:pos x="838" y="50"/>
                </a:cxn>
                <a:cxn ang="0">
                  <a:pos x="928" y="98"/>
                </a:cxn>
                <a:cxn ang="0">
                  <a:pos x="1008" y="162"/>
                </a:cxn>
                <a:cxn ang="0">
                  <a:pos x="1078" y="240"/>
                </a:cxn>
                <a:cxn ang="0">
                  <a:pos x="1133" y="330"/>
                </a:cxn>
                <a:cxn ang="0">
                  <a:pos x="1174" y="432"/>
                </a:cxn>
                <a:cxn ang="0">
                  <a:pos x="1194" y="536"/>
                </a:cxn>
                <a:cxn ang="0">
                  <a:pos x="1196" y="640"/>
                </a:cxn>
                <a:cxn ang="0">
                  <a:pos x="1179" y="742"/>
                </a:cxn>
                <a:cxn ang="0">
                  <a:pos x="1147" y="839"/>
                </a:cxn>
                <a:cxn ang="0">
                  <a:pos x="1098" y="928"/>
                </a:cxn>
                <a:cxn ang="0">
                  <a:pos x="1035" y="1010"/>
                </a:cxn>
                <a:cxn ang="0">
                  <a:pos x="958" y="1079"/>
                </a:cxn>
                <a:cxn ang="0">
                  <a:pos x="868" y="1135"/>
                </a:cxn>
                <a:cxn ang="0">
                  <a:pos x="766" y="1175"/>
                </a:cxn>
                <a:cxn ang="0">
                  <a:pos x="662" y="1195"/>
                </a:cxn>
                <a:cxn ang="0">
                  <a:pos x="557" y="1197"/>
                </a:cxn>
                <a:cxn ang="0">
                  <a:pos x="456" y="1182"/>
                </a:cxn>
                <a:cxn ang="0">
                  <a:pos x="359" y="1149"/>
                </a:cxn>
                <a:cxn ang="0">
                  <a:pos x="269" y="1100"/>
                </a:cxn>
                <a:cxn ang="0">
                  <a:pos x="189" y="1036"/>
                </a:cxn>
                <a:cxn ang="0">
                  <a:pos x="120" y="959"/>
                </a:cxn>
                <a:cxn ang="0">
                  <a:pos x="65" y="869"/>
                </a:cxn>
                <a:cxn ang="0">
                  <a:pos x="24" y="767"/>
                </a:cxn>
                <a:cxn ang="0">
                  <a:pos x="4" y="662"/>
                </a:cxn>
                <a:cxn ang="0">
                  <a:pos x="2" y="558"/>
                </a:cxn>
                <a:cxn ang="0">
                  <a:pos x="18" y="456"/>
                </a:cxn>
                <a:cxn ang="0">
                  <a:pos x="50" y="360"/>
                </a:cxn>
                <a:cxn ang="0">
                  <a:pos x="99" y="270"/>
                </a:cxn>
                <a:cxn ang="0">
                  <a:pos x="163" y="190"/>
                </a:cxn>
                <a:cxn ang="0">
                  <a:pos x="240" y="120"/>
                </a:cxn>
                <a:cxn ang="0">
                  <a:pos x="330" y="64"/>
                </a:cxn>
                <a:cxn ang="0">
                  <a:pos x="432" y="24"/>
                </a:cxn>
                <a:cxn ang="0">
                  <a:pos x="536" y="3"/>
                </a:cxn>
              </a:cxnLst>
              <a:rect l="0" t="0" r="r" b="b"/>
              <a:pathLst>
                <a:path w="1197" h="1199">
                  <a:moveTo>
                    <a:pt x="588" y="0"/>
                  </a:moveTo>
                  <a:lnTo>
                    <a:pt x="640" y="1"/>
                  </a:lnTo>
                  <a:lnTo>
                    <a:pt x="691" y="7"/>
                  </a:lnTo>
                  <a:lnTo>
                    <a:pt x="742" y="17"/>
                  </a:lnTo>
                  <a:lnTo>
                    <a:pt x="791" y="32"/>
                  </a:lnTo>
                  <a:lnTo>
                    <a:pt x="838" y="50"/>
                  </a:lnTo>
                  <a:lnTo>
                    <a:pt x="884" y="72"/>
                  </a:lnTo>
                  <a:lnTo>
                    <a:pt x="928" y="98"/>
                  </a:lnTo>
                  <a:lnTo>
                    <a:pt x="969" y="129"/>
                  </a:lnTo>
                  <a:lnTo>
                    <a:pt x="1008" y="162"/>
                  </a:lnTo>
                  <a:lnTo>
                    <a:pt x="1044" y="199"/>
                  </a:lnTo>
                  <a:lnTo>
                    <a:pt x="1078" y="240"/>
                  </a:lnTo>
                  <a:lnTo>
                    <a:pt x="1108" y="283"/>
                  </a:lnTo>
                  <a:lnTo>
                    <a:pt x="1133" y="330"/>
                  </a:lnTo>
                  <a:lnTo>
                    <a:pt x="1156" y="380"/>
                  </a:lnTo>
                  <a:lnTo>
                    <a:pt x="1174" y="432"/>
                  </a:lnTo>
                  <a:lnTo>
                    <a:pt x="1186" y="484"/>
                  </a:lnTo>
                  <a:lnTo>
                    <a:pt x="1194" y="536"/>
                  </a:lnTo>
                  <a:lnTo>
                    <a:pt x="1197" y="588"/>
                  </a:lnTo>
                  <a:lnTo>
                    <a:pt x="1196" y="640"/>
                  </a:lnTo>
                  <a:lnTo>
                    <a:pt x="1190" y="692"/>
                  </a:lnTo>
                  <a:lnTo>
                    <a:pt x="1179" y="742"/>
                  </a:lnTo>
                  <a:lnTo>
                    <a:pt x="1166" y="791"/>
                  </a:lnTo>
                  <a:lnTo>
                    <a:pt x="1147" y="839"/>
                  </a:lnTo>
                  <a:lnTo>
                    <a:pt x="1125" y="884"/>
                  </a:lnTo>
                  <a:lnTo>
                    <a:pt x="1098" y="928"/>
                  </a:lnTo>
                  <a:lnTo>
                    <a:pt x="1069" y="971"/>
                  </a:lnTo>
                  <a:lnTo>
                    <a:pt x="1035" y="1010"/>
                  </a:lnTo>
                  <a:lnTo>
                    <a:pt x="998" y="1046"/>
                  </a:lnTo>
                  <a:lnTo>
                    <a:pt x="958" y="1079"/>
                  </a:lnTo>
                  <a:lnTo>
                    <a:pt x="914" y="1109"/>
                  </a:lnTo>
                  <a:lnTo>
                    <a:pt x="868" y="1135"/>
                  </a:lnTo>
                  <a:lnTo>
                    <a:pt x="818" y="1157"/>
                  </a:lnTo>
                  <a:lnTo>
                    <a:pt x="766" y="1175"/>
                  </a:lnTo>
                  <a:lnTo>
                    <a:pt x="714" y="1187"/>
                  </a:lnTo>
                  <a:lnTo>
                    <a:pt x="662" y="1195"/>
                  </a:lnTo>
                  <a:lnTo>
                    <a:pt x="609" y="1199"/>
                  </a:lnTo>
                  <a:lnTo>
                    <a:pt x="557" y="1197"/>
                  </a:lnTo>
                  <a:lnTo>
                    <a:pt x="506" y="1191"/>
                  </a:lnTo>
                  <a:lnTo>
                    <a:pt x="456" y="1182"/>
                  </a:lnTo>
                  <a:lnTo>
                    <a:pt x="407" y="1168"/>
                  </a:lnTo>
                  <a:lnTo>
                    <a:pt x="359" y="1149"/>
                  </a:lnTo>
                  <a:lnTo>
                    <a:pt x="313" y="1127"/>
                  </a:lnTo>
                  <a:lnTo>
                    <a:pt x="269" y="1100"/>
                  </a:lnTo>
                  <a:lnTo>
                    <a:pt x="228" y="1071"/>
                  </a:lnTo>
                  <a:lnTo>
                    <a:pt x="189" y="1036"/>
                  </a:lnTo>
                  <a:lnTo>
                    <a:pt x="153" y="999"/>
                  </a:lnTo>
                  <a:lnTo>
                    <a:pt x="120" y="959"/>
                  </a:lnTo>
                  <a:lnTo>
                    <a:pt x="90" y="916"/>
                  </a:lnTo>
                  <a:lnTo>
                    <a:pt x="65" y="869"/>
                  </a:lnTo>
                  <a:lnTo>
                    <a:pt x="42" y="819"/>
                  </a:lnTo>
                  <a:lnTo>
                    <a:pt x="24" y="767"/>
                  </a:lnTo>
                  <a:lnTo>
                    <a:pt x="12" y="715"/>
                  </a:lnTo>
                  <a:lnTo>
                    <a:pt x="4" y="662"/>
                  </a:lnTo>
                  <a:lnTo>
                    <a:pt x="0" y="610"/>
                  </a:lnTo>
                  <a:lnTo>
                    <a:pt x="2" y="558"/>
                  </a:lnTo>
                  <a:lnTo>
                    <a:pt x="8" y="507"/>
                  </a:lnTo>
                  <a:lnTo>
                    <a:pt x="18" y="456"/>
                  </a:lnTo>
                  <a:lnTo>
                    <a:pt x="31" y="407"/>
                  </a:lnTo>
                  <a:lnTo>
                    <a:pt x="50" y="360"/>
                  </a:lnTo>
                  <a:lnTo>
                    <a:pt x="72" y="314"/>
                  </a:lnTo>
                  <a:lnTo>
                    <a:pt x="99" y="270"/>
                  </a:lnTo>
                  <a:lnTo>
                    <a:pt x="128" y="229"/>
                  </a:lnTo>
                  <a:lnTo>
                    <a:pt x="163" y="190"/>
                  </a:lnTo>
                  <a:lnTo>
                    <a:pt x="200" y="153"/>
                  </a:lnTo>
                  <a:lnTo>
                    <a:pt x="240" y="120"/>
                  </a:lnTo>
                  <a:lnTo>
                    <a:pt x="283" y="89"/>
                  </a:lnTo>
                  <a:lnTo>
                    <a:pt x="330" y="64"/>
                  </a:lnTo>
                  <a:lnTo>
                    <a:pt x="380" y="41"/>
                  </a:lnTo>
                  <a:lnTo>
                    <a:pt x="432" y="24"/>
                  </a:lnTo>
                  <a:lnTo>
                    <a:pt x="484" y="11"/>
                  </a:lnTo>
                  <a:lnTo>
                    <a:pt x="536" y="3"/>
                  </a:lnTo>
                  <a:lnTo>
                    <a:pt x="588" y="0"/>
                  </a:lnTo>
                  <a:close/>
                </a:path>
              </a:pathLst>
            </a:custGeom>
            <a:solidFill>
              <a:srgbClr val="B1C5D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79" name="Freeform 211"/>
            <p:cNvSpPr>
              <a:spLocks/>
            </p:cNvSpPr>
            <p:nvPr/>
          </p:nvSpPr>
          <p:spPr bwMode="auto">
            <a:xfrm>
              <a:off x="5907088" y="2035176"/>
              <a:ext cx="1855788" cy="1860550"/>
            </a:xfrm>
            <a:custGeom>
              <a:avLst/>
              <a:gdLst/>
              <a:ahLst/>
              <a:cxnLst>
                <a:cxn ang="0">
                  <a:pos x="639" y="2"/>
                </a:cxn>
                <a:cxn ang="0">
                  <a:pos x="744" y="22"/>
                </a:cxn>
                <a:cxn ang="0">
                  <a:pos x="842" y="60"/>
                </a:cxn>
                <a:cxn ang="0">
                  <a:pos x="932" y="115"/>
                </a:cxn>
                <a:cxn ang="0">
                  <a:pos x="1013" y="185"/>
                </a:cxn>
                <a:cxn ang="0">
                  <a:pos x="1078" y="272"/>
                </a:cxn>
                <a:cxn ang="0">
                  <a:pos x="1129" y="371"/>
                </a:cxn>
                <a:cxn ang="0">
                  <a:pos x="1160" y="479"/>
                </a:cxn>
                <a:cxn ang="0">
                  <a:pos x="1169" y="587"/>
                </a:cxn>
                <a:cxn ang="0">
                  <a:pos x="1160" y="693"/>
                </a:cxn>
                <a:cxn ang="0">
                  <a:pos x="1130" y="795"/>
                </a:cxn>
                <a:cxn ang="0">
                  <a:pos x="1084" y="890"/>
                </a:cxn>
                <a:cxn ang="0">
                  <a:pos x="1020" y="975"/>
                </a:cxn>
                <a:cxn ang="0">
                  <a:pos x="942" y="1049"/>
                </a:cxn>
                <a:cxn ang="0">
                  <a:pos x="850" y="1108"/>
                </a:cxn>
                <a:cxn ang="0">
                  <a:pos x="745" y="1149"/>
                </a:cxn>
                <a:cxn ang="0">
                  <a:pos x="637" y="1169"/>
                </a:cxn>
                <a:cxn ang="0">
                  <a:pos x="530" y="1169"/>
                </a:cxn>
                <a:cxn ang="0">
                  <a:pos x="426" y="1149"/>
                </a:cxn>
                <a:cxn ang="0">
                  <a:pos x="327" y="1112"/>
                </a:cxn>
                <a:cxn ang="0">
                  <a:pos x="237" y="1057"/>
                </a:cxn>
                <a:cxn ang="0">
                  <a:pos x="157" y="985"/>
                </a:cxn>
                <a:cxn ang="0">
                  <a:pos x="91" y="900"/>
                </a:cxn>
                <a:cxn ang="0">
                  <a:pos x="41" y="800"/>
                </a:cxn>
                <a:cxn ang="0">
                  <a:pos x="9" y="692"/>
                </a:cxn>
                <a:cxn ang="0">
                  <a:pos x="0" y="584"/>
                </a:cxn>
                <a:cxn ang="0">
                  <a:pos x="9" y="478"/>
                </a:cxn>
                <a:cxn ang="0">
                  <a:pos x="39" y="376"/>
                </a:cxn>
                <a:cxn ang="0">
                  <a:pos x="85" y="281"/>
                </a:cxn>
                <a:cxn ang="0">
                  <a:pos x="149" y="195"/>
                </a:cxn>
                <a:cxn ang="0">
                  <a:pos x="227" y="123"/>
                </a:cxn>
                <a:cxn ang="0">
                  <a:pos x="319" y="64"/>
                </a:cxn>
                <a:cxn ang="0">
                  <a:pos x="425" y="22"/>
                </a:cxn>
                <a:cxn ang="0">
                  <a:pos x="533" y="2"/>
                </a:cxn>
              </a:cxnLst>
              <a:rect l="0" t="0" r="r" b="b"/>
              <a:pathLst>
                <a:path w="1169" h="1172">
                  <a:moveTo>
                    <a:pt x="586" y="0"/>
                  </a:moveTo>
                  <a:lnTo>
                    <a:pt x="639" y="2"/>
                  </a:lnTo>
                  <a:lnTo>
                    <a:pt x="692" y="10"/>
                  </a:lnTo>
                  <a:lnTo>
                    <a:pt x="744" y="22"/>
                  </a:lnTo>
                  <a:lnTo>
                    <a:pt x="794" y="39"/>
                  </a:lnTo>
                  <a:lnTo>
                    <a:pt x="842" y="60"/>
                  </a:lnTo>
                  <a:lnTo>
                    <a:pt x="889" y="85"/>
                  </a:lnTo>
                  <a:lnTo>
                    <a:pt x="932" y="115"/>
                  </a:lnTo>
                  <a:lnTo>
                    <a:pt x="974" y="148"/>
                  </a:lnTo>
                  <a:lnTo>
                    <a:pt x="1013" y="185"/>
                  </a:lnTo>
                  <a:lnTo>
                    <a:pt x="1047" y="227"/>
                  </a:lnTo>
                  <a:lnTo>
                    <a:pt x="1078" y="272"/>
                  </a:lnTo>
                  <a:lnTo>
                    <a:pt x="1106" y="320"/>
                  </a:lnTo>
                  <a:lnTo>
                    <a:pt x="1129" y="371"/>
                  </a:lnTo>
                  <a:lnTo>
                    <a:pt x="1147" y="425"/>
                  </a:lnTo>
                  <a:lnTo>
                    <a:pt x="1160" y="479"/>
                  </a:lnTo>
                  <a:lnTo>
                    <a:pt x="1167" y="533"/>
                  </a:lnTo>
                  <a:lnTo>
                    <a:pt x="1169" y="587"/>
                  </a:lnTo>
                  <a:lnTo>
                    <a:pt x="1166" y="640"/>
                  </a:lnTo>
                  <a:lnTo>
                    <a:pt x="1160" y="693"/>
                  </a:lnTo>
                  <a:lnTo>
                    <a:pt x="1147" y="745"/>
                  </a:lnTo>
                  <a:lnTo>
                    <a:pt x="1130" y="795"/>
                  </a:lnTo>
                  <a:lnTo>
                    <a:pt x="1110" y="844"/>
                  </a:lnTo>
                  <a:lnTo>
                    <a:pt x="1084" y="890"/>
                  </a:lnTo>
                  <a:lnTo>
                    <a:pt x="1055" y="934"/>
                  </a:lnTo>
                  <a:lnTo>
                    <a:pt x="1020" y="975"/>
                  </a:lnTo>
                  <a:lnTo>
                    <a:pt x="983" y="1014"/>
                  </a:lnTo>
                  <a:lnTo>
                    <a:pt x="942" y="1049"/>
                  </a:lnTo>
                  <a:lnTo>
                    <a:pt x="898" y="1080"/>
                  </a:lnTo>
                  <a:lnTo>
                    <a:pt x="850" y="1108"/>
                  </a:lnTo>
                  <a:lnTo>
                    <a:pt x="798" y="1130"/>
                  </a:lnTo>
                  <a:lnTo>
                    <a:pt x="745" y="1149"/>
                  </a:lnTo>
                  <a:lnTo>
                    <a:pt x="691" y="1162"/>
                  </a:lnTo>
                  <a:lnTo>
                    <a:pt x="637" y="1169"/>
                  </a:lnTo>
                  <a:lnTo>
                    <a:pt x="584" y="1172"/>
                  </a:lnTo>
                  <a:lnTo>
                    <a:pt x="530" y="1169"/>
                  </a:lnTo>
                  <a:lnTo>
                    <a:pt x="477" y="1162"/>
                  </a:lnTo>
                  <a:lnTo>
                    <a:pt x="426" y="1149"/>
                  </a:lnTo>
                  <a:lnTo>
                    <a:pt x="376" y="1132"/>
                  </a:lnTo>
                  <a:lnTo>
                    <a:pt x="327" y="1112"/>
                  </a:lnTo>
                  <a:lnTo>
                    <a:pt x="281" y="1086"/>
                  </a:lnTo>
                  <a:lnTo>
                    <a:pt x="237" y="1057"/>
                  </a:lnTo>
                  <a:lnTo>
                    <a:pt x="196" y="1022"/>
                  </a:lnTo>
                  <a:lnTo>
                    <a:pt x="157" y="985"/>
                  </a:lnTo>
                  <a:lnTo>
                    <a:pt x="122" y="944"/>
                  </a:lnTo>
                  <a:lnTo>
                    <a:pt x="91" y="900"/>
                  </a:lnTo>
                  <a:lnTo>
                    <a:pt x="63" y="852"/>
                  </a:lnTo>
                  <a:lnTo>
                    <a:pt x="41" y="800"/>
                  </a:lnTo>
                  <a:lnTo>
                    <a:pt x="22" y="746"/>
                  </a:lnTo>
                  <a:lnTo>
                    <a:pt x="9" y="692"/>
                  </a:lnTo>
                  <a:lnTo>
                    <a:pt x="3" y="638"/>
                  </a:lnTo>
                  <a:lnTo>
                    <a:pt x="0" y="584"/>
                  </a:lnTo>
                  <a:lnTo>
                    <a:pt x="3" y="531"/>
                  </a:lnTo>
                  <a:lnTo>
                    <a:pt x="9" y="478"/>
                  </a:lnTo>
                  <a:lnTo>
                    <a:pt x="22" y="426"/>
                  </a:lnTo>
                  <a:lnTo>
                    <a:pt x="39" y="376"/>
                  </a:lnTo>
                  <a:lnTo>
                    <a:pt x="59" y="328"/>
                  </a:lnTo>
                  <a:lnTo>
                    <a:pt x="85" y="281"/>
                  </a:lnTo>
                  <a:lnTo>
                    <a:pt x="114" y="237"/>
                  </a:lnTo>
                  <a:lnTo>
                    <a:pt x="149" y="195"/>
                  </a:lnTo>
                  <a:lnTo>
                    <a:pt x="186" y="157"/>
                  </a:lnTo>
                  <a:lnTo>
                    <a:pt x="227" y="123"/>
                  </a:lnTo>
                  <a:lnTo>
                    <a:pt x="271" y="91"/>
                  </a:lnTo>
                  <a:lnTo>
                    <a:pt x="319" y="64"/>
                  </a:lnTo>
                  <a:lnTo>
                    <a:pt x="371" y="40"/>
                  </a:lnTo>
                  <a:lnTo>
                    <a:pt x="425" y="22"/>
                  </a:lnTo>
                  <a:lnTo>
                    <a:pt x="479" y="10"/>
                  </a:lnTo>
                  <a:lnTo>
                    <a:pt x="533" y="2"/>
                  </a:lnTo>
                  <a:lnTo>
                    <a:pt x="586" y="0"/>
                  </a:lnTo>
                  <a:close/>
                </a:path>
              </a:pathLst>
            </a:custGeom>
            <a:solidFill>
              <a:srgbClr val="E8EEF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80" name="Freeform 212"/>
            <p:cNvSpPr>
              <a:spLocks/>
            </p:cNvSpPr>
            <p:nvPr/>
          </p:nvSpPr>
          <p:spPr bwMode="auto">
            <a:xfrm>
              <a:off x="5924551" y="2054226"/>
              <a:ext cx="1820863" cy="1822450"/>
            </a:xfrm>
            <a:custGeom>
              <a:avLst/>
              <a:gdLst/>
              <a:ahLst/>
              <a:cxnLst>
                <a:cxn ang="0">
                  <a:pos x="627" y="3"/>
                </a:cxn>
                <a:cxn ang="0">
                  <a:pos x="729" y="22"/>
                </a:cxn>
                <a:cxn ang="0">
                  <a:pos x="826" y="59"/>
                </a:cxn>
                <a:cxn ang="0">
                  <a:pos x="914" y="112"/>
                </a:cxn>
                <a:cxn ang="0">
                  <a:pos x="992" y="182"/>
                </a:cxn>
                <a:cxn ang="0">
                  <a:pos x="1057" y="267"/>
                </a:cxn>
                <a:cxn ang="0">
                  <a:pos x="1106" y="364"/>
                </a:cxn>
                <a:cxn ang="0">
                  <a:pos x="1137" y="469"/>
                </a:cxn>
                <a:cxn ang="0">
                  <a:pos x="1147" y="575"/>
                </a:cxn>
                <a:cxn ang="0">
                  <a:pos x="1137" y="679"/>
                </a:cxn>
                <a:cxn ang="0">
                  <a:pos x="1108" y="779"/>
                </a:cxn>
                <a:cxn ang="0">
                  <a:pos x="1062" y="872"/>
                </a:cxn>
                <a:cxn ang="0">
                  <a:pos x="1001" y="955"/>
                </a:cxn>
                <a:cxn ang="0">
                  <a:pos x="924" y="1027"/>
                </a:cxn>
                <a:cxn ang="0">
                  <a:pos x="833" y="1085"/>
                </a:cxn>
                <a:cxn ang="0">
                  <a:pos x="731" y="1125"/>
                </a:cxn>
                <a:cxn ang="0">
                  <a:pos x="625" y="1145"/>
                </a:cxn>
                <a:cxn ang="0">
                  <a:pos x="520" y="1145"/>
                </a:cxn>
                <a:cxn ang="0">
                  <a:pos x="418" y="1125"/>
                </a:cxn>
                <a:cxn ang="0">
                  <a:pos x="321" y="1089"/>
                </a:cxn>
                <a:cxn ang="0">
                  <a:pos x="233" y="1035"/>
                </a:cxn>
                <a:cxn ang="0">
                  <a:pos x="155" y="965"/>
                </a:cxn>
                <a:cxn ang="0">
                  <a:pos x="90" y="881"/>
                </a:cxn>
                <a:cxn ang="0">
                  <a:pos x="41" y="784"/>
                </a:cxn>
                <a:cxn ang="0">
                  <a:pos x="10" y="679"/>
                </a:cxn>
                <a:cxn ang="0">
                  <a:pos x="0" y="573"/>
                </a:cxn>
                <a:cxn ang="0">
                  <a:pos x="10" y="468"/>
                </a:cxn>
                <a:cxn ang="0">
                  <a:pos x="39" y="369"/>
                </a:cxn>
                <a:cxn ang="0">
                  <a:pos x="85" y="275"/>
                </a:cxn>
                <a:cxn ang="0">
                  <a:pos x="146" y="192"/>
                </a:cxn>
                <a:cxn ang="0">
                  <a:pos x="223" y="120"/>
                </a:cxn>
                <a:cxn ang="0">
                  <a:pos x="314" y="62"/>
                </a:cxn>
                <a:cxn ang="0">
                  <a:pos x="416" y="22"/>
                </a:cxn>
                <a:cxn ang="0">
                  <a:pos x="522" y="3"/>
                </a:cxn>
              </a:cxnLst>
              <a:rect l="0" t="0" r="r" b="b"/>
              <a:pathLst>
                <a:path w="1147" h="1148">
                  <a:moveTo>
                    <a:pt x="575" y="0"/>
                  </a:moveTo>
                  <a:lnTo>
                    <a:pt x="627" y="3"/>
                  </a:lnTo>
                  <a:lnTo>
                    <a:pt x="679" y="9"/>
                  </a:lnTo>
                  <a:lnTo>
                    <a:pt x="729" y="22"/>
                  </a:lnTo>
                  <a:lnTo>
                    <a:pt x="778" y="38"/>
                  </a:lnTo>
                  <a:lnTo>
                    <a:pt x="826" y="59"/>
                  </a:lnTo>
                  <a:lnTo>
                    <a:pt x="871" y="84"/>
                  </a:lnTo>
                  <a:lnTo>
                    <a:pt x="914" y="112"/>
                  </a:lnTo>
                  <a:lnTo>
                    <a:pt x="955" y="146"/>
                  </a:lnTo>
                  <a:lnTo>
                    <a:pt x="992" y="182"/>
                  </a:lnTo>
                  <a:lnTo>
                    <a:pt x="1026" y="222"/>
                  </a:lnTo>
                  <a:lnTo>
                    <a:pt x="1057" y="267"/>
                  </a:lnTo>
                  <a:lnTo>
                    <a:pt x="1084" y="314"/>
                  </a:lnTo>
                  <a:lnTo>
                    <a:pt x="1106" y="364"/>
                  </a:lnTo>
                  <a:lnTo>
                    <a:pt x="1124" y="416"/>
                  </a:lnTo>
                  <a:lnTo>
                    <a:pt x="1137" y="469"/>
                  </a:lnTo>
                  <a:lnTo>
                    <a:pt x="1144" y="522"/>
                  </a:lnTo>
                  <a:lnTo>
                    <a:pt x="1147" y="575"/>
                  </a:lnTo>
                  <a:lnTo>
                    <a:pt x="1144" y="627"/>
                  </a:lnTo>
                  <a:lnTo>
                    <a:pt x="1137" y="679"/>
                  </a:lnTo>
                  <a:lnTo>
                    <a:pt x="1124" y="730"/>
                  </a:lnTo>
                  <a:lnTo>
                    <a:pt x="1108" y="779"/>
                  </a:lnTo>
                  <a:lnTo>
                    <a:pt x="1088" y="826"/>
                  </a:lnTo>
                  <a:lnTo>
                    <a:pt x="1062" y="872"/>
                  </a:lnTo>
                  <a:lnTo>
                    <a:pt x="1034" y="915"/>
                  </a:lnTo>
                  <a:lnTo>
                    <a:pt x="1001" y="955"/>
                  </a:lnTo>
                  <a:lnTo>
                    <a:pt x="964" y="993"/>
                  </a:lnTo>
                  <a:lnTo>
                    <a:pt x="924" y="1027"/>
                  </a:lnTo>
                  <a:lnTo>
                    <a:pt x="880" y="1058"/>
                  </a:lnTo>
                  <a:lnTo>
                    <a:pt x="833" y="1085"/>
                  </a:lnTo>
                  <a:lnTo>
                    <a:pt x="783" y="1108"/>
                  </a:lnTo>
                  <a:lnTo>
                    <a:pt x="731" y="1125"/>
                  </a:lnTo>
                  <a:lnTo>
                    <a:pt x="678" y="1138"/>
                  </a:lnTo>
                  <a:lnTo>
                    <a:pt x="625" y="1145"/>
                  </a:lnTo>
                  <a:lnTo>
                    <a:pt x="573" y="1148"/>
                  </a:lnTo>
                  <a:lnTo>
                    <a:pt x="520" y="1145"/>
                  </a:lnTo>
                  <a:lnTo>
                    <a:pt x="468" y="1138"/>
                  </a:lnTo>
                  <a:lnTo>
                    <a:pt x="418" y="1125"/>
                  </a:lnTo>
                  <a:lnTo>
                    <a:pt x="369" y="1109"/>
                  </a:lnTo>
                  <a:lnTo>
                    <a:pt x="321" y="1089"/>
                  </a:lnTo>
                  <a:lnTo>
                    <a:pt x="276" y="1063"/>
                  </a:lnTo>
                  <a:lnTo>
                    <a:pt x="233" y="1035"/>
                  </a:lnTo>
                  <a:lnTo>
                    <a:pt x="192" y="1002"/>
                  </a:lnTo>
                  <a:lnTo>
                    <a:pt x="155" y="965"/>
                  </a:lnTo>
                  <a:lnTo>
                    <a:pt x="121" y="925"/>
                  </a:lnTo>
                  <a:lnTo>
                    <a:pt x="90" y="881"/>
                  </a:lnTo>
                  <a:lnTo>
                    <a:pt x="63" y="834"/>
                  </a:lnTo>
                  <a:lnTo>
                    <a:pt x="41" y="784"/>
                  </a:lnTo>
                  <a:lnTo>
                    <a:pt x="23" y="732"/>
                  </a:lnTo>
                  <a:lnTo>
                    <a:pt x="10" y="679"/>
                  </a:lnTo>
                  <a:lnTo>
                    <a:pt x="3" y="626"/>
                  </a:lnTo>
                  <a:lnTo>
                    <a:pt x="0" y="573"/>
                  </a:lnTo>
                  <a:lnTo>
                    <a:pt x="3" y="520"/>
                  </a:lnTo>
                  <a:lnTo>
                    <a:pt x="10" y="468"/>
                  </a:lnTo>
                  <a:lnTo>
                    <a:pt x="23" y="418"/>
                  </a:lnTo>
                  <a:lnTo>
                    <a:pt x="39" y="369"/>
                  </a:lnTo>
                  <a:lnTo>
                    <a:pt x="59" y="321"/>
                  </a:lnTo>
                  <a:lnTo>
                    <a:pt x="85" y="275"/>
                  </a:lnTo>
                  <a:lnTo>
                    <a:pt x="113" y="232"/>
                  </a:lnTo>
                  <a:lnTo>
                    <a:pt x="146" y="192"/>
                  </a:lnTo>
                  <a:lnTo>
                    <a:pt x="183" y="155"/>
                  </a:lnTo>
                  <a:lnTo>
                    <a:pt x="223" y="120"/>
                  </a:lnTo>
                  <a:lnTo>
                    <a:pt x="267" y="89"/>
                  </a:lnTo>
                  <a:lnTo>
                    <a:pt x="314" y="62"/>
                  </a:lnTo>
                  <a:lnTo>
                    <a:pt x="364" y="40"/>
                  </a:lnTo>
                  <a:lnTo>
                    <a:pt x="416" y="22"/>
                  </a:lnTo>
                  <a:lnTo>
                    <a:pt x="469" y="9"/>
                  </a:lnTo>
                  <a:lnTo>
                    <a:pt x="522" y="3"/>
                  </a:lnTo>
                  <a:lnTo>
                    <a:pt x="575" y="0"/>
                  </a:lnTo>
                  <a:close/>
                </a:path>
              </a:pathLst>
            </a:custGeom>
            <a:solidFill>
              <a:schemeClr val="bg1">
                <a:lumMod val="8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81" name="Freeform 213"/>
            <p:cNvSpPr>
              <a:spLocks/>
            </p:cNvSpPr>
            <p:nvPr/>
          </p:nvSpPr>
          <p:spPr bwMode="auto">
            <a:xfrm>
              <a:off x="6046788" y="2174876"/>
              <a:ext cx="1576388" cy="1579563"/>
            </a:xfrm>
            <a:custGeom>
              <a:avLst/>
              <a:gdLst/>
              <a:ahLst/>
              <a:cxnLst>
                <a:cxn ang="0">
                  <a:pos x="557" y="4"/>
                </a:cxn>
                <a:cxn ang="0">
                  <a:pos x="650" y="25"/>
                </a:cxn>
                <a:cxn ang="0">
                  <a:pos x="738" y="63"/>
                </a:cxn>
                <a:cxn ang="0">
                  <a:pos x="816" y="117"/>
                </a:cxn>
                <a:cxn ang="0">
                  <a:pos x="883" y="186"/>
                </a:cxn>
                <a:cxn ang="0">
                  <a:pos x="938" y="269"/>
                </a:cxn>
                <a:cxn ang="0">
                  <a:pos x="975" y="363"/>
                </a:cxn>
                <a:cxn ang="0">
                  <a:pos x="992" y="461"/>
                </a:cxn>
                <a:cxn ang="0">
                  <a:pos x="989" y="559"/>
                </a:cxn>
                <a:cxn ang="0">
                  <a:pos x="969" y="652"/>
                </a:cxn>
                <a:cxn ang="0">
                  <a:pos x="931" y="739"/>
                </a:cxn>
                <a:cxn ang="0">
                  <a:pos x="877" y="818"/>
                </a:cxn>
                <a:cxn ang="0">
                  <a:pos x="807" y="885"/>
                </a:cxn>
                <a:cxn ang="0">
                  <a:pos x="724" y="940"/>
                </a:cxn>
                <a:cxn ang="0">
                  <a:pos x="630" y="977"/>
                </a:cxn>
                <a:cxn ang="0">
                  <a:pos x="533" y="994"/>
                </a:cxn>
                <a:cxn ang="0">
                  <a:pos x="436" y="991"/>
                </a:cxn>
                <a:cxn ang="0">
                  <a:pos x="343" y="971"/>
                </a:cxn>
                <a:cxn ang="0">
                  <a:pos x="256" y="932"/>
                </a:cxn>
                <a:cxn ang="0">
                  <a:pos x="177" y="878"/>
                </a:cxn>
                <a:cxn ang="0">
                  <a:pos x="110" y="809"/>
                </a:cxn>
                <a:cxn ang="0">
                  <a:pos x="55" y="725"/>
                </a:cxn>
                <a:cxn ang="0">
                  <a:pos x="18" y="631"/>
                </a:cxn>
                <a:cxn ang="0">
                  <a:pos x="1" y="534"/>
                </a:cxn>
                <a:cxn ang="0">
                  <a:pos x="4" y="437"/>
                </a:cxn>
                <a:cxn ang="0">
                  <a:pos x="24" y="344"/>
                </a:cxn>
                <a:cxn ang="0">
                  <a:pos x="63" y="256"/>
                </a:cxn>
                <a:cxn ang="0">
                  <a:pos x="116" y="177"/>
                </a:cxn>
                <a:cxn ang="0">
                  <a:pos x="186" y="109"/>
                </a:cxn>
                <a:cxn ang="0">
                  <a:pos x="269" y="55"/>
                </a:cxn>
                <a:cxn ang="0">
                  <a:pos x="363" y="19"/>
                </a:cxn>
                <a:cxn ang="0">
                  <a:pos x="460" y="1"/>
                </a:cxn>
              </a:cxnLst>
              <a:rect l="0" t="0" r="r" b="b"/>
              <a:pathLst>
                <a:path w="993" h="995">
                  <a:moveTo>
                    <a:pt x="509" y="0"/>
                  </a:moveTo>
                  <a:lnTo>
                    <a:pt x="557" y="4"/>
                  </a:lnTo>
                  <a:lnTo>
                    <a:pt x="604" y="12"/>
                  </a:lnTo>
                  <a:lnTo>
                    <a:pt x="650" y="25"/>
                  </a:lnTo>
                  <a:lnTo>
                    <a:pt x="694" y="41"/>
                  </a:lnTo>
                  <a:lnTo>
                    <a:pt x="738" y="63"/>
                  </a:lnTo>
                  <a:lnTo>
                    <a:pt x="778" y="88"/>
                  </a:lnTo>
                  <a:lnTo>
                    <a:pt x="816" y="117"/>
                  </a:lnTo>
                  <a:lnTo>
                    <a:pt x="851" y="149"/>
                  </a:lnTo>
                  <a:lnTo>
                    <a:pt x="883" y="186"/>
                  </a:lnTo>
                  <a:lnTo>
                    <a:pt x="913" y="226"/>
                  </a:lnTo>
                  <a:lnTo>
                    <a:pt x="938" y="269"/>
                  </a:lnTo>
                  <a:lnTo>
                    <a:pt x="959" y="315"/>
                  </a:lnTo>
                  <a:lnTo>
                    <a:pt x="975" y="363"/>
                  </a:lnTo>
                  <a:lnTo>
                    <a:pt x="986" y="412"/>
                  </a:lnTo>
                  <a:lnTo>
                    <a:pt x="992" y="461"/>
                  </a:lnTo>
                  <a:lnTo>
                    <a:pt x="993" y="509"/>
                  </a:lnTo>
                  <a:lnTo>
                    <a:pt x="989" y="559"/>
                  </a:lnTo>
                  <a:lnTo>
                    <a:pt x="981" y="606"/>
                  </a:lnTo>
                  <a:lnTo>
                    <a:pt x="969" y="652"/>
                  </a:lnTo>
                  <a:lnTo>
                    <a:pt x="952" y="696"/>
                  </a:lnTo>
                  <a:lnTo>
                    <a:pt x="931" y="739"/>
                  </a:lnTo>
                  <a:lnTo>
                    <a:pt x="905" y="779"/>
                  </a:lnTo>
                  <a:lnTo>
                    <a:pt x="877" y="818"/>
                  </a:lnTo>
                  <a:lnTo>
                    <a:pt x="843" y="853"/>
                  </a:lnTo>
                  <a:lnTo>
                    <a:pt x="807" y="885"/>
                  </a:lnTo>
                  <a:lnTo>
                    <a:pt x="767" y="915"/>
                  </a:lnTo>
                  <a:lnTo>
                    <a:pt x="724" y="940"/>
                  </a:lnTo>
                  <a:lnTo>
                    <a:pt x="678" y="961"/>
                  </a:lnTo>
                  <a:lnTo>
                    <a:pt x="630" y="977"/>
                  </a:lnTo>
                  <a:lnTo>
                    <a:pt x="581" y="988"/>
                  </a:lnTo>
                  <a:lnTo>
                    <a:pt x="533" y="994"/>
                  </a:lnTo>
                  <a:lnTo>
                    <a:pt x="484" y="995"/>
                  </a:lnTo>
                  <a:lnTo>
                    <a:pt x="436" y="991"/>
                  </a:lnTo>
                  <a:lnTo>
                    <a:pt x="389" y="983"/>
                  </a:lnTo>
                  <a:lnTo>
                    <a:pt x="343" y="971"/>
                  </a:lnTo>
                  <a:lnTo>
                    <a:pt x="299" y="954"/>
                  </a:lnTo>
                  <a:lnTo>
                    <a:pt x="256" y="932"/>
                  </a:lnTo>
                  <a:lnTo>
                    <a:pt x="215" y="907"/>
                  </a:lnTo>
                  <a:lnTo>
                    <a:pt x="177" y="878"/>
                  </a:lnTo>
                  <a:lnTo>
                    <a:pt x="142" y="845"/>
                  </a:lnTo>
                  <a:lnTo>
                    <a:pt x="110" y="809"/>
                  </a:lnTo>
                  <a:lnTo>
                    <a:pt x="80" y="769"/>
                  </a:lnTo>
                  <a:lnTo>
                    <a:pt x="55" y="725"/>
                  </a:lnTo>
                  <a:lnTo>
                    <a:pt x="34" y="679"/>
                  </a:lnTo>
                  <a:lnTo>
                    <a:pt x="18" y="631"/>
                  </a:lnTo>
                  <a:lnTo>
                    <a:pt x="7" y="582"/>
                  </a:lnTo>
                  <a:lnTo>
                    <a:pt x="1" y="534"/>
                  </a:lnTo>
                  <a:lnTo>
                    <a:pt x="0" y="485"/>
                  </a:lnTo>
                  <a:lnTo>
                    <a:pt x="4" y="437"/>
                  </a:lnTo>
                  <a:lnTo>
                    <a:pt x="12" y="390"/>
                  </a:lnTo>
                  <a:lnTo>
                    <a:pt x="24" y="344"/>
                  </a:lnTo>
                  <a:lnTo>
                    <a:pt x="41" y="298"/>
                  </a:lnTo>
                  <a:lnTo>
                    <a:pt x="63" y="256"/>
                  </a:lnTo>
                  <a:lnTo>
                    <a:pt x="88" y="215"/>
                  </a:lnTo>
                  <a:lnTo>
                    <a:pt x="116" y="177"/>
                  </a:lnTo>
                  <a:lnTo>
                    <a:pt x="150" y="141"/>
                  </a:lnTo>
                  <a:lnTo>
                    <a:pt x="186" y="109"/>
                  </a:lnTo>
                  <a:lnTo>
                    <a:pt x="226" y="81"/>
                  </a:lnTo>
                  <a:lnTo>
                    <a:pt x="269" y="55"/>
                  </a:lnTo>
                  <a:lnTo>
                    <a:pt x="315" y="35"/>
                  </a:lnTo>
                  <a:lnTo>
                    <a:pt x="363" y="19"/>
                  </a:lnTo>
                  <a:lnTo>
                    <a:pt x="412" y="7"/>
                  </a:lnTo>
                  <a:lnTo>
                    <a:pt x="460" y="1"/>
                  </a:lnTo>
                  <a:lnTo>
                    <a:pt x="509" y="0"/>
                  </a:lnTo>
                  <a:close/>
                </a:path>
              </a:pathLst>
            </a:custGeom>
            <a:solidFill>
              <a:srgbClr val="B7C9D8"/>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82" name="Freeform 214"/>
            <p:cNvSpPr>
              <a:spLocks/>
            </p:cNvSpPr>
            <p:nvPr/>
          </p:nvSpPr>
          <p:spPr bwMode="auto">
            <a:xfrm>
              <a:off x="6070601" y="2198688"/>
              <a:ext cx="1530350" cy="1531938"/>
            </a:xfrm>
            <a:custGeom>
              <a:avLst/>
              <a:gdLst/>
              <a:ahLst/>
              <a:cxnLst>
                <a:cxn ang="0">
                  <a:pos x="540" y="3"/>
                </a:cxn>
                <a:cxn ang="0">
                  <a:pos x="631" y="23"/>
                </a:cxn>
                <a:cxn ang="0">
                  <a:pos x="716" y="61"/>
                </a:cxn>
                <a:cxn ang="0">
                  <a:pos x="792" y="113"/>
                </a:cxn>
                <a:cxn ang="0">
                  <a:pos x="858" y="180"/>
                </a:cxn>
                <a:cxn ang="0">
                  <a:pos x="910" y="261"/>
                </a:cxn>
                <a:cxn ang="0">
                  <a:pos x="946" y="353"/>
                </a:cxn>
                <a:cxn ang="0">
                  <a:pos x="963" y="447"/>
                </a:cxn>
                <a:cxn ang="0">
                  <a:pos x="960" y="542"/>
                </a:cxn>
                <a:cxn ang="0">
                  <a:pos x="940" y="632"/>
                </a:cxn>
                <a:cxn ang="0">
                  <a:pos x="903" y="717"/>
                </a:cxn>
                <a:cxn ang="0">
                  <a:pos x="851" y="794"/>
                </a:cxn>
                <a:cxn ang="0">
                  <a:pos x="783" y="860"/>
                </a:cxn>
                <a:cxn ang="0">
                  <a:pos x="703" y="912"/>
                </a:cxn>
                <a:cxn ang="0">
                  <a:pos x="611" y="948"/>
                </a:cxn>
                <a:cxn ang="0">
                  <a:pos x="517" y="965"/>
                </a:cxn>
                <a:cxn ang="0">
                  <a:pos x="423" y="962"/>
                </a:cxn>
                <a:cxn ang="0">
                  <a:pos x="332" y="942"/>
                </a:cxn>
                <a:cxn ang="0">
                  <a:pos x="247" y="905"/>
                </a:cxn>
                <a:cxn ang="0">
                  <a:pos x="171" y="853"/>
                </a:cxn>
                <a:cxn ang="0">
                  <a:pos x="105" y="785"/>
                </a:cxn>
                <a:cxn ang="0">
                  <a:pos x="53" y="704"/>
                </a:cxn>
                <a:cxn ang="0">
                  <a:pos x="17" y="612"/>
                </a:cxn>
                <a:cxn ang="0">
                  <a:pos x="0" y="518"/>
                </a:cxn>
                <a:cxn ang="0">
                  <a:pos x="3" y="424"/>
                </a:cxn>
                <a:cxn ang="0">
                  <a:pos x="23" y="333"/>
                </a:cxn>
                <a:cxn ang="0">
                  <a:pos x="60" y="248"/>
                </a:cxn>
                <a:cxn ang="0">
                  <a:pos x="112" y="172"/>
                </a:cxn>
                <a:cxn ang="0">
                  <a:pos x="180" y="106"/>
                </a:cxn>
                <a:cxn ang="0">
                  <a:pos x="260" y="54"/>
                </a:cxn>
                <a:cxn ang="0">
                  <a:pos x="352" y="18"/>
                </a:cxn>
                <a:cxn ang="0">
                  <a:pos x="446" y="1"/>
                </a:cxn>
              </a:cxnLst>
              <a:rect l="0" t="0" r="r" b="b"/>
              <a:pathLst>
                <a:path w="964" h="965">
                  <a:moveTo>
                    <a:pt x="494" y="0"/>
                  </a:moveTo>
                  <a:lnTo>
                    <a:pt x="540" y="3"/>
                  </a:lnTo>
                  <a:lnTo>
                    <a:pt x="586" y="11"/>
                  </a:lnTo>
                  <a:lnTo>
                    <a:pt x="631" y="23"/>
                  </a:lnTo>
                  <a:lnTo>
                    <a:pt x="675" y="40"/>
                  </a:lnTo>
                  <a:lnTo>
                    <a:pt x="716" y="61"/>
                  </a:lnTo>
                  <a:lnTo>
                    <a:pt x="755" y="84"/>
                  </a:lnTo>
                  <a:lnTo>
                    <a:pt x="792" y="113"/>
                  </a:lnTo>
                  <a:lnTo>
                    <a:pt x="826" y="145"/>
                  </a:lnTo>
                  <a:lnTo>
                    <a:pt x="858" y="180"/>
                  </a:lnTo>
                  <a:lnTo>
                    <a:pt x="886" y="219"/>
                  </a:lnTo>
                  <a:lnTo>
                    <a:pt x="910" y="261"/>
                  </a:lnTo>
                  <a:lnTo>
                    <a:pt x="930" y="306"/>
                  </a:lnTo>
                  <a:lnTo>
                    <a:pt x="946" y="353"/>
                  </a:lnTo>
                  <a:lnTo>
                    <a:pt x="957" y="400"/>
                  </a:lnTo>
                  <a:lnTo>
                    <a:pt x="963" y="447"/>
                  </a:lnTo>
                  <a:lnTo>
                    <a:pt x="964" y="494"/>
                  </a:lnTo>
                  <a:lnTo>
                    <a:pt x="960" y="542"/>
                  </a:lnTo>
                  <a:lnTo>
                    <a:pt x="952" y="588"/>
                  </a:lnTo>
                  <a:lnTo>
                    <a:pt x="940" y="632"/>
                  </a:lnTo>
                  <a:lnTo>
                    <a:pt x="923" y="675"/>
                  </a:lnTo>
                  <a:lnTo>
                    <a:pt x="903" y="717"/>
                  </a:lnTo>
                  <a:lnTo>
                    <a:pt x="878" y="756"/>
                  </a:lnTo>
                  <a:lnTo>
                    <a:pt x="851" y="794"/>
                  </a:lnTo>
                  <a:lnTo>
                    <a:pt x="819" y="828"/>
                  </a:lnTo>
                  <a:lnTo>
                    <a:pt x="783" y="860"/>
                  </a:lnTo>
                  <a:lnTo>
                    <a:pt x="745" y="887"/>
                  </a:lnTo>
                  <a:lnTo>
                    <a:pt x="703" y="912"/>
                  </a:lnTo>
                  <a:lnTo>
                    <a:pt x="658" y="932"/>
                  </a:lnTo>
                  <a:lnTo>
                    <a:pt x="611" y="948"/>
                  </a:lnTo>
                  <a:lnTo>
                    <a:pt x="564" y="959"/>
                  </a:lnTo>
                  <a:lnTo>
                    <a:pt x="517" y="965"/>
                  </a:lnTo>
                  <a:lnTo>
                    <a:pt x="470" y="965"/>
                  </a:lnTo>
                  <a:lnTo>
                    <a:pt x="423" y="962"/>
                  </a:lnTo>
                  <a:lnTo>
                    <a:pt x="377" y="954"/>
                  </a:lnTo>
                  <a:lnTo>
                    <a:pt x="332" y="942"/>
                  </a:lnTo>
                  <a:lnTo>
                    <a:pt x="289" y="925"/>
                  </a:lnTo>
                  <a:lnTo>
                    <a:pt x="247" y="905"/>
                  </a:lnTo>
                  <a:lnTo>
                    <a:pt x="208" y="880"/>
                  </a:lnTo>
                  <a:lnTo>
                    <a:pt x="171" y="853"/>
                  </a:lnTo>
                  <a:lnTo>
                    <a:pt x="137" y="820"/>
                  </a:lnTo>
                  <a:lnTo>
                    <a:pt x="105" y="785"/>
                  </a:lnTo>
                  <a:lnTo>
                    <a:pt x="77" y="747"/>
                  </a:lnTo>
                  <a:lnTo>
                    <a:pt x="53" y="704"/>
                  </a:lnTo>
                  <a:lnTo>
                    <a:pt x="33" y="659"/>
                  </a:lnTo>
                  <a:lnTo>
                    <a:pt x="17" y="612"/>
                  </a:lnTo>
                  <a:lnTo>
                    <a:pt x="6" y="565"/>
                  </a:lnTo>
                  <a:lnTo>
                    <a:pt x="0" y="518"/>
                  </a:lnTo>
                  <a:lnTo>
                    <a:pt x="0" y="470"/>
                  </a:lnTo>
                  <a:lnTo>
                    <a:pt x="3" y="424"/>
                  </a:lnTo>
                  <a:lnTo>
                    <a:pt x="11" y="378"/>
                  </a:lnTo>
                  <a:lnTo>
                    <a:pt x="23" y="333"/>
                  </a:lnTo>
                  <a:lnTo>
                    <a:pt x="40" y="289"/>
                  </a:lnTo>
                  <a:lnTo>
                    <a:pt x="60" y="248"/>
                  </a:lnTo>
                  <a:lnTo>
                    <a:pt x="85" y="209"/>
                  </a:lnTo>
                  <a:lnTo>
                    <a:pt x="112" y="172"/>
                  </a:lnTo>
                  <a:lnTo>
                    <a:pt x="145" y="137"/>
                  </a:lnTo>
                  <a:lnTo>
                    <a:pt x="180" y="106"/>
                  </a:lnTo>
                  <a:lnTo>
                    <a:pt x="218" y="77"/>
                  </a:lnTo>
                  <a:lnTo>
                    <a:pt x="260" y="54"/>
                  </a:lnTo>
                  <a:lnTo>
                    <a:pt x="305" y="33"/>
                  </a:lnTo>
                  <a:lnTo>
                    <a:pt x="352" y="18"/>
                  </a:lnTo>
                  <a:lnTo>
                    <a:pt x="399" y="7"/>
                  </a:lnTo>
                  <a:lnTo>
                    <a:pt x="446" y="1"/>
                  </a:lnTo>
                  <a:lnTo>
                    <a:pt x="494" y="0"/>
                  </a:lnTo>
                  <a:close/>
                </a:path>
              </a:pathLst>
            </a:custGeom>
            <a:solidFill>
              <a:srgbClr val="E8EEF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83" name="Freeform 215"/>
            <p:cNvSpPr>
              <a:spLocks/>
            </p:cNvSpPr>
            <p:nvPr/>
          </p:nvSpPr>
          <p:spPr bwMode="auto">
            <a:xfrm>
              <a:off x="6088063" y="2208213"/>
              <a:ext cx="1484313" cy="1490663"/>
            </a:xfrm>
            <a:custGeom>
              <a:avLst/>
              <a:gdLst/>
              <a:ahLst/>
              <a:cxnLst>
                <a:cxn ang="0">
                  <a:pos x="524" y="4"/>
                </a:cxn>
                <a:cxn ang="0">
                  <a:pos x="612" y="23"/>
                </a:cxn>
                <a:cxn ang="0">
                  <a:pos x="694" y="60"/>
                </a:cxn>
                <a:cxn ang="0">
                  <a:pos x="767" y="111"/>
                </a:cxn>
                <a:cxn ang="0">
                  <a:pos x="831" y="175"/>
                </a:cxn>
                <a:cxn ang="0">
                  <a:pos x="882" y="254"/>
                </a:cxn>
                <a:cxn ang="0">
                  <a:pos x="917" y="343"/>
                </a:cxn>
                <a:cxn ang="0">
                  <a:pos x="933" y="435"/>
                </a:cxn>
                <a:cxn ang="0">
                  <a:pos x="931" y="527"/>
                </a:cxn>
                <a:cxn ang="0">
                  <a:pos x="911" y="615"/>
                </a:cxn>
                <a:cxn ang="0">
                  <a:pos x="876" y="697"/>
                </a:cxn>
                <a:cxn ang="0">
                  <a:pos x="825" y="772"/>
                </a:cxn>
                <a:cxn ang="0">
                  <a:pos x="761" y="836"/>
                </a:cxn>
                <a:cxn ang="0">
                  <a:pos x="682" y="887"/>
                </a:cxn>
                <a:cxn ang="0">
                  <a:pos x="594" y="921"/>
                </a:cxn>
                <a:cxn ang="0">
                  <a:pos x="502" y="938"/>
                </a:cxn>
                <a:cxn ang="0">
                  <a:pos x="412" y="935"/>
                </a:cxn>
                <a:cxn ang="0">
                  <a:pos x="324" y="915"/>
                </a:cxn>
                <a:cxn ang="0">
                  <a:pos x="242" y="879"/>
                </a:cxn>
                <a:cxn ang="0">
                  <a:pos x="168" y="828"/>
                </a:cxn>
                <a:cxn ang="0">
                  <a:pos x="104" y="762"/>
                </a:cxn>
                <a:cxn ang="0">
                  <a:pos x="53" y="684"/>
                </a:cxn>
                <a:cxn ang="0">
                  <a:pos x="18" y="595"/>
                </a:cxn>
                <a:cxn ang="0">
                  <a:pos x="2" y="503"/>
                </a:cxn>
                <a:cxn ang="0">
                  <a:pos x="3" y="412"/>
                </a:cxn>
                <a:cxn ang="0">
                  <a:pos x="24" y="324"/>
                </a:cxn>
                <a:cxn ang="0">
                  <a:pos x="59" y="241"/>
                </a:cxn>
                <a:cxn ang="0">
                  <a:pos x="110" y="167"/>
                </a:cxn>
                <a:cxn ang="0">
                  <a:pos x="175" y="103"/>
                </a:cxn>
                <a:cxn ang="0">
                  <a:pos x="253" y="52"/>
                </a:cxn>
                <a:cxn ang="0">
                  <a:pos x="341" y="17"/>
                </a:cxn>
                <a:cxn ang="0">
                  <a:pos x="433" y="1"/>
                </a:cxn>
              </a:cxnLst>
              <a:rect l="0" t="0" r="r" b="b"/>
              <a:pathLst>
                <a:path w="935" h="939">
                  <a:moveTo>
                    <a:pt x="478" y="0"/>
                  </a:moveTo>
                  <a:lnTo>
                    <a:pt x="524" y="4"/>
                  </a:lnTo>
                  <a:lnTo>
                    <a:pt x="568" y="12"/>
                  </a:lnTo>
                  <a:lnTo>
                    <a:pt x="612" y="23"/>
                  </a:lnTo>
                  <a:lnTo>
                    <a:pt x="654" y="39"/>
                  </a:lnTo>
                  <a:lnTo>
                    <a:pt x="694" y="60"/>
                  </a:lnTo>
                  <a:lnTo>
                    <a:pt x="732" y="83"/>
                  </a:lnTo>
                  <a:lnTo>
                    <a:pt x="767" y="111"/>
                  </a:lnTo>
                  <a:lnTo>
                    <a:pt x="801" y="141"/>
                  </a:lnTo>
                  <a:lnTo>
                    <a:pt x="831" y="175"/>
                  </a:lnTo>
                  <a:lnTo>
                    <a:pt x="858" y="214"/>
                  </a:lnTo>
                  <a:lnTo>
                    <a:pt x="882" y="254"/>
                  </a:lnTo>
                  <a:lnTo>
                    <a:pt x="902" y="298"/>
                  </a:lnTo>
                  <a:lnTo>
                    <a:pt x="917" y="343"/>
                  </a:lnTo>
                  <a:lnTo>
                    <a:pt x="927" y="389"/>
                  </a:lnTo>
                  <a:lnTo>
                    <a:pt x="933" y="435"/>
                  </a:lnTo>
                  <a:lnTo>
                    <a:pt x="935" y="482"/>
                  </a:lnTo>
                  <a:lnTo>
                    <a:pt x="931" y="527"/>
                  </a:lnTo>
                  <a:lnTo>
                    <a:pt x="923" y="572"/>
                  </a:lnTo>
                  <a:lnTo>
                    <a:pt x="911" y="615"/>
                  </a:lnTo>
                  <a:lnTo>
                    <a:pt x="896" y="657"/>
                  </a:lnTo>
                  <a:lnTo>
                    <a:pt x="876" y="697"/>
                  </a:lnTo>
                  <a:lnTo>
                    <a:pt x="853" y="736"/>
                  </a:lnTo>
                  <a:lnTo>
                    <a:pt x="825" y="772"/>
                  </a:lnTo>
                  <a:lnTo>
                    <a:pt x="795" y="805"/>
                  </a:lnTo>
                  <a:lnTo>
                    <a:pt x="761" y="836"/>
                  </a:lnTo>
                  <a:lnTo>
                    <a:pt x="723" y="863"/>
                  </a:lnTo>
                  <a:lnTo>
                    <a:pt x="682" y="887"/>
                  </a:lnTo>
                  <a:lnTo>
                    <a:pt x="639" y="907"/>
                  </a:lnTo>
                  <a:lnTo>
                    <a:pt x="594" y="921"/>
                  </a:lnTo>
                  <a:lnTo>
                    <a:pt x="548" y="932"/>
                  </a:lnTo>
                  <a:lnTo>
                    <a:pt x="502" y="938"/>
                  </a:lnTo>
                  <a:lnTo>
                    <a:pt x="457" y="939"/>
                  </a:lnTo>
                  <a:lnTo>
                    <a:pt x="412" y="935"/>
                  </a:lnTo>
                  <a:lnTo>
                    <a:pt x="367" y="927"/>
                  </a:lnTo>
                  <a:lnTo>
                    <a:pt x="324" y="915"/>
                  </a:lnTo>
                  <a:lnTo>
                    <a:pt x="282" y="899"/>
                  </a:lnTo>
                  <a:lnTo>
                    <a:pt x="242" y="879"/>
                  </a:lnTo>
                  <a:lnTo>
                    <a:pt x="204" y="855"/>
                  </a:lnTo>
                  <a:lnTo>
                    <a:pt x="168" y="828"/>
                  </a:lnTo>
                  <a:lnTo>
                    <a:pt x="134" y="797"/>
                  </a:lnTo>
                  <a:lnTo>
                    <a:pt x="104" y="762"/>
                  </a:lnTo>
                  <a:lnTo>
                    <a:pt x="77" y="725"/>
                  </a:lnTo>
                  <a:lnTo>
                    <a:pt x="53" y="684"/>
                  </a:lnTo>
                  <a:lnTo>
                    <a:pt x="34" y="641"/>
                  </a:lnTo>
                  <a:lnTo>
                    <a:pt x="18" y="595"/>
                  </a:lnTo>
                  <a:lnTo>
                    <a:pt x="8" y="549"/>
                  </a:lnTo>
                  <a:lnTo>
                    <a:pt x="2" y="503"/>
                  </a:lnTo>
                  <a:lnTo>
                    <a:pt x="0" y="457"/>
                  </a:lnTo>
                  <a:lnTo>
                    <a:pt x="3" y="412"/>
                  </a:lnTo>
                  <a:lnTo>
                    <a:pt x="12" y="367"/>
                  </a:lnTo>
                  <a:lnTo>
                    <a:pt x="24" y="324"/>
                  </a:lnTo>
                  <a:lnTo>
                    <a:pt x="39" y="281"/>
                  </a:lnTo>
                  <a:lnTo>
                    <a:pt x="59" y="241"/>
                  </a:lnTo>
                  <a:lnTo>
                    <a:pt x="83" y="202"/>
                  </a:lnTo>
                  <a:lnTo>
                    <a:pt x="110" y="167"/>
                  </a:lnTo>
                  <a:lnTo>
                    <a:pt x="140" y="133"/>
                  </a:lnTo>
                  <a:lnTo>
                    <a:pt x="175" y="103"/>
                  </a:lnTo>
                  <a:lnTo>
                    <a:pt x="212" y="75"/>
                  </a:lnTo>
                  <a:lnTo>
                    <a:pt x="253" y="52"/>
                  </a:lnTo>
                  <a:lnTo>
                    <a:pt x="296" y="32"/>
                  </a:lnTo>
                  <a:lnTo>
                    <a:pt x="341" y="17"/>
                  </a:lnTo>
                  <a:lnTo>
                    <a:pt x="387" y="7"/>
                  </a:lnTo>
                  <a:lnTo>
                    <a:pt x="433" y="1"/>
                  </a:lnTo>
                  <a:lnTo>
                    <a:pt x="478" y="0"/>
                  </a:lnTo>
                  <a:close/>
                </a:path>
              </a:pathLst>
            </a:custGeom>
            <a:solidFill>
              <a:schemeClr val="bg1">
                <a:lumMod val="7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84" name="Freeform 216"/>
            <p:cNvSpPr>
              <a:spLocks/>
            </p:cNvSpPr>
            <p:nvPr/>
          </p:nvSpPr>
          <p:spPr bwMode="auto">
            <a:xfrm>
              <a:off x="6283326" y="2411413"/>
              <a:ext cx="1103313" cy="1104900"/>
            </a:xfrm>
            <a:custGeom>
              <a:avLst/>
              <a:gdLst/>
              <a:ahLst/>
              <a:cxnLst>
                <a:cxn ang="0">
                  <a:pos x="346" y="0"/>
                </a:cxn>
                <a:cxn ang="0">
                  <a:pos x="388" y="3"/>
                </a:cxn>
                <a:cxn ang="0">
                  <a:pos x="428" y="10"/>
                </a:cxn>
                <a:cxn ang="0">
                  <a:pos x="467" y="22"/>
                </a:cxn>
                <a:cxn ang="0">
                  <a:pos x="505" y="39"/>
                </a:cxn>
                <a:cxn ang="0">
                  <a:pos x="541" y="59"/>
                </a:cxn>
                <a:cxn ang="0">
                  <a:pos x="573" y="84"/>
                </a:cxn>
                <a:cxn ang="0">
                  <a:pos x="603" y="113"/>
                </a:cxn>
                <a:cxn ang="0">
                  <a:pos x="630" y="146"/>
                </a:cxn>
                <a:cxn ang="0">
                  <a:pos x="652" y="182"/>
                </a:cxn>
                <a:cxn ang="0">
                  <a:pos x="671" y="221"/>
                </a:cxn>
                <a:cxn ang="0">
                  <a:pos x="684" y="259"/>
                </a:cxn>
                <a:cxn ang="0">
                  <a:pos x="691" y="299"/>
                </a:cxn>
                <a:cxn ang="0">
                  <a:pos x="695" y="338"/>
                </a:cxn>
                <a:cxn ang="0">
                  <a:pos x="694" y="376"/>
                </a:cxn>
                <a:cxn ang="0">
                  <a:pos x="688" y="414"/>
                </a:cxn>
                <a:cxn ang="0">
                  <a:pos x="680" y="452"/>
                </a:cxn>
                <a:cxn ang="0">
                  <a:pos x="666" y="487"/>
                </a:cxn>
                <a:cxn ang="0">
                  <a:pos x="649" y="521"/>
                </a:cxn>
                <a:cxn ang="0">
                  <a:pos x="629" y="554"/>
                </a:cxn>
                <a:cxn ang="0">
                  <a:pos x="604" y="583"/>
                </a:cxn>
                <a:cxn ang="0">
                  <a:pos x="577" y="611"/>
                </a:cxn>
                <a:cxn ang="0">
                  <a:pos x="545" y="634"/>
                </a:cxn>
                <a:cxn ang="0">
                  <a:pos x="512" y="656"/>
                </a:cxn>
                <a:cxn ang="0">
                  <a:pos x="475" y="673"/>
                </a:cxn>
                <a:cxn ang="0">
                  <a:pos x="437" y="685"/>
                </a:cxn>
                <a:cxn ang="0">
                  <a:pos x="397" y="693"/>
                </a:cxn>
                <a:cxn ang="0">
                  <a:pos x="358" y="696"/>
                </a:cxn>
                <a:cxn ang="0">
                  <a:pos x="319" y="695"/>
                </a:cxn>
                <a:cxn ang="0">
                  <a:pos x="282" y="690"/>
                </a:cxn>
                <a:cxn ang="0">
                  <a:pos x="245" y="680"/>
                </a:cxn>
                <a:cxn ang="0">
                  <a:pos x="208" y="668"/>
                </a:cxn>
                <a:cxn ang="0">
                  <a:pos x="175" y="650"/>
                </a:cxn>
                <a:cxn ang="0">
                  <a:pos x="143" y="629"/>
                </a:cxn>
                <a:cxn ang="0">
                  <a:pos x="113" y="605"/>
                </a:cxn>
                <a:cxn ang="0">
                  <a:pos x="86" y="577"/>
                </a:cxn>
                <a:cxn ang="0">
                  <a:pos x="62" y="546"/>
                </a:cxn>
                <a:cxn ang="0">
                  <a:pos x="41" y="513"/>
                </a:cxn>
                <a:cxn ang="0">
                  <a:pos x="24" y="475"/>
                </a:cxn>
                <a:cxn ang="0">
                  <a:pos x="11" y="437"/>
                </a:cxn>
                <a:cxn ang="0">
                  <a:pos x="4" y="398"/>
                </a:cxn>
                <a:cxn ang="0">
                  <a:pos x="0" y="359"/>
                </a:cxn>
                <a:cxn ang="0">
                  <a:pos x="1" y="320"/>
                </a:cxn>
                <a:cxn ang="0">
                  <a:pos x="7" y="282"/>
                </a:cxn>
                <a:cxn ang="0">
                  <a:pos x="15" y="245"/>
                </a:cxn>
                <a:cxn ang="0">
                  <a:pos x="29" y="209"/>
                </a:cxn>
                <a:cxn ang="0">
                  <a:pos x="46" y="175"/>
                </a:cxn>
                <a:cxn ang="0">
                  <a:pos x="66" y="143"/>
                </a:cxn>
                <a:cxn ang="0">
                  <a:pos x="91" y="113"/>
                </a:cxn>
                <a:cxn ang="0">
                  <a:pos x="118" y="87"/>
                </a:cxn>
                <a:cxn ang="0">
                  <a:pos x="150" y="62"/>
                </a:cxn>
                <a:cxn ang="0">
                  <a:pos x="183" y="42"/>
                </a:cxn>
                <a:cxn ang="0">
                  <a:pos x="220" y="25"/>
                </a:cxn>
                <a:cxn ang="0">
                  <a:pos x="262" y="11"/>
                </a:cxn>
                <a:cxn ang="0">
                  <a:pos x="303" y="3"/>
                </a:cxn>
                <a:cxn ang="0">
                  <a:pos x="346" y="0"/>
                </a:cxn>
              </a:cxnLst>
              <a:rect l="0" t="0" r="r" b="b"/>
              <a:pathLst>
                <a:path w="695" h="696">
                  <a:moveTo>
                    <a:pt x="346" y="0"/>
                  </a:moveTo>
                  <a:lnTo>
                    <a:pt x="388" y="3"/>
                  </a:lnTo>
                  <a:lnTo>
                    <a:pt x="428" y="10"/>
                  </a:lnTo>
                  <a:lnTo>
                    <a:pt x="467" y="22"/>
                  </a:lnTo>
                  <a:lnTo>
                    <a:pt x="505" y="39"/>
                  </a:lnTo>
                  <a:lnTo>
                    <a:pt x="541" y="59"/>
                  </a:lnTo>
                  <a:lnTo>
                    <a:pt x="573" y="84"/>
                  </a:lnTo>
                  <a:lnTo>
                    <a:pt x="603" y="113"/>
                  </a:lnTo>
                  <a:lnTo>
                    <a:pt x="630" y="146"/>
                  </a:lnTo>
                  <a:lnTo>
                    <a:pt x="652" y="182"/>
                  </a:lnTo>
                  <a:lnTo>
                    <a:pt x="671" y="221"/>
                  </a:lnTo>
                  <a:lnTo>
                    <a:pt x="684" y="259"/>
                  </a:lnTo>
                  <a:lnTo>
                    <a:pt x="691" y="299"/>
                  </a:lnTo>
                  <a:lnTo>
                    <a:pt x="695" y="338"/>
                  </a:lnTo>
                  <a:lnTo>
                    <a:pt x="694" y="376"/>
                  </a:lnTo>
                  <a:lnTo>
                    <a:pt x="688" y="414"/>
                  </a:lnTo>
                  <a:lnTo>
                    <a:pt x="680" y="452"/>
                  </a:lnTo>
                  <a:lnTo>
                    <a:pt x="666" y="487"/>
                  </a:lnTo>
                  <a:lnTo>
                    <a:pt x="649" y="521"/>
                  </a:lnTo>
                  <a:lnTo>
                    <a:pt x="629" y="554"/>
                  </a:lnTo>
                  <a:lnTo>
                    <a:pt x="604" y="583"/>
                  </a:lnTo>
                  <a:lnTo>
                    <a:pt x="577" y="611"/>
                  </a:lnTo>
                  <a:lnTo>
                    <a:pt x="545" y="634"/>
                  </a:lnTo>
                  <a:lnTo>
                    <a:pt x="512" y="656"/>
                  </a:lnTo>
                  <a:lnTo>
                    <a:pt x="475" y="673"/>
                  </a:lnTo>
                  <a:lnTo>
                    <a:pt x="437" y="685"/>
                  </a:lnTo>
                  <a:lnTo>
                    <a:pt x="397" y="693"/>
                  </a:lnTo>
                  <a:lnTo>
                    <a:pt x="358" y="696"/>
                  </a:lnTo>
                  <a:lnTo>
                    <a:pt x="319" y="695"/>
                  </a:lnTo>
                  <a:lnTo>
                    <a:pt x="282" y="690"/>
                  </a:lnTo>
                  <a:lnTo>
                    <a:pt x="245" y="680"/>
                  </a:lnTo>
                  <a:lnTo>
                    <a:pt x="208" y="668"/>
                  </a:lnTo>
                  <a:lnTo>
                    <a:pt x="175" y="650"/>
                  </a:lnTo>
                  <a:lnTo>
                    <a:pt x="143" y="629"/>
                  </a:lnTo>
                  <a:lnTo>
                    <a:pt x="113" y="605"/>
                  </a:lnTo>
                  <a:lnTo>
                    <a:pt x="86" y="577"/>
                  </a:lnTo>
                  <a:lnTo>
                    <a:pt x="62" y="546"/>
                  </a:lnTo>
                  <a:lnTo>
                    <a:pt x="41" y="513"/>
                  </a:lnTo>
                  <a:lnTo>
                    <a:pt x="24" y="475"/>
                  </a:lnTo>
                  <a:lnTo>
                    <a:pt x="11" y="437"/>
                  </a:lnTo>
                  <a:lnTo>
                    <a:pt x="4" y="398"/>
                  </a:lnTo>
                  <a:lnTo>
                    <a:pt x="0" y="359"/>
                  </a:lnTo>
                  <a:lnTo>
                    <a:pt x="1" y="320"/>
                  </a:lnTo>
                  <a:lnTo>
                    <a:pt x="7" y="282"/>
                  </a:lnTo>
                  <a:lnTo>
                    <a:pt x="15" y="245"/>
                  </a:lnTo>
                  <a:lnTo>
                    <a:pt x="29" y="209"/>
                  </a:lnTo>
                  <a:lnTo>
                    <a:pt x="46" y="175"/>
                  </a:lnTo>
                  <a:lnTo>
                    <a:pt x="66" y="143"/>
                  </a:lnTo>
                  <a:lnTo>
                    <a:pt x="91" y="113"/>
                  </a:lnTo>
                  <a:lnTo>
                    <a:pt x="118" y="87"/>
                  </a:lnTo>
                  <a:lnTo>
                    <a:pt x="150" y="62"/>
                  </a:lnTo>
                  <a:lnTo>
                    <a:pt x="183" y="42"/>
                  </a:lnTo>
                  <a:lnTo>
                    <a:pt x="220" y="25"/>
                  </a:lnTo>
                  <a:lnTo>
                    <a:pt x="262" y="11"/>
                  </a:lnTo>
                  <a:lnTo>
                    <a:pt x="303" y="3"/>
                  </a:lnTo>
                  <a:lnTo>
                    <a:pt x="346" y="0"/>
                  </a:lnTo>
                  <a:close/>
                </a:path>
              </a:pathLst>
            </a:custGeom>
            <a:solidFill>
              <a:schemeClr val="tx1">
                <a:lumMod val="65000"/>
                <a:lumOff val="3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85" name="Freeform 217"/>
            <p:cNvSpPr>
              <a:spLocks/>
            </p:cNvSpPr>
            <p:nvPr/>
          </p:nvSpPr>
          <p:spPr bwMode="auto">
            <a:xfrm>
              <a:off x="6345238" y="2474913"/>
              <a:ext cx="979488" cy="981075"/>
            </a:xfrm>
            <a:custGeom>
              <a:avLst/>
              <a:gdLst/>
              <a:ahLst/>
              <a:cxnLst>
                <a:cxn ang="0">
                  <a:pos x="308" y="0"/>
                </a:cxn>
                <a:cxn ang="0">
                  <a:pos x="344" y="2"/>
                </a:cxn>
                <a:cxn ang="0">
                  <a:pos x="380" y="8"/>
                </a:cxn>
                <a:cxn ang="0">
                  <a:pos x="415" y="18"/>
                </a:cxn>
                <a:cxn ang="0">
                  <a:pos x="449" y="33"/>
                </a:cxn>
                <a:cxn ang="0">
                  <a:pos x="480" y="52"/>
                </a:cxn>
                <a:cxn ang="0">
                  <a:pos x="508" y="74"/>
                </a:cxn>
                <a:cxn ang="0">
                  <a:pos x="536" y="100"/>
                </a:cxn>
                <a:cxn ang="0">
                  <a:pos x="559" y="128"/>
                </a:cxn>
                <a:cxn ang="0">
                  <a:pos x="579" y="161"/>
                </a:cxn>
                <a:cxn ang="0">
                  <a:pos x="596" y="196"/>
                </a:cxn>
                <a:cxn ang="0">
                  <a:pos x="607" y="232"/>
                </a:cxn>
                <a:cxn ang="0">
                  <a:pos x="615" y="269"/>
                </a:cxn>
                <a:cxn ang="0">
                  <a:pos x="617" y="307"/>
                </a:cxn>
                <a:cxn ang="0">
                  <a:pos x="615" y="344"/>
                </a:cxn>
                <a:cxn ang="0">
                  <a:pos x="608" y="380"/>
                </a:cxn>
                <a:cxn ang="0">
                  <a:pos x="599" y="415"/>
                </a:cxn>
                <a:cxn ang="0">
                  <a:pos x="584" y="448"/>
                </a:cxn>
                <a:cxn ang="0">
                  <a:pos x="565" y="479"/>
                </a:cxn>
                <a:cxn ang="0">
                  <a:pos x="543" y="509"/>
                </a:cxn>
                <a:cxn ang="0">
                  <a:pos x="517" y="535"/>
                </a:cxn>
                <a:cxn ang="0">
                  <a:pos x="489" y="560"/>
                </a:cxn>
                <a:cxn ang="0">
                  <a:pos x="456" y="580"/>
                </a:cxn>
                <a:cxn ang="0">
                  <a:pos x="421" y="596"/>
                </a:cxn>
                <a:cxn ang="0">
                  <a:pos x="384" y="608"/>
                </a:cxn>
                <a:cxn ang="0">
                  <a:pos x="347" y="615"/>
                </a:cxn>
                <a:cxn ang="0">
                  <a:pos x="310" y="618"/>
                </a:cxn>
                <a:cxn ang="0">
                  <a:pos x="273" y="616"/>
                </a:cxn>
                <a:cxn ang="0">
                  <a:pos x="237" y="609"/>
                </a:cxn>
                <a:cxn ang="0">
                  <a:pos x="202" y="598"/>
                </a:cxn>
                <a:cxn ang="0">
                  <a:pos x="168" y="583"/>
                </a:cxn>
                <a:cxn ang="0">
                  <a:pos x="137" y="566"/>
                </a:cxn>
                <a:cxn ang="0">
                  <a:pos x="109" y="543"/>
                </a:cxn>
                <a:cxn ang="0">
                  <a:pos x="81" y="518"/>
                </a:cxn>
                <a:cxn ang="0">
                  <a:pos x="58" y="489"/>
                </a:cxn>
                <a:cxn ang="0">
                  <a:pos x="38" y="457"/>
                </a:cxn>
                <a:cxn ang="0">
                  <a:pos x="21" y="422"/>
                </a:cxn>
                <a:cxn ang="0">
                  <a:pos x="10" y="384"/>
                </a:cxn>
                <a:cxn ang="0">
                  <a:pos x="3" y="347"/>
                </a:cxn>
                <a:cxn ang="0">
                  <a:pos x="0" y="310"/>
                </a:cxn>
                <a:cxn ang="0">
                  <a:pos x="2" y="273"/>
                </a:cxn>
                <a:cxn ang="0">
                  <a:pos x="9" y="237"/>
                </a:cxn>
                <a:cxn ang="0">
                  <a:pos x="20" y="202"/>
                </a:cxn>
                <a:cxn ang="0">
                  <a:pos x="34" y="168"/>
                </a:cxn>
                <a:cxn ang="0">
                  <a:pos x="52" y="137"/>
                </a:cxn>
                <a:cxn ang="0">
                  <a:pos x="74" y="108"/>
                </a:cxn>
                <a:cxn ang="0">
                  <a:pos x="100" y="81"/>
                </a:cxn>
                <a:cxn ang="0">
                  <a:pos x="128" y="57"/>
                </a:cxn>
                <a:cxn ang="0">
                  <a:pos x="161" y="38"/>
                </a:cxn>
                <a:cxn ang="0">
                  <a:pos x="196" y="21"/>
                </a:cxn>
                <a:cxn ang="0">
                  <a:pos x="233" y="9"/>
                </a:cxn>
                <a:cxn ang="0">
                  <a:pos x="270" y="2"/>
                </a:cxn>
                <a:cxn ang="0">
                  <a:pos x="308" y="0"/>
                </a:cxn>
              </a:cxnLst>
              <a:rect l="0" t="0" r="r" b="b"/>
              <a:pathLst>
                <a:path w="617" h="618">
                  <a:moveTo>
                    <a:pt x="308" y="0"/>
                  </a:moveTo>
                  <a:lnTo>
                    <a:pt x="344" y="2"/>
                  </a:lnTo>
                  <a:lnTo>
                    <a:pt x="380" y="8"/>
                  </a:lnTo>
                  <a:lnTo>
                    <a:pt x="415" y="18"/>
                  </a:lnTo>
                  <a:lnTo>
                    <a:pt x="449" y="33"/>
                  </a:lnTo>
                  <a:lnTo>
                    <a:pt x="480" y="52"/>
                  </a:lnTo>
                  <a:lnTo>
                    <a:pt x="508" y="74"/>
                  </a:lnTo>
                  <a:lnTo>
                    <a:pt x="536" y="100"/>
                  </a:lnTo>
                  <a:lnTo>
                    <a:pt x="559" y="128"/>
                  </a:lnTo>
                  <a:lnTo>
                    <a:pt x="579" y="161"/>
                  </a:lnTo>
                  <a:lnTo>
                    <a:pt x="596" y="196"/>
                  </a:lnTo>
                  <a:lnTo>
                    <a:pt x="607" y="232"/>
                  </a:lnTo>
                  <a:lnTo>
                    <a:pt x="615" y="269"/>
                  </a:lnTo>
                  <a:lnTo>
                    <a:pt x="617" y="307"/>
                  </a:lnTo>
                  <a:lnTo>
                    <a:pt x="615" y="344"/>
                  </a:lnTo>
                  <a:lnTo>
                    <a:pt x="608" y="380"/>
                  </a:lnTo>
                  <a:lnTo>
                    <a:pt x="599" y="415"/>
                  </a:lnTo>
                  <a:lnTo>
                    <a:pt x="584" y="448"/>
                  </a:lnTo>
                  <a:lnTo>
                    <a:pt x="565" y="479"/>
                  </a:lnTo>
                  <a:lnTo>
                    <a:pt x="543" y="509"/>
                  </a:lnTo>
                  <a:lnTo>
                    <a:pt x="517" y="535"/>
                  </a:lnTo>
                  <a:lnTo>
                    <a:pt x="489" y="560"/>
                  </a:lnTo>
                  <a:lnTo>
                    <a:pt x="456" y="580"/>
                  </a:lnTo>
                  <a:lnTo>
                    <a:pt x="421" y="596"/>
                  </a:lnTo>
                  <a:lnTo>
                    <a:pt x="384" y="608"/>
                  </a:lnTo>
                  <a:lnTo>
                    <a:pt x="347" y="615"/>
                  </a:lnTo>
                  <a:lnTo>
                    <a:pt x="310" y="618"/>
                  </a:lnTo>
                  <a:lnTo>
                    <a:pt x="273" y="616"/>
                  </a:lnTo>
                  <a:lnTo>
                    <a:pt x="237" y="609"/>
                  </a:lnTo>
                  <a:lnTo>
                    <a:pt x="202" y="598"/>
                  </a:lnTo>
                  <a:lnTo>
                    <a:pt x="168" y="583"/>
                  </a:lnTo>
                  <a:lnTo>
                    <a:pt x="137" y="566"/>
                  </a:lnTo>
                  <a:lnTo>
                    <a:pt x="109" y="543"/>
                  </a:lnTo>
                  <a:lnTo>
                    <a:pt x="81" y="518"/>
                  </a:lnTo>
                  <a:lnTo>
                    <a:pt x="58" y="489"/>
                  </a:lnTo>
                  <a:lnTo>
                    <a:pt x="38" y="457"/>
                  </a:lnTo>
                  <a:lnTo>
                    <a:pt x="21" y="422"/>
                  </a:lnTo>
                  <a:lnTo>
                    <a:pt x="10" y="384"/>
                  </a:lnTo>
                  <a:lnTo>
                    <a:pt x="3" y="347"/>
                  </a:lnTo>
                  <a:lnTo>
                    <a:pt x="0" y="310"/>
                  </a:lnTo>
                  <a:lnTo>
                    <a:pt x="2" y="273"/>
                  </a:lnTo>
                  <a:lnTo>
                    <a:pt x="9" y="237"/>
                  </a:lnTo>
                  <a:lnTo>
                    <a:pt x="20" y="202"/>
                  </a:lnTo>
                  <a:lnTo>
                    <a:pt x="34" y="168"/>
                  </a:lnTo>
                  <a:lnTo>
                    <a:pt x="52" y="137"/>
                  </a:lnTo>
                  <a:lnTo>
                    <a:pt x="74" y="108"/>
                  </a:lnTo>
                  <a:lnTo>
                    <a:pt x="100" y="81"/>
                  </a:lnTo>
                  <a:lnTo>
                    <a:pt x="128" y="57"/>
                  </a:lnTo>
                  <a:lnTo>
                    <a:pt x="161" y="38"/>
                  </a:lnTo>
                  <a:lnTo>
                    <a:pt x="196" y="21"/>
                  </a:lnTo>
                  <a:lnTo>
                    <a:pt x="233" y="9"/>
                  </a:lnTo>
                  <a:lnTo>
                    <a:pt x="270" y="2"/>
                  </a:lnTo>
                  <a:lnTo>
                    <a:pt x="308" y="0"/>
                  </a:lnTo>
                  <a:close/>
                </a:path>
              </a:pathLst>
            </a:cu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90" name="Freeform 222"/>
            <p:cNvSpPr>
              <a:spLocks/>
            </p:cNvSpPr>
            <p:nvPr/>
          </p:nvSpPr>
          <p:spPr bwMode="auto">
            <a:xfrm>
              <a:off x="3656013" y="2062163"/>
              <a:ext cx="2170113" cy="2851150"/>
            </a:xfrm>
            <a:custGeom>
              <a:avLst/>
              <a:gdLst/>
              <a:ahLst/>
              <a:cxnLst>
                <a:cxn ang="0">
                  <a:pos x="713" y="0"/>
                </a:cxn>
                <a:cxn ang="0">
                  <a:pos x="763" y="2"/>
                </a:cxn>
                <a:cxn ang="0">
                  <a:pos x="799" y="13"/>
                </a:cxn>
                <a:cxn ang="0">
                  <a:pos x="818" y="32"/>
                </a:cxn>
                <a:cxn ang="0">
                  <a:pos x="1367" y="1439"/>
                </a:cxn>
                <a:cxn ang="0">
                  <a:pos x="1358" y="1484"/>
                </a:cxn>
                <a:cxn ang="0">
                  <a:pos x="1327" y="1530"/>
                </a:cxn>
                <a:cxn ang="0">
                  <a:pos x="1275" y="1576"/>
                </a:cxn>
                <a:cxn ang="0">
                  <a:pos x="1206" y="1620"/>
                </a:cxn>
                <a:cxn ang="0">
                  <a:pos x="1125" y="1661"/>
                </a:cxn>
                <a:cxn ang="0">
                  <a:pos x="937" y="1736"/>
                </a:cxn>
                <a:cxn ang="0">
                  <a:pos x="859" y="1764"/>
                </a:cxn>
                <a:cxn ang="0">
                  <a:pos x="786" y="1784"/>
                </a:cxn>
                <a:cxn ang="0">
                  <a:pos x="718" y="1794"/>
                </a:cxn>
                <a:cxn ang="0">
                  <a:pos x="659" y="1795"/>
                </a:cxn>
                <a:cxn ang="0">
                  <a:pos x="610" y="1786"/>
                </a:cxn>
                <a:cxn ang="0">
                  <a:pos x="574" y="1768"/>
                </a:cxn>
                <a:cxn ang="0">
                  <a:pos x="552" y="1736"/>
                </a:cxn>
                <a:cxn ang="0">
                  <a:pos x="1" y="325"/>
                </a:cxn>
                <a:cxn ang="0">
                  <a:pos x="6" y="273"/>
                </a:cxn>
                <a:cxn ang="0">
                  <a:pos x="33" y="221"/>
                </a:cxn>
                <a:cxn ang="0">
                  <a:pos x="83" y="171"/>
                </a:cxn>
                <a:cxn ang="0">
                  <a:pos x="152" y="123"/>
                </a:cxn>
                <a:cxn ang="0">
                  <a:pos x="237" y="79"/>
                </a:cxn>
                <a:cxn ang="0">
                  <a:pos x="289" y="57"/>
                </a:cxn>
                <a:cxn ang="0">
                  <a:pos x="310" y="54"/>
                </a:cxn>
                <a:cxn ang="0">
                  <a:pos x="347" y="46"/>
                </a:cxn>
                <a:cxn ang="0">
                  <a:pos x="398" y="36"/>
                </a:cxn>
                <a:cxn ang="0">
                  <a:pos x="489" y="20"/>
                </a:cxn>
                <a:cxn ang="0">
                  <a:pos x="556" y="10"/>
                </a:cxn>
                <a:cxn ang="0">
                  <a:pos x="622" y="2"/>
                </a:cxn>
                <a:cxn ang="0">
                  <a:pos x="685" y="0"/>
                </a:cxn>
              </a:cxnLst>
              <a:rect l="0" t="0" r="r" b="b"/>
              <a:pathLst>
                <a:path w="1367" h="1796">
                  <a:moveTo>
                    <a:pt x="685" y="0"/>
                  </a:moveTo>
                  <a:lnTo>
                    <a:pt x="713" y="0"/>
                  </a:lnTo>
                  <a:lnTo>
                    <a:pt x="740" y="1"/>
                  </a:lnTo>
                  <a:lnTo>
                    <a:pt x="763" y="2"/>
                  </a:lnTo>
                  <a:lnTo>
                    <a:pt x="783" y="7"/>
                  </a:lnTo>
                  <a:lnTo>
                    <a:pt x="799" y="13"/>
                  </a:lnTo>
                  <a:lnTo>
                    <a:pt x="811" y="22"/>
                  </a:lnTo>
                  <a:lnTo>
                    <a:pt x="818" y="32"/>
                  </a:lnTo>
                  <a:lnTo>
                    <a:pt x="1362" y="1418"/>
                  </a:lnTo>
                  <a:lnTo>
                    <a:pt x="1367" y="1439"/>
                  </a:lnTo>
                  <a:lnTo>
                    <a:pt x="1366" y="1462"/>
                  </a:lnTo>
                  <a:lnTo>
                    <a:pt x="1358" y="1484"/>
                  </a:lnTo>
                  <a:lnTo>
                    <a:pt x="1345" y="1508"/>
                  </a:lnTo>
                  <a:lnTo>
                    <a:pt x="1327" y="1530"/>
                  </a:lnTo>
                  <a:lnTo>
                    <a:pt x="1303" y="1554"/>
                  </a:lnTo>
                  <a:lnTo>
                    <a:pt x="1275" y="1576"/>
                  </a:lnTo>
                  <a:lnTo>
                    <a:pt x="1242" y="1598"/>
                  </a:lnTo>
                  <a:lnTo>
                    <a:pt x="1206" y="1620"/>
                  </a:lnTo>
                  <a:lnTo>
                    <a:pt x="1167" y="1641"/>
                  </a:lnTo>
                  <a:lnTo>
                    <a:pt x="1125" y="1661"/>
                  </a:lnTo>
                  <a:lnTo>
                    <a:pt x="1080" y="1680"/>
                  </a:lnTo>
                  <a:lnTo>
                    <a:pt x="937" y="1736"/>
                  </a:lnTo>
                  <a:lnTo>
                    <a:pt x="897" y="1751"/>
                  </a:lnTo>
                  <a:lnTo>
                    <a:pt x="859" y="1764"/>
                  </a:lnTo>
                  <a:lnTo>
                    <a:pt x="822" y="1775"/>
                  </a:lnTo>
                  <a:lnTo>
                    <a:pt x="786" y="1784"/>
                  </a:lnTo>
                  <a:lnTo>
                    <a:pt x="751" y="1789"/>
                  </a:lnTo>
                  <a:lnTo>
                    <a:pt x="718" y="1794"/>
                  </a:lnTo>
                  <a:lnTo>
                    <a:pt x="688" y="1796"/>
                  </a:lnTo>
                  <a:lnTo>
                    <a:pt x="659" y="1795"/>
                  </a:lnTo>
                  <a:lnTo>
                    <a:pt x="634" y="1792"/>
                  </a:lnTo>
                  <a:lnTo>
                    <a:pt x="610" y="1786"/>
                  </a:lnTo>
                  <a:lnTo>
                    <a:pt x="591" y="1779"/>
                  </a:lnTo>
                  <a:lnTo>
                    <a:pt x="574" y="1768"/>
                  </a:lnTo>
                  <a:lnTo>
                    <a:pt x="561" y="1753"/>
                  </a:lnTo>
                  <a:lnTo>
                    <a:pt x="552" y="1736"/>
                  </a:lnTo>
                  <a:lnTo>
                    <a:pt x="8" y="351"/>
                  </a:lnTo>
                  <a:lnTo>
                    <a:pt x="1" y="325"/>
                  </a:lnTo>
                  <a:lnTo>
                    <a:pt x="0" y="299"/>
                  </a:lnTo>
                  <a:lnTo>
                    <a:pt x="6" y="273"/>
                  </a:lnTo>
                  <a:lnTo>
                    <a:pt x="17" y="248"/>
                  </a:lnTo>
                  <a:lnTo>
                    <a:pt x="33" y="221"/>
                  </a:lnTo>
                  <a:lnTo>
                    <a:pt x="56" y="196"/>
                  </a:lnTo>
                  <a:lnTo>
                    <a:pt x="83" y="171"/>
                  </a:lnTo>
                  <a:lnTo>
                    <a:pt x="115" y="147"/>
                  </a:lnTo>
                  <a:lnTo>
                    <a:pt x="152" y="123"/>
                  </a:lnTo>
                  <a:lnTo>
                    <a:pt x="192" y="101"/>
                  </a:lnTo>
                  <a:lnTo>
                    <a:pt x="237" y="79"/>
                  </a:lnTo>
                  <a:lnTo>
                    <a:pt x="286" y="58"/>
                  </a:lnTo>
                  <a:lnTo>
                    <a:pt x="289" y="57"/>
                  </a:lnTo>
                  <a:lnTo>
                    <a:pt x="297" y="56"/>
                  </a:lnTo>
                  <a:lnTo>
                    <a:pt x="310" y="54"/>
                  </a:lnTo>
                  <a:lnTo>
                    <a:pt x="326" y="50"/>
                  </a:lnTo>
                  <a:lnTo>
                    <a:pt x="347" y="46"/>
                  </a:lnTo>
                  <a:lnTo>
                    <a:pt x="370" y="41"/>
                  </a:lnTo>
                  <a:lnTo>
                    <a:pt x="398" y="36"/>
                  </a:lnTo>
                  <a:lnTo>
                    <a:pt x="426" y="30"/>
                  </a:lnTo>
                  <a:lnTo>
                    <a:pt x="489" y="20"/>
                  </a:lnTo>
                  <a:lnTo>
                    <a:pt x="522" y="15"/>
                  </a:lnTo>
                  <a:lnTo>
                    <a:pt x="556" y="10"/>
                  </a:lnTo>
                  <a:lnTo>
                    <a:pt x="590" y="6"/>
                  </a:lnTo>
                  <a:lnTo>
                    <a:pt x="622" y="2"/>
                  </a:lnTo>
                  <a:lnTo>
                    <a:pt x="654" y="1"/>
                  </a:lnTo>
                  <a:lnTo>
                    <a:pt x="685" y="0"/>
                  </a:lnTo>
                  <a:close/>
                </a:path>
              </a:pathLst>
            </a:custGeom>
            <a:gradFill flip="none" rotWithShape="1">
              <a:gsLst>
                <a:gs pos="0">
                  <a:schemeClr val="tx2">
                    <a:shade val="30000"/>
                    <a:satMod val="115000"/>
                  </a:schemeClr>
                </a:gs>
                <a:gs pos="50000">
                  <a:schemeClr val="tx2">
                    <a:shade val="67500"/>
                    <a:satMod val="115000"/>
                  </a:schemeClr>
                </a:gs>
                <a:gs pos="100000">
                  <a:schemeClr val="tx2">
                    <a:shade val="100000"/>
                    <a:satMod val="115000"/>
                  </a:schemeClr>
                </a:gs>
              </a:gsLst>
              <a:lin ang="108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91" name="Freeform 223"/>
            <p:cNvSpPr>
              <a:spLocks/>
            </p:cNvSpPr>
            <p:nvPr/>
          </p:nvSpPr>
          <p:spPr bwMode="auto">
            <a:xfrm>
              <a:off x="3694113" y="863601"/>
              <a:ext cx="3929063" cy="1720850"/>
            </a:xfrm>
            <a:custGeom>
              <a:avLst/>
              <a:gdLst/>
              <a:ahLst/>
              <a:cxnLst>
                <a:cxn ang="0">
                  <a:pos x="2400" y="3"/>
                </a:cxn>
                <a:cxn ang="0">
                  <a:pos x="2438" y="17"/>
                </a:cxn>
                <a:cxn ang="0">
                  <a:pos x="2462" y="36"/>
                </a:cxn>
                <a:cxn ang="0">
                  <a:pos x="2473" y="55"/>
                </a:cxn>
                <a:cxn ang="0">
                  <a:pos x="2475" y="75"/>
                </a:cxn>
                <a:cxn ang="0">
                  <a:pos x="2461" y="98"/>
                </a:cxn>
                <a:cxn ang="0">
                  <a:pos x="2424" y="119"/>
                </a:cxn>
                <a:cxn ang="0">
                  <a:pos x="2320" y="159"/>
                </a:cxn>
                <a:cxn ang="0">
                  <a:pos x="2201" y="206"/>
                </a:cxn>
                <a:cxn ang="0">
                  <a:pos x="2069" y="258"/>
                </a:cxn>
                <a:cxn ang="0">
                  <a:pos x="1928" y="314"/>
                </a:cxn>
                <a:cxn ang="0">
                  <a:pos x="1780" y="372"/>
                </a:cxn>
                <a:cxn ang="0">
                  <a:pos x="1630" y="431"/>
                </a:cxn>
                <a:cxn ang="0">
                  <a:pos x="1482" y="490"/>
                </a:cxn>
                <a:cxn ang="0">
                  <a:pos x="1338" y="547"/>
                </a:cxn>
                <a:cxn ang="0">
                  <a:pos x="1202" y="599"/>
                </a:cxn>
                <a:cxn ang="0">
                  <a:pos x="1077" y="649"/>
                </a:cxn>
                <a:cxn ang="0">
                  <a:pos x="967" y="692"/>
                </a:cxn>
                <a:cxn ang="0">
                  <a:pos x="876" y="728"/>
                </a:cxn>
                <a:cxn ang="0">
                  <a:pos x="814" y="761"/>
                </a:cxn>
                <a:cxn ang="0">
                  <a:pos x="751" y="807"/>
                </a:cxn>
                <a:cxn ang="0">
                  <a:pos x="693" y="854"/>
                </a:cxn>
                <a:cxn ang="0">
                  <a:pos x="629" y="903"/>
                </a:cxn>
                <a:cxn ang="0">
                  <a:pos x="532" y="958"/>
                </a:cxn>
                <a:cxn ang="0">
                  <a:pos x="416" y="1010"/>
                </a:cxn>
                <a:cxn ang="0">
                  <a:pos x="323" y="1043"/>
                </a:cxn>
                <a:cxn ang="0">
                  <a:pos x="237" y="1067"/>
                </a:cxn>
                <a:cxn ang="0">
                  <a:pos x="161" y="1080"/>
                </a:cxn>
                <a:cxn ang="0">
                  <a:pos x="97" y="1084"/>
                </a:cxn>
                <a:cxn ang="0">
                  <a:pos x="47" y="1079"/>
                </a:cxn>
                <a:cxn ang="0">
                  <a:pos x="11" y="1064"/>
                </a:cxn>
                <a:cxn ang="0">
                  <a:pos x="2" y="1046"/>
                </a:cxn>
                <a:cxn ang="0">
                  <a:pos x="0" y="1021"/>
                </a:cxn>
                <a:cxn ang="0">
                  <a:pos x="13" y="987"/>
                </a:cxn>
                <a:cxn ang="0">
                  <a:pos x="52" y="940"/>
                </a:cxn>
                <a:cxn ang="0">
                  <a:pos x="112" y="892"/>
                </a:cxn>
                <a:cxn ang="0">
                  <a:pos x="191" y="844"/>
                </a:cxn>
                <a:cxn ang="0">
                  <a:pos x="283" y="798"/>
                </a:cxn>
                <a:cxn ang="0">
                  <a:pos x="371" y="762"/>
                </a:cxn>
                <a:cxn ang="0">
                  <a:pos x="456" y="729"/>
                </a:cxn>
                <a:cxn ang="0">
                  <a:pos x="552" y="691"/>
                </a:cxn>
                <a:cxn ang="0">
                  <a:pos x="659" y="649"/>
                </a:cxn>
                <a:cxn ang="0">
                  <a:pos x="773" y="603"/>
                </a:cxn>
                <a:cxn ang="0">
                  <a:pos x="895" y="556"/>
                </a:cxn>
                <a:cxn ang="0">
                  <a:pos x="1020" y="506"/>
                </a:cxn>
                <a:cxn ang="0">
                  <a:pos x="1211" y="431"/>
                </a:cxn>
                <a:cxn ang="0">
                  <a:pos x="1340" y="381"/>
                </a:cxn>
                <a:cxn ang="0">
                  <a:pos x="1527" y="307"/>
                </a:cxn>
                <a:cxn ang="0">
                  <a:pos x="1645" y="261"/>
                </a:cxn>
                <a:cxn ang="0">
                  <a:pos x="1757" y="217"/>
                </a:cxn>
                <a:cxn ang="0">
                  <a:pos x="1860" y="176"/>
                </a:cxn>
                <a:cxn ang="0">
                  <a:pos x="1953" y="139"/>
                </a:cxn>
                <a:cxn ang="0">
                  <a:pos x="2032" y="108"/>
                </a:cxn>
                <a:cxn ang="0">
                  <a:pos x="2098" y="82"/>
                </a:cxn>
                <a:cxn ang="0">
                  <a:pos x="2147" y="64"/>
                </a:cxn>
                <a:cxn ang="0">
                  <a:pos x="2177" y="51"/>
                </a:cxn>
                <a:cxn ang="0">
                  <a:pos x="2188" y="47"/>
                </a:cxn>
                <a:cxn ang="0">
                  <a:pos x="2264" y="20"/>
                </a:cxn>
                <a:cxn ang="0">
                  <a:pos x="2326" y="4"/>
                </a:cxn>
                <a:cxn ang="0">
                  <a:pos x="2378" y="0"/>
                </a:cxn>
              </a:cxnLst>
              <a:rect l="0" t="0" r="r" b="b"/>
              <a:pathLst>
                <a:path w="2475" h="1084">
                  <a:moveTo>
                    <a:pt x="2378" y="0"/>
                  </a:moveTo>
                  <a:lnTo>
                    <a:pt x="2400" y="3"/>
                  </a:lnTo>
                  <a:lnTo>
                    <a:pt x="2419" y="8"/>
                  </a:lnTo>
                  <a:lnTo>
                    <a:pt x="2438" y="17"/>
                  </a:lnTo>
                  <a:lnTo>
                    <a:pt x="2454" y="28"/>
                  </a:lnTo>
                  <a:lnTo>
                    <a:pt x="2462" y="36"/>
                  </a:lnTo>
                  <a:lnTo>
                    <a:pt x="2468" y="45"/>
                  </a:lnTo>
                  <a:lnTo>
                    <a:pt x="2473" y="55"/>
                  </a:lnTo>
                  <a:lnTo>
                    <a:pt x="2475" y="65"/>
                  </a:lnTo>
                  <a:lnTo>
                    <a:pt x="2475" y="75"/>
                  </a:lnTo>
                  <a:lnTo>
                    <a:pt x="2470" y="86"/>
                  </a:lnTo>
                  <a:lnTo>
                    <a:pt x="2461" y="98"/>
                  </a:lnTo>
                  <a:lnTo>
                    <a:pt x="2446" y="109"/>
                  </a:lnTo>
                  <a:lnTo>
                    <a:pt x="2424" y="119"/>
                  </a:lnTo>
                  <a:lnTo>
                    <a:pt x="2374" y="138"/>
                  </a:lnTo>
                  <a:lnTo>
                    <a:pt x="2320" y="159"/>
                  </a:lnTo>
                  <a:lnTo>
                    <a:pt x="2263" y="182"/>
                  </a:lnTo>
                  <a:lnTo>
                    <a:pt x="2201" y="206"/>
                  </a:lnTo>
                  <a:lnTo>
                    <a:pt x="2136" y="232"/>
                  </a:lnTo>
                  <a:lnTo>
                    <a:pt x="2069" y="258"/>
                  </a:lnTo>
                  <a:lnTo>
                    <a:pt x="1999" y="285"/>
                  </a:lnTo>
                  <a:lnTo>
                    <a:pt x="1928" y="314"/>
                  </a:lnTo>
                  <a:lnTo>
                    <a:pt x="1854" y="343"/>
                  </a:lnTo>
                  <a:lnTo>
                    <a:pt x="1780" y="372"/>
                  </a:lnTo>
                  <a:lnTo>
                    <a:pt x="1705" y="401"/>
                  </a:lnTo>
                  <a:lnTo>
                    <a:pt x="1630" y="431"/>
                  </a:lnTo>
                  <a:lnTo>
                    <a:pt x="1555" y="460"/>
                  </a:lnTo>
                  <a:lnTo>
                    <a:pt x="1482" y="490"/>
                  </a:lnTo>
                  <a:lnTo>
                    <a:pt x="1408" y="518"/>
                  </a:lnTo>
                  <a:lnTo>
                    <a:pt x="1338" y="547"/>
                  </a:lnTo>
                  <a:lnTo>
                    <a:pt x="1268" y="574"/>
                  </a:lnTo>
                  <a:lnTo>
                    <a:pt x="1202" y="599"/>
                  </a:lnTo>
                  <a:lnTo>
                    <a:pt x="1138" y="625"/>
                  </a:lnTo>
                  <a:lnTo>
                    <a:pt x="1077" y="649"/>
                  </a:lnTo>
                  <a:lnTo>
                    <a:pt x="1020" y="671"/>
                  </a:lnTo>
                  <a:lnTo>
                    <a:pt x="967" y="692"/>
                  </a:lnTo>
                  <a:lnTo>
                    <a:pt x="919" y="711"/>
                  </a:lnTo>
                  <a:lnTo>
                    <a:pt x="876" y="728"/>
                  </a:lnTo>
                  <a:lnTo>
                    <a:pt x="845" y="743"/>
                  </a:lnTo>
                  <a:lnTo>
                    <a:pt x="814" y="761"/>
                  </a:lnTo>
                  <a:lnTo>
                    <a:pt x="782" y="783"/>
                  </a:lnTo>
                  <a:lnTo>
                    <a:pt x="751" y="807"/>
                  </a:lnTo>
                  <a:lnTo>
                    <a:pt x="722" y="831"/>
                  </a:lnTo>
                  <a:lnTo>
                    <a:pt x="693" y="854"/>
                  </a:lnTo>
                  <a:lnTo>
                    <a:pt x="667" y="875"/>
                  </a:lnTo>
                  <a:lnTo>
                    <a:pt x="629" y="903"/>
                  </a:lnTo>
                  <a:lnTo>
                    <a:pt x="583" y="930"/>
                  </a:lnTo>
                  <a:lnTo>
                    <a:pt x="532" y="958"/>
                  </a:lnTo>
                  <a:lnTo>
                    <a:pt x="477" y="984"/>
                  </a:lnTo>
                  <a:lnTo>
                    <a:pt x="416" y="1010"/>
                  </a:lnTo>
                  <a:lnTo>
                    <a:pt x="369" y="1027"/>
                  </a:lnTo>
                  <a:lnTo>
                    <a:pt x="323" y="1043"/>
                  </a:lnTo>
                  <a:lnTo>
                    <a:pt x="279" y="1056"/>
                  </a:lnTo>
                  <a:lnTo>
                    <a:pt x="237" y="1067"/>
                  </a:lnTo>
                  <a:lnTo>
                    <a:pt x="197" y="1074"/>
                  </a:lnTo>
                  <a:lnTo>
                    <a:pt x="161" y="1080"/>
                  </a:lnTo>
                  <a:lnTo>
                    <a:pt x="127" y="1083"/>
                  </a:lnTo>
                  <a:lnTo>
                    <a:pt x="97" y="1084"/>
                  </a:lnTo>
                  <a:lnTo>
                    <a:pt x="70" y="1083"/>
                  </a:lnTo>
                  <a:lnTo>
                    <a:pt x="47" y="1079"/>
                  </a:lnTo>
                  <a:lnTo>
                    <a:pt x="27" y="1072"/>
                  </a:lnTo>
                  <a:lnTo>
                    <a:pt x="11" y="1064"/>
                  </a:lnTo>
                  <a:lnTo>
                    <a:pt x="5" y="1057"/>
                  </a:lnTo>
                  <a:lnTo>
                    <a:pt x="2" y="1046"/>
                  </a:lnTo>
                  <a:lnTo>
                    <a:pt x="0" y="1034"/>
                  </a:lnTo>
                  <a:lnTo>
                    <a:pt x="0" y="1021"/>
                  </a:lnTo>
                  <a:lnTo>
                    <a:pt x="2" y="1009"/>
                  </a:lnTo>
                  <a:lnTo>
                    <a:pt x="13" y="987"/>
                  </a:lnTo>
                  <a:lnTo>
                    <a:pt x="30" y="964"/>
                  </a:lnTo>
                  <a:lnTo>
                    <a:pt x="52" y="940"/>
                  </a:lnTo>
                  <a:lnTo>
                    <a:pt x="80" y="916"/>
                  </a:lnTo>
                  <a:lnTo>
                    <a:pt x="112" y="892"/>
                  </a:lnTo>
                  <a:lnTo>
                    <a:pt x="149" y="867"/>
                  </a:lnTo>
                  <a:lnTo>
                    <a:pt x="191" y="844"/>
                  </a:lnTo>
                  <a:lnTo>
                    <a:pt x="235" y="820"/>
                  </a:lnTo>
                  <a:lnTo>
                    <a:pt x="283" y="798"/>
                  </a:lnTo>
                  <a:lnTo>
                    <a:pt x="334" y="777"/>
                  </a:lnTo>
                  <a:lnTo>
                    <a:pt x="371" y="762"/>
                  </a:lnTo>
                  <a:lnTo>
                    <a:pt x="412" y="747"/>
                  </a:lnTo>
                  <a:lnTo>
                    <a:pt x="456" y="729"/>
                  </a:lnTo>
                  <a:lnTo>
                    <a:pt x="503" y="710"/>
                  </a:lnTo>
                  <a:lnTo>
                    <a:pt x="552" y="691"/>
                  </a:lnTo>
                  <a:lnTo>
                    <a:pt x="605" y="670"/>
                  </a:lnTo>
                  <a:lnTo>
                    <a:pt x="659" y="649"/>
                  </a:lnTo>
                  <a:lnTo>
                    <a:pt x="716" y="627"/>
                  </a:lnTo>
                  <a:lnTo>
                    <a:pt x="773" y="603"/>
                  </a:lnTo>
                  <a:lnTo>
                    <a:pt x="833" y="580"/>
                  </a:lnTo>
                  <a:lnTo>
                    <a:pt x="895" y="556"/>
                  </a:lnTo>
                  <a:lnTo>
                    <a:pt x="957" y="532"/>
                  </a:lnTo>
                  <a:lnTo>
                    <a:pt x="1020" y="506"/>
                  </a:lnTo>
                  <a:lnTo>
                    <a:pt x="1084" y="482"/>
                  </a:lnTo>
                  <a:lnTo>
                    <a:pt x="1211" y="431"/>
                  </a:lnTo>
                  <a:lnTo>
                    <a:pt x="1276" y="406"/>
                  </a:lnTo>
                  <a:lnTo>
                    <a:pt x="1340" y="381"/>
                  </a:lnTo>
                  <a:lnTo>
                    <a:pt x="1403" y="356"/>
                  </a:lnTo>
                  <a:lnTo>
                    <a:pt x="1527" y="307"/>
                  </a:lnTo>
                  <a:lnTo>
                    <a:pt x="1587" y="284"/>
                  </a:lnTo>
                  <a:lnTo>
                    <a:pt x="1645" y="261"/>
                  </a:lnTo>
                  <a:lnTo>
                    <a:pt x="1702" y="238"/>
                  </a:lnTo>
                  <a:lnTo>
                    <a:pt x="1757" y="217"/>
                  </a:lnTo>
                  <a:lnTo>
                    <a:pt x="1810" y="196"/>
                  </a:lnTo>
                  <a:lnTo>
                    <a:pt x="1860" y="176"/>
                  </a:lnTo>
                  <a:lnTo>
                    <a:pt x="1908" y="157"/>
                  </a:lnTo>
                  <a:lnTo>
                    <a:pt x="1953" y="139"/>
                  </a:lnTo>
                  <a:lnTo>
                    <a:pt x="1994" y="124"/>
                  </a:lnTo>
                  <a:lnTo>
                    <a:pt x="2032" y="108"/>
                  </a:lnTo>
                  <a:lnTo>
                    <a:pt x="2067" y="95"/>
                  </a:lnTo>
                  <a:lnTo>
                    <a:pt x="2098" y="82"/>
                  </a:lnTo>
                  <a:lnTo>
                    <a:pt x="2124" y="73"/>
                  </a:lnTo>
                  <a:lnTo>
                    <a:pt x="2147" y="64"/>
                  </a:lnTo>
                  <a:lnTo>
                    <a:pt x="2165" y="56"/>
                  </a:lnTo>
                  <a:lnTo>
                    <a:pt x="2177" y="51"/>
                  </a:lnTo>
                  <a:lnTo>
                    <a:pt x="2185" y="48"/>
                  </a:lnTo>
                  <a:lnTo>
                    <a:pt x="2188" y="47"/>
                  </a:lnTo>
                  <a:lnTo>
                    <a:pt x="2227" y="32"/>
                  </a:lnTo>
                  <a:lnTo>
                    <a:pt x="2264" y="20"/>
                  </a:lnTo>
                  <a:lnTo>
                    <a:pt x="2297" y="11"/>
                  </a:lnTo>
                  <a:lnTo>
                    <a:pt x="2326" y="4"/>
                  </a:lnTo>
                  <a:lnTo>
                    <a:pt x="2354" y="1"/>
                  </a:lnTo>
                  <a:lnTo>
                    <a:pt x="2378" y="0"/>
                  </a:lnTo>
                  <a:close/>
                </a:path>
              </a:pathLst>
            </a:custGeom>
            <a:solidFill>
              <a:schemeClr val="tx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92" name="Freeform 224"/>
            <p:cNvSpPr>
              <a:spLocks/>
            </p:cNvSpPr>
            <p:nvPr/>
          </p:nvSpPr>
          <p:spPr bwMode="auto">
            <a:xfrm>
              <a:off x="3775076" y="2038351"/>
              <a:ext cx="998538" cy="476250"/>
            </a:xfrm>
            <a:custGeom>
              <a:avLst/>
              <a:gdLst/>
              <a:ahLst/>
              <a:cxnLst>
                <a:cxn ang="0">
                  <a:pos x="532" y="0"/>
                </a:cxn>
                <a:cxn ang="0">
                  <a:pos x="559" y="0"/>
                </a:cxn>
                <a:cxn ang="0">
                  <a:pos x="582" y="1"/>
                </a:cxn>
                <a:cxn ang="0">
                  <a:pos x="601" y="6"/>
                </a:cxn>
                <a:cxn ang="0">
                  <a:pos x="616" y="13"/>
                </a:cxn>
                <a:cxn ang="0">
                  <a:pos x="626" y="21"/>
                </a:cxn>
                <a:cxn ang="0">
                  <a:pos x="629" y="32"/>
                </a:cxn>
                <a:cxn ang="0">
                  <a:pos x="629" y="45"/>
                </a:cxn>
                <a:cxn ang="0">
                  <a:pos x="624" y="60"/>
                </a:cxn>
                <a:cxn ang="0">
                  <a:pos x="613" y="75"/>
                </a:cxn>
                <a:cxn ang="0">
                  <a:pos x="598" y="92"/>
                </a:cxn>
                <a:cxn ang="0">
                  <a:pos x="578" y="109"/>
                </a:cxn>
                <a:cxn ang="0">
                  <a:pos x="556" y="127"/>
                </a:cxn>
                <a:cxn ang="0">
                  <a:pos x="529" y="146"/>
                </a:cxn>
                <a:cxn ang="0">
                  <a:pos x="499" y="165"/>
                </a:cxn>
                <a:cxn ang="0">
                  <a:pos x="466" y="183"/>
                </a:cxn>
                <a:cxn ang="0">
                  <a:pos x="430" y="201"/>
                </a:cxn>
                <a:cxn ang="0">
                  <a:pos x="390" y="219"/>
                </a:cxn>
                <a:cxn ang="0">
                  <a:pos x="349" y="236"/>
                </a:cxn>
                <a:cxn ang="0">
                  <a:pos x="307" y="252"/>
                </a:cxn>
                <a:cxn ang="0">
                  <a:pos x="266" y="266"/>
                </a:cxn>
                <a:cxn ang="0">
                  <a:pos x="227" y="277"/>
                </a:cxn>
                <a:cxn ang="0">
                  <a:pos x="191" y="286"/>
                </a:cxn>
                <a:cxn ang="0">
                  <a:pos x="155" y="293"/>
                </a:cxn>
                <a:cxn ang="0">
                  <a:pos x="123" y="297"/>
                </a:cxn>
                <a:cxn ang="0">
                  <a:pos x="95" y="300"/>
                </a:cxn>
                <a:cxn ang="0">
                  <a:pos x="68" y="300"/>
                </a:cxn>
                <a:cxn ang="0">
                  <a:pos x="47" y="298"/>
                </a:cxn>
                <a:cxn ang="0">
                  <a:pos x="28" y="293"/>
                </a:cxn>
                <a:cxn ang="0">
                  <a:pos x="14" y="287"/>
                </a:cxn>
                <a:cxn ang="0">
                  <a:pos x="4" y="279"/>
                </a:cxn>
                <a:cxn ang="0">
                  <a:pos x="0" y="267"/>
                </a:cxn>
                <a:cxn ang="0">
                  <a:pos x="1" y="253"/>
                </a:cxn>
                <a:cxn ang="0">
                  <a:pos x="7" y="238"/>
                </a:cxn>
                <a:cxn ang="0">
                  <a:pos x="18" y="223"/>
                </a:cxn>
                <a:cxn ang="0">
                  <a:pos x="34" y="206"/>
                </a:cxn>
                <a:cxn ang="0">
                  <a:pos x="53" y="188"/>
                </a:cxn>
                <a:cxn ang="0">
                  <a:pos x="77" y="171"/>
                </a:cxn>
                <a:cxn ang="0">
                  <a:pos x="104" y="152"/>
                </a:cxn>
                <a:cxn ang="0">
                  <a:pos x="135" y="133"/>
                </a:cxn>
                <a:cxn ang="0">
                  <a:pos x="168" y="116"/>
                </a:cxn>
                <a:cxn ang="0">
                  <a:pos x="204" y="97"/>
                </a:cxn>
                <a:cxn ang="0">
                  <a:pos x="241" y="80"/>
                </a:cxn>
                <a:cxn ang="0">
                  <a:pos x="282" y="64"/>
                </a:cxn>
                <a:cxn ang="0">
                  <a:pos x="322" y="49"/>
                </a:cxn>
                <a:cxn ang="0">
                  <a:pos x="361" y="35"/>
                </a:cxn>
                <a:cxn ang="0">
                  <a:pos x="399" y="24"/>
                </a:cxn>
                <a:cxn ang="0">
                  <a:pos x="436" y="15"/>
                </a:cxn>
                <a:cxn ang="0">
                  <a:pos x="471" y="8"/>
                </a:cxn>
                <a:cxn ang="0">
                  <a:pos x="503" y="3"/>
                </a:cxn>
                <a:cxn ang="0">
                  <a:pos x="532" y="0"/>
                </a:cxn>
              </a:cxnLst>
              <a:rect l="0" t="0" r="r" b="b"/>
              <a:pathLst>
                <a:path w="629" h="300">
                  <a:moveTo>
                    <a:pt x="532" y="0"/>
                  </a:moveTo>
                  <a:lnTo>
                    <a:pt x="559" y="0"/>
                  </a:lnTo>
                  <a:lnTo>
                    <a:pt x="582" y="1"/>
                  </a:lnTo>
                  <a:lnTo>
                    <a:pt x="601" y="6"/>
                  </a:lnTo>
                  <a:lnTo>
                    <a:pt x="616" y="13"/>
                  </a:lnTo>
                  <a:lnTo>
                    <a:pt x="626" y="21"/>
                  </a:lnTo>
                  <a:lnTo>
                    <a:pt x="629" y="32"/>
                  </a:lnTo>
                  <a:lnTo>
                    <a:pt x="629" y="45"/>
                  </a:lnTo>
                  <a:lnTo>
                    <a:pt x="624" y="60"/>
                  </a:lnTo>
                  <a:lnTo>
                    <a:pt x="613" y="75"/>
                  </a:lnTo>
                  <a:lnTo>
                    <a:pt x="598" y="92"/>
                  </a:lnTo>
                  <a:lnTo>
                    <a:pt x="578" y="109"/>
                  </a:lnTo>
                  <a:lnTo>
                    <a:pt x="556" y="127"/>
                  </a:lnTo>
                  <a:lnTo>
                    <a:pt x="529" y="146"/>
                  </a:lnTo>
                  <a:lnTo>
                    <a:pt x="499" y="165"/>
                  </a:lnTo>
                  <a:lnTo>
                    <a:pt x="466" y="183"/>
                  </a:lnTo>
                  <a:lnTo>
                    <a:pt x="430" y="201"/>
                  </a:lnTo>
                  <a:lnTo>
                    <a:pt x="390" y="219"/>
                  </a:lnTo>
                  <a:lnTo>
                    <a:pt x="349" y="236"/>
                  </a:lnTo>
                  <a:lnTo>
                    <a:pt x="307" y="252"/>
                  </a:lnTo>
                  <a:lnTo>
                    <a:pt x="266" y="266"/>
                  </a:lnTo>
                  <a:lnTo>
                    <a:pt x="227" y="277"/>
                  </a:lnTo>
                  <a:lnTo>
                    <a:pt x="191" y="286"/>
                  </a:lnTo>
                  <a:lnTo>
                    <a:pt x="155" y="293"/>
                  </a:lnTo>
                  <a:lnTo>
                    <a:pt x="123" y="297"/>
                  </a:lnTo>
                  <a:lnTo>
                    <a:pt x="95" y="300"/>
                  </a:lnTo>
                  <a:lnTo>
                    <a:pt x="68" y="300"/>
                  </a:lnTo>
                  <a:lnTo>
                    <a:pt x="47" y="298"/>
                  </a:lnTo>
                  <a:lnTo>
                    <a:pt x="28" y="293"/>
                  </a:lnTo>
                  <a:lnTo>
                    <a:pt x="14" y="287"/>
                  </a:lnTo>
                  <a:lnTo>
                    <a:pt x="4" y="279"/>
                  </a:lnTo>
                  <a:lnTo>
                    <a:pt x="0" y="267"/>
                  </a:lnTo>
                  <a:lnTo>
                    <a:pt x="1" y="253"/>
                  </a:lnTo>
                  <a:lnTo>
                    <a:pt x="7" y="238"/>
                  </a:lnTo>
                  <a:lnTo>
                    <a:pt x="18" y="223"/>
                  </a:lnTo>
                  <a:lnTo>
                    <a:pt x="34" y="206"/>
                  </a:lnTo>
                  <a:lnTo>
                    <a:pt x="53" y="188"/>
                  </a:lnTo>
                  <a:lnTo>
                    <a:pt x="77" y="171"/>
                  </a:lnTo>
                  <a:lnTo>
                    <a:pt x="104" y="152"/>
                  </a:lnTo>
                  <a:lnTo>
                    <a:pt x="135" y="133"/>
                  </a:lnTo>
                  <a:lnTo>
                    <a:pt x="168" y="116"/>
                  </a:lnTo>
                  <a:lnTo>
                    <a:pt x="204" y="97"/>
                  </a:lnTo>
                  <a:lnTo>
                    <a:pt x="241" y="80"/>
                  </a:lnTo>
                  <a:lnTo>
                    <a:pt x="282" y="64"/>
                  </a:lnTo>
                  <a:lnTo>
                    <a:pt x="322" y="49"/>
                  </a:lnTo>
                  <a:lnTo>
                    <a:pt x="361" y="35"/>
                  </a:lnTo>
                  <a:lnTo>
                    <a:pt x="399" y="24"/>
                  </a:lnTo>
                  <a:lnTo>
                    <a:pt x="436" y="15"/>
                  </a:lnTo>
                  <a:lnTo>
                    <a:pt x="471" y="8"/>
                  </a:lnTo>
                  <a:lnTo>
                    <a:pt x="503" y="3"/>
                  </a:lnTo>
                  <a:lnTo>
                    <a:pt x="532" y="0"/>
                  </a:lnTo>
                  <a:close/>
                </a:path>
              </a:pathLst>
            </a:custGeom>
            <a:solidFill>
              <a:schemeClr val="bg1">
                <a:lumMod val="7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93" name="Freeform 225"/>
            <p:cNvSpPr>
              <a:spLocks/>
            </p:cNvSpPr>
            <p:nvPr/>
          </p:nvSpPr>
          <p:spPr bwMode="auto">
            <a:xfrm>
              <a:off x="3849688" y="2055813"/>
              <a:ext cx="836613" cy="401638"/>
            </a:xfrm>
            <a:custGeom>
              <a:avLst/>
              <a:gdLst/>
              <a:ahLst/>
              <a:cxnLst>
                <a:cxn ang="0">
                  <a:pos x="459" y="0"/>
                </a:cxn>
                <a:cxn ang="0">
                  <a:pos x="482" y="1"/>
                </a:cxn>
                <a:cxn ang="0">
                  <a:pos x="499" y="4"/>
                </a:cxn>
                <a:cxn ang="0">
                  <a:pos x="514" y="9"/>
                </a:cxn>
                <a:cxn ang="0">
                  <a:pos x="523" y="18"/>
                </a:cxn>
                <a:cxn ang="0">
                  <a:pos x="527" y="29"/>
                </a:cxn>
                <a:cxn ang="0">
                  <a:pos x="526" y="41"/>
                </a:cxn>
                <a:cxn ang="0">
                  <a:pos x="519" y="55"/>
                </a:cxn>
                <a:cxn ang="0">
                  <a:pos x="508" y="69"/>
                </a:cxn>
                <a:cxn ang="0">
                  <a:pos x="493" y="84"/>
                </a:cxn>
                <a:cxn ang="0">
                  <a:pos x="475" y="101"/>
                </a:cxn>
                <a:cxn ang="0">
                  <a:pos x="452" y="117"/>
                </a:cxn>
                <a:cxn ang="0">
                  <a:pos x="426" y="134"/>
                </a:cxn>
                <a:cxn ang="0">
                  <a:pos x="396" y="151"/>
                </a:cxn>
                <a:cxn ang="0">
                  <a:pos x="364" y="167"/>
                </a:cxn>
                <a:cxn ang="0">
                  <a:pos x="329" y="184"/>
                </a:cxn>
                <a:cxn ang="0">
                  <a:pos x="291" y="200"/>
                </a:cxn>
                <a:cxn ang="0">
                  <a:pos x="253" y="214"/>
                </a:cxn>
                <a:cxn ang="0">
                  <a:pos x="217" y="225"/>
                </a:cxn>
                <a:cxn ang="0">
                  <a:pos x="182" y="235"/>
                </a:cxn>
                <a:cxn ang="0">
                  <a:pos x="149" y="243"/>
                </a:cxn>
                <a:cxn ang="0">
                  <a:pos x="118" y="248"/>
                </a:cxn>
                <a:cxn ang="0">
                  <a:pos x="91" y="252"/>
                </a:cxn>
                <a:cxn ang="0">
                  <a:pos x="65" y="253"/>
                </a:cxn>
                <a:cxn ang="0">
                  <a:pos x="44" y="252"/>
                </a:cxn>
                <a:cxn ang="0">
                  <a:pos x="26" y="248"/>
                </a:cxn>
                <a:cxn ang="0">
                  <a:pos x="13" y="242"/>
                </a:cxn>
                <a:cxn ang="0">
                  <a:pos x="3" y="234"/>
                </a:cxn>
                <a:cxn ang="0">
                  <a:pos x="0" y="224"/>
                </a:cxn>
                <a:cxn ang="0">
                  <a:pos x="0" y="212"/>
                </a:cxn>
                <a:cxn ang="0">
                  <a:pos x="6" y="198"/>
                </a:cxn>
                <a:cxn ang="0">
                  <a:pos x="18" y="183"/>
                </a:cxn>
                <a:cxn ang="0">
                  <a:pos x="33" y="167"/>
                </a:cxn>
                <a:cxn ang="0">
                  <a:pos x="52" y="151"/>
                </a:cxn>
                <a:cxn ang="0">
                  <a:pos x="76" y="134"/>
                </a:cxn>
                <a:cxn ang="0">
                  <a:pos x="102" y="116"/>
                </a:cxn>
                <a:cxn ang="0">
                  <a:pos x="132" y="100"/>
                </a:cxn>
                <a:cxn ang="0">
                  <a:pos x="164" y="83"/>
                </a:cxn>
                <a:cxn ang="0">
                  <a:pos x="198" y="67"/>
                </a:cxn>
                <a:cxn ang="0">
                  <a:pos x="235" y="53"/>
                </a:cxn>
                <a:cxn ang="0">
                  <a:pos x="271" y="39"/>
                </a:cxn>
                <a:cxn ang="0">
                  <a:pos x="307" y="27"/>
                </a:cxn>
                <a:cxn ang="0">
                  <a:pos x="341" y="17"/>
                </a:cxn>
                <a:cxn ang="0">
                  <a:pos x="375" y="9"/>
                </a:cxn>
                <a:cxn ang="0">
                  <a:pos x="406" y="4"/>
                </a:cxn>
                <a:cxn ang="0">
                  <a:pos x="434" y="1"/>
                </a:cxn>
                <a:cxn ang="0">
                  <a:pos x="459" y="0"/>
                </a:cxn>
              </a:cxnLst>
              <a:rect l="0" t="0" r="r" b="b"/>
              <a:pathLst>
                <a:path w="527" h="253">
                  <a:moveTo>
                    <a:pt x="459" y="0"/>
                  </a:moveTo>
                  <a:lnTo>
                    <a:pt x="482" y="1"/>
                  </a:lnTo>
                  <a:lnTo>
                    <a:pt x="499" y="4"/>
                  </a:lnTo>
                  <a:lnTo>
                    <a:pt x="514" y="9"/>
                  </a:lnTo>
                  <a:lnTo>
                    <a:pt x="523" y="18"/>
                  </a:lnTo>
                  <a:lnTo>
                    <a:pt x="527" y="29"/>
                  </a:lnTo>
                  <a:lnTo>
                    <a:pt x="526" y="41"/>
                  </a:lnTo>
                  <a:lnTo>
                    <a:pt x="519" y="55"/>
                  </a:lnTo>
                  <a:lnTo>
                    <a:pt x="508" y="69"/>
                  </a:lnTo>
                  <a:lnTo>
                    <a:pt x="493" y="84"/>
                  </a:lnTo>
                  <a:lnTo>
                    <a:pt x="475" y="101"/>
                  </a:lnTo>
                  <a:lnTo>
                    <a:pt x="452" y="117"/>
                  </a:lnTo>
                  <a:lnTo>
                    <a:pt x="426" y="134"/>
                  </a:lnTo>
                  <a:lnTo>
                    <a:pt x="396" y="151"/>
                  </a:lnTo>
                  <a:lnTo>
                    <a:pt x="364" y="167"/>
                  </a:lnTo>
                  <a:lnTo>
                    <a:pt x="329" y="184"/>
                  </a:lnTo>
                  <a:lnTo>
                    <a:pt x="291" y="200"/>
                  </a:lnTo>
                  <a:lnTo>
                    <a:pt x="253" y="214"/>
                  </a:lnTo>
                  <a:lnTo>
                    <a:pt x="217" y="225"/>
                  </a:lnTo>
                  <a:lnTo>
                    <a:pt x="182" y="235"/>
                  </a:lnTo>
                  <a:lnTo>
                    <a:pt x="149" y="243"/>
                  </a:lnTo>
                  <a:lnTo>
                    <a:pt x="118" y="248"/>
                  </a:lnTo>
                  <a:lnTo>
                    <a:pt x="91" y="252"/>
                  </a:lnTo>
                  <a:lnTo>
                    <a:pt x="65" y="253"/>
                  </a:lnTo>
                  <a:lnTo>
                    <a:pt x="44" y="252"/>
                  </a:lnTo>
                  <a:lnTo>
                    <a:pt x="26" y="248"/>
                  </a:lnTo>
                  <a:lnTo>
                    <a:pt x="13" y="242"/>
                  </a:lnTo>
                  <a:lnTo>
                    <a:pt x="3" y="234"/>
                  </a:lnTo>
                  <a:lnTo>
                    <a:pt x="0" y="224"/>
                  </a:lnTo>
                  <a:lnTo>
                    <a:pt x="0" y="212"/>
                  </a:lnTo>
                  <a:lnTo>
                    <a:pt x="6" y="198"/>
                  </a:lnTo>
                  <a:lnTo>
                    <a:pt x="18" y="183"/>
                  </a:lnTo>
                  <a:lnTo>
                    <a:pt x="33" y="167"/>
                  </a:lnTo>
                  <a:lnTo>
                    <a:pt x="52" y="151"/>
                  </a:lnTo>
                  <a:lnTo>
                    <a:pt x="76" y="134"/>
                  </a:lnTo>
                  <a:lnTo>
                    <a:pt x="102" y="116"/>
                  </a:lnTo>
                  <a:lnTo>
                    <a:pt x="132" y="100"/>
                  </a:lnTo>
                  <a:lnTo>
                    <a:pt x="164" y="83"/>
                  </a:lnTo>
                  <a:lnTo>
                    <a:pt x="198" y="67"/>
                  </a:lnTo>
                  <a:lnTo>
                    <a:pt x="235" y="53"/>
                  </a:lnTo>
                  <a:lnTo>
                    <a:pt x="271" y="39"/>
                  </a:lnTo>
                  <a:lnTo>
                    <a:pt x="307" y="27"/>
                  </a:lnTo>
                  <a:lnTo>
                    <a:pt x="341" y="17"/>
                  </a:lnTo>
                  <a:lnTo>
                    <a:pt x="375" y="9"/>
                  </a:lnTo>
                  <a:lnTo>
                    <a:pt x="406" y="4"/>
                  </a:lnTo>
                  <a:lnTo>
                    <a:pt x="434" y="1"/>
                  </a:lnTo>
                  <a:lnTo>
                    <a:pt x="459" y="0"/>
                  </a:lnTo>
                  <a:close/>
                </a:path>
              </a:pathLst>
            </a:custGeom>
            <a:solidFill>
              <a:schemeClr val="tx1">
                <a:lumMod val="65000"/>
                <a:lumOff val="3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94" name="Freeform 226"/>
            <p:cNvSpPr>
              <a:spLocks/>
            </p:cNvSpPr>
            <p:nvPr/>
          </p:nvSpPr>
          <p:spPr bwMode="auto">
            <a:xfrm>
              <a:off x="3860801" y="2027238"/>
              <a:ext cx="808038" cy="415925"/>
            </a:xfrm>
            <a:custGeom>
              <a:avLst/>
              <a:gdLst/>
              <a:ahLst/>
              <a:cxnLst>
                <a:cxn ang="0">
                  <a:pos x="396" y="0"/>
                </a:cxn>
                <a:cxn ang="0">
                  <a:pos x="418" y="1"/>
                </a:cxn>
                <a:cxn ang="0">
                  <a:pos x="434" y="3"/>
                </a:cxn>
                <a:cxn ang="0">
                  <a:pos x="448" y="8"/>
                </a:cxn>
                <a:cxn ang="0">
                  <a:pos x="457" y="16"/>
                </a:cxn>
                <a:cxn ang="0">
                  <a:pos x="459" y="17"/>
                </a:cxn>
                <a:cxn ang="0">
                  <a:pos x="465" y="19"/>
                </a:cxn>
                <a:cxn ang="0">
                  <a:pos x="474" y="21"/>
                </a:cxn>
                <a:cxn ang="0">
                  <a:pos x="483" y="24"/>
                </a:cxn>
                <a:cxn ang="0">
                  <a:pos x="492" y="27"/>
                </a:cxn>
                <a:cxn ang="0">
                  <a:pos x="500" y="31"/>
                </a:cxn>
                <a:cxn ang="0">
                  <a:pos x="505" y="36"/>
                </a:cxn>
                <a:cxn ang="0">
                  <a:pos x="509" y="46"/>
                </a:cxn>
                <a:cxn ang="0">
                  <a:pos x="508" y="58"/>
                </a:cxn>
                <a:cxn ang="0">
                  <a:pos x="502" y="71"/>
                </a:cxn>
                <a:cxn ang="0">
                  <a:pos x="491" y="84"/>
                </a:cxn>
                <a:cxn ang="0">
                  <a:pos x="476" y="99"/>
                </a:cxn>
                <a:cxn ang="0">
                  <a:pos x="459" y="115"/>
                </a:cxn>
                <a:cxn ang="0">
                  <a:pos x="436" y="130"/>
                </a:cxn>
                <a:cxn ang="0">
                  <a:pos x="411" y="147"/>
                </a:cxn>
                <a:cxn ang="0">
                  <a:pos x="382" y="163"/>
                </a:cxn>
                <a:cxn ang="0">
                  <a:pos x="351" y="180"/>
                </a:cxn>
                <a:cxn ang="0">
                  <a:pos x="318" y="195"/>
                </a:cxn>
                <a:cxn ang="0">
                  <a:pos x="282" y="210"/>
                </a:cxn>
                <a:cxn ang="0">
                  <a:pos x="245" y="224"/>
                </a:cxn>
                <a:cxn ang="0">
                  <a:pos x="209" y="235"/>
                </a:cxn>
                <a:cxn ang="0">
                  <a:pos x="176" y="245"/>
                </a:cxn>
                <a:cxn ang="0">
                  <a:pos x="143" y="252"/>
                </a:cxn>
                <a:cxn ang="0">
                  <a:pos x="114" y="258"/>
                </a:cxn>
                <a:cxn ang="0">
                  <a:pos x="88" y="261"/>
                </a:cxn>
                <a:cxn ang="0">
                  <a:pos x="63" y="262"/>
                </a:cxn>
                <a:cxn ang="0">
                  <a:pos x="42" y="261"/>
                </a:cxn>
                <a:cxn ang="0">
                  <a:pos x="26" y="258"/>
                </a:cxn>
                <a:cxn ang="0">
                  <a:pos x="13" y="252"/>
                </a:cxn>
                <a:cxn ang="0">
                  <a:pos x="4" y="244"/>
                </a:cxn>
                <a:cxn ang="0">
                  <a:pos x="0" y="234"/>
                </a:cxn>
                <a:cxn ang="0">
                  <a:pos x="1" y="229"/>
                </a:cxn>
                <a:cxn ang="0">
                  <a:pos x="3" y="220"/>
                </a:cxn>
                <a:cxn ang="0">
                  <a:pos x="13" y="202"/>
                </a:cxn>
                <a:cxn ang="0">
                  <a:pos x="17" y="194"/>
                </a:cxn>
                <a:cxn ang="0">
                  <a:pos x="21" y="188"/>
                </a:cxn>
                <a:cxn ang="0">
                  <a:pos x="22" y="186"/>
                </a:cxn>
                <a:cxn ang="0">
                  <a:pos x="23" y="175"/>
                </a:cxn>
                <a:cxn ang="0">
                  <a:pos x="30" y="163"/>
                </a:cxn>
                <a:cxn ang="0">
                  <a:pos x="41" y="149"/>
                </a:cxn>
                <a:cxn ang="0">
                  <a:pos x="56" y="134"/>
                </a:cxn>
                <a:cxn ang="0">
                  <a:pos x="75" y="119"/>
                </a:cxn>
                <a:cxn ang="0">
                  <a:pos x="98" y="104"/>
                </a:cxn>
                <a:cxn ang="0">
                  <a:pos x="124" y="88"/>
                </a:cxn>
                <a:cxn ang="0">
                  <a:pos x="153" y="74"/>
                </a:cxn>
                <a:cxn ang="0">
                  <a:pos x="184" y="59"/>
                </a:cxn>
                <a:cxn ang="0">
                  <a:pos x="217" y="45"/>
                </a:cxn>
                <a:cxn ang="0">
                  <a:pos x="250" y="32"/>
                </a:cxn>
                <a:cxn ang="0">
                  <a:pos x="283" y="22"/>
                </a:cxn>
                <a:cxn ang="0">
                  <a:pos x="315" y="14"/>
                </a:cxn>
                <a:cxn ang="0">
                  <a:pos x="344" y="7"/>
                </a:cxn>
                <a:cxn ang="0">
                  <a:pos x="372" y="2"/>
                </a:cxn>
                <a:cxn ang="0">
                  <a:pos x="396" y="0"/>
                </a:cxn>
              </a:cxnLst>
              <a:rect l="0" t="0" r="r" b="b"/>
              <a:pathLst>
                <a:path w="509" h="262">
                  <a:moveTo>
                    <a:pt x="396" y="0"/>
                  </a:moveTo>
                  <a:lnTo>
                    <a:pt x="418" y="1"/>
                  </a:lnTo>
                  <a:lnTo>
                    <a:pt x="434" y="3"/>
                  </a:lnTo>
                  <a:lnTo>
                    <a:pt x="448" y="8"/>
                  </a:lnTo>
                  <a:lnTo>
                    <a:pt x="457" y="16"/>
                  </a:lnTo>
                  <a:lnTo>
                    <a:pt x="459" y="17"/>
                  </a:lnTo>
                  <a:lnTo>
                    <a:pt x="465" y="19"/>
                  </a:lnTo>
                  <a:lnTo>
                    <a:pt x="474" y="21"/>
                  </a:lnTo>
                  <a:lnTo>
                    <a:pt x="483" y="24"/>
                  </a:lnTo>
                  <a:lnTo>
                    <a:pt x="492" y="27"/>
                  </a:lnTo>
                  <a:lnTo>
                    <a:pt x="500" y="31"/>
                  </a:lnTo>
                  <a:lnTo>
                    <a:pt x="505" y="36"/>
                  </a:lnTo>
                  <a:lnTo>
                    <a:pt x="509" y="46"/>
                  </a:lnTo>
                  <a:lnTo>
                    <a:pt x="508" y="58"/>
                  </a:lnTo>
                  <a:lnTo>
                    <a:pt x="502" y="71"/>
                  </a:lnTo>
                  <a:lnTo>
                    <a:pt x="491" y="84"/>
                  </a:lnTo>
                  <a:lnTo>
                    <a:pt x="476" y="99"/>
                  </a:lnTo>
                  <a:lnTo>
                    <a:pt x="459" y="115"/>
                  </a:lnTo>
                  <a:lnTo>
                    <a:pt x="436" y="130"/>
                  </a:lnTo>
                  <a:lnTo>
                    <a:pt x="411" y="147"/>
                  </a:lnTo>
                  <a:lnTo>
                    <a:pt x="382" y="163"/>
                  </a:lnTo>
                  <a:lnTo>
                    <a:pt x="351" y="180"/>
                  </a:lnTo>
                  <a:lnTo>
                    <a:pt x="318" y="195"/>
                  </a:lnTo>
                  <a:lnTo>
                    <a:pt x="282" y="210"/>
                  </a:lnTo>
                  <a:lnTo>
                    <a:pt x="245" y="224"/>
                  </a:lnTo>
                  <a:lnTo>
                    <a:pt x="209" y="235"/>
                  </a:lnTo>
                  <a:lnTo>
                    <a:pt x="176" y="245"/>
                  </a:lnTo>
                  <a:lnTo>
                    <a:pt x="143" y="252"/>
                  </a:lnTo>
                  <a:lnTo>
                    <a:pt x="114" y="258"/>
                  </a:lnTo>
                  <a:lnTo>
                    <a:pt x="88" y="261"/>
                  </a:lnTo>
                  <a:lnTo>
                    <a:pt x="63" y="262"/>
                  </a:lnTo>
                  <a:lnTo>
                    <a:pt x="42" y="261"/>
                  </a:lnTo>
                  <a:lnTo>
                    <a:pt x="26" y="258"/>
                  </a:lnTo>
                  <a:lnTo>
                    <a:pt x="13" y="252"/>
                  </a:lnTo>
                  <a:lnTo>
                    <a:pt x="4" y="244"/>
                  </a:lnTo>
                  <a:lnTo>
                    <a:pt x="0" y="234"/>
                  </a:lnTo>
                  <a:lnTo>
                    <a:pt x="1" y="229"/>
                  </a:lnTo>
                  <a:lnTo>
                    <a:pt x="3" y="220"/>
                  </a:lnTo>
                  <a:lnTo>
                    <a:pt x="13" y="202"/>
                  </a:lnTo>
                  <a:lnTo>
                    <a:pt x="17" y="194"/>
                  </a:lnTo>
                  <a:lnTo>
                    <a:pt x="21" y="188"/>
                  </a:lnTo>
                  <a:lnTo>
                    <a:pt x="22" y="186"/>
                  </a:lnTo>
                  <a:lnTo>
                    <a:pt x="23" y="175"/>
                  </a:lnTo>
                  <a:lnTo>
                    <a:pt x="30" y="163"/>
                  </a:lnTo>
                  <a:lnTo>
                    <a:pt x="41" y="149"/>
                  </a:lnTo>
                  <a:lnTo>
                    <a:pt x="56" y="134"/>
                  </a:lnTo>
                  <a:lnTo>
                    <a:pt x="75" y="119"/>
                  </a:lnTo>
                  <a:lnTo>
                    <a:pt x="98" y="104"/>
                  </a:lnTo>
                  <a:lnTo>
                    <a:pt x="124" y="88"/>
                  </a:lnTo>
                  <a:lnTo>
                    <a:pt x="153" y="74"/>
                  </a:lnTo>
                  <a:lnTo>
                    <a:pt x="184" y="59"/>
                  </a:lnTo>
                  <a:lnTo>
                    <a:pt x="217" y="45"/>
                  </a:lnTo>
                  <a:lnTo>
                    <a:pt x="250" y="32"/>
                  </a:lnTo>
                  <a:lnTo>
                    <a:pt x="283" y="22"/>
                  </a:lnTo>
                  <a:lnTo>
                    <a:pt x="315" y="14"/>
                  </a:lnTo>
                  <a:lnTo>
                    <a:pt x="344" y="7"/>
                  </a:lnTo>
                  <a:lnTo>
                    <a:pt x="372" y="2"/>
                  </a:lnTo>
                  <a:lnTo>
                    <a:pt x="396"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95" name="Freeform 227"/>
            <p:cNvSpPr>
              <a:spLocks/>
            </p:cNvSpPr>
            <p:nvPr/>
          </p:nvSpPr>
          <p:spPr bwMode="auto">
            <a:xfrm>
              <a:off x="3895726" y="2027238"/>
              <a:ext cx="695325" cy="331788"/>
            </a:xfrm>
            <a:custGeom>
              <a:avLst/>
              <a:gdLst/>
              <a:ahLst/>
              <a:cxnLst>
                <a:cxn ang="0">
                  <a:pos x="374" y="0"/>
                </a:cxn>
                <a:cxn ang="0">
                  <a:pos x="396" y="1"/>
                </a:cxn>
                <a:cxn ang="0">
                  <a:pos x="412" y="3"/>
                </a:cxn>
                <a:cxn ang="0">
                  <a:pos x="426" y="8"/>
                </a:cxn>
                <a:cxn ang="0">
                  <a:pos x="435" y="16"/>
                </a:cxn>
                <a:cxn ang="0">
                  <a:pos x="438" y="24"/>
                </a:cxn>
                <a:cxn ang="0">
                  <a:pos x="436" y="35"/>
                </a:cxn>
                <a:cxn ang="0">
                  <a:pos x="430" y="48"/>
                </a:cxn>
                <a:cxn ang="0">
                  <a:pos x="419" y="61"/>
                </a:cxn>
                <a:cxn ang="0">
                  <a:pos x="404" y="76"/>
                </a:cxn>
                <a:cxn ang="0">
                  <a:pos x="385" y="90"/>
                </a:cxn>
                <a:cxn ang="0">
                  <a:pos x="362" y="105"/>
                </a:cxn>
                <a:cxn ang="0">
                  <a:pos x="336" y="121"/>
                </a:cxn>
                <a:cxn ang="0">
                  <a:pos x="308" y="135"/>
                </a:cxn>
                <a:cxn ang="0">
                  <a:pos x="276" y="150"/>
                </a:cxn>
                <a:cxn ang="0">
                  <a:pos x="242" y="165"/>
                </a:cxn>
                <a:cxn ang="0">
                  <a:pos x="208" y="178"/>
                </a:cxn>
                <a:cxn ang="0">
                  <a:pos x="174" y="188"/>
                </a:cxn>
                <a:cxn ang="0">
                  <a:pos x="143" y="196"/>
                </a:cxn>
                <a:cxn ang="0">
                  <a:pos x="114" y="203"/>
                </a:cxn>
                <a:cxn ang="0">
                  <a:pos x="87" y="207"/>
                </a:cxn>
                <a:cxn ang="0">
                  <a:pos x="63" y="209"/>
                </a:cxn>
                <a:cxn ang="0">
                  <a:pos x="42" y="209"/>
                </a:cxn>
                <a:cxn ang="0">
                  <a:pos x="25" y="207"/>
                </a:cxn>
                <a:cxn ang="0">
                  <a:pos x="13" y="202"/>
                </a:cxn>
                <a:cxn ang="0">
                  <a:pos x="4" y="195"/>
                </a:cxn>
                <a:cxn ang="0">
                  <a:pos x="0" y="186"/>
                </a:cxn>
                <a:cxn ang="0">
                  <a:pos x="1" y="175"/>
                </a:cxn>
                <a:cxn ang="0">
                  <a:pos x="8" y="163"/>
                </a:cxn>
                <a:cxn ang="0">
                  <a:pos x="19" y="149"/>
                </a:cxn>
                <a:cxn ang="0">
                  <a:pos x="34" y="134"/>
                </a:cxn>
                <a:cxn ang="0">
                  <a:pos x="53" y="119"/>
                </a:cxn>
                <a:cxn ang="0">
                  <a:pos x="76" y="104"/>
                </a:cxn>
                <a:cxn ang="0">
                  <a:pos x="102" y="88"/>
                </a:cxn>
                <a:cxn ang="0">
                  <a:pos x="131" y="74"/>
                </a:cxn>
                <a:cxn ang="0">
                  <a:pos x="162" y="59"/>
                </a:cxn>
                <a:cxn ang="0">
                  <a:pos x="195" y="45"/>
                </a:cxn>
                <a:cxn ang="0">
                  <a:pos x="228" y="32"/>
                </a:cxn>
                <a:cxn ang="0">
                  <a:pos x="261" y="22"/>
                </a:cxn>
                <a:cxn ang="0">
                  <a:pos x="293" y="14"/>
                </a:cxn>
                <a:cxn ang="0">
                  <a:pos x="322" y="7"/>
                </a:cxn>
                <a:cxn ang="0">
                  <a:pos x="350" y="2"/>
                </a:cxn>
                <a:cxn ang="0">
                  <a:pos x="374" y="0"/>
                </a:cxn>
              </a:cxnLst>
              <a:rect l="0" t="0" r="r" b="b"/>
              <a:pathLst>
                <a:path w="438" h="209">
                  <a:moveTo>
                    <a:pt x="374" y="0"/>
                  </a:moveTo>
                  <a:lnTo>
                    <a:pt x="396" y="1"/>
                  </a:lnTo>
                  <a:lnTo>
                    <a:pt x="412" y="3"/>
                  </a:lnTo>
                  <a:lnTo>
                    <a:pt x="426" y="8"/>
                  </a:lnTo>
                  <a:lnTo>
                    <a:pt x="435" y="16"/>
                  </a:lnTo>
                  <a:lnTo>
                    <a:pt x="438" y="24"/>
                  </a:lnTo>
                  <a:lnTo>
                    <a:pt x="436" y="35"/>
                  </a:lnTo>
                  <a:lnTo>
                    <a:pt x="430" y="48"/>
                  </a:lnTo>
                  <a:lnTo>
                    <a:pt x="419" y="61"/>
                  </a:lnTo>
                  <a:lnTo>
                    <a:pt x="404" y="76"/>
                  </a:lnTo>
                  <a:lnTo>
                    <a:pt x="385" y="90"/>
                  </a:lnTo>
                  <a:lnTo>
                    <a:pt x="362" y="105"/>
                  </a:lnTo>
                  <a:lnTo>
                    <a:pt x="336" y="121"/>
                  </a:lnTo>
                  <a:lnTo>
                    <a:pt x="308" y="135"/>
                  </a:lnTo>
                  <a:lnTo>
                    <a:pt x="276" y="150"/>
                  </a:lnTo>
                  <a:lnTo>
                    <a:pt x="242" y="165"/>
                  </a:lnTo>
                  <a:lnTo>
                    <a:pt x="208" y="178"/>
                  </a:lnTo>
                  <a:lnTo>
                    <a:pt x="174" y="188"/>
                  </a:lnTo>
                  <a:lnTo>
                    <a:pt x="143" y="196"/>
                  </a:lnTo>
                  <a:lnTo>
                    <a:pt x="114" y="203"/>
                  </a:lnTo>
                  <a:lnTo>
                    <a:pt x="87" y="207"/>
                  </a:lnTo>
                  <a:lnTo>
                    <a:pt x="63" y="209"/>
                  </a:lnTo>
                  <a:lnTo>
                    <a:pt x="42" y="209"/>
                  </a:lnTo>
                  <a:lnTo>
                    <a:pt x="25" y="207"/>
                  </a:lnTo>
                  <a:lnTo>
                    <a:pt x="13" y="202"/>
                  </a:lnTo>
                  <a:lnTo>
                    <a:pt x="4" y="195"/>
                  </a:lnTo>
                  <a:lnTo>
                    <a:pt x="0" y="186"/>
                  </a:lnTo>
                  <a:lnTo>
                    <a:pt x="1" y="175"/>
                  </a:lnTo>
                  <a:lnTo>
                    <a:pt x="8" y="163"/>
                  </a:lnTo>
                  <a:lnTo>
                    <a:pt x="19" y="149"/>
                  </a:lnTo>
                  <a:lnTo>
                    <a:pt x="34" y="134"/>
                  </a:lnTo>
                  <a:lnTo>
                    <a:pt x="53" y="119"/>
                  </a:lnTo>
                  <a:lnTo>
                    <a:pt x="76" y="104"/>
                  </a:lnTo>
                  <a:lnTo>
                    <a:pt x="102" y="88"/>
                  </a:lnTo>
                  <a:lnTo>
                    <a:pt x="131" y="74"/>
                  </a:lnTo>
                  <a:lnTo>
                    <a:pt x="162" y="59"/>
                  </a:lnTo>
                  <a:lnTo>
                    <a:pt x="195" y="45"/>
                  </a:lnTo>
                  <a:lnTo>
                    <a:pt x="228" y="32"/>
                  </a:lnTo>
                  <a:lnTo>
                    <a:pt x="261" y="22"/>
                  </a:lnTo>
                  <a:lnTo>
                    <a:pt x="293" y="14"/>
                  </a:lnTo>
                  <a:lnTo>
                    <a:pt x="322" y="7"/>
                  </a:lnTo>
                  <a:lnTo>
                    <a:pt x="350" y="2"/>
                  </a:lnTo>
                  <a:lnTo>
                    <a:pt x="374" y="0"/>
                  </a:lnTo>
                  <a:close/>
                </a:path>
              </a:pathLst>
            </a:custGeom>
            <a:solidFill>
              <a:schemeClr val="bg1">
                <a:lumMod val="7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396" name="Freeform 228"/>
            <p:cNvSpPr>
              <a:spLocks/>
            </p:cNvSpPr>
            <p:nvPr/>
          </p:nvSpPr>
          <p:spPr bwMode="auto">
            <a:xfrm>
              <a:off x="3916363" y="2032001"/>
              <a:ext cx="649288" cy="309563"/>
            </a:xfrm>
            <a:custGeom>
              <a:avLst/>
              <a:gdLst/>
              <a:ahLst/>
              <a:cxnLst>
                <a:cxn ang="0">
                  <a:pos x="349" y="0"/>
                </a:cxn>
                <a:cxn ang="0">
                  <a:pos x="370" y="0"/>
                </a:cxn>
                <a:cxn ang="0">
                  <a:pos x="386" y="3"/>
                </a:cxn>
                <a:cxn ang="0">
                  <a:pos x="398" y="7"/>
                </a:cxn>
                <a:cxn ang="0">
                  <a:pos x="406" y="14"/>
                </a:cxn>
                <a:cxn ang="0">
                  <a:pos x="409" y="22"/>
                </a:cxn>
                <a:cxn ang="0">
                  <a:pos x="407" y="33"/>
                </a:cxn>
                <a:cxn ang="0">
                  <a:pos x="401" y="44"/>
                </a:cxn>
                <a:cxn ang="0">
                  <a:pos x="392" y="57"/>
                </a:cxn>
                <a:cxn ang="0">
                  <a:pos x="377" y="71"/>
                </a:cxn>
                <a:cxn ang="0">
                  <a:pos x="359" y="84"/>
                </a:cxn>
                <a:cxn ang="0">
                  <a:pos x="339" y="98"/>
                </a:cxn>
                <a:cxn ang="0">
                  <a:pos x="314" y="113"/>
                </a:cxn>
                <a:cxn ang="0">
                  <a:pos x="288" y="126"/>
                </a:cxn>
                <a:cxn ang="0">
                  <a:pos x="257" y="141"/>
                </a:cxn>
                <a:cxn ang="0">
                  <a:pos x="226" y="154"/>
                </a:cxn>
                <a:cxn ang="0">
                  <a:pos x="194" y="166"/>
                </a:cxn>
                <a:cxn ang="0">
                  <a:pos x="163" y="176"/>
                </a:cxn>
                <a:cxn ang="0">
                  <a:pos x="134" y="183"/>
                </a:cxn>
                <a:cxn ang="0">
                  <a:pos x="106" y="189"/>
                </a:cxn>
                <a:cxn ang="0">
                  <a:pos x="81" y="193"/>
                </a:cxn>
                <a:cxn ang="0">
                  <a:pos x="59" y="195"/>
                </a:cxn>
                <a:cxn ang="0">
                  <a:pos x="40" y="195"/>
                </a:cxn>
                <a:cxn ang="0">
                  <a:pos x="24" y="193"/>
                </a:cxn>
                <a:cxn ang="0">
                  <a:pos x="11" y="189"/>
                </a:cxn>
                <a:cxn ang="0">
                  <a:pos x="4" y="182"/>
                </a:cxn>
                <a:cxn ang="0">
                  <a:pos x="0" y="175"/>
                </a:cxn>
                <a:cxn ang="0">
                  <a:pos x="1" y="164"/>
                </a:cxn>
                <a:cxn ang="0">
                  <a:pos x="6" y="152"/>
                </a:cxn>
                <a:cxn ang="0">
                  <a:pos x="17" y="139"/>
                </a:cxn>
                <a:cxn ang="0">
                  <a:pos x="31" y="126"/>
                </a:cxn>
                <a:cxn ang="0">
                  <a:pos x="50" y="111"/>
                </a:cxn>
                <a:cxn ang="0">
                  <a:pos x="70" y="97"/>
                </a:cxn>
                <a:cxn ang="0">
                  <a:pos x="95" y="82"/>
                </a:cxn>
                <a:cxn ang="0">
                  <a:pos x="122" y="69"/>
                </a:cxn>
                <a:cxn ang="0">
                  <a:pos x="151" y="55"/>
                </a:cxn>
                <a:cxn ang="0">
                  <a:pos x="182" y="42"/>
                </a:cxn>
                <a:cxn ang="0">
                  <a:pos x="213" y="30"/>
                </a:cxn>
                <a:cxn ang="0">
                  <a:pos x="244" y="21"/>
                </a:cxn>
                <a:cxn ang="0">
                  <a:pos x="274" y="13"/>
                </a:cxn>
                <a:cxn ang="0">
                  <a:pos x="301" y="6"/>
                </a:cxn>
                <a:cxn ang="0">
                  <a:pos x="327" y="2"/>
                </a:cxn>
                <a:cxn ang="0">
                  <a:pos x="349" y="0"/>
                </a:cxn>
              </a:cxnLst>
              <a:rect l="0" t="0" r="r" b="b"/>
              <a:pathLst>
                <a:path w="409" h="195">
                  <a:moveTo>
                    <a:pt x="349" y="0"/>
                  </a:moveTo>
                  <a:lnTo>
                    <a:pt x="370" y="0"/>
                  </a:lnTo>
                  <a:lnTo>
                    <a:pt x="386" y="3"/>
                  </a:lnTo>
                  <a:lnTo>
                    <a:pt x="398" y="7"/>
                  </a:lnTo>
                  <a:lnTo>
                    <a:pt x="406" y="14"/>
                  </a:lnTo>
                  <a:lnTo>
                    <a:pt x="409" y="22"/>
                  </a:lnTo>
                  <a:lnTo>
                    <a:pt x="407" y="33"/>
                  </a:lnTo>
                  <a:lnTo>
                    <a:pt x="401" y="44"/>
                  </a:lnTo>
                  <a:lnTo>
                    <a:pt x="392" y="57"/>
                  </a:lnTo>
                  <a:lnTo>
                    <a:pt x="377" y="71"/>
                  </a:lnTo>
                  <a:lnTo>
                    <a:pt x="359" y="84"/>
                  </a:lnTo>
                  <a:lnTo>
                    <a:pt x="339" y="98"/>
                  </a:lnTo>
                  <a:lnTo>
                    <a:pt x="314" y="113"/>
                  </a:lnTo>
                  <a:lnTo>
                    <a:pt x="288" y="126"/>
                  </a:lnTo>
                  <a:lnTo>
                    <a:pt x="257" y="141"/>
                  </a:lnTo>
                  <a:lnTo>
                    <a:pt x="226" y="154"/>
                  </a:lnTo>
                  <a:lnTo>
                    <a:pt x="194" y="166"/>
                  </a:lnTo>
                  <a:lnTo>
                    <a:pt x="163" y="176"/>
                  </a:lnTo>
                  <a:lnTo>
                    <a:pt x="134" y="183"/>
                  </a:lnTo>
                  <a:lnTo>
                    <a:pt x="106" y="189"/>
                  </a:lnTo>
                  <a:lnTo>
                    <a:pt x="81" y="193"/>
                  </a:lnTo>
                  <a:lnTo>
                    <a:pt x="59" y="195"/>
                  </a:lnTo>
                  <a:lnTo>
                    <a:pt x="40" y="195"/>
                  </a:lnTo>
                  <a:lnTo>
                    <a:pt x="24" y="193"/>
                  </a:lnTo>
                  <a:lnTo>
                    <a:pt x="11" y="189"/>
                  </a:lnTo>
                  <a:lnTo>
                    <a:pt x="4" y="182"/>
                  </a:lnTo>
                  <a:lnTo>
                    <a:pt x="0" y="175"/>
                  </a:lnTo>
                  <a:lnTo>
                    <a:pt x="1" y="164"/>
                  </a:lnTo>
                  <a:lnTo>
                    <a:pt x="6" y="152"/>
                  </a:lnTo>
                  <a:lnTo>
                    <a:pt x="17" y="139"/>
                  </a:lnTo>
                  <a:lnTo>
                    <a:pt x="31" y="126"/>
                  </a:lnTo>
                  <a:lnTo>
                    <a:pt x="50" y="111"/>
                  </a:lnTo>
                  <a:lnTo>
                    <a:pt x="70" y="97"/>
                  </a:lnTo>
                  <a:lnTo>
                    <a:pt x="95" y="82"/>
                  </a:lnTo>
                  <a:lnTo>
                    <a:pt x="122" y="69"/>
                  </a:lnTo>
                  <a:lnTo>
                    <a:pt x="151" y="55"/>
                  </a:lnTo>
                  <a:lnTo>
                    <a:pt x="182" y="42"/>
                  </a:lnTo>
                  <a:lnTo>
                    <a:pt x="213" y="30"/>
                  </a:lnTo>
                  <a:lnTo>
                    <a:pt x="244" y="21"/>
                  </a:lnTo>
                  <a:lnTo>
                    <a:pt x="274" y="13"/>
                  </a:lnTo>
                  <a:lnTo>
                    <a:pt x="301" y="6"/>
                  </a:lnTo>
                  <a:lnTo>
                    <a:pt x="327" y="2"/>
                  </a:lnTo>
                  <a:lnTo>
                    <a:pt x="349" y="0"/>
                  </a:lnTo>
                  <a:close/>
                </a:path>
              </a:pathLst>
            </a:custGeom>
            <a:solidFill>
              <a:schemeClr val="tx1">
                <a:lumMod val="65000"/>
                <a:lumOff val="3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06" name="Freeform 238"/>
            <p:cNvSpPr>
              <a:spLocks/>
            </p:cNvSpPr>
            <p:nvPr/>
          </p:nvSpPr>
          <p:spPr bwMode="auto">
            <a:xfrm>
              <a:off x="3975101" y="3360738"/>
              <a:ext cx="257175" cy="617538"/>
            </a:xfrm>
            <a:custGeom>
              <a:avLst/>
              <a:gdLst/>
              <a:ahLst/>
              <a:cxnLst>
                <a:cxn ang="0">
                  <a:pos x="4" y="0"/>
                </a:cxn>
                <a:cxn ang="0">
                  <a:pos x="10" y="1"/>
                </a:cxn>
                <a:cxn ang="0">
                  <a:pos x="18" y="6"/>
                </a:cxn>
                <a:cxn ang="0">
                  <a:pos x="27" y="16"/>
                </a:cxn>
                <a:cxn ang="0">
                  <a:pos x="49" y="48"/>
                </a:cxn>
                <a:cxn ang="0">
                  <a:pos x="61" y="70"/>
                </a:cxn>
                <a:cxn ang="0">
                  <a:pos x="73" y="94"/>
                </a:cxn>
                <a:cxn ang="0">
                  <a:pos x="86" y="121"/>
                </a:cxn>
                <a:cxn ang="0">
                  <a:pos x="99" y="150"/>
                </a:cxn>
                <a:cxn ang="0">
                  <a:pos x="112" y="181"/>
                </a:cxn>
                <a:cxn ang="0">
                  <a:pos x="123" y="213"/>
                </a:cxn>
                <a:cxn ang="0">
                  <a:pos x="134" y="244"/>
                </a:cxn>
                <a:cxn ang="0">
                  <a:pos x="143" y="273"/>
                </a:cxn>
                <a:cxn ang="0">
                  <a:pos x="151" y="299"/>
                </a:cxn>
                <a:cxn ang="0">
                  <a:pos x="156" y="323"/>
                </a:cxn>
                <a:cxn ang="0">
                  <a:pos x="160" y="343"/>
                </a:cxn>
                <a:cxn ang="0">
                  <a:pos x="162" y="361"/>
                </a:cxn>
                <a:cxn ang="0">
                  <a:pos x="162" y="375"/>
                </a:cxn>
                <a:cxn ang="0">
                  <a:pos x="160" y="384"/>
                </a:cxn>
                <a:cxn ang="0">
                  <a:pos x="156" y="389"/>
                </a:cxn>
                <a:cxn ang="0">
                  <a:pos x="151" y="388"/>
                </a:cxn>
                <a:cxn ang="0">
                  <a:pos x="144" y="382"/>
                </a:cxn>
                <a:cxn ang="0">
                  <a:pos x="137" y="370"/>
                </a:cxn>
                <a:cxn ang="0">
                  <a:pos x="129" y="354"/>
                </a:cxn>
                <a:cxn ang="0">
                  <a:pos x="121" y="336"/>
                </a:cxn>
                <a:cxn ang="0">
                  <a:pos x="112" y="312"/>
                </a:cxn>
                <a:cxn ang="0">
                  <a:pos x="102" y="286"/>
                </a:cxn>
                <a:cxn ang="0">
                  <a:pos x="91" y="258"/>
                </a:cxn>
                <a:cxn ang="0">
                  <a:pos x="80" y="228"/>
                </a:cxn>
                <a:cxn ang="0">
                  <a:pos x="67" y="196"/>
                </a:cxn>
                <a:cxn ang="0">
                  <a:pos x="56" y="168"/>
                </a:cxn>
                <a:cxn ang="0">
                  <a:pos x="45" y="140"/>
                </a:cxn>
                <a:cxn ang="0">
                  <a:pos x="35" y="115"/>
                </a:cxn>
                <a:cxn ang="0">
                  <a:pos x="25" y="91"/>
                </a:cxn>
                <a:cxn ang="0">
                  <a:pos x="17" y="70"/>
                </a:cxn>
                <a:cxn ang="0">
                  <a:pos x="10" y="51"/>
                </a:cxn>
                <a:cxn ang="0">
                  <a:pos x="5" y="34"/>
                </a:cxn>
                <a:cxn ang="0">
                  <a:pos x="1" y="22"/>
                </a:cxn>
                <a:cxn ang="0">
                  <a:pos x="0" y="11"/>
                </a:cxn>
                <a:cxn ang="0">
                  <a:pos x="0" y="4"/>
                </a:cxn>
                <a:cxn ang="0">
                  <a:pos x="4" y="0"/>
                </a:cxn>
              </a:cxnLst>
              <a:rect l="0" t="0" r="r" b="b"/>
              <a:pathLst>
                <a:path w="162" h="389">
                  <a:moveTo>
                    <a:pt x="4" y="0"/>
                  </a:moveTo>
                  <a:lnTo>
                    <a:pt x="10" y="1"/>
                  </a:lnTo>
                  <a:lnTo>
                    <a:pt x="18" y="6"/>
                  </a:lnTo>
                  <a:lnTo>
                    <a:pt x="27" y="16"/>
                  </a:lnTo>
                  <a:lnTo>
                    <a:pt x="49" y="48"/>
                  </a:lnTo>
                  <a:lnTo>
                    <a:pt x="61" y="70"/>
                  </a:lnTo>
                  <a:lnTo>
                    <a:pt x="73" y="94"/>
                  </a:lnTo>
                  <a:lnTo>
                    <a:pt x="86" y="121"/>
                  </a:lnTo>
                  <a:lnTo>
                    <a:pt x="99" y="150"/>
                  </a:lnTo>
                  <a:lnTo>
                    <a:pt x="112" y="181"/>
                  </a:lnTo>
                  <a:lnTo>
                    <a:pt x="123" y="213"/>
                  </a:lnTo>
                  <a:lnTo>
                    <a:pt x="134" y="244"/>
                  </a:lnTo>
                  <a:lnTo>
                    <a:pt x="143" y="273"/>
                  </a:lnTo>
                  <a:lnTo>
                    <a:pt x="151" y="299"/>
                  </a:lnTo>
                  <a:lnTo>
                    <a:pt x="156" y="323"/>
                  </a:lnTo>
                  <a:lnTo>
                    <a:pt x="160" y="343"/>
                  </a:lnTo>
                  <a:lnTo>
                    <a:pt x="162" y="361"/>
                  </a:lnTo>
                  <a:lnTo>
                    <a:pt x="162" y="375"/>
                  </a:lnTo>
                  <a:lnTo>
                    <a:pt x="160" y="384"/>
                  </a:lnTo>
                  <a:lnTo>
                    <a:pt x="156" y="389"/>
                  </a:lnTo>
                  <a:lnTo>
                    <a:pt x="151" y="388"/>
                  </a:lnTo>
                  <a:lnTo>
                    <a:pt x="144" y="382"/>
                  </a:lnTo>
                  <a:lnTo>
                    <a:pt x="137" y="370"/>
                  </a:lnTo>
                  <a:lnTo>
                    <a:pt x="129" y="354"/>
                  </a:lnTo>
                  <a:lnTo>
                    <a:pt x="121" y="336"/>
                  </a:lnTo>
                  <a:lnTo>
                    <a:pt x="112" y="312"/>
                  </a:lnTo>
                  <a:lnTo>
                    <a:pt x="102" y="286"/>
                  </a:lnTo>
                  <a:lnTo>
                    <a:pt x="91" y="258"/>
                  </a:lnTo>
                  <a:lnTo>
                    <a:pt x="80" y="228"/>
                  </a:lnTo>
                  <a:lnTo>
                    <a:pt x="67" y="196"/>
                  </a:lnTo>
                  <a:lnTo>
                    <a:pt x="56" y="168"/>
                  </a:lnTo>
                  <a:lnTo>
                    <a:pt x="45" y="140"/>
                  </a:lnTo>
                  <a:lnTo>
                    <a:pt x="35" y="115"/>
                  </a:lnTo>
                  <a:lnTo>
                    <a:pt x="25" y="91"/>
                  </a:lnTo>
                  <a:lnTo>
                    <a:pt x="17" y="70"/>
                  </a:lnTo>
                  <a:lnTo>
                    <a:pt x="10" y="51"/>
                  </a:lnTo>
                  <a:lnTo>
                    <a:pt x="5" y="34"/>
                  </a:lnTo>
                  <a:lnTo>
                    <a:pt x="1" y="22"/>
                  </a:lnTo>
                  <a:lnTo>
                    <a:pt x="0" y="11"/>
                  </a:lnTo>
                  <a:lnTo>
                    <a:pt x="0" y="4"/>
                  </a:lnTo>
                  <a:lnTo>
                    <a:pt x="4" y="0"/>
                  </a:lnTo>
                  <a:close/>
                </a:path>
              </a:pathLst>
            </a:custGeom>
            <a:solidFill>
              <a:schemeClr val="tx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08" name="Freeform 240"/>
            <p:cNvSpPr>
              <a:spLocks/>
            </p:cNvSpPr>
            <p:nvPr/>
          </p:nvSpPr>
          <p:spPr bwMode="auto">
            <a:xfrm>
              <a:off x="3905251" y="3387726"/>
              <a:ext cx="315913" cy="557213"/>
            </a:xfrm>
            <a:custGeom>
              <a:avLst/>
              <a:gdLst/>
              <a:ahLst/>
              <a:cxnLst>
                <a:cxn ang="0">
                  <a:pos x="62" y="0"/>
                </a:cxn>
                <a:cxn ang="0">
                  <a:pos x="69" y="8"/>
                </a:cxn>
                <a:cxn ang="0">
                  <a:pos x="87" y="35"/>
                </a:cxn>
                <a:cxn ang="0">
                  <a:pos x="97" y="53"/>
                </a:cxn>
                <a:cxn ang="0">
                  <a:pos x="80" y="73"/>
                </a:cxn>
                <a:cxn ang="0">
                  <a:pos x="68" y="97"/>
                </a:cxn>
                <a:cxn ang="0">
                  <a:pos x="61" y="123"/>
                </a:cxn>
                <a:cxn ang="0">
                  <a:pos x="58" y="151"/>
                </a:cxn>
                <a:cxn ang="0">
                  <a:pos x="61" y="178"/>
                </a:cxn>
                <a:cxn ang="0">
                  <a:pos x="68" y="204"/>
                </a:cxn>
                <a:cxn ang="0">
                  <a:pos x="80" y="227"/>
                </a:cxn>
                <a:cxn ang="0">
                  <a:pos x="96" y="248"/>
                </a:cxn>
                <a:cxn ang="0">
                  <a:pos x="115" y="266"/>
                </a:cxn>
                <a:cxn ang="0">
                  <a:pos x="138" y="279"/>
                </a:cxn>
                <a:cxn ang="0">
                  <a:pos x="163" y="288"/>
                </a:cxn>
                <a:cxn ang="0">
                  <a:pos x="190" y="293"/>
                </a:cxn>
                <a:cxn ang="0">
                  <a:pos x="194" y="312"/>
                </a:cxn>
                <a:cxn ang="0">
                  <a:pos x="197" y="327"/>
                </a:cxn>
                <a:cxn ang="0">
                  <a:pos x="199" y="340"/>
                </a:cxn>
                <a:cxn ang="0">
                  <a:pos x="199" y="351"/>
                </a:cxn>
                <a:cxn ang="0">
                  <a:pos x="166" y="347"/>
                </a:cxn>
                <a:cxn ang="0">
                  <a:pos x="136" y="339"/>
                </a:cxn>
                <a:cxn ang="0">
                  <a:pos x="108" y="326"/>
                </a:cxn>
                <a:cxn ang="0">
                  <a:pos x="81" y="310"/>
                </a:cxn>
                <a:cxn ang="0">
                  <a:pos x="59" y="289"/>
                </a:cxn>
                <a:cxn ang="0">
                  <a:pos x="39" y="266"/>
                </a:cxn>
                <a:cxn ang="0">
                  <a:pos x="22" y="239"/>
                </a:cxn>
                <a:cxn ang="0">
                  <a:pos x="11" y="211"/>
                </a:cxn>
                <a:cxn ang="0">
                  <a:pos x="3" y="179"/>
                </a:cxn>
                <a:cxn ang="0">
                  <a:pos x="0" y="147"/>
                </a:cxn>
                <a:cxn ang="0">
                  <a:pos x="3" y="112"/>
                </a:cxn>
                <a:cxn ang="0">
                  <a:pos x="11" y="81"/>
                </a:cxn>
                <a:cxn ang="0">
                  <a:pos x="23" y="51"/>
                </a:cxn>
                <a:cxn ang="0">
                  <a:pos x="40" y="24"/>
                </a:cxn>
                <a:cxn ang="0">
                  <a:pos x="62" y="0"/>
                </a:cxn>
              </a:cxnLst>
              <a:rect l="0" t="0" r="r" b="b"/>
              <a:pathLst>
                <a:path w="199" h="351">
                  <a:moveTo>
                    <a:pt x="62" y="0"/>
                  </a:moveTo>
                  <a:lnTo>
                    <a:pt x="69" y="8"/>
                  </a:lnTo>
                  <a:lnTo>
                    <a:pt x="87" y="35"/>
                  </a:lnTo>
                  <a:lnTo>
                    <a:pt x="97" y="53"/>
                  </a:lnTo>
                  <a:lnTo>
                    <a:pt x="80" y="73"/>
                  </a:lnTo>
                  <a:lnTo>
                    <a:pt x="68" y="97"/>
                  </a:lnTo>
                  <a:lnTo>
                    <a:pt x="61" y="123"/>
                  </a:lnTo>
                  <a:lnTo>
                    <a:pt x="58" y="151"/>
                  </a:lnTo>
                  <a:lnTo>
                    <a:pt x="61" y="178"/>
                  </a:lnTo>
                  <a:lnTo>
                    <a:pt x="68" y="204"/>
                  </a:lnTo>
                  <a:lnTo>
                    <a:pt x="80" y="227"/>
                  </a:lnTo>
                  <a:lnTo>
                    <a:pt x="96" y="248"/>
                  </a:lnTo>
                  <a:lnTo>
                    <a:pt x="115" y="266"/>
                  </a:lnTo>
                  <a:lnTo>
                    <a:pt x="138" y="279"/>
                  </a:lnTo>
                  <a:lnTo>
                    <a:pt x="163" y="288"/>
                  </a:lnTo>
                  <a:lnTo>
                    <a:pt x="190" y="293"/>
                  </a:lnTo>
                  <a:lnTo>
                    <a:pt x="194" y="312"/>
                  </a:lnTo>
                  <a:lnTo>
                    <a:pt x="197" y="327"/>
                  </a:lnTo>
                  <a:lnTo>
                    <a:pt x="199" y="340"/>
                  </a:lnTo>
                  <a:lnTo>
                    <a:pt x="199" y="351"/>
                  </a:lnTo>
                  <a:lnTo>
                    <a:pt x="166" y="347"/>
                  </a:lnTo>
                  <a:lnTo>
                    <a:pt x="136" y="339"/>
                  </a:lnTo>
                  <a:lnTo>
                    <a:pt x="108" y="326"/>
                  </a:lnTo>
                  <a:lnTo>
                    <a:pt x="81" y="310"/>
                  </a:lnTo>
                  <a:lnTo>
                    <a:pt x="59" y="289"/>
                  </a:lnTo>
                  <a:lnTo>
                    <a:pt x="39" y="266"/>
                  </a:lnTo>
                  <a:lnTo>
                    <a:pt x="22" y="239"/>
                  </a:lnTo>
                  <a:lnTo>
                    <a:pt x="11" y="211"/>
                  </a:lnTo>
                  <a:lnTo>
                    <a:pt x="3" y="179"/>
                  </a:lnTo>
                  <a:lnTo>
                    <a:pt x="0" y="147"/>
                  </a:lnTo>
                  <a:lnTo>
                    <a:pt x="3" y="112"/>
                  </a:lnTo>
                  <a:lnTo>
                    <a:pt x="11" y="81"/>
                  </a:lnTo>
                  <a:lnTo>
                    <a:pt x="23" y="51"/>
                  </a:lnTo>
                  <a:lnTo>
                    <a:pt x="40" y="24"/>
                  </a:lnTo>
                  <a:lnTo>
                    <a:pt x="62" y="0"/>
                  </a:lnTo>
                  <a:close/>
                </a:path>
              </a:pathLst>
            </a:custGeom>
            <a:solidFill>
              <a:schemeClr val="tx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09" name="Freeform 241"/>
            <p:cNvSpPr>
              <a:spLocks/>
            </p:cNvSpPr>
            <p:nvPr/>
          </p:nvSpPr>
          <p:spPr bwMode="auto">
            <a:xfrm>
              <a:off x="3983038" y="3452813"/>
              <a:ext cx="227013" cy="414338"/>
            </a:xfrm>
            <a:custGeom>
              <a:avLst/>
              <a:gdLst/>
              <a:ahLst/>
              <a:cxnLst>
                <a:cxn ang="0">
                  <a:pos x="44" y="6"/>
                </a:cxn>
                <a:cxn ang="0">
                  <a:pos x="39" y="21"/>
                </a:cxn>
                <a:cxn ang="0">
                  <a:pos x="27" y="38"/>
                </a:cxn>
                <a:cxn ang="0">
                  <a:pos x="21" y="50"/>
                </a:cxn>
                <a:cxn ang="0">
                  <a:pos x="18" y="58"/>
                </a:cxn>
                <a:cxn ang="0">
                  <a:pos x="15" y="65"/>
                </a:cxn>
                <a:cxn ang="0">
                  <a:pos x="13" y="70"/>
                </a:cxn>
                <a:cxn ang="0">
                  <a:pos x="12" y="77"/>
                </a:cxn>
                <a:cxn ang="0">
                  <a:pos x="11" y="86"/>
                </a:cxn>
                <a:cxn ang="0">
                  <a:pos x="10" y="93"/>
                </a:cxn>
                <a:cxn ang="0">
                  <a:pos x="9" y="118"/>
                </a:cxn>
                <a:cxn ang="0">
                  <a:pos x="10" y="129"/>
                </a:cxn>
                <a:cxn ang="0">
                  <a:pos x="12" y="138"/>
                </a:cxn>
                <a:cxn ang="0">
                  <a:pos x="13" y="144"/>
                </a:cxn>
                <a:cxn ang="0">
                  <a:pos x="13" y="149"/>
                </a:cxn>
                <a:cxn ang="0">
                  <a:pos x="27" y="180"/>
                </a:cxn>
                <a:cxn ang="0">
                  <a:pos x="30" y="185"/>
                </a:cxn>
                <a:cxn ang="0">
                  <a:pos x="37" y="194"/>
                </a:cxn>
                <a:cxn ang="0">
                  <a:pos x="40" y="198"/>
                </a:cxn>
                <a:cxn ang="0">
                  <a:pos x="58" y="218"/>
                </a:cxn>
                <a:cxn ang="0">
                  <a:pos x="67" y="226"/>
                </a:cxn>
                <a:cxn ang="0">
                  <a:pos x="77" y="231"/>
                </a:cxn>
                <a:cxn ang="0">
                  <a:pos x="83" y="235"/>
                </a:cxn>
                <a:cxn ang="0">
                  <a:pos x="89" y="238"/>
                </a:cxn>
                <a:cxn ang="0">
                  <a:pos x="94" y="240"/>
                </a:cxn>
                <a:cxn ang="0">
                  <a:pos x="101" y="243"/>
                </a:cxn>
                <a:cxn ang="0">
                  <a:pos x="108" y="245"/>
                </a:cxn>
                <a:cxn ang="0">
                  <a:pos x="120" y="249"/>
                </a:cxn>
                <a:cxn ang="0">
                  <a:pos x="132" y="251"/>
                </a:cxn>
                <a:cxn ang="0">
                  <a:pos x="141" y="252"/>
                </a:cxn>
                <a:cxn ang="0">
                  <a:pos x="143" y="261"/>
                </a:cxn>
                <a:cxn ang="0">
                  <a:pos x="87" y="245"/>
                </a:cxn>
                <a:cxn ang="0">
                  <a:pos x="42" y="212"/>
                </a:cxn>
                <a:cxn ang="0">
                  <a:pos x="12" y="164"/>
                </a:cxn>
                <a:cxn ang="0">
                  <a:pos x="0" y="106"/>
                </a:cxn>
                <a:cxn ang="0">
                  <a:pos x="11" y="48"/>
                </a:cxn>
                <a:cxn ang="0">
                  <a:pos x="41" y="0"/>
                </a:cxn>
              </a:cxnLst>
              <a:rect l="0" t="0" r="r" b="b"/>
              <a:pathLst>
                <a:path w="143" h="261">
                  <a:moveTo>
                    <a:pt x="41" y="0"/>
                  </a:moveTo>
                  <a:lnTo>
                    <a:pt x="44" y="6"/>
                  </a:lnTo>
                  <a:lnTo>
                    <a:pt x="48" y="12"/>
                  </a:lnTo>
                  <a:lnTo>
                    <a:pt x="39" y="21"/>
                  </a:lnTo>
                  <a:lnTo>
                    <a:pt x="31" y="32"/>
                  </a:lnTo>
                  <a:lnTo>
                    <a:pt x="27" y="38"/>
                  </a:lnTo>
                  <a:lnTo>
                    <a:pt x="24" y="45"/>
                  </a:lnTo>
                  <a:lnTo>
                    <a:pt x="21" y="50"/>
                  </a:lnTo>
                  <a:lnTo>
                    <a:pt x="18" y="56"/>
                  </a:lnTo>
                  <a:lnTo>
                    <a:pt x="18" y="58"/>
                  </a:lnTo>
                  <a:lnTo>
                    <a:pt x="16" y="62"/>
                  </a:lnTo>
                  <a:lnTo>
                    <a:pt x="15" y="65"/>
                  </a:lnTo>
                  <a:lnTo>
                    <a:pt x="14" y="69"/>
                  </a:lnTo>
                  <a:lnTo>
                    <a:pt x="13" y="70"/>
                  </a:lnTo>
                  <a:lnTo>
                    <a:pt x="13" y="72"/>
                  </a:lnTo>
                  <a:lnTo>
                    <a:pt x="12" y="77"/>
                  </a:lnTo>
                  <a:lnTo>
                    <a:pt x="11" y="82"/>
                  </a:lnTo>
                  <a:lnTo>
                    <a:pt x="11" y="86"/>
                  </a:lnTo>
                  <a:lnTo>
                    <a:pt x="10" y="89"/>
                  </a:lnTo>
                  <a:lnTo>
                    <a:pt x="10" y="93"/>
                  </a:lnTo>
                  <a:lnTo>
                    <a:pt x="9" y="96"/>
                  </a:lnTo>
                  <a:lnTo>
                    <a:pt x="9" y="118"/>
                  </a:lnTo>
                  <a:lnTo>
                    <a:pt x="10" y="124"/>
                  </a:lnTo>
                  <a:lnTo>
                    <a:pt x="10" y="129"/>
                  </a:lnTo>
                  <a:lnTo>
                    <a:pt x="11" y="134"/>
                  </a:lnTo>
                  <a:lnTo>
                    <a:pt x="12" y="138"/>
                  </a:lnTo>
                  <a:lnTo>
                    <a:pt x="12" y="141"/>
                  </a:lnTo>
                  <a:lnTo>
                    <a:pt x="13" y="144"/>
                  </a:lnTo>
                  <a:lnTo>
                    <a:pt x="13" y="146"/>
                  </a:lnTo>
                  <a:lnTo>
                    <a:pt x="13" y="149"/>
                  </a:lnTo>
                  <a:lnTo>
                    <a:pt x="17" y="161"/>
                  </a:lnTo>
                  <a:lnTo>
                    <a:pt x="27" y="180"/>
                  </a:lnTo>
                  <a:lnTo>
                    <a:pt x="29" y="183"/>
                  </a:lnTo>
                  <a:lnTo>
                    <a:pt x="30" y="185"/>
                  </a:lnTo>
                  <a:lnTo>
                    <a:pt x="34" y="191"/>
                  </a:lnTo>
                  <a:lnTo>
                    <a:pt x="37" y="194"/>
                  </a:lnTo>
                  <a:lnTo>
                    <a:pt x="38" y="196"/>
                  </a:lnTo>
                  <a:lnTo>
                    <a:pt x="40" y="198"/>
                  </a:lnTo>
                  <a:lnTo>
                    <a:pt x="41" y="201"/>
                  </a:lnTo>
                  <a:lnTo>
                    <a:pt x="58" y="218"/>
                  </a:lnTo>
                  <a:lnTo>
                    <a:pt x="65" y="224"/>
                  </a:lnTo>
                  <a:lnTo>
                    <a:pt x="67" y="226"/>
                  </a:lnTo>
                  <a:lnTo>
                    <a:pt x="76" y="231"/>
                  </a:lnTo>
                  <a:lnTo>
                    <a:pt x="77" y="231"/>
                  </a:lnTo>
                  <a:lnTo>
                    <a:pt x="78" y="232"/>
                  </a:lnTo>
                  <a:lnTo>
                    <a:pt x="83" y="235"/>
                  </a:lnTo>
                  <a:lnTo>
                    <a:pt x="88" y="237"/>
                  </a:lnTo>
                  <a:lnTo>
                    <a:pt x="89" y="238"/>
                  </a:lnTo>
                  <a:lnTo>
                    <a:pt x="90" y="238"/>
                  </a:lnTo>
                  <a:lnTo>
                    <a:pt x="94" y="240"/>
                  </a:lnTo>
                  <a:lnTo>
                    <a:pt x="97" y="241"/>
                  </a:lnTo>
                  <a:lnTo>
                    <a:pt x="101" y="243"/>
                  </a:lnTo>
                  <a:lnTo>
                    <a:pt x="102" y="243"/>
                  </a:lnTo>
                  <a:lnTo>
                    <a:pt x="108" y="245"/>
                  </a:lnTo>
                  <a:lnTo>
                    <a:pt x="114" y="247"/>
                  </a:lnTo>
                  <a:lnTo>
                    <a:pt x="120" y="249"/>
                  </a:lnTo>
                  <a:lnTo>
                    <a:pt x="127" y="250"/>
                  </a:lnTo>
                  <a:lnTo>
                    <a:pt x="132" y="251"/>
                  </a:lnTo>
                  <a:lnTo>
                    <a:pt x="136" y="251"/>
                  </a:lnTo>
                  <a:lnTo>
                    <a:pt x="141" y="252"/>
                  </a:lnTo>
                  <a:lnTo>
                    <a:pt x="142" y="257"/>
                  </a:lnTo>
                  <a:lnTo>
                    <a:pt x="143" y="261"/>
                  </a:lnTo>
                  <a:lnTo>
                    <a:pt x="114" y="256"/>
                  </a:lnTo>
                  <a:lnTo>
                    <a:pt x="87" y="245"/>
                  </a:lnTo>
                  <a:lnTo>
                    <a:pt x="62" y="230"/>
                  </a:lnTo>
                  <a:lnTo>
                    <a:pt x="42" y="212"/>
                  </a:lnTo>
                  <a:lnTo>
                    <a:pt x="24" y="189"/>
                  </a:lnTo>
                  <a:lnTo>
                    <a:pt x="12" y="164"/>
                  </a:lnTo>
                  <a:lnTo>
                    <a:pt x="3" y="135"/>
                  </a:lnTo>
                  <a:lnTo>
                    <a:pt x="0" y="106"/>
                  </a:lnTo>
                  <a:lnTo>
                    <a:pt x="3" y="75"/>
                  </a:lnTo>
                  <a:lnTo>
                    <a:pt x="11" y="48"/>
                  </a:lnTo>
                  <a:lnTo>
                    <a:pt x="23" y="22"/>
                  </a:lnTo>
                  <a:lnTo>
                    <a:pt x="41" y="0"/>
                  </a:lnTo>
                  <a:close/>
                </a:path>
              </a:pathLst>
            </a:custGeom>
            <a:solidFill>
              <a:srgbClr val="415F89"/>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10" name="Freeform 242"/>
            <p:cNvSpPr>
              <a:spLocks noEditPoints="1"/>
            </p:cNvSpPr>
            <p:nvPr/>
          </p:nvSpPr>
          <p:spPr bwMode="auto">
            <a:xfrm>
              <a:off x="4160838" y="3998913"/>
              <a:ext cx="3425825" cy="2000250"/>
            </a:xfrm>
            <a:custGeom>
              <a:avLst/>
              <a:gdLst/>
              <a:ahLst/>
              <a:cxnLst>
                <a:cxn ang="0">
                  <a:pos x="424" y="610"/>
                </a:cxn>
                <a:cxn ang="0">
                  <a:pos x="550" y="757"/>
                </a:cxn>
                <a:cxn ang="0">
                  <a:pos x="655" y="863"/>
                </a:cxn>
                <a:cxn ang="0">
                  <a:pos x="913" y="1041"/>
                </a:cxn>
                <a:cxn ang="0">
                  <a:pos x="1193" y="1155"/>
                </a:cxn>
                <a:cxn ang="0">
                  <a:pos x="1473" y="1210"/>
                </a:cxn>
                <a:cxn ang="0">
                  <a:pos x="1737" y="1210"/>
                </a:cxn>
                <a:cxn ang="0">
                  <a:pos x="1943" y="1162"/>
                </a:cxn>
                <a:cxn ang="0">
                  <a:pos x="2065" y="1086"/>
                </a:cxn>
                <a:cxn ang="0">
                  <a:pos x="2112" y="1000"/>
                </a:cxn>
                <a:cxn ang="0">
                  <a:pos x="2104" y="933"/>
                </a:cxn>
                <a:cxn ang="0">
                  <a:pos x="2032" y="885"/>
                </a:cxn>
                <a:cxn ang="0">
                  <a:pos x="1880" y="872"/>
                </a:cxn>
                <a:cxn ang="0">
                  <a:pos x="1727" y="892"/>
                </a:cxn>
                <a:cxn ang="0">
                  <a:pos x="1606" y="911"/>
                </a:cxn>
                <a:cxn ang="0">
                  <a:pos x="1421" y="922"/>
                </a:cxn>
                <a:cxn ang="0">
                  <a:pos x="1172" y="904"/>
                </a:cxn>
                <a:cxn ang="0">
                  <a:pos x="855" y="808"/>
                </a:cxn>
                <a:cxn ang="0">
                  <a:pos x="556" y="645"/>
                </a:cxn>
                <a:cxn ang="0">
                  <a:pos x="290" y="440"/>
                </a:cxn>
                <a:cxn ang="0">
                  <a:pos x="58" y="5"/>
                </a:cxn>
                <a:cxn ang="0">
                  <a:pos x="93" y="50"/>
                </a:cxn>
                <a:cxn ang="0">
                  <a:pos x="116" y="158"/>
                </a:cxn>
                <a:cxn ang="0">
                  <a:pos x="250" y="340"/>
                </a:cxn>
                <a:cxn ang="0">
                  <a:pos x="454" y="520"/>
                </a:cxn>
                <a:cxn ang="0">
                  <a:pos x="699" y="681"/>
                </a:cxn>
                <a:cxn ang="0">
                  <a:pos x="956" y="802"/>
                </a:cxn>
                <a:cxn ang="0">
                  <a:pos x="1200" y="865"/>
                </a:cxn>
                <a:cxn ang="0">
                  <a:pos x="1420" y="879"/>
                </a:cxn>
                <a:cxn ang="0">
                  <a:pos x="1601" y="868"/>
                </a:cxn>
                <a:cxn ang="0">
                  <a:pos x="1719" y="850"/>
                </a:cxn>
                <a:cxn ang="0">
                  <a:pos x="1879" y="829"/>
                </a:cxn>
                <a:cxn ang="0">
                  <a:pos x="2031" y="840"/>
                </a:cxn>
                <a:cxn ang="0">
                  <a:pos x="2122" y="886"/>
                </a:cxn>
                <a:cxn ang="0">
                  <a:pos x="2158" y="967"/>
                </a:cxn>
                <a:cxn ang="0">
                  <a:pos x="2139" y="1055"/>
                </a:cxn>
                <a:cxn ang="0">
                  <a:pos x="2055" y="1152"/>
                </a:cxn>
                <a:cxn ang="0">
                  <a:pos x="1916" y="1218"/>
                </a:cxn>
                <a:cxn ang="0">
                  <a:pos x="1677" y="1258"/>
                </a:cxn>
                <a:cxn ang="0">
                  <a:pos x="1397" y="1245"/>
                </a:cxn>
                <a:cxn ang="0">
                  <a:pos x="1107" y="1174"/>
                </a:cxn>
                <a:cxn ang="0">
                  <a:pos x="822" y="1040"/>
                </a:cxn>
                <a:cxn ang="0">
                  <a:pos x="599" y="871"/>
                </a:cxn>
                <a:cxn ang="0">
                  <a:pos x="471" y="733"/>
                </a:cxn>
                <a:cxn ang="0">
                  <a:pos x="328" y="561"/>
                </a:cxn>
                <a:cxn ang="0">
                  <a:pos x="196" y="387"/>
                </a:cxn>
                <a:cxn ang="0">
                  <a:pos x="108" y="247"/>
                </a:cxn>
                <a:cxn ang="0">
                  <a:pos x="66" y="169"/>
                </a:cxn>
                <a:cxn ang="0">
                  <a:pos x="25" y="122"/>
                </a:cxn>
                <a:cxn ang="0">
                  <a:pos x="0" y="62"/>
                </a:cxn>
                <a:cxn ang="0">
                  <a:pos x="8" y="13"/>
                </a:cxn>
                <a:cxn ang="0">
                  <a:pos x="32" y="0"/>
                </a:cxn>
              </a:cxnLst>
              <a:rect l="0" t="0" r="r" b="b"/>
              <a:pathLst>
                <a:path w="2158" h="1260">
                  <a:moveTo>
                    <a:pt x="290" y="440"/>
                  </a:moveTo>
                  <a:lnTo>
                    <a:pt x="328" y="489"/>
                  </a:lnTo>
                  <a:lnTo>
                    <a:pt x="359" y="529"/>
                  </a:lnTo>
                  <a:lnTo>
                    <a:pt x="424" y="610"/>
                  </a:lnTo>
                  <a:lnTo>
                    <a:pt x="456" y="649"/>
                  </a:lnTo>
                  <a:lnTo>
                    <a:pt x="488" y="686"/>
                  </a:lnTo>
                  <a:lnTo>
                    <a:pt x="520" y="723"/>
                  </a:lnTo>
                  <a:lnTo>
                    <a:pt x="550" y="757"/>
                  </a:lnTo>
                  <a:lnTo>
                    <a:pt x="578" y="788"/>
                  </a:lnTo>
                  <a:lnTo>
                    <a:pt x="606" y="817"/>
                  </a:lnTo>
                  <a:lnTo>
                    <a:pt x="631" y="841"/>
                  </a:lnTo>
                  <a:lnTo>
                    <a:pt x="655" y="863"/>
                  </a:lnTo>
                  <a:lnTo>
                    <a:pt x="716" y="914"/>
                  </a:lnTo>
                  <a:lnTo>
                    <a:pt x="779" y="961"/>
                  </a:lnTo>
                  <a:lnTo>
                    <a:pt x="845" y="1003"/>
                  </a:lnTo>
                  <a:lnTo>
                    <a:pt x="913" y="1041"/>
                  </a:lnTo>
                  <a:lnTo>
                    <a:pt x="981" y="1076"/>
                  </a:lnTo>
                  <a:lnTo>
                    <a:pt x="1051" y="1106"/>
                  </a:lnTo>
                  <a:lnTo>
                    <a:pt x="1121" y="1133"/>
                  </a:lnTo>
                  <a:lnTo>
                    <a:pt x="1193" y="1155"/>
                  </a:lnTo>
                  <a:lnTo>
                    <a:pt x="1263" y="1175"/>
                  </a:lnTo>
                  <a:lnTo>
                    <a:pt x="1334" y="1190"/>
                  </a:lnTo>
                  <a:lnTo>
                    <a:pt x="1404" y="1202"/>
                  </a:lnTo>
                  <a:lnTo>
                    <a:pt x="1473" y="1210"/>
                  </a:lnTo>
                  <a:lnTo>
                    <a:pt x="1542" y="1215"/>
                  </a:lnTo>
                  <a:lnTo>
                    <a:pt x="1610" y="1217"/>
                  </a:lnTo>
                  <a:lnTo>
                    <a:pt x="1675" y="1215"/>
                  </a:lnTo>
                  <a:lnTo>
                    <a:pt x="1737" y="1210"/>
                  </a:lnTo>
                  <a:lnTo>
                    <a:pt x="1796" y="1201"/>
                  </a:lnTo>
                  <a:lnTo>
                    <a:pt x="1851" y="1191"/>
                  </a:lnTo>
                  <a:lnTo>
                    <a:pt x="1902" y="1177"/>
                  </a:lnTo>
                  <a:lnTo>
                    <a:pt x="1943" y="1162"/>
                  </a:lnTo>
                  <a:lnTo>
                    <a:pt x="1980" y="1145"/>
                  </a:lnTo>
                  <a:lnTo>
                    <a:pt x="2013" y="1127"/>
                  </a:lnTo>
                  <a:lnTo>
                    <a:pt x="2041" y="1107"/>
                  </a:lnTo>
                  <a:lnTo>
                    <a:pt x="2065" y="1086"/>
                  </a:lnTo>
                  <a:lnTo>
                    <a:pt x="2084" y="1063"/>
                  </a:lnTo>
                  <a:lnTo>
                    <a:pt x="2099" y="1039"/>
                  </a:lnTo>
                  <a:lnTo>
                    <a:pt x="2108" y="1014"/>
                  </a:lnTo>
                  <a:lnTo>
                    <a:pt x="2112" y="1000"/>
                  </a:lnTo>
                  <a:lnTo>
                    <a:pt x="2114" y="987"/>
                  </a:lnTo>
                  <a:lnTo>
                    <a:pt x="2114" y="966"/>
                  </a:lnTo>
                  <a:lnTo>
                    <a:pt x="2111" y="948"/>
                  </a:lnTo>
                  <a:lnTo>
                    <a:pt x="2104" y="933"/>
                  </a:lnTo>
                  <a:lnTo>
                    <a:pt x="2093" y="920"/>
                  </a:lnTo>
                  <a:lnTo>
                    <a:pt x="2080" y="908"/>
                  </a:lnTo>
                  <a:lnTo>
                    <a:pt x="2059" y="895"/>
                  </a:lnTo>
                  <a:lnTo>
                    <a:pt x="2032" y="885"/>
                  </a:lnTo>
                  <a:lnTo>
                    <a:pt x="2002" y="878"/>
                  </a:lnTo>
                  <a:lnTo>
                    <a:pt x="1969" y="874"/>
                  </a:lnTo>
                  <a:lnTo>
                    <a:pt x="1926" y="872"/>
                  </a:lnTo>
                  <a:lnTo>
                    <a:pt x="1880" y="872"/>
                  </a:lnTo>
                  <a:lnTo>
                    <a:pt x="1834" y="876"/>
                  </a:lnTo>
                  <a:lnTo>
                    <a:pt x="1789" y="881"/>
                  </a:lnTo>
                  <a:lnTo>
                    <a:pt x="1744" y="889"/>
                  </a:lnTo>
                  <a:lnTo>
                    <a:pt x="1727" y="892"/>
                  </a:lnTo>
                  <a:lnTo>
                    <a:pt x="1704" y="897"/>
                  </a:lnTo>
                  <a:lnTo>
                    <a:pt x="1677" y="901"/>
                  </a:lnTo>
                  <a:lnTo>
                    <a:pt x="1643" y="906"/>
                  </a:lnTo>
                  <a:lnTo>
                    <a:pt x="1606" y="911"/>
                  </a:lnTo>
                  <a:lnTo>
                    <a:pt x="1565" y="915"/>
                  </a:lnTo>
                  <a:lnTo>
                    <a:pt x="1520" y="919"/>
                  </a:lnTo>
                  <a:lnTo>
                    <a:pt x="1472" y="921"/>
                  </a:lnTo>
                  <a:lnTo>
                    <a:pt x="1421" y="922"/>
                  </a:lnTo>
                  <a:lnTo>
                    <a:pt x="1368" y="922"/>
                  </a:lnTo>
                  <a:lnTo>
                    <a:pt x="1312" y="920"/>
                  </a:lnTo>
                  <a:lnTo>
                    <a:pt x="1255" y="915"/>
                  </a:lnTo>
                  <a:lnTo>
                    <a:pt x="1172" y="904"/>
                  </a:lnTo>
                  <a:lnTo>
                    <a:pt x="1089" y="887"/>
                  </a:lnTo>
                  <a:lnTo>
                    <a:pt x="1005" y="865"/>
                  </a:lnTo>
                  <a:lnTo>
                    <a:pt x="930" y="838"/>
                  </a:lnTo>
                  <a:lnTo>
                    <a:pt x="855" y="808"/>
                  </a:lnTo>
                  <a:lnTo>
                    <a:pt x="779" y="773"/>
                  </a:lnTo>
                  <a:lnTo>
                    <a:pt x="704" y="733"/>
                  </a:lnTo>
                  <a:lnTo>
                    <a:pt x="628" y="691"/>
                  </a:lnTo>
                  <a:lnTo>
                    <a:pt x="556" y="645"/>
                  </a:lnTo>
                  <a:lnTo>
                    <a:pt x="484" y="597"/>
                  </a:lnTo>
                  <a:lnTo>
                    <a:pt x="416" y="546"/>
                  </a:lnTo>
                  <a:lnTo>
                    <a:pt x="351" y="494"/>
                  </a:lnTo>
                  <a:lnTo>
                    <a:pt x="290" y="440"/>
                  </a:lnTo>
                  <a:close/>
                  <a:moveTo>
                    <a:pt x="32" y="0"/>
                  </a:moveTo>
                  <a:lnTo>
                    <a:pt x="41" y="0"/>
                  </a:lnTo>
                  <a:lnTo>
                    <a:pt x="49" y="2"/>
                  </a:lnTo>
                  <a:lnTo>
                    <a:pt x="58" y="5"/>
                  </a:lnTo>
                  <a:lnTo>
                    <a:pt x="67" y="12"/>
                  </a:lnTo>
                  <a:lnTo>
                    <a:pt x="76" y="21"/>
                  </a:lnTo>
                  <a:lnTo>
                    <a:pt x="85" y="34"/>
                  </a:lnTo>
                  <a:lnTo>
                    <a:pt x="93" y="50"/>
                  </a:lnTo>
                  <a:lnTo>
                    <a:pt x="100" y="70"/>
                  </a:lnTo>
                  <a:lnTo>
                    <a:pt x="106" y="94"/>
                  </a:lnTo>
                  <a:lnTo>
                    <a:pt x="112" y="124"/>
                  </a:lnTo>
                  <a:lnTo>
                    <a:pt x="116" y="158"/>
                  </a:lnTo>
                  <a:lnTo>
                    <a:pt x="142" y="202"/>
                  </a:lnTo>
                  <a:lnTo>
                    <a:pt x="173" y="248"/>
                  </a:lnTo>
                  <a:lnTo>
                    <a:pt x="209" y="294"/>
                  </a:lnTo>
                  <a:lnTo>
                    <a:pt x="250" y="340"/>
                  </a:lnTo>
                  <a:lnTo>
                    <a:pt x="296" y="386"/>
                  </a:lnTo>
                  <a:lnTo>
                    <a:pt x="345" y="432"/>
                  </a:lnTo>
                  <a:lnTo>
                    <a:pt x="398" y="477"/>
                  </a:lnTo>
                  <a:lnTo>
                    <a:pt x="454" y="520"/>
                  </a:lnTo>
                  <a:lnTo>
                    <a:pt x="513" y="564"/>
                  </a:lnTo>
                  <a:lnTo>
                    <a:pt x="574" y="605"/>
                  </a:lnTo>
                  <a:lnTo>
                    <a:pt x="635" y="644"/>
                  </a:lnTo>
                  <a:lnTo>
                    <a:pt x="699" y="681"/>
                  </a:lnTo>
                  <a:lnTo>
                    <a:pt x="763" y="717"/>
                  </a:lnTo>
                  <a:lnTo>
                    <a:pt x="827" y="748"/>
                  </a:lnTo>
                  <a:lnTo>
                    <a:pt x="892" y="776"/>
                  </a:lnTo>
                  <a:lnTo>
                    <a:pt x="956" y="802"/>
                  </a:lnTo>
                  <a:lnTo>
                    <a:pt x="1018" y="824"/>
                  </a:lnTo>
                  <a:lnTo>
                    <a:pt x="1078" y="841"/>
                  </a:lnTo>
                  <a:lnTo>
                    <a:pt x="1139" y="854"/>
                  </a:lnTo>
                  <a:lnTo>
                    <a:pt x="1200" y="865"/>
                  </a:lnTo>
                  <a:lnTo>
                    <a:pt x="1259" y="872"/>
                  </a:lnTo>
                  <a:lnTo>
                    <a:pt x="1314" y="876"/>
                  </a:lnTo>
                  <a:lnTo>
                    <a:pt x="1368" y="879"/>
                  </a:lnTo>
                  <a:lnTo>
                    <a:pt x="1420" y="879"/>
                  </a:lnTo>
                  <a:lnTo>
                    <a:pt x="1470" y="878"/>
                  </a:lnTo>
                  <a:lnTo>
                    <a:pt x="1517" y="875"/>
                  </a:lnTo>
                  <a:lnTo>
                    <a:pt x="1561" y="872"/>
                  </a:lnTo>
                  <a:lnTo>
                    <a:pt x="1601" y="868"/>
                  </a:lnTo>
                  <a:lnTo>
                    <a:pt x="1637" y="863"/>
                  </a:lnTo>
                  <a:lnTo>
                    <a:pt x="1670" y="859"/>
                  </a:lnTo>
                  <a:lnTo>
                    <a:pt x="1697" y="854"/>
                  </a:lnTo>
                  <a:lnTo>
                    <a:pt x="1719" y="850"/>
                  </a:lnTo>
                  <a:lnTo>
                    <a:pt x="1735" y="847"/>
                  </a:lnTo>
                  <a:lnTo>
                    <a:pt x="1782" y="838"/>
                  </a:lnTo>
                  <a:lnTo>
                    <a:pt x="1830" y="832"/>
                  </a:lnTo>
                  <a:lnTo>
                    <a:pt x="1879" y="829"/>
                  </a:lnTo>
                  <a:lnTo>
                    <a:pt x="1927" y="828"/>
                  </a:lnTo>
                  <a:lnTo>
                    <a:pt x="1973" y="829"/>
                  </a:lnTo>
                  <a:lnTo>
                    <a:pt x="2003" y="833"/>
                  </a:lnTo>
                  <a:lnTo>
                    <a:pt x="2031" y="840"/>
                  </a:lnTo>
                  <a:lnTo>
                    <a:pt x="2059" y="848"/>
                  </a:lnTo>
                  <a:lnTo>
                    <a:pt x="2083" y="859"/>
                  </a:lnTo>
                  <a:lnTo>
                    <a:pt x="2106" y="873"/>
                  </a:lnTo>
                  <a:lnTo>
                    <a:pt x="2122" y="886"/>
                  </a:lnTo>
                  <a:lnTo>
                    <a:pt x="2136" y="903"/>
                  </a:lnTo>
                  <a:lnTo>
                    <a:pt x="2147" y="923"/>
                  </a:lnTo>
                  <a:lnTo>
                    <a:pt x="2154" y="943"/>
                  </a:lnTo>
                  <a:lnTo>
                    <a:pt x="2158" y="967"/>
                  </a:lnTo>
                  <a:lnTo>
                    <a:pt x="2157" y="991"/>
                  </a:lnTo>
                  <a:lnTo>
                    <a:pt x="2155" y="1008"/>
                  </a:lnTo>
                  <a:lnTo>
                    <a:pt x="2150" y="1026"/>
                  </a:lnTo>
                  <a:lnTo>
                    <a:pt x="2139" y="1055"/>
                  </a:lnTo>
                  <a:lnTo>
                    <a:pt x="2124" y="1082"/>
                  </a:lnTo>
                  <a:lnTo>
                    <a:pt x="2105" y="1107"/>
                  </a:lnTo>
                  <a:lnTo>
                    <a:pt x="2081" y="1131"/>
                  </a:lnTo>
                  <a:lnTo>
                    <a:pt x="2055" y="1152"/>
                  </a:lnTo>
                  <a:lnTo>
                    <a:pt x="2024" y="1171"/>
                  </a:lnTo>
                  <a:lnTo>
                    <a:pt x="1991" y="1189"/>
                  </a:lnTo>
                  <a:lnTo>
                    <a:pt x="1955" y="1204"/>
                  </a:lnTo>
                  <a:lnTo>
                    <a:pt x="1916" y="1218"/>
                  </a:lnTo>
                  <a:lnTo>
                    <a:pt x="1862" y="1233"/>
                  </a:lnTo>
                  <a:lnTo>
                    <a:pt x="1803" y="1245"/>
                  </a:lnTo>
                  <a:lnTo>
                    <a:pt x="1742" y="1253"/>
                  </a:lnTo>
                  <a:lnTo>
                    <a:pt x="1677" y="1258"/>
                  </a:lnTo>
                  <a:lnTo>
                    <a:pt x="1610" y="1260"/>
                  </a:lnTo>
                  <a:lnTo>
                    <a:pt x="1540" y="1258"/>
                  </a:lnTo>
                  <a:lnTo>
                    <a:pt x="1468" y="1253"/>
                  </a:lnTo>
                  <a:lnTo>
                    <a:pt x="1397" y="1245"/>
                  </a:lnTo>
                  <a:lnTo>
                    <a:pt x="1326" y="1233"/>
                  </a:lnTo>
                  <a:lnTo>
                    <a:pt x="1253" y="1217"/>
                  </a:lnTo>
                  <a:lnTo>
                    <a:pt x="1181" y="1197"/>
                  </a:lnTo>
                  <a:lnTo>
                    <a:pt x="1107" y="1174"/>
                  </a:lnTo>
                  <a:lnTo>
                    <a:pt x="1035" y="1146"/>
                  </a:lnTo>
                  <a:lnTo>
                    <a:pt x="963" y="1115"/>
                  </a:lnTo>
                  <a:lnTo>
                    <a:pt x="892" y="1080"/>
                  </a:lnTo>
                  <a:lnTo>
                    <a:pt x="822" y="1040"/>
                  </a:lnTo>
                  <a:lnTo>
                    <a:pt x="755" y="996"/>
                  </a:lnTo>
                  <a:lnTo>
                    <a:pt x="689" y="948"/>
                  </a:lnTo>
                  <a:lnTo>
                    <a:pt x="625" y="895"/>
                  </a:lnTo>
                  <a:lnTo>
                    <a:pt x="599" y="871"/>
                  </a:lnTo>
                  <a:lnTo>
                    <a:pt x="570" y="841"/>
                  </a:lnTo>
                  <a:lnTo>
                    <a:pt x="538" y="808"/>
                  </a:lnTo>
                  <a:lnTo>
                    <a:pt x="505" y="772"/>
                  </a:lnTo>
                  <a:lnTo>
                    <a:pt x="471" y="733"/>
                  </a:lnTo>
                  <a:lnTo>
                    <a:pt x="435" y="692"/>
                  </a:lnTo>
                  <a:lnTo>
                    <a:pt x="399" y="649"/>
                  </a:lnTo>
                  <a:lnTo>
                    <a:pt x="364" y="605"/>
                  </a:lnTo>
                  <a:lnTo>
                    <a:pt x="328" y="561"/>
                  </a:lnTo>
                  <a:lnTo>
                    <a:pt x="293" y="516"/>
                  </a:lnTo>
                  <a:lnTo>
                    <a:pt x="259" y="471"/>
                  </a:lnTo>
                  <a:lnTo>
                    <a:pt x="227" y="428"/>
                  </a:lnTo>
                  <a:lnTo>
                    <a:pt x="196" y="387"/>
                  </a:lnTo>
                  <a:lnTo>
                    <a:pt x="169" y="347"/>
                  </a:lnTo>
                  <a:lnTo>
                    <a:pt x="143" y="309"/>
                  </a:lnTo>
                  <a:lnTo>
                    <a:pt x="124" y="276"/>
                  </a:lnTo>
                  <a:lnTo>
                    <a:pt x="108" y="247"/>
                  </a:lnTo>
                  <a:lnTo>
                    <a:pt x="94" y="220"/>
                  </a:lnTo>
                  <a:lnTo>
                    <a:pt x="84" y="198"/>
                  </a:lnTo>
                  <a:lnTo>
                    <a:pt x="75" y="179"/>
                  </a:lnTo>
                  <a:lnTo>
                    <a:pt x="66" y="169"/>
                  </a:lnTo>
                  <a:lnTo>
                    <a:pt x="54" y="157"/>
                  </a:lnTo>
                  <a:lnTo>
                    <a:pt x="42" y="143"/>
                  </a:lnTo>
                  <a:lnTo>
                    <a:pt x="34" y="133"/>
                  </a:lnTo>
                  <a:lnTo>
                    <a:pt x="25" y="122"/>
                  </a:lnTo>
                  <a:lnTo>
                    <a:pt x="16" y="109"/>
                  </a:lnTo>
                  <a:lnTo>
                    <a:pt x="9" y="95"/>
                  </a:lnTo>
                  <a:lnTo>
                    <a:pt x="3" y="79"/>
                  </a:lnTo>
                  <a:lnTo>
                    <a:pt x="0" y="62"/>
                  </a:lnTo>
                  <a:lnTo>
                    <a:pt x="0" y="42"/>
                  </a:lnTo>
                  <a:lnTo>
                    <a:pt x="4" y="21"/>
                  </a:lnTo>
                  <a:lnTo>
                    <a:pt x="5" y="17"/>
                  </a:lnTo>
                  <a:lnTo>
                    <a:pt x="8" y="13"/>
                  </a:lnTo>
                  <a:lnTo>
                    <a:pt x="12" y="9"/>
                  </a:lnTo>
                  <a:lnTo>
                    <a:pt x="18" y="5"/>
                  </a:lnTo>
                  <a:lnTo>
                    <a:pt x="25" y="2"/>
                  </a:lnTo>
                  <a:lnTo>
                    <a:pt x="32"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11" name="Freeform 243"/>
            <p:cNvSpPr>
              <a:spLocks noEditPoints="1"/>
            </p:cNvSpPr>
            <p:nvPr/>
          </p:nvSpPr>
          <p:spPr bwMode="auto">
            <a:xfrm>
              <a:off x="4165601" y="3978276"/>
              <a:ext cx="3425825" cy="1973263"/>
            </a:xfrm>
            <a:custGeom>
              <a:avLst/>
              <a:gdLst/>
              <a:ahLst/>
              <a:cxnLst>
                <a:cxn ang="0">
                  <a:pos x="424" y="593"/>
                </a:cxn>
                <a:cxn ang="0">
                  <a:pos x="578" y="771"/>
                </a:cxn>
                <a:cxn ang="0">
                  <a:pos x="716" y="897"/>
                </a:cxn>
                <a:cxn ang="0">
                  <a:pos x="981" y="1059"/>
                </a:cxn>
                <a:cxn ang="0">
                  <a:pos x="1263" y="1157"/>
                </a:cxn>
                <a:cxn ang="0">
                  <a:pos x="1542" y="1198"/>
                </a:cxn>
                <a:cxn ang="0">
                  <a:pos x="1796" y="1185"/>
                </a:cxn>
                <a:cxn ang="0">
                  <a:pos x="1990" y="1123"/>
                </a:cxn>
                <a:cxn ang="0">
                  <a:pos x="2097" y="1026"/>
                </a:cxn>
                <a:cxn ang="0">
                  <a:pos x="2114" y="949"/>
                </a:cxn>
                <a:cxn ang="0">
                  <a:pos x="2080" y="891"/>
                </a:cxn>
                <a:cxn ang="0">
                  <a:pos x="1969" y="856"/>
                </a:cxn>
                <a:cxn ang="0">
                  <a:pos x="1789" y="864"/>
                </a:cxn>
                <a:cxn ang="0">
                  <a:pos x="1677" y="884"/>
                </a:cxn>
                <a:cxn ang="0">
                  <a:pos x="1520" y="901"/>
                </a:cxn>
                <a:cxn ang="0">
                  <a:pos x="1312" y="902"/>
                </a:cxn>
                <a:cxn ang="0">
                  <a:pos x="1005" y="847"/>
                </a:cxn>
                <a:cxn ang="0">
                  <a:pos x="703" y="716"/>
                </a:cxn>
                <a:cxn ang="0">
                  <a:pos x="416" y="529"/>
                </a:cxn>
                <a:cxn ang="0">
                  <a:pos x="45" y="45"/>
                </a:cxn>
                <a:cxn ang="0">
                  <a:pos x="55" y="73"/>
                </a:cxn>
                <a:cxn ang="0">
                  <a:pos x="49" y="46"/>
                </a:cxn>
                <a:cxn ang="0">
                  <a:pos x="45" y="0"/>
                </a:cxn>
                <a:cxn ang="0">
                  <a:pos x="83" y="16"/>
                </a:cxn>
                <a:cxn ang="0">
                  <a:pos x="110" y="102"/>
                </a:cxn>
                <a:cxn ang="0">
                  <a:pos x="141" y="186"/>
                </a:cxn>
                <a:cxn ang="0">
                  <a:pos x="296" y="369"/>
                </a:cxn>
                <a:cxn ang="0">
                  <a:pos x="513" y="546"/>
                </a:cxn>
                <a:cxn ang="0">
                  <a:pos x="763" y="699"/>
                </a:cxn>
                <a:cxn ang="0">
                  <a:pos x="1018" y="806"/>
                </a:cxn>
                <a:cxn ang="0">
                  <a:pos x="1259" y="854"/>
                </a:cxn>
                <a:cxn ang="0">
                  <a:pos x="1470" y="860"/>
                </a:cxn>
                <a:cxn ang="0">
                  <a:pos x="1637" y="845"/>
                </a:cxn>
                <a:cxn ang="0">
                  <a:pos x="1735" y="830"/>
                </a:cxn>
                <a:cxn ang="0">
                  <a:pos x="1926" y="810"/>
                </a:cxn>
                <a:cxn ang="0">
                  <a:pos x="2059" y="832"/>
                </a:cxn>
                <a:cxn ang="0">
                  <a:pos x="2136" y="887"/>
                </a:cxn>
                <a:cxn ang="0">
                  <a:pos x="2157" y="974"/>
                </a:cxn>
                <a:cxn ang="0">
                  <a:pos x="2124" y="1064"/>
                </a:cxn>
                <a:cxn ang="0">
                  <a:pos x="2024" y="1154"/>
                </a:cxn>
                <a:cxn ang="0">
                  <a:pos x="1862" y="1215"/>
                </a:cxn>
                <a:cxn ang="0">
                  <a:pos x="1610" y="1243"/>
                </a:cxn>
                <a:cxn ang="0">
                  <a:pos x="1326" y="1215"/>
                </a:cxn>
                <a:cxn ang="0">
                  <a:pos x="1035" y="1130"/>
                </a:cxn>
                <a:cxn ang="0">
                  <a:pos x="755" y="980"/>
                </a:cxn>
                <a:cxn ang="0">
                  <a:pos x="570" y="825"/>
                </a:cxn>
                <a:cxn ang="0">
                  <a:pos x="435" y="676"/>
                </a:cxn>
                <a:cxn ang="0">
                  <a:pos x="259" y="455"/>
                </a:cxn>
                <a:cxn ang="0">
                  <a:pos x="143" y="292"/>
                </a:cxn>
                <a:cxn ang="0">
                  <a:pos x="84" y="180"/>
                </a:cxn>
                <a:cxn ang="0">
                  <a:pos x="42" y="126"/>
                </a:cxn>
                <a:cxn ang="0">
                  <a:pos x="0" y="41"/>
                </a:cxn>
                <a:cxn ang="0">
                  <a:pos x="29" y="3"/>
                </a:cxn>
              </a:cxnLst>
              <a:rect l="0" t="0" r="r" b="b"/>
              <a:pathLst>
                <a:path w="2158" h="1243">
                  <a:moveTo>
                    <a:pt x="290" y="423"/>
                  </a:moveTo>
                  <a:lnTo>
                    <a:pt x="328" y="473"/>
                  </a:lnTo>
                  <a:lnTo>
                    <a:pt x="359" y="513"/>
                  </a:lnTo>
                  <a:lnTo>
                    <a:pt x="424" y="593"/>
                  </a:lnTo>
                  <a:lnTo>
                    <a:pt x="488" y="670"/>
                  </a:lnTo>
                  <a:lnTo>
                    <a:pt x="520" y="706"/>
                  </a:lnTo>
                  <a:lnTo>
                    <a:pt x="550" y="739"/>
                  </a:lnTo>
                  <a:lnTo>
                    <a:pt x="578" y="771"/>
                  </a:lnTo>
                  <a:lnTo>
                    <a:pt x="606" y="799"/>
                  </a:lnTo>
                  <a:lnTo>
                    <a:pt x="631" y="825"/>
                  </a:lnTo>
                  <a:lnTo>
                    <a:pt x="655" y="846"/>
                  </a:lnTo>
                  <a:lnTo>
                    <a:pt x="716" y="897"/>
                  </a:lnTo>
                  <a:lnTo>
                    <a:pt x="779" y="945"/>
                  </a:lnTo>
                  <a:lnTo>
                    <a:pt x="845" y="987"/>
                  </a:lnTo>
                  <a:lnTo>
                    <a:pt x="912" y="1025"/>
                  </a:lnTo>
                  <a:lnTo>
                    <a:pt x="981" y="1059"/>
                  </a:lnTo>
                  <a:lnTo>
                    <a:pt x="1051" y="1090"/>
                  </a:lnTo>
                  <a:lnTo>
                    <a:pt x="1121" y="1116"/>
                  </a:lnTo>
                  <a:lnTo>
                    <a:pt x="1193" y="1139"/>
                  </a:lnTo>
                  <a:lnTo>
                    <a:pt x="1263" y="1157"/>
                  </a:lnTo>
                  <a:lnTo>
                    <a:pt x="1334" y="1173"/>
                  </a:lnTo>
                  <a:lnTo>
                    <a:pt x="1404" y="1185"/>
                  </a:lnTo>
                  <a:lnTo>
                    <a:pt x="1473" y="1193"/>
                  </a:lnTo>
                  <a:lnTo>
                    <a:pt x="1542" y="1198"/>
                  </a:lnTo>
                  <a:lnTo>
                    <a:pt x="1610" y="1200"/>
                  </a:lnTo>
                  <a:lnTo>
                    <a:pt x="1675" y="1198"/>
                  </a:lnTo>
                  <a:lnTo>
                    <a:pt x="1737" y="1193"/>
                  </a:lnTo>
                  <a:lnTo>
                    <a:pt x="1796" y="1185"/>
                  </a:lnTo>
                  <a:lnTo>
                    <a:pt x="1851" y="1173"/>
                  </a:lnTo>
                  <a:lnTo>
                    <a:pt x="1902" y="1159"/>
                  </a:lnTo>
                  <a:lnTo>
                    <a:pt x="1949" y="1143"/>
                  </a:lnTo>
                  <a:lnTo>
                    <a:pt x="1990" y="1123"/>
                  </a:lnTo>
                  <a:lnTo>
                    <a:pt x="2025" y="1102"/>
                  </a:lnTo>
                  <a:lnTo>
                    <a:pt x="2056" y="1078"/>
                  </a:lnTo>
                  <a:lnTo>
                    <a:pt x="2079" y="1052"/>
                  </a:lnTo>
                  <a:lnTo>
                    <a:pt x="2097" y="1026"/>
                  </a:lnTo>
                  <a:lnTo>
                    <a:pt x="2108" y="998"/>
                  </a:lnTo>
                  <a:lnTo>
                    <a:pt x="2112" y="983"/>
                  </a:lnTo>
                  <a:lnTo>
                    <a:pt x="2114" y="970"/>
                  </a:lnTo>
                  <a:lnTo>
                    <a:pt x="2114" y="949"/>
                  </a:lnTo>
                  <a:lnTo>
                    <a:pt x="2111" y="931"/>
                  </a:lnTo>
                  <a:lnTo>
                    <a:pt x="2104" y="916"/>
                  </a:lnTo>
                  <a:lnTo>
                    <a:pt x="2093" y="902"/>
                  </a:lnTo>
                  <a:lnTo>
                    <a:pt x="2080" y="891"/>
                  </a:lnTo>
                  <a:lnTo>
                    <a:pt x="2059" y="879"/>
                  </a:lnTo>
                  <a:lnTo>
                    <a:pt x="2032" y="869"/>
                  </a:lnTo>
                  <a:lnTo>
                    <a:pt x="2002" y="861"/>
                  </a:lnTo>
                  <a:lnTo>
                    <a:pt x="1969" y="856"/>
                  </a:lnTo>
                  <a:lnTo>
                    <a:pt x="1925" y="854"/>
                  </a:lnTo>
                  <a:lnTo>
                    <a:pt x="1880" y="854"/>
                  </a:lnTo>
                  <a:lnTo>
                    <a:pt x="1834" y="858"/>
                  </a:lnTo>
                  <a:lnTo>
                    <a:pt x="1789" y="864"/>
                  </a:lnTo>
                  <a:lnTo>
                    <a:pt x="1744" y="872"/>
                  </a:lnTo>
                  <a:lnTo>
                    <a:pt x="1727" y="875"/>
                  </a:lnTo>
                  <a:lnTo>
                    <a:pt x="1704" y="880"/>
                  </a:lnTo>
                  <a:lnTo>
                    <a:pt x="1677" y="884"/>
                  </a:lnTo>
                  <a:lnTo>
                    <a:pt x="1643" y="889"/>
                  </a:lnTo>
                  <a:lnTo>
                    <a:pt x="1606" y="894"/>
                  </a:lnTo>
                  <a:lnTo>
                    <a:pt x="1565" y="897"/>
                  </a:lnTo>
                  <a:lnTo>
                    <a:pt x="1520" y="901"/>
                  </a:lnTo>
                  <a:lnTo>
                    <a:pt x="1472" y="903"/>
                  </a:lnTo>
                  <a:lnTo>
                    <a:pt x="1421" y="904"/>
                  </a:lnTo>
                  <a:lnTo>
                    <a:pt x="1368" y="904"/>
                  </a:lnTo>
                  <a:lnTo>
                    <a:pt x="1312" y="902"/>
                  </a:lnTo>
                  <a:lnTo>
                    <a:pt x="1255" y="897"/>
                  </a:lnTo>
                  <a:lnTo>
                    <a:pt x="1172" y="887"/>
                  </a:lnTo>
                  <a:lnTo>
                    <a:pt x="1089" y="870"/>
                  </a:lnTo>
                  <a:lnTo>
                    <a:pt x="1005" y="847"/>
                  </a:lnTo>
                  <a:lnTo>
                    <a:pt x="930" y="821"/>
                  </a:lnTo>
                  <a:lnTo>
                    <a:pt x="855" y="790"/>
                  </a:lnTo>
                  <a:lnTo>
                    <a:pt x="779" y="755"/>
                  </a:lnTo>
                  <a:lnTo>
                    <a:pt x="703" y="716"/>
                  </a:lnTo>
                  <a:lnTo>
                    <a:pt x="628" y="674"/>
                  </a:lnTo>
                  <a:lnTo>
                    <a:pt x="555" y="629"/>
                  </a:lnTo>
                  <a:lnTo>
                    <a:pt x="484" y="579"/>
                  </a:lnTo>
                  <a:lnTo>
                    <a:pt x="416" y="529"/>
                  </a:lnTo>
                  <a:lnTo>
                    <a:pt x="351" y="477"/>
                  </a:lnTo>
                  <a:lnTo>
                    <a:pt x="290" y="423"/>
                  </a:lnTo>
                  <a:close/>
                  <a:moveTo>
                    <a:pt x="47" y="44"/>
                  </a:moveTo>
                  <a:lnTo>
                    <a:pt x="45" y="45"/>
                  </a:lnTo>
                  <a:lnTo>
                    <a:pt x="44" y="45"/>
                  </a:lnTo>
                  <a:lnTo>
                    <a:pt x="43" y="46"/>
                  </a:lnTo>
                  <a:lnTo>
                    <a:pt x="43" y="50"/>
                  </a:lnTo>
                  <a:lnTo>
                    <a:pt x="55" y="73"/>
                  </a:lnTo>
                  <a:lnTo>
                    <a:pt x="62" y="83"/>
                  </a:lnTo>
                  <a:lnTo>
                    <a:pt x="58" y="67"/>
                  </a:lnTo>
                  <a:lnTo>
                    <a:pt x="54" y="54"/>
                  </a:lnTo>
                  <a:lnTo>
                    <a:pt x="49" y="46"/>
                  </a:lnTo>
                  <a:lnTo>
                    <a:pt x="48" y="45"/>
                  </a:lnTo>
                  <a:lnTo>
                    <a:pt x="48" y="44"/>
                  </a:lnTo>
                  <a:lnTo>
                    <a:pt x="47" y="44"/>
                  </a:lnTo>
                  <a:close/>
                  <a:moveTo>
                    <a:pt x="45" y="0"/>
                  </a:moveTo>
                  <a:lnTo>
                    <a:pt x="53" y="0"/>
                  </a:lnTo>
                  <a:lnTo>
                    <a:pt x="65" y="2"/>
                  </a:lnTo>
                  <a:lnTo>
                    <a:pt x="75" y="9"/>
                  </a:lnTo>
                  <a:lnTo>
                    <a:pt x="83" y="16"/>
                  </a:lnTo>
                  <a:lnTo>
                    <a:pt x="92" y="34"/>
                  </a:lnTo>
                  <a:lnTo>
                    <a:pt x="101" y="57"/>
                  </a:lnTo>
                  <a:lnTo>
                    <a:pt x="107" y="84"/>
                  </a:lnTo>
                  <a:lnTo>
                    <a:pt x="110" y="102"/>
                  </a:lnTo>
                  <a:lnTo>
                    <a:pt x="113" y="117"/>
                  </a:lnTo>
                  <a:lnTo>
                    <a:pt x="115" y="131"/>
                  </a:lnTo>
                  <a:lnTo>
                    <a:pt x="116" y="142"/>
                  </a:lnTo>
                  <a:lnTo>
                    <a:pt x="141" y="186"/>
                  </a:lnTo>
                  <a:lnTo>
                    <a:pt x="173" y="231"/>
                  </a:lnTo>
                  <a:lnTo>
                    <a:pt x="209" y="277"/>
                  </a:lnTo>
                  <a:lnTo>
                    <a:pt x="250" y="322"/>
                  </a:lnTo>
                  <a:lnTo>
                    <a:pt x="296" y="369"/>
                  </a:lnTo>
                  <a:lnTo>
                    <a:pt x="345" y="415"/>
                  </a:lnTo>
                  <a:lnTo>
                    <a:pt x="398" y="460"/>
                  </a:lnTo>
                  <a:lnTo>
                    <a:pt x="454" y="504"/>
                  </a:lnTo>
                  <a:lnTo>
                    <a:pt x="513" y="546"/>
                  </a:lnTo>
                  <a:lnTo>
                    <a:pt x="573" y="587"/>
                  </a:lnTo>
                  <a:lnTo>
                    <a:pt x="635" y="627"/>
                  </a:lnTo>
                  <a:lnTo>
                    <a:pt x="699" y="664"/>
                  </a:lnTo>
                  <a:lnTo>
                    <a:pt x="763" y="699"/>
                  </a:lnTo>
                  <a:lnTo>
                    <a:pt x="827" y="731"/>
                  </a:lnTo>
                  <a:lnTo>
                    <a:pt x="892" y="759"/>
                  </a:lnTo>
                  <a:lnTo>
                    <a:pt x="956" y="785"/>
                  </a:lnTo>
                  <a:lnTo>
                    <a:pt x="1018" y="806"/>
                  </a:lnTo>
                  <a:lnTo>
                    <a:pt x="1078" y="824"/>
                  </a:lnTo>
                  <a:lnTo>
                    <a:pt x="1139" y="837"/>
                  </a:lnTo>
                  <a:lnTo>
                    <a:pt x="1200" y="847"/>
                  </a:lnTo>
                  <a:lnTo>
                    <a:pt x="1259" y="854"/>
                  </a:lnTo>
                  <a:lnTo>
                    <a:pt x="1314" y="858"/>
                  </a:lnTo>
                  <a:lnTo>
                    <a:pt x="1368" y="861"/>
                  </a:lnTo>
                  <a:lnTo>
                    <a:pt x="1420" y="861"/>
                  </a:lnTo>
                  <a:lnTo>
                    <a:pt x="1470" y="860"/>
                  </a:lnTo>
                  <a:lnTo>
                    <a:pt x="1517" y="857"/>
                  </a:lnTo>
                  <a:lnTo>
                    <a:pt x="1561" y="854"/>
                  </a:lnTo>
                  <a:lnTo>
                    <a:pt x="1601" y="850"/>
                  </a:lnTo>
                  <a:lnTo>
                    <a:pt x="1637" y="845"/>
                  </a:lnTo>
                  <a:lnTo>
                    <a:pt x="1670" y="842"/>
                  </a:lnTo>
                  <a:lnTo>
                    <a:pt x="1697" y="837"/>
                  </a:lnTo>
                  <a:lnTo>
                    <a:pt x="1719" y="833"/>
                  </a:lnTo>
                  <a:lnTo>
                    <a:pt x="1735" y="830"/>
                  </a:lnTo>
                  <a:lnTo>
                    <a:pt x="1782" y="821"/>
                  </a:lnTo>
                  <a:lnTo>
                    <a:pt x="1830" y="815"/>
                  </a:lnTo>
                  <a:lnTo>
                    <a:pt x="1878" y="811"/>
                  </a:lnTo>
                  <a:lnTo>
                    <a:pt x="1926" y="810"/>
                  </a:lnTo>
                  <a:lnTo>
                    <a:pt x="1972" y="813"/>
                  </a:lnTo>
                  <a:lnTo>
                    <a:pt x="2003" y="817"/>
                  </a:lnTo>
                  <a:lnTo>
                    <a:pt x="2031" y="823"/>
                  </a:lnTo>
                  <a:lnTo>
                    <a:pt x="2059" y="832"/>
                  </a:lnTo>
                  <a:lnTo>
                    <a:pt x="2083" y="842"/>
                  </a:lnTo>
                  <a:lnTo>
                    <a:pt x="2106" y="856"/>
                  </a:lnTo>
                  <a:lnTo>
                    <a:pt x="2122" y="870"/>
                  </a:lnTo>
                  <a:lnTo>
                    <a:pt x="2136" y="887"/>
                  </a:lnTo>
                  <a:lnTo>
                    <a:pt x="2147" y="905"/>
                  </a:lnTo>
                  <a:lnTo>
                    <a:pt x="2154" y="926"/>
                  </a:lnTo>
                  <a:lnTo>
                    <a:pt x="2158" y="949"/>
                  </a:lnTo>
                  <a:lnTo>
                    <a:pt x="2157" y="974"/>
                  </a:lnTo>
                  <a:lnTo>
                    <a:pt x="2155" y="991"/>
                  </a:lnTo>
                  <a:lnTo>
                    <a:pt x="2150" y="1008"/>
                  </a:lnTo>
                  <a:lnTo>
                    <a:pt x="2139" y="1038"/>
                  </a:lnTo>
                  <a:lnTo>
                    <a:pt x="2124" y="1064"/>
                  </a:lnTo>
                  <a:lnTo>
                    <a:pt x="2105" y="1090"/>
                  </a:lnTo>
                  <a:lnTo>
                    <a:pt x="2081" y="1113"/>
                  </a:lnTo>
                  <a:lnTo>
                    <a:pt x="2055" y="1135"/>
                  </a:lnTo>
                  <a:lnTo>
                    <a:pt x="2024" y="1154"/>
                  </a:lnTo>
                  <a:lnTo>
                    <a:pt x="1991" y="1171"/>
                  </a:lnTo>
                  <a:lnTo>
                    <a:pt x="1955" y="1187"/>
                  </a:lnTo>
                  <a:lnTo>
                    <a:pt x="1916" y="1201"/>
                  </a:lnTo>
                  <a:lnTo>
                    <a:pt x="1862" y="1215"/>
                  </a:lnTo>
                  <a:lnTo>
                    <a:pt x="1803" y="1227"/>
                  </a:lnTo>
                  <a:lnTo>
                    <a:pt x="1742" y="1236"/>
                  </a:lnTo>
                  <a:lnTo>
                    <a:pt x="1677" y="1241"/>
                  </a:lnTo>
                  <a:lnTo>
                    <a:pt x="1610" y="1243"/>
                  </a:lnTo>
                  <a:lnTo>
                    <a:pt x="1539" y="1241"/>
                  </a:lnTo>
                  <a:lnTo>
                    <a:pt x="1468" y="1236"/>
                  </a:lnTo>
                  <a:lnTo>
                    <a:pt x="1397" y="1227"/>
                  </a:lnTo>
                  <a:lnTo>
                    <a:pt x="1326" y="1215"/>
                  </a:lnTo>
                  <a:lnTo>
                    <a:pt x="1253" y="1200"/>
                  </a:lnTo>
                  <a:lnTo>
                    <a:pt x="1181" y="1180"/>
                  </a:lnTo>
                  <a:lnTo>
                    <a:pt x="1107" y="1157"/>
                  </a:lnTo>
                  <a:lnTo>
                    <a:pt x="1035" y="1130"/>
                  </a:lnTo>
                  <a:lnTo>
                    <a:pt x="963" y="1099"/>
                  </a:lnTo>
                  <a:lnTo>
                    <a:pt x="892" y="1063"/>
                  </a:lnTo>
                  <a:lnTo>
                    <a:pt x="822" y="1023"/>
                  </a:lnTo>
                  <a:lnTo>
                    <a:pt x="755" y="980"/>
                  </a:lnTo>
                  <a:lnTo>
                    <a:pt x="689" y="932"/>
                  </a:lnTo>
                  <a:lnTo>
                    <a:pt x="625" y="879"/>
                  </a:lnTo>
                  <a:lnTo>
                    <a:pt x="599" y="854"/>
                  </a:lnTo>
                  <a:lnTo>
                    <a:pt x="570" y="825"/>
                  </a:lnTo>
                  <a:lnTo>
                    <a:pt x="538" y="791"/>
                  </a:lnTo>
                  <a:lnTo>
                    <a:pt x="505" y="755"/>
                  </a:lnTo>
                  <a:lnTo>
                    <a:pt x="471" y="717"/>
                  </a:lnTo>
                  <a:lnTo>
                    <a:pt x="435" y="676"/>
                  </a:lnTo>
                  <a:lnTo>
                    <a:pt x="399" y="632"/>
                  </a:lnTo>
                  <a:lnTo>
                    <a:pt x="364" y="588"/>
                  </a:lnTo>
                  <a:lnTo>
                    <a:pt x="328" y="543"/>
                  </a:lnTo>
                  <a:lnTo>
                    <a:pt x="259" y="455"/>
                  </a:lnTo>
                  <a:lnTo>
                    <a:pt x="227" y="411"/>
                  </a:lnTo>
                  <a:lnTo>
                    <a:pt x="196" y="369"/>
                  </a:lnTo>
                  <a:lnTo>
                    <a:pt x="169" y="329"/>
                  </a:lnTo>
                  <a:lnTo>
                    <a:pt x="143" y="292"/>
                  </a:lnTo>
                  <a:lnTo>
                    <a:pt x="124" y="260"/>
                  </a:lnTo>
                  <a:lnTo>
                    <a:pt x="107" y="230"/>
                  </a:lnTo>
                  <a:lnTo>
                    <a:pt x="94" y="203"/>
                  </a:lnTo>
                  <a:lnTo>
                    <a:pt x="84" y="180"/>
                  </a:lnTo>
                  <a:lnTo>
                    <a:pt x="75" y="161"/>
                  </a:lnTo>
                  <a:lnTo>
                    <a:pt x="66" y="152"/>
                  </a:lnTo>
                  <a:lnTo>
                    <a:pt x="54" y="140"/>
                  </a:lnTo>
                  <a:lnTo>
                    <a:pt x="42" y="126"/>
                  </a:lnTo>
                  <a:lnTo>
                    <a:pt x="18" y="95"/>
                  </a:lnTo>
                  <a:lnTo>
                    <a:pt x="9" y="78"/>
                  </a:lnTo>
                  <a:lnTo>
                    <a:pt x="2" y="60"/>
                  </a:lnTo>
                  <a:lnTo>
                    <a:pt x="0" y="41"/>
                  </a:lnTo>
                  <a:lnTo>
                    <a:pt x="3" y="29"/>
                  </a:lnTo>
                  <a:lnTo>
                    <a:pt x="9" y="18"/>
                  </a:lnTo>
                  <a:lnTo>
                    <a:pt x="18" y="10"/>
                  </a:lnTo>
                  <a:lnTo>
                    <a:pt x="29" y="3"/>
                  </a:lnTo>
                  <a:lnTo>
                    <a:pt x="41" y="1"/>
                  </a:lnTo>
                  <a:lnTo>
                    <a:pt x="45" y="0"/>
                  </a:lnTo>
                  <a:close/>
                </a:path>
              </a:pathLst>
            </a:custGeom>
            <a:solidFill>
              <a:srgbClr val="C0000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12" name="Freeform 244"/>
            <p:cNvSpPr>
              <a:spLocks/>
            </p:cNvSpPr>
            <p:nvPr/>
          </p:nvSpPr>
          <p:spPr bwMode="auto">
            <a:xfrm>
              <a:off x="4283076" y="4203701"/>
              <a:ext cx="139700" cy="214313"/>
            </a:xfrm>
            <a:custGeom>
              <a:avLst/>
              <a:gdLst/>
              <a:ahLst/>
              <a:cxnLst>
                <a:cxn ang="0">
                  <a:pos x="44" y="0"/>
                </a:cxn>
                <a:cxn ang="0">
                  <a:pos x="45" y="2"/>
                </a:cxn>
                <a:cxn ang="0">
                  <a:pos x="49" y="7"/>
                </a:cxn>
                <a:cxn ang="0">
                  <a:pos x="53" y="15"/>
                </a:cxn>
                <a:cxn ang="0">
                  <a:pos x="59" y="24"/>
                </a:cxn>
                <a:cxn ang="0">
                  <a:pos x="72" y="46"/>
                </a:cxn>
                <a:cxn ang="0">
                  <a:pos x="78" y="57"/>
                </a:cxn>
                <a:cxn ang="0">
                  <a:pos x="84" y="67"/>
                </a:cxn>
                <a:cxn ang="0">
                  <a:pos x="88" y="74"/>
                </a:cxn>
                <a:cxn ang="0">
                  <a:pos x="81" y="72"/>
                </a:cxn>
                <a:cxn ang="0">
                  <a:pos x="74" y="73"/>
                </a:cxn>
                <a:cxn ang="0">
                  <a:pos x="65" y="79"/>
                </a:cxn>
                <a:cxn ang="0">
                  <a:pos x="58" y="87"/>
                </a:cxn>
                <a:cxn ang="0">
                  <a:pos x="51" y="97"/>
                </a:cxn>
                <a:cxn ang="0">
                  <a:pos x="45" y="109"/>
                </a:cxn>
                <a:cxn ang="0">
                  <a:pos x="41" y="122"/>
                </a:cxn>
                <a:cxn ang="0">
                  <a:pos x="40" y="135"/>
                </a:cxn>
                <a:cxn ang="0">
                  <a:pos x="0" y="53"/>
                </a:cxn>
                <a:cxn ang="0">
                  <a:pos x="1" y="49"/>
                </a:cxn>
                <a:cxn ang="0">
                  <a:pos x="3" y="42"/>
                </a:cxn>
                <a:cxn ang="0">
                  <a:pos x="7" y="33"/>
                </a:cxn>
                <a:cxn ang="0">
                  <a:pos x="12" y="23"/>
                </a:cxn>
                <a:cxn ang="0">
                  <a:pos x="17" y="14"/>
                </a:cxn>
                <a:cxn ang="0">
                  <a:pos x="25" y="6"/>
                </a:cxn>
                <a:cxn ang="0">
                  <a:pos x="34" y="1"/>
                </a:cxn>
                <a:cxn ang="0">
                  <a:pos x="44" y="0"/>
                </a:cxn>
              </a:cxnLst>
              <a:rect l="0" t="0" r="r" b="b"/>
              <a:pathLst>
                <a:path w="88" h="135">
                  <a:moveTo>
                    <a:pt x="44" y="0"/>
                  </a:moveTo>
                  <a:lnTo>
                    <a:pt x="45" y="2"/>
                  </a:lnTo>
                  <a:lnTo>
                    <a:pt x="49" y="7"/>
                  </a:lnTo>
                  <a:lnTo>
                    <a:pt x="53" y="15"/>
                  </a:lnTo>
                  <a:lnTo>
                    <a:pt x="59" y="24"/>
                  </a:lnTo>
                  <a:lnTo>
                    <a:pt x="72" y="46"/>
                  </a:lnTo>
                  <a:lnTo>
                    <a:pt x="78" y="57"/>
                  </a:lnTo>
                  <a:lnTo>
                    <a:pt x="84" y="67"/>
                  </a:lnTo>
                  <a:lnTo>
                    <a:pt x="88" y="74"/>
                  </a:lnTo>
                  <a:lnTo>
                    <a:pt x="81" y="72"/>
                  </a:lnTo>
                  <a:lnTo>
                    <a:pt x="74" y="73"/>
                  </a:lnTo>
                  <a:lnTo>
                    <a:pt x="65" y="79"/>
                  </a:lnTo>
                  <a:lnTo>
                    <a:pt x="58" y="87"/>
                  </a:lnTo>
                  <a:lnTo>
                    <a:pt x="51" y="97"/>
                  </a:lnTo>
                  <a:lnTo>
                    <a:pt x="45" y="109"/>
                  </a:lnTo>
                  <a:lnTo>
                    <a:pt x="41" y="122"/>
                  </a:lnTo>
                  <a:lnTo>
                    <a:pt x="40" y="135"/>
                  </a:lnTo>
                  <a:lnTo>
                    <a:pt x="0" y="53"/>
                  </a:lnTo>
                  <a:lnTo>
                    <a:pt x="1" y="49"/>
                  </a:lnTo>
                  <a:lnTo>
                    <a:pt x="3" y="42"/>
                  </a:lnTo>
                  <a:lnTo>
                    <a:pt x="7" y="33"/>
                  </a:lnTo>
                  <a:lnTo>
                    <a:pt x="12" y="23"/>
                  </a:lnTo>
                  <a:lnTo>
                    <a:pt x="17" y="14"/>
                  </a:lnTo>
                  <a:lnTo>
                    <a:pt x="25" y="6"/>
                  </a:lnTo>
                  <a:lnTo>
                    <a:pt x="34" y="1"/>
                  </a:lnTo>
                  <a:lnTo>
                    <a:pt x="44" y="0"/>
                  </a:lnTo>
                  <a:close/>
                </a:path>
              </a:pathLst>
            </a:custGeom>
            <a:solidFill>
              <a:srgbClr val="A9BFD0"/>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13" name="Freeform 245"/>
            <p:cNvSpPr>
              <a:spLocks/>
            </p:cNvSpPr>
            <p:nvPr/>
          </p:nvSpPr>
          <p:spPr bwMode="auto">
            <a:xfrm>
              <a:off x="4119563" y="3810001"/>
              <a:ext cx="193675" cy="277813"/>
            </a:xfrm>
            <a:custGeom>
              <a:avLst/>
              <a:gdLst/>
              <a:ahLst/>
              <a:cxnLst>
                <a:cxn ang="0">
                  <a:pos x="26" y="0"/>
                </a:cxn>
                <a:cxn ang="0">
                  <a:pos x="46" y="3"/>
                </a:cxn>
                <a:cxn ang="0">
                  <a:pos x="65" y="11"/>
                </a:cxn>
                <a:cxn ang="0">
                  <a:pos x="81" y="24"/>
                </a:cxn>
                <a:cxn ang="0">
                  <a:pos x="96" y="41"/>
                </a:cxn>
                <a:cxn ang="0">
                  <a:pos x="109" y="60"/>
                </a:cxn>
                <a:cxn ang="0">
                  <a:pos x="118" y="82"/>
                </a:cxn>
                <a:cxn ang="0">
                  <a:pos x="121" y="98"/>
                </a:cxn>
                <a:cxn ang="0">
                  <a:pos x="122" y="113"/>
                </a:cxn>
                <a:cxn ang="0">
                  <a:pos x="120" y="132"/>
                </a:cxn>
                <a:cxn ang="0">
                  <a:pos x="115" y="148"/>
                </a:cxn>
                <a:cxn ang="0">
                  <a:pos x="107" y="162"/>
                </a:cxn>
                <a:cxn ang="0">
                  <a:pos x="95" y="173"/>
                </a:cxn>
                <a:cxn ang="0">
                  <a:pos x="94" y="173"/>
                </a:cxn>
                <a:cxn ang="0">
                  <a:pos x="92" y="175"/>
                </a:cxn>
                <a:cxn ang="0">
                  <a:pos x="88" y="175"/>
                </a:cxn>
                <a:cxn ang="0">
                  <a:pos x="86" y="174"/>
                </a:cxn>
                <a:cxn ang="0">
                  <a:pos x="83" y="172"/>
                </a:cxn>
                <a:cxn ang="0">
                  <a:pos x="80" y="169"/>
                </a:cxn>
                <a:cxn ang="0">
                  <a:pos x="80" y="165"/>
                </a:cxn>
                <a:cxn ang="0">
                  <a:pos x="81" y="160"/>
                </a:cxn>
                <a:cxn ang="0">
                  <a:pos x="83" y="155"/>
                </a:cxn>
                <a:cxn ang="0">
                  <a:pos x="84" y="153"/>
                </a:cxn>
                <a:cxn ang="0">
                  <a:pos x="90" y="146"/>
                </a:cxn>
                <a:cxn ang="0">
                  <a:pos x="95" y="137"/>
                </a:cxn>
                <a:cxn ang="0">
                  <a:pos x="99" y="126"/>
                </a:cxn>
                <a:cxn ang="0">
                  <a:pos x="100" y="113"/>
                </a:cxn>
                <a:cxn ang="0">
                  <a:pos x="99" y="102"/>
                </a:cxn>
                <a:cxn ang="0">
                  <a:pos x="96" y="89"/>
                </a:cxn>
                <a:cxn ang="0">
                  <a:pos x="88" y="69"/>
                </a:cxn>
                <a:cxn ang="0">
                  <a:pos x="77" y="53"/>
                </a:cxn>
                <a:cxn ang="0">
                  <a:pos x="65" y="40"/>
                </a:cxn>
                <a:cxn ang="0">
                  <a:pos x="50" y="30"/>
                </a:cxn>
                <a:cxn ang="0">
                  <a:pos x="46" y="28"/>
                </a:cxn>
                <a:cxn ang="0">
                  <a:pos x="36" y="22"/>
                </a:cxn>
                <a:cxn ang="0">
                  <a:pos x="33" y="20"/>
                </a:cxn>
                <a:cxn ang="0">
                  <a:pos x="10" y="12"/>
                </a:cxn>
                <a:cxn ang="0">
                  <a:pos x="0" y="6"/>
                </a:cxn>
                <a:cxn ang="0">
                  <a:pos x="9" y="3"/>
                </a:cxn>
                <a:cxn ang="0">
                  <a:pos x="19" y="1"/>
                </a:cxn>
                <a:cxn ang="0">
                  <a:pos x="26" y="0"/>
                </a:cxn>
              </a:cxnLst>
              <a:rect l="0" t="0" r="r" b="b"/>
              <a:pathLst>
                <a:path w="122" h="175">
                  <a:moveTo>
                    <a:pt x="26" y="0"/>
                  </a:moveTo>
                  <a:lnTo>
                    <a:pt x="46" y="3"/>
                  </a:lnTo>
                  <a:lnTo>
                    <a:pt x="65" y="11"/>
                  </a:lnTo>
                  <a:lnTo>
                    <a:pt x="81" y="24"/>
                  </a:lnTo>
                  <a:lnTo>
                    <a:pt x="96" y="41"/>
                  </a:lnTo>
                  <a:lnTo>
                    <a:pt x="109" y="60"/>
                  </a:lnTo>
                  <a:lnTo>
                    <a:pt x="118" y="82"/>
                  </a:lnTo>
                  <a:lnTo>
                    <a:pt x="121" y="98"/>
                  </a:lnTo>
                  <a:lnTo>
                    <a:pt x="122" y="113"/>
                  </a:lnTo>
                  <a:lnTo>
                    <a:pt x="120" y="132"/>
                  </a:lnTo>
                  <a:lnTo>
                    <a:pt x="115" y="148"/>
                  </a:lnTo>
                  <a:lnTo>
                    <a:pt x="107" y="162"/>
                  </a:lnTo>
                  <a:lnTo>
                    <a:pt x="95" y="173"/>
                  </a:lnTo>
                  <a:lnTo>
                    <a:pt x="94" y="173"/>
                  </a:lnTo>
                  <a:lnTo>
                    <a:pt x="92" y="175"/>
                  </a:lnTo>
                  <a:lnTo>
                    <a:pt x="88" y="175"/>
                  </a:lnTo>
                  <a:lnTo>
                    <a:pt x="86" y="174"/>
                  </a:lnTo>
                  <a:lnTo>
                    <a:pt x="83" y="172"/>
                  </a:lnTo>
                  <a:lnTo>
                    <a:pt x="80" y="169"/>
                  </a:lnTo>
                  <a:lnTo>
                    <a:pt x="80" y="165"/>
                  </a:lnTo>
                  <a:lnTo>
                    <a:pt x="81" y="160"/>
                  </a:lnTo>
                  <a:lnTo>
                    <a:pt x="83" y="155"/>
                  </a:lnTo>
                  <a:lnTo>
                    <a:pt x="84" y="153"/>
                  </a:lnTo>
                  <a:lnTo>
                    <a:pt x="90" y="146"/>
                  </a:lnTo>
                  <a:lnTo>
                    <a:pt x="95" y="137"/>
                  </a:lnTo>
                  <a:lnTo>
                    <a:pt x="99" y="126"/>
                  </a:lnTo>
                  <a:lnTo>
                    <a:pt x="100" y="113"/>
                  </a:lnTo>
                  <a:lnTo>
                    <a:pt x="99" y="102"/>
                  </a:lnTo>
                  <a:lnTo>
                    <a:pt x="96" y="89"/>
                  </a:lnTo>
                  <a:lnTo>
                    <a:pt x="88" y="69"/>
                  </a:lnTo>
                  <a:lnTo>
                    <a:pt x="77" y="53"/>
                  </a:lnTo>
                  <a:lnTo>
                    <a:pt x="65" y="40"/>
                  </a:lnTo>
                  <a:lnTo>
                    <a:pt x="50" y="30"/>
                  </a:lnTo>
                  <a:lnTo>
                    <a:pt x="46" y="28"/>
                  </a:lnTo>
                  <a:lnTo>
                    <a:pt x="36" y="22"/>
                  </a:lnTo>
                  <a:lnTo>
                    <a:pt x="33" y="20"/>
                  </a:lnTo>
                  <a:lnTo>
                    <a:pt x="10" y="12"/>
                  </a:lnTo>
                  <a:lnTo>
                    <a:pt x="0" y="6"/>
                  </a:lnTo>
                  <a:lnTo>
                    <a:pt x="9" y="3"/>
                  </a:lnTo>
                  <a:lnTo>
                    <a:pt x="19" y="1"/>
                  </a:lnTo>
                  <a:lnTo>
                    <a:pt x="26" y="0"/>
                  </a:lnTo>
                  <a:close/>
                </a:path>
              </a:pathLst>
            </a:custGeom>
            <a:solidFill>
              <a:schemeClr val="bg1">
                <a:lumMod val="50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14" name="Freeform 246"/>
            <p:cNvSpPr>
              <a:spLocks/>
            </p:cNvSpPr>
            <p:nvPr/>
          </p:nvSpPr>
          <p:spPr bwMode="auto">
            <a:xfrm>
              <a:off x="4103688" y="3810001"/>
              <a:ext cx="195263" cy="274638"/>
            </a:xfrm>
            <a:custGeom>
              <a:avLst/>
              <a:gdLst/>
              <a:ahLst/>
              <a:cxnLst>
                <a:cxn ang="0">
                  <a:pos x="27" y="0"/>
                </a:cxn>
                <a:cxn ang="0">
                  <a:pos x="46" y="3"/>
                </a:cxn>
                <a:cxn ang="0">
                  <a:pos x="65" y="11"/>
                </a:cxn>
                <a:cxn ang="0">
                  <a:pos x="81" y="24"/>
                </a:cxn>
                <a:cxn ang="0">
                  <a:pos x="96" y="41"/>
                </a:cxn>
                <a:cxn ang="0">
                  <a:pos x="109" y="60"/>
                </a:cxn>
                <a:cxn ang="0">
                  <a:pos x="118" y="82"/>
                </a:cxn>
                <a:cxn ang="0">
                  <a:pos x="122" y="98"/>
                </a:cxn>
                <a:cxn ang="0">
                  <a:pos x="123" y="113"/>
                </a:cxn>
                <a:cxn ang="0">
                  <a:pos x="121" y="132"/>
                </a:cxn>
                <a:cxn ang="0">
                  <a:pos x="116" y="148"/>
                </a:cxn>
                <a:cxn ang="0">
                  <a:pos x="107" y="162"/>
                </a:cxn>
                <a:cxn ang="0">
                  <a:pos x="95" y="173"/>
                </a:cxn>
                <a:cxn ang="0">
                  <a:pos x="94" y="173"/>
                </a:cxn>
                <a:cxn ang="0">
                  <a:pos x="93" y="171"/>
                </a:cxn>
                <a:cxn ang="0">
                  <a:pos x="91" y="170"/>
                </a:cxn>
                <a:cxn ang="0">
                  <a:pos x="89" y="167"/>
                </a:cxn>
                <a:cxn ang="0">
                  <a:pos x="87" y="165"/>
                </a:cxn>
                <a:cxn ang="0">
                  <a:pos x="85" y="161"/>
                </a:cxn>
                <a:cxn ang="0">
                  <a:pos x="85" y="160"/>
                </a:cxn>
                <a:cxn ang="0">
                  <a:pos x="84" y="157"/>
                </a:cxn>
                <a:cxn ang="0">
                  <a:pos x="84" y="153"/>
                </a:cxn>
                <a:cxn ang="0">
                  <a:pos x="90" y="146"/>
                </a:cxn>
                <a:cxn ang="0">
                  <a:pos x="95" y="137"/>
                </a:cxn>
                <a:cxn ang="0">
                  <a:pos x="99" y="126"/>
                </a:cxn>
                <a:cxn ang="0">
                  <a:pos x="100" y="113"/>
                </a:cxn>
                <a:cxn ang="0">
                  <a:pos x="99" y="102"/>
                </a:cxn>
                <a:cxn ang="0">
                  <a:pos x="97" y="89"/>
                </a:cxn>
                <a:cxn ang="0">
                  <a:pos x="89" y="69"/>
                </a:cxn>
                <a:cxn ang="0">
                  <a:pos x="78" y="53"/>
                </a:cxn>
                <a:cxn ang="0">
                  <a:pos x="65" y="40"/>
                </a:cxn>
                <a:cxn ang="0">
                  <a:pos x="51" y="30"/>
                </a:cxn>
                <a:cxn ang="0">
                  <a:pos x="47" y="28"/>
                </a:cxn>
                <a:cxn ang="0">
                  <a:pos x="37" y="22"/>
                </a:cxn>
                <a:cxn ang="0">
                  <a:pos x="33" y="20"/>
                </a:cxn>
                <a:cxn ang="0">
                  <a:pos x="10" y="12"/>
                </a:cxn>
                <a:cxn ang="0">
                  <a:pos x="0" y="6"/>
                </a:cxn>
                <a:cxn ang="0">
                  <a:pos x="9" y="3"/>
                </a:cxn>
                <a:cxn ang="0">
                  <a:pos x="19" y="1"/>
                </a:cxn>
                <a:cxn ang="0">
                  <a:pos x="27" y="0"/>
                </a:cxn>
              </a:cxnLst>
              <a:rect l="0" t="0" r="r" b="b"/>
              <a:pathLst>
                <a:path w="123" h="173">
                  <a:moveTo>
                    <a:pt x="27" y="0"/>
                  </a:moveTo>
                  <a:lnTo>
                    <a:pt x="46" y="3"/>
                  </a:lnTo>
                  <a:lnTo>
                    <a:pt x="65" y="11"/>
                  </a:lnTo>
                  <a:lnTo>
                    <a:pt x="81" y="24"/>
                  </a:lnTo>
                  <a:lnTo>
                    <a:pt x="96" y="41"/>
                  </a:lnTo>
                  <a:lnTo>
                    <a:pt x="109" y="60"/>
                  </a:lnTo>
                  <a:lnTo>
                    <a:pt x="118" y="82"/>
                  </a:lnTo>
                  <a:lnTo>
                    <a:pt x="122" y="98"/>
                  </a:lnTo>
                  <a:lnTo>
                    <a:pt x="123" y="113"/>
                  </a:lnTo>
                  <a:lnTo>
                    <a:pt x="121" y="132"/>
                  </a:lnTo>
                  <a:lnTo>
                    <a:pt x="116" y="148"/>
                  </a:lnTo>
                  <a:lnTo>
                    <a:pt x="107" y="162"/>
                  </a:lnTo>
                  <a:lnTo>
                    <a:pt x="95" y="173"/>
                  </a:lnTo>
                  <a:lnTo>
                    <a:pt x="94" y="173"/>
                  </a:lnTo>
                  <a:lnTo>
                    <a:pt x="93" y="171"/>
                  </a:lnTo>
                  <a:lnTo>
                    <a:pt x="91" y="170"/>
                  </a:lnTo>
                  <a:lnTo>
                    <a:pt x="89" y="167"/>
                  </a:lnTo>
                  <a:lnTo>
                    <a:pt x="87" y="165"/>
                  </a:lnTo>
                  <a:lnTo>
                    <a:pt x="85" y="161"/>
                  </a:lnTo>
                  <a:lnTo>
                    <a:pt x="85" y="160"/>
                  </a:lnTo>
                  <a:lnTo>
                    <a:pt x="84" y="157"/>
                  </a:lnTo>
                  <a:lnTo>
                    <a:pt x="84" y="153"/>
                  </a:lnTo>
                  <a:lnTo>
                    <a:pt x="90" y="146"/>
                  </a:lnTo>
                  <a:lnTo>
                    <a:pt x="95" y="137"/>
                  </a:lnTo>
                  <a:lnTo>
                    <a:pt x="99" y="126"/>
                  </a:lnTo>
                  <a:lnTo>
                    <a:pt x="100" y="113"/>
                  </a:lnTo>
                  <a:lnTo>
                    <a:pt x="99" y="102"/>
                  </a:lnTo>
                  <a:lnTo>
                    <a:pt x="97" y="89"/>
                  </a:lnTo>
                  <a:lnTo>
                    <a:pt x="89" y="69"/>
                  </a:lnTo>
                  <a:lnTo>
                    <a:pt x="78" y="53"/>
                  </a:lnTo>
                  <a:lnTo>
                    <a:pt x="65" y="40"/>
                  </a:lnTo>
                  <a:lnTo>
                    <a:pt x="51" y="30"/>
                  </a:lnTo>
                  <a:lnTo>
                    <a:pt x="47" y="28"/>
                  </a:lnTo>
                  <a:lnTo>
                    <a:pt x="37" y="22"/>
                  </a:lnTo>
                  <a:lnTo>
                    <a:pt x="33" y="20"/>
                  </a:lnTo>
                  <a:lnTo>
                    <a:pt x="10" y="12"/>
                  </a:lnTo>
                  <a:lnTo>
                    <a:pt x="0" y="6"/>
                  </a:lnTo>
                  <a:lnTo>
                    <a:pt x="9" y="3"/>
                  </a:lnTo>
                  <a:lnTo>
                    <a:pt x="19" y="1"/>
                  </a:lnTo>
                  <a:lnTo>
                    <a:pt x="27" y="0"/>
                  </a:lnTo>
                  <a:close/>
                </a:path>
              </a:pathLst>
            </a:custGeom>
            <a:solidFill>
              <a:schemeClr val="bg1">
                <a:lumMod val="8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15" name="Freeform 247"/>
            <p:cNvSpPr>
              <a:spLocks/>
            </p:cNvSpPr>
            <p:nvPr/>
          </p:nvSpPr>
          <p:spPr bwMode="auto">
            <a:xfrm>
              <a:off x="6640513" y="1335088"/>
              <a:ext cx="819150" cy="396875"/>
            </a:xfrm>
            <a:custGeom>
              <a:avLst/>
              <a:gdLst/>
              <a:ahLst/>
              <a:cxnLst>
                <a:cxn ang="0">
                  <a:pos x="464" y="0"/>
                </a:cxn>
                <a:cxn ang="0">
                  <a:pos x="480" y="3"/>
                </a:cxn>
                <a:cxn ang="0">
                  <a:pos x="494" y="9"/>
                </a:cxn>
                <a:cxn ang="0">
                  <a:pos x="506" y="20"/>
                </a:cxn>
                <a:cxn ang="0">
                  <a:pos x="513" y="34"/>
                </a:cxn>
                <a:cxn ang="0">
                  <a:pos x="516" y="49"/>
                </a:cxn>
                <a:cxn ang="0">
                  <a:pos x="513" y="65"/>
                </a:cxn>
                <a:cxn ang="0">
                  <a:pos x="508" y="79"/>
                </a:cxn>
                <a:cxn ang="0">
                  <a:pos x="497" y="91"/>
                </a:cxn>
                <a:cxn ang="0">
                  <a:pos x="483" y="98"/>
                </a:cxn>
                <a:cxn ang="0">
                  <a:pos x="68" y="248"/>
                </a:cxn>
                <a:cxn ang="0">
                  <a:pos x="52" y="250"/>
                </a:cxn>
                <a:cxn ang="0">
                  <a:pos x="36" y="249"/>
                </a:cxn>
                <a:cxn ang="0">
                  <a:pos x="23" y="242"/>
                </a:cxn>
                <a:cxn ang="0">
                  <a:pos x="11" y="232"/>
                </a:cxn>
                <a:cxn ang="0">
                  <a:pos x="3" y="217"/>
                </a:cxn>
                <a:cxn ang="0">
                  <a:pos x="0" y="201"/>
                </a:cxn>
                <a:cxn ang="0">
                  <a:pos x="2" y="187"/>
                </a:cxn>
                <a:cxn ang="0">
                  <a:pos x="9" y="173"/>
                </a:cxn>
                <a:cxn ang="0">
                  <a:pos x="20" y="161"/>
                </a:cxn>
                <a:cxn ang="0">
                  <a:pos x="33" y="153"/>
                </a:cxn>
                <a:cxn ang="0">
                  <a:pos x="449" y="3"/>
                </a:cxn>
                <a:cxn ang="0">
                  <a:pos x="464" y="0"/>
                </a:cxn>
              </a:cxnLst>
              <a:rect l="0" t="0" r="r" b="b"/>
              <a:pathLst>
                <a:path w="516" h="250">
                  <a:moveTo>
                    <a:pt x="464" y="0"/>
                  </a:moveTo>
                  <a:lnTo>
                    <a:pt x="480" y="3"/>
                  </a:lnTo>
                  <a:lnTo>
                    <a:pt x="494" y="9"/>
                  </a:lnTo>
                  <a:lnTo>
                    <a:pt x="506" y="20"/>
                  </a:lnTo>
                  <a:lnTo>
                    <a:pt x="513" y="34"/>
                  </a:lnTo>
                  <a:lnTo>
                    <a:pt x="516" y="49"/>
                  </a:lnTo>
                  <a:lnTo>
                    <a:pt x="513" y="65"/>
                  </a:lnTo>
                  <a:lnTo>
                    <a:pt x="508" y="79"/>
                  </a:lnTo>
                  <a:lnTo>
                    <a:pt x="497" y="91"/>
                  </a:lnTo>
                  <a:lnTo>
                    <a:pt x="483" y="98"/>
                  </a:lnTo>
                  <a:lnTo>
                    <a:pt x="68" y="248"/>
                  </a:lnTo>
                  <a:lnTo>
                    <a:pt x="52" y="250"/>
                  </a:lnTo>
                  <a:lnTo>
                    <a:pt x="36" y="249"/>
                  </a:lnTo>
                  <a:lnTo>
                    <a:pt x="23" y="242"/>
                  </a:lnTo>
                  <a:lnTo>
                    <a:pt x="11" y="232"/>
                  </a:lnTo>
                  <a:lnTo>
                    <a:pt x="3" y="217"/>
                  </a:lnTo>
                  <a:lnTo>
                    <a:pt x="0" y="201"/>
                  </a:lnTo>
                  <a:lnTo>
                    <a:pt x="2" y="187"/>
                  </a:lnTo>
                  <a:lnTo>
                    <a:pt x="9" y="173"/>
                  </a:lnTo>
                  <a:lnTo>
                    <a:pt x="20" y="161"/>
                  </a:lnTo>
                  <a:lnTo>
                    <a:pt x="33" y="153"/>
                  </a:lnTo>
                  <a:lnTo>
                    <a:pt x="449" y="3"/>
                  </a:lnTo>
                  <a:lnTo>
                    <a:pt x="464" y="0"/>
                  </a:lnTo>
                  <a:close/>
                </a:path>
              </a:pathLst>
            </a:custGeom>
            <a:solidFill>
              <a:srgbClr val="C2D1DE"/>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7416" name="Freeform 248"/>
            <p:cNvSpPr>
              <a:spLocks/>
            </p:cNvSpPr>
            <p:nvPr/>
          </p:nvSpPr>
          <p:spPr bwMode="auto">
            <a:xfrm>
              <a:off x="6718301" y="1395413"/>
              <a:ext cx="663575" cy="277813"/>
            </a:xfrm>
            <a:custGeom>
              <a:avLst/>
              <a:gdLst/>
              <a:ahLst/>
              <a:cxnLst>
                <a:cxn ang="0">
                  <a:pos x="401" y="0"/>
                </a:cxn>
                <a:cxn ang="0">
                  <a:pos x="408" y="2"/>
                </a:cxn>
                <a:cxn ang="0">
                  <a:pos x="413" y="5"/>
                </a:cxn>
                <a:cxn ang="0">
                  <a:pos x="417" y="12"/>
                </a:cxn>
                <a:cxn ang="0">
                  <a:pos x="418" y="20"/>
                </a:cxn>
                <a:cxn ang="0">
                  <a:pos x="417" y="28"/>
                </a:cxn>
                <a:cxn ang="0">
                  <a:pos x="412" y="34"/>
                </a:cxn>
                <a:cxn ang="0">
                  <a:pos x="406" y="38"/>
                </a:cxn>
                <a:cxn ang="0">
                  <a:pos x="26" y="174"/>
                </a:cxn>
                <a:cxn ang="0">
                  <a:pos x="18" y="175"/>
                </a:cxn>
                <a:cxn ang="0">
                  <a:pos x="11" y="174"/>
                </a:cxn>
                <a:cxn ang="0">
                  <a:pos x="5" y="169"/>
                </a:cxn>
                <a:cxn ang="0">
                  <a:pos x="1" y="162"/>
                </a:cxn>
                <a:cxn ang="0">
                  <a:pos x="0" y="155"/>
                </a:cxn>
                <a:cxn ang="0">
                  <a:pos x="1" y="148"/>
                </a:cxn>
                <a:cxn ang="0">
                  <a:pos x="6" y="142"/>
                </a:cxn>
                <a:cxn ang="0">
                  <a:pos x="13" y="138"/>
                </a:cxn>
                <a:cxn ang="0">
                  <a:pos x="393" y="1"/>
                </a:cxn>
                <a:cxn ang="0">
                  <a:pos x="401" y="0"/>
                </a:cxn>
              </a:cxnLst>
              <a:rect l="0" t="0" r="r" b="b"/>
              <a:pathLst>
                <a:path w="418" h="175">
                  <a:moveTo>
                    <a:pt x="401" y="0"/>
                  </a:moveTo>
                  <a:lnTo>
                    <a:pt x="408" y="2"/>
                  </a:lnTo>
                  <a:lnTo>
                    <a:pt x="413" y="5"/>
                  </a:lnTo>
                  <a:lnTo>
                    <a:pt x="417" y="12"/>
                  </a:lnTo>
                  <a:lnTo>
                    <a:pt x="418" y="20"/>
                  </a:lnTo>
                  <a:lnTo>
                    <a:pt x="417" y="28"/>
                  </a:lnTo>
                  <a:lnTo>
                    <a:pt x="412" y="34"/>
                  </a:lnTo>
                  <a:lnTo>
                    <a:pt x="406" y="38"/>
                  </a:lnTo>
                  <a:lnTo>
                    <a:pt x="26" y="174"/>
                  </a:lnTo>
                  <a:lnTo>
                    <a:pt x="18" y="175"/>
                  </a:lnTo>
                  <a:lnTo>
                    <a:pt x="11" y="174"/>
                  </a:lnTo>
                  <a:lnTo>
                    <a:pt x="5" y="169"/>
                  </a:lnTo>
                  <a:lnTo>
                    <a:pt x="1" y="162"/>
                  </a:lnTo>
                  <a:lnTo>
                    <a:pt x="0" y="155"/>
                  </a:lnTo>
                  <a:lnTo>
                    <a:pt x="1" y="148"/>
                  </a:lnTo>
                  <a:lnTo>
                    <a:pt x="6" y="142"/>
                  </a:lnTo>
                  <a:lnTo>
                    <a:pt x="13" y="138"/>
                  </a:lnTo>
                  <a:lnTo>
                    <a:pt x="393" y="1"/>
                  </a:lnTo>
                  <a:lnTo>
                    <a:pt x="401" y="0"/>
                  </a:lnTo>
                  <a:close/>
                </a:path>
              </a:pathLst>
            </a:custGeom>
            <a:solidFill>
              <a:srgbClr val="FFFFFF"/>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51" name="Oval 250"/>
            <p:cNvSpPr/>
            <p:nvPr/>
          </p:nvSpPr>
          <p:spPr>
            <a:xfrm>
              <a:off x="6627812" y="2590800"/>
              <a:ext cx="410966" cy="410966"/>
            </a:xfrm>
            <a:prstGeom prst="ellipse">
              <a:avLst/>
            </a:prstGeom>
            <a:solidFill>
              <a:schemeClr val="bg1">
                <a:alpha val="1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atin typeface="Arial" panose="020B0604020202020204" pitchFamily="34" charset="0"/>
                <a:cs typeface="Arial" panose="020B0604020202020204" pitchFamily="34" charset="0"/>
              </a:endParaRPr>
            </a:p>
          </p:txBody>
        </p:sp>
        <p:sp>
          <p:nvSpPr>
            <p:cNvPr id="252" name="Oval 251"/>
            <p:cNvSpPr/>
            <p:nvPr/>
          </p:nvSpPr>
          <p:spPr>
            <a:xfrm>
              <a:off x="6780212" y="2590800"/>
              <a:ext cx="179550" cy="179550"/>
            </a:xfrm>
            <a:prstGeom prst="ellipse">
              <a:avLst/>
            </a:prstGeom>
            <a:solidFill>
              <a:schemeClr val="bg1">
                <a:alpha val="49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atin typeface="Arial" panose="020B0604020202020204" pitchFamily="34" charset="0"/>
                <a:cs typeface="Arial" panose="020B0604020202020204" pitchFamily="34" charset="0"/>
              </a:endParaRPr>
            </a:p>
          </p:txBody>
        </p:sp>
        <p:sp>
          <p:nvSpPr>
            <p:cNvPr id="253" name="Freeform 237"/>
            <p:cNvSpPr>
              <a:spLocks/>
            </p:cNvSpPr>
            <p:nvPr/>
          </p:nvSpPr>
          <p:spPr bwMode="auto">
            <a:xfrm>
              <a:off x="6022976" y="1854201"/>
              <a:ext cx="182563" cy="180975"/>
            </a:xfrm>
            <a:custGeom>
              <a:avLst/>
              <a:gdLst/>
              <a:ahLst/>
              <a:cxnLst>
                <a:cxn ang="0">
                  <a:pos x="51" y="0"/>
                </a:cxn>
                <a:cxn ang="0">
                  <a:pos x="66" y="0"/>
                </a:cxn>
                <a:cxn ang="0">
                  <a:pos x="80" y="4"/>
                </a:cxn>
                <a:cxn ang="0">
                  <a:pos x="93" y="12"/>
                </a:cxn>
                <a:cxn ang="0">
                  <a:pos x="103" y="22"/>
                </a:cxn>
                <a:cxn ang="0">
                  <a:pos x="111" y="35"/>
                </a:cxn>
                <a:cxn ang="0">
                  <a:pos x="115" y="51"/>
                </a:cxn>
                <a:cxn ang="0">
                  <a:pos x="114" y="66"/>
                </a:cxn>
                <a:cxn ang="0">
                  <a:pos x="110" y="80"/>
                </a:cxn>
                <a:cxn ang="0">
                  <a:pos x="103" y="92"/>
                </a:cxn>
                <a:cxn ang="0">
                  <a:pos x="92" y="103"/>
                </a:cxn>
                <a:cxn ang="0">
                  <a:pos x="78" y="110"/>
                </a:cxn>
                <a:cxn ang="0">
                  <a:pos x="64" y="114"/>
                </a:cxn>
                <a:cxn ang="0">
                  <a:pos x="49" y="113"/>
                </a:cxn>
                <a:cxn ang="0">
                  <a:pos x="34" y="109"/>
                </a:cxn>
                <a:cxn ang="0">
                  <a:pos x="22" y="102"/>
                </a:cxn>
                <a:cxn ang="0">
                  <a:pos x="12" y="91"/>
                </a:cxn>
                <a:cxn ang="0">
                  <a:pos x="4" y="78"/>
                </a:cxn>
                <a:cxn ang="0">
                  <a:pos x="0" y="63"/>
                </a:cxn>
                <a:cxn ang="0">
                  <a:pos x="1" y="48"/>
                </a:cxn>
                <a:cxn ang="0">
                  <a:pos x="5" y="33"/>
                </a:cxn>
                <a:cxn ang="0">
                  <a:pos x="12" y="22"/>
                </a:cxn>
                <a:cxn ang="0">
                  <a:pos x="23" y="11"/>
                </a:cxn>
                <a:cxn ang="0">
                  <a:pos x="36" y="4"/>
                </a:cxn>
                <a:cxn ang="0">
                  <a:pos x="51" y="0"/>
                </a:cxn>
              </a:cxnLst>
              <a:rect l="0" t="0" r="r" b="b"/>
              <a:pathLst>
                <a:path w="115" h="114">
                  <a:moveTo>
                    <a:pt x="51" y="0"/>
                  </a:moveTo>
                  <a:lnTo>
                    <a:pt x="66" y="0"/>
                  </a:lnTo>
                  <a:lnTo>
                    <a:pt x="80" y="4"/>
                  </a:lnTo>
                  <a:lnTo>
                    <a:pt x="93" y="12"/>
                  </a:lnTo>
                  <a:lnTo>
                    <a:pt x="103" y="22"/>
                  </a:lnTo>
                  <a:lnTo>
                    <a:pt x="111" y="35"/>
                  </a:lnTo>
                  <a:lnTo>
                    <a:pt x="115" y="51"/>
                  </a:lnTo>
                  <a:lnTo>
                    <a:pt x="114" y="66"/>
                  </a:lnTo>
                  <a:lnTo>
                    <a:pt x="110" y="80"/>
                  </a:lnTo>
                  <a:lnTo>
                    <a:pt x="103" y="92"/>
                  </a:lnTo>
                  <a:lnTo>
                    <a:pt x="92" y="103"/>
                  </a:lnTo>
                  <a:lnTo>
                    <a:pt x="78" y="110"/>
                  </a:lnTo>
                  <a:lnTo>
                    <a:pt x="64" y="114"/>
                  </a:lnTo>
                  <a:lnTo>
                    <a:pt x="49" y="113"/>
                  </a:lnTo>
                  <a:lnTo>
                    <a:pt x="34" y="109"/>
                  </a:lnTo>
                  <a:lnTo>
                    <a:pt x="22" y="102"/>
                  </a:lnTo>
                  <a:lnTo>
                    <a:pt x="12" y="91"/>
                  </a:lnTo>
                  <a:lnTo>
                    <a:pt x="4" y="78"/>
                  </a:lnTo>
                  <a:lnTo>
                    <a:pt x="0" y="63"/>
                  </a:lnTo>
                  <a:lnTo>
                    <a:pt x="1" y="48"/>
                  </a:lnTo>
                  <a:lnTo>
                    <a:pt x="5" y="33"/>
                  </a:lnTo>
                  <a:lnTo>
                    <a:pt x="12" y="22"/>
                  </a:lnTo>
                  <a:lnTo>
                    <a:pt x="23" y="11"/>
                  </a:lnTo>
                  <a:lnTo>
                    <a:pt x="36" y="4"/>
                  </a:lnTo>
                  <a:lnTo>
                    <a:pt x="51" y="0"/>
                  </a:lnTo>
                  <a:close/>
                </a:path>
              </a:pathLst>
            </a:custGeom>
            <a:solidFill>
              <a:srgbClr val="C00000"/>
            </a:solidFill>
            <a:ln w="0">
              <a:noFill/>
              <a:prstDash val="solid"/>
              <a:round/>
              <a:headEnd/>
              <a:tailEnd/>
            </a:ln>
            <a:effectLst>
              <a:innerShdw blurRad="63500" dist="50800" dir="13500000">
                <a:prstClr val="black">
                  <a:alpha val="50000"/>
                </a:prstClr>
              </a:innerShdw>
            </a:effectLst>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grpSp>
      <p:sp>
        <p:nvSpPr>
          <p:cNvPr id="255" name="Rectangle 254"/>
          <p:cNvSpPr/>
          <p:nvPr/>
        </p:nvSpPr>
        <p:spPr>
          <a:xfrm>
            <a:off x="5981543" y="2260661"/>
            <a:ext cx="5029200" cy="2667000"/>
          </a:xfrm>
          <a:prstGeom prst="rect">
            <a:avLst/>
          </a:prstGeom>
          <a:gradFill>
            <a:gsLst>
              <a:gs pos="39000">
                <a:srgbClr val="E9E9E9">
                  <a:alpha val="26000"/>
                </a:srgbClr>
              </a:gs>
              <a:gs pos="15000">
                <a:schemeClr val="bg1">
                  <a:lumMod val="95000"/>
                  <a:alpha val="20000"/>
                </a:schemeClr>
              </a:gs>
              <a:gs pos="82000">
                <a:schemeClr val="bg1">
                  <a:lumMod val="85000"/>
                </a:schemeClr>
              </a:gs>
            </a:gsLst>
            <a:lin ang="16200000" scaled="1"/>
          </a:gra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274320" tIns="274320" rIns="274320" bIns="274320" rtlCol="0" anchor="t" anchorCtr="0"/>
          <a:lstStyle/>
          <a:p>
            <a:pPr algn="ctr"/>
            <a:r>
              <a:rPr lang="en-US" b="1" kern="0" dirty="0">
                <a:solidFill>
                  <a:schemeClr val="tx1">
                    <a:lumMod val="75000"/>
                    <a:lumOff val="25000"/>
                  </a:schemeClr>
                </a:solidFill>
                <a:latin typeface="Arial" pitchFamily="34" charset="0"/>
                <a:cs typeface="Arial" pitchFamily="34" charset="0"/>
              </a:rPr>
              <a:t>Sonja Leighton-Kone</a:t>
            </a:r>
          </a:p>
          <a:p>
            <a:pPr algn="ctr"/>
            <a:r>
              <a:rPr lang="en-US" b="1" kern="0" dirty="0">
                <a:solidFill>
                  <a:schemeClr val="tx1">
                    <a:lumMod val="75000"/>
                    <a:lumOff val="25000"/>
                  </a:schemeClr>
                </a:solidFill>
                <a:latin typeface="Arial" pitchFamily="34" charset="0"/>
                <a:cs typeface="Arial" pitchFamily="34" charset="0"/>
              </a:rPr>
              <a:t>Director, Corporate Services Division</a:t>
            </a:r>
          </a:p>
          <a:p>
            <a:pPr algn="ctr"/>
            <a:r>
              <a:rPr lang="en-US" sz="1800" kern="0" dirty="0">
                <a:solidFill>
                  <a:schemeClr val="tx1">
                    <a:lumMod val="75000"/>
                    <a:lumOff val="25000"/>
                  </a:schemeClr>
                </a:solidFill>
                <a:latin typeface="Arial" pitchFamily="34" charset="0"/>
                <a:cs typeface="Arial" pitchFamily="34" charset="0"/>
              </a:rPr>
              <a:t>Mobile No: +254-741-604-440</a:t>
            </a:r>
          </a:p>
          <a:p>
            <a:pPr algn="ctr"/>
            <a:r>
              <a:rPr lang="en-US" sz="1800" kern="0" dirty="0">
                <a:solidFill>
                  <a:schemeClr val="tx1">
                    <a:lumMod val="75000"/>
                    <a:lumOff val="25000"/>
                  </a:schemeClr>
                </a:solidFill>
                <a:latin typeface="Arial" pitchFamily="34" charset="0"/>
                <a:cs typeface="Arial" pitchFamily="34" charset="0"/>
              </a:rPr>
              <a:t>Email: sonja.leighton-kone@un.org</a:t>
            </a:r>
          </a:p>
          <a:p>
            <a:pPr algn="ctr"/>
            <a:r>
              <a:rPr lang="en-US" sz="1800" kern="0" dirty="0">
                <a:solidFill>
                  <a:schemeClr val="tx1">
                    <a:lumMod val="75000"/>
                    <a:lumOff val="25000"/>
                  </a:schemeClr>
                </a:solidFill>
                <a:latin typeface="Arial" pitchFamily="34" charset="0"/>
                <a:cs typeface="Arial" pitchFamily="34" charset="0"/>
              </a:rPr>
              <a:t>.</a:t>
            </a:r>
            <a:endParaRPr lang="en-US" sz="1800" dirty="0">
              <a:solidFill>
                <a:schemeClr val="tx1">
                  <a:lumMod val="75000"/>
                  <a:lumOff val="25000"/>
                </a:schemeClr>
              </a:solidFill>
              <a:latin typeface="Arial" panose="020B0604020202020204" pitchFamily="34" charset="0"/>
              <a:cs typeface="Arial" pitchFamily="34" charset="0"/>
            </a:endParaRPr>
          </a:p>
        </p:txBody>
      </p:sp>
    </p:spTree>
    <p:extLst>
      <p:ext uri="{BB962C8B-B14F-4D97-AF65-F5344CB8AC3E}">
        <p14:creationId xmlns:p14="http://schemas.microsoft.com/office/powerpoint/2010/main" val="416210138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a:solidFill>
                  <a:schemeClr val="accent1">
                    <a:lumMod val="75000"/>
                  </a:schemeClr>
                </a:solidFill>
                <a:latin typeface="Arial" panose="020B0604020202020204" pitchFamily="34" charset="0"/>
                <a:cs typeface="Arial" panose="020B0604020202020204" pitchFamily="34" charset="0"/>
              </a:rPr>
              <a:t>Presentation Overview</a:t>
            </a:r>
          </a:p>
        </p:txBody>
      </p:sp>
      <p:sp>
        <p:nvSpPr>
          <p:cNvPr id="19" name="TextBox 18"/>
          <p:cNvSpPr txBox="1"/>
          <p:nvPr/>
        </p:nvSpPr>
        <p:spPr>
          <a:xfrm>
            <a:off x="928052" y="5144869"/>
            <a:ext cx="3031172" cy="461665"/>
          </a:xfrm>
          <a:prstGeom prst="rect">
            <a:avLst/>
          </a:prstGeom>
          <a:noFill/>
        </p:spPr>
        <p:txBody>
          <a:bodyPr wrap="square" rtlCol="0">
            <a:spAutoFit/>
          </a:bodyPr>
          <a:lstStyle/>
          <a:p>
            <a:pPr lvl="0" algn="r"/>
            <a:r>
              <a:rPr lang="en-US" b="1" kern="0" dirty="0">
                <a:solidFill>
                  <a:schemeClr val="bg1">
                    <a:lumMod val="50000"/>
                  </a:schemeClr>
                </a:solidFill>
                <a:latin typeface="Arial" panose="020B0604020202020204" pitchFamily="34" charset="0"/>
                <a:cs typeface="Arial" pitchFamily="34" charset="0"/>
              </a:rPr>
              <a:t>Next Steps</a:t>
            </a:r>
          </a:p>
        </p:txBody>
      </p:sp>
      <p:sp>
        <p:nvSpPr>
          <p:cNvPr id="16" name="Oval 15"/>
          <p:cNvSpPr/>
          <p:nvPr/>
        </p:nvSpPr>
        <p:spPr>
          <a:xfrm flipV="1">
            <a:off x="4035424" y="5867400"/>
            <a:ext cx="4117976" cy="411798"/>
          </a:xfrm>
          <a:prstGeom prst="ellipse">
            <a:avLst/>
          </a:prstGeom>
          <a:gradFill flip="none" rotWithShape="1">
            <a:gsLst>
              <a:gs pos="0">
                <a:sysClr val="windowText" lastClr="000000">
                  <a:lumMod val="50000"/>
                  <a:lumOff val="50000"/>
                  <a:alpha val="53000"/>
                </a:sysClr>
              </a:gs>
              <a:gs pos="100000">
                <a:sysClr val="window" lastClr="FFFFFF">
                  <a:alpha val="0"/>
                  <a:lumMod val="100000"/>
                </a:sysClr>
              </a:gs>
            </a:gsLst>
            <a:path path="shape">
              <a:fillToRect l="50000" t="50000" r="50000" b="50000"/>
            </a:path>
            <a:tileRect/>
          </a:gradFill>
          <a:ln w="25400" cap="flat" cmpd="sng" algn="ctr">
            <a:no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ysClr val="window" lastClr="FFFFFF"/>
              </a:solidFill>
              <a:effectLst/>
              <a:uLnTx/>
              <a:uFillTx/>
              <a:latin typeface="Arial" panose="020B0604020202020204" pitchFamily="34" charset="0"/>
              <a:cs typeface="Arial" panose="020B0604020202020204" pitchFamily="34" charset="0"/>
            </a:endParaRPr>
          </a:p>
        </p:txBody>
      </p:sp>
      <p:sp>
        <p:nvSpPr>
          <p:cNvPr id="17" name="TextBox 16"/>
          <p:cNvSpPr txBox="1"/>
          <p:nvPr/>
        </p:nvSpPr>
        <p:spPr>
          <a:xfrm>
            <a:off x="1428774" y="1698160"/>
            <a:ext cx="3031172" cy="461665"/>
          </a:xfrm>
          <a:prstGeom prst="rect">
            <a:avLst/>
          </a:prstGeom>
          <a:noFill/>
        </p:spPr>
        <p:txBody>
          <a:bodyPr wrap="square" rtlCol="0">
            <a:spAutoFit/>
          </a:bodyPr>
          <a:lstStyle/>
          <a:p>
            <a:pPr lvl="0" algn="r"/>
            <a:r>
              <a:rPr lang="en-US" b="1" kern="0" dirty="0">
                <a:solidFill>
                  <a:schemeClr val="bg1">
                    <a:lumMod val="50000"/>
                  </a:schemeClr>
                </a:solidFill>
                <a:latin typeface="Arial" panose="020B0604020202020204" pitchFamily="34" charset="0"/>
                <a:cs typeface="Arial" pitchFamily="34" charset="0"/>
              </a:rPr>
              <a:t>Key Audit Findings</a:t>
            </a:r>
          </a:p>
        </p:txBody>
      </p:sp>
      <p:grpSp>
        <p:nvGrpSpPr>
          <p:cNvPr id="2" name="Group 1">
            <a:extLst>
              <a:ext uri="{FF2B5EF4-FFF2-40B4-BE49-F238E27FC236}">
                <a16:creationId xmlns:a16="http://schemas.microsoft.com/office/drawing/2014/main" id="{A2E9578B-37A2-4D8E-9AA7-BF46BA55ED3B}"/>
              </a:ext>
            </a:extLst>
          </p:cNvPr>
          <p:cNvGrpSpPr/>
          <p:nvPr/>
        </p:nvGrpSpPr>
        <p:grpSpPr>
          <a:xfrm>
            <a:off x="4074985" y="1545021"/>
            <a:ext cx="2487307" cy="1880573"/>
            <a:chOff x="4074985" y="1545021"/>
            <a:chExt cx="2487307" cy="1880573"/>
          </a:xfrm>
        </p:grpSpPr>
        <p:sp>
          <p:nvSpPr>
            <p:cNvPr id="1031" name="Freeform 7"/>
            <p:cNvSpPr>
              <a:spLocks/>
            </p:cNvSpPr>
            <p:nvPr/>
          </p:nvSpPr>
          <p:spPr bwMode="auto">
            <a:xfrm>
              <a:off x="4076494" y="1620485"/>
              <a:ext cx="2485798" cy="1805109"/>
            </a:xfrm>
            <a:custGeom>
              <a:avLst/>
              <a:gdLst/>
              <a:ahLst/>
              <a:cxnLst>
                <a:cxn ang="0">
                  <a:pos x="1599" y="1"/>
                </a:cxn>
                <a:cxn ang="0">
                  <a:pos x="1634" y="12"/>
                </a:cxn>
                <a:cxn ang="0">
                  <a:pos x="1647" y="38"/>
                </a:cxn>
                <a:cxn ang="0">
                  <a:pos x="1632" y="79"/>
                </a:cxn>
                <a:cxn ang="0">
                  <a:pos x="1574" y="152"/>
                </a:cxn>
                <a:cxn ang="0">
                  <a:pos x="1464" y="283"/>
                </a:cxn>
                <a:cxn ang="0">
                  <a:pos x="1372" y="417"/>
                </a:cxn>
                <a:cxn ang="0">
                  <a:pos x="1317" y="529"/>
                </a:cxn>
                <a:cxn ang="0">
                  <a:pos x="1274" y="660"/>
                </a:cxn>
                <a:cxn ang="0">
                  <a:pos x="1246" y="815"/>
                </a:cxn>
                <a:cxn ang="0">
                  <a:pos x="1234" y="1002"/>
                </a:cxn>
                <a:cxn ang="0">
                  <a:pos x="1201" y="1016"/>
                </a:cxn>
                <a:cxn ang="0">
                  <a:pos x="1139" y="1042"/>
                </a:cxn>
                <a:cxn ang="0">
                  <a:pos x="1047" y="1076"/>
                </a:cxn>
                <a:cxn ang="0">
                  <a:pos x="933" y="1112"/>
                </a:cxn>
                <a:cxn ang="0">
                  <a:pos x="798" y="1147"/>
                </a:cxn>
                <a:cxn ang="0">
                  <a:pos x="647" y="1175"/>
                </a:cxn>
                <a:cxn ang="0">
                  <a:pos x="485" y="1193"/>
                </a:cxn>
                <a:cxn ang="0">
                  <a:pos x="322" y="1194"/>
                </a:cxn>
                <a:cxn ang="0">
                  <a:pos x="194" y="1174"/>
                </a:cxn>
                <a:cxn ang="0">
                  <a:pos x="99" y="1134"/>
                </a:cxn>
                <a:cxn ang="0">
                  <a:pos x="36" y="1078"/>
                </a:cxn>
                <a:cxn ang="0">
                  <a:pos x="4" y="1013"/>
                </a:cxn>
                <a:cxn ang="0">
                  <a:pos x="1" y="942"/>
                </a:cxn>
                <a:cxn ang="0">
                  <a:pos x="26" y="870"/>
                </a:cxn>
                <a:cxn ang="0">
                  <a:pos x="77" y="803"/>
                </a:cxn>
                <a:cxn ang="0">
                  <a:pos x="152" y="743"/>
                </a:cxn>
                <a:cxn ang="0">
                  <a:pos x="235" y="697"/>
                </a:cxn>
                <a:cxn ang="0">
                  <a:pos x="330" y="643"/>
                </a:cxn>
                <a:cxn ang="0">
                  <a:pos x="438" y="577"/>
                </a:cxn>
                <a:cxn ang="0">
                  <a:pos x="597" y="479"/>
                </a:cxn>
                <a:cxn ang="0">
                  <a:pos x="759" y="377"/>
                </a:cxn>
                <a:cxn ang="0">
                  <a:pos x="876" y="301"/>
                </a:cxn>
                <a:cxn ang="0">
                  <a:pos x="983" y="232"/>
                </a:cxn>
                <a:cxn ang="0">
                  <a:pos x="1076" y="172"/>
                </a:cxn>
                <a:cxn ang="0">
                  <a:pos x="1147" y="125"/>
                </a:cxn>
                <a:cxn ang="0">
                  <a:pos x="1194" y="95"/>
                </a:cxn>
                <a:cxn ang="0">
                  <a:pos x="1213" y="83"/>
                </a:cxn>
                <a:cxn ang="0">
                  <a:pos x="1235" y="76"/>
                </a:cxn>
                <a:cxn ang="0">
                  <a:pos x="1276" y="63"/>
                </a:cxn>
                <a:cxn ang="0">
                  <a:pos x="1331" y="46"/>
                </a:cxn>
                <a:cxn ang="0">
                  <a:pos x="1396" y="29"/>
                </a:cxn>
                <a:cxn ang="0">
                  <a:pos x="1464" y="13"/>
                </a:cxn>
                <a:cxn ang="0">
                  <a:pos x="1528" y="3"/>
                </a:cxn>
              </a:cxnLst>
              <a:rect l="0" t="0" r="r" b="b"/>
              <a:pathLst>
                <a:path w="1647" h="1196">
                  <a:moveTo>
                    <a:pt x="1567" y="0"/>
                  </a:moveTo>
                  <a:lnTo>
                    <a:pt x="1584" y="0"/>
                  </a:lnTo>
                  <a:lnTo>
                    <a:pt x="1599" y="1"/>
                  </a:lnTo>
                  <a:lnTo>
                    <a:pt x="1613" y="4"/>
                  </a:lnTo>
                  <a:lnTo>
                    <a:pt x="1625" y="7"/>
                  </a:lnTo>
                  <a:lnTo>
                    <a:pt x="1634" y="12"/>
                  </a:lnTo>
                  <a:lnTo>
                    <a:pt x="1641" y="19"/>
                  </a:lnTo>
                  <a:lnTo>
                    <a:pt x="1646" y="28"/>
                  </a:lnTo>
                  <a:lnTo>
                    <a:pt x="1647" y="38"/>
                  </a:lnTo>
                  <a:lnTo>
                    <a:pt x="1646" y="49"/>
                  </a:lnTo>
                  <a:lnTo>
                    <a:pt x="1640" y="64"/>
                  </a:lnTo>
                  <a:lnTo>
                    <a:pt x="1632" y="79"/>
                  </a:lnTo>
                  <a:lnTo>
                    <a:pt x="1619" y="97"/>
                  </a:lnTo>
                  <a:lnTo>
                    <a:pt x="1603" y="118"/>
                  </a:lnTo>
                  <a:lnTo>
                    <a:pt x="1574" y="152"/>
                  </a:lnTo>
                  <a:lnTo>
                    <a:pt x="1545" y="185"/>
                  </a:lnTo>
                  <a:lnTo>
                    <a:pt x="1490" y="250"/>
                  </a:lnTo>
                  <a:lnTo>
                    <a:pt x="1464" y="283"/>
                  </a:lnTo>
                  <a:lnTo>
                    <a:pt x="1440" y="315"/>
                  </a:lnTo>
                  <a:lnTo>
                    <a:pt x="1393" y="382"/>
                  </a:lnTo>
                  <a:lnTo>
                    <a:pt x="1372" y="417"/>
                  </a:lnTo>
                  <a:lnTo>
                    <a:pt x="1352" y="453"/>
                  </a:lnTo>
                  <a:lnTo>
                    <a:pt x="1334" y="490"/>
                  </a:lnTo>
                  <a:lnTo>
                    <a:pt x="1317" y="529"/>
                  </a:lnTo>
                  <a:lnTo>
                    <a:pt x="1300" y="571"/>
                  </a:lnTo>
                  <a:lnTo>
                    <a:pt x="1287" y="614"/>
                  </a:lnTo>
                  <a:lnTo>
                    <a:pt x="1274" y="660"/>
                  </a:lnTo>
                  <a:lnTo>
                    <a:pt x="1263" y="709"/>
                  </a:lnTo>
                  <a:lnTo>
                    <a:pt x="1253" y="760"/>
                  </a:lnTo>
                  <a:lnTo>
                    <a:pt x="1246" y="815"/>
                  </a:lnTo>
                  <a:lnTo>
                    <a:pt x="1240" y="874"/>
                  </a:lnTo>
                  <a:lnTo>
                    <a:pt x="1235" y="936"/>
                  </a:lnTo>
                  <a:lnTo>
                    <a:pt x="1234" y="1002"/>
                  </a:lnTo>
                  <a:lnTo>
                    <a:pt x="1225" y="1006"/>
                  </a:lnTo>
                  <a:lnTo>
                    <a:pt x="1216" y="1010"/>
                  </a:lnTo>
                  <a:lnTo>
                    <a:pt x="1201" y="1016"/>
                  </a:lnTo>
                  <a:lnTo>
                    <a:pt x="1184" y="1024"/>
                  </a:lnTo>
                  <a:lnTo>
                    <a:pt x="1163" y="1033"/>
                  </a:lnTo>
                  <a:lnTo>
                    <a:pt x="1139" y="1042"/>
                  </a:lnTo>
                  <a:lnTo>
                    <a:pt x="1111" y="1053"/>
                  </a:lnTo>
                  <a:lnTo>
                    <a:pt x="1081" y="1064"/>
                  </a:lnTo>
                  <a:lnTo>
                    <a:pt x="1047" y="1076"/>
                  </a:lnTo>
                  <a:lnTo>
                    <a:pt x="1011" y="1088"/>
                  </a:lnTo>
                  <a:lnTo>
                    <a:pt x="973" y="1100"/>
                  </a:lnTo>
                  <a:lnTo>
                    <a:pt x="933" y="1112"/>
                  </a:lnTo>
                  <a:lnTo>
                    <a:pt x="889" y="1124"/>
                  </a:lnTo>
                  <a:lnTo>
                    <a:pt x="845" y="1136"/>
                  </a:lnTo>
                  <a:lnTo>
                    <a:pt x="798" y="1147"/>
                  </a:lnTo>
                  <a:lnTo>
                    <a:pt x="749" y="1158"/>
                  </a:lnTo>
                  <a:lnTo>
                    <a:pt x="699" y="1167"/>
                  </a:lnTo>
                  <a:lnTo>
                    <a:pt x="647" y="1175"/>
                  </a:lnTo>
                  <a:lnTo>
                    <a:pt x="594" y="1183"/>
                  </a:lnTo>
                  <a:lnTo>
                    <a:pt x="540" y="1188"/>
                  </a:lnTo>
                  <a:lnTo>
                    <a:pt x="485" y="1193"/>
                  </a:lnTo>
                  <a:lnTo>
                    <a:pt x="429" y="1195"/>
                  </a:lnTo>
                  <a:lnTo>
                    <a:pt x="372" y="1196"/>
                  </a:lnTo>
                  <a:lnTo>
                    <a:pt x="322" y="1194"/>
                  </a:lnTo>
                  <a:lnTo>
                    <a:pt x="275" y="1190"/>
                  </a:lnTo>
                  <a:lnTo>
                    <a:pt x="232" y="1183"/>
                  </a:lnTo>
                  <a:lnTo>
                    <a:pt x="194" y="1174"/>
                  </a:lnTo>
                  <a:lnTo>
                    <a:pt x="158" y="1162"/>
                  </a:lnTo>
                  <a:lnTo>
                    <a:pt x="126" y="1148"/>
                  </a:lnTo>
                  <a:lnTo>
                    <a:pt x="99" y="1134"/>
                  </a:lnTo>
                  <a:lnTo>
                    <a:pt x="74" y="1116"/>
                  </a:lnTo>
                  <a:lnTo>
                    <a:pt x="54" y="1098"/>
                  </a:lnTo>
                  <a:lnTo>
                    <a:pt x="36" y="1078"/>
                  </a:lnTo>
                  <a:lnTo>
                    <a:pt x="22" y="1057"/>
                  </a:lnTo>
                  <a:lnTo>
                    <a:pt x="12" y="1035"/>
                  </a:lnTo>
                  <a:lnTo>
                    <a:pt x="4" y="1013"/>
                  </a:lnTo>
                  <a:lnTo>
                    <a:pt x="1" y="990"/>
                  </a:lnTo>
                  <a:lnTo>
                    <a:pt x="0" y="966"/>
                  </a:lnTo>
                  <a:lnTo>
                    <a:pt x="1" y="942"/>
                  </a:lnTo>
                  <a:lnTo>
                    <a:pt x="7" y="918"/>
                  </a:lnTo>
                  <a:lnTo>
                    <a:pt x="15" y="894"/>
                  </a:lnTo>
                  <a:lnTo>
                    <a:pt x="26" y="870"/>
                  </a:lnTo>
                  <a:lnTo>
                    <a:pt x="40" y="847"/>
                  </a:lnTo>
                  <a:lnTo>
                    <a:pt x="57" y="824"/>
                  </a:lnTo>
                  <a:lnTo>
                    <a:pt x="77" y="803"/>
                  </a:lnTo>
                  <a:lnTo>
                    <a:pt x="99" y="781"/>
                  </a:lnTo>
                  <a:lnTo>
                    <a:pt x="124" y="762"/>
                  </a:lnTo>
                  <a:lnTo>
                    <a:pt x="152" y="743"/>
                  </a:lnTo>
                  <a:lnTo>
                    <a:pt x="182" y="726"/>
                  </a:lnTo>
                  <a:lnTo>
                    <a:pt x="207" y="712"/>
                  </a:lnTo>
                  <a:lnTo>
                    <a:pt x="235" y="697"/>
                  </a:lnTo>
                  <a:lnTo>
                    <a:pt x="265" y="680"/>
                  </a:lnTo>
                  <a:lnTo>
                    <a:pt x="296" y="662"/>
                  </a:lnTo>
                  <a:lnTo>
                    <a:pt x="330" y="643"/>
                  </a:lnTo>
                  <a:lnTo>
                    <a:pt x="365" y="621"/>
                  </a:lnTo>
                  <a:lnTo>
                    <a:pt x="400" y="600"/>
                  </a:lnTo>
                  <a:lnTo>
                    <a:pt x="438" y="577"/>
                  </a:lnTo>
                  <a:lnTo>
                    <a:pt x="477" y="554"/>
                  </a:lnTo>
                  <a:lnTo>
                    <a:pt x="556" y="504"/>
                  </a:lnTo>
                  <a:lnTo>
                    <a:pt x="597" y="479"/>
                  </a:lnTo>
                  <a:lnTo>
                    <a:pt x="637" y="454"/>
                  </a:lnTo>
                  <a:lnTo>
                    <a:pt x="719" y="402"/>
                  </a:lnTo>
                  <a:lnTo>
                    <a:pt x="759" y="377"/>
                  </a:lnTo>
                  <a:lnTo>
                    <a:pt x="799" y="351"/>
                  </a:lnTo>
                  <a:lnTo>
                    <a:pt x="838" y="326"/>
                  </a:lnTo>
                  <a:lnTo>
                    <a:pt x="876" y="301"/>
                  </a:lnTo>
                  <a:lnTo>
                    <a:pt x="913" y="278"/>
                  </a:lnTo>
                  <a:lnTo>
                    <a:pt x="949" y="254"/>
                  </a:lnTo>
                  <a:lnTo>
                    <a:pt x="983" y="232"/>
                  </a:lnTo>
                  <a:lnTo>
                    <a:pt x="1016" y="212"/>
                  </a:lnTo>
                  <a:lnTo>
                    <a:pt x="1047" y="191"/>
                  </a:lnTo>
                  <a:lnTo>
                    <a:pt x="1076" y="172"/>
                  </a:lnTo>
                  <a:lnTo>
                    <a:pt x="1102" y="155"/>
                  </a:lnTo>
                  <a:lnTo>
                    <a:pt x="1126" y="140"/>
                  </a:lnTo>
                  <a:lnTo>
                    <a:pt x="1147" y="125"/>
                  </a:lnTo>
                  <a:lnTo>
                    <a:pt x="1166" y="113"/>
                  </a:lnTo>
                  <a:lnTo>
                    <a:pt x="1182" y="103"/>
                  </a:lnTo>
                  <a:lnTo>
                    <a:pt x="1194" y="95"/>
                  </a:lnTo>
                  <a:lnTo>
                    <a:pt x="1204" y="89"/>
                  </a:lnTo>
                  <a:lnTo>
                    <a:pt x="1210" y="84"/>
                  </a:lnTo>
                  <a:lnTo>
                    <a:pt x="1213" y="83"/>
                  </a:lnTo>
                  <a:lnTo>
                    <a:pt x="1217" y="82"/>
                  </a:lnTo>
                  <a:lnTo>
                    <a:pt x="1224" y="79"/>
                  </a:lnTo>
                  <a:lnTo>
                    <a:pt x="1235" y="76"/>
                  </a:lnTo>
                  <a:lnTo>
                    <a:pt x="1246" y="72"/>
                  </a:lnTo>
                  <a:lnTo>
                    <a:pt x="1260" y="67"/>
                  </a:lnTo>
                  <a:lnTo>
                    <a:pt x="1276" y="63"/>
                  </a:lnTo>
                  <a:lnTo>
                    <a:pt x="1293" y="58"/>
                  </a:lnTo>
                  <a:lnTo>
                    <a:pt x="1311" y="52"/>
                  </a:lnTo>
                  <a:lnTo>
                    <a:pt x="1331" y="46"/>
                  </a:lnTo>
                  <a:lnTo>
                    <a:pt x="1352" y="41"/>
                  </a:lnTo>
                  <a:lnTo>
                    <a:pt x="1374" y="35"/>
                  </a:lnTo>
                  <a:lnTo>
                    <a:pt x="1396" y="29"/>
                  </a:lnTo>
                  <a:lnTo>
                    <a:pt x="1418" y="24"/>
                  </a:lnTo>
                  <a:lnTo>
                    <a:pt x="1441" y="18"/>
                  </a:lnTo>
                  <a:lnTo>
                    <a:pt x="1464" y="13"/>
                  </a:lnTo>
                  <a:lnTo>
                    <a:pt x="1486" y="9"/>
                  </a:lnTo>
                  <a:lnTo>
                    <a:pt x="1507" y="6"/>
                  </a:lnTo>
                  <a:lnTo>
                    <a:pt x="1528" y="3"/>
                  </a:lnTo>
                  <a:lnTo>
                    <a:pt x="1548" y="1"/>
                  </a:lnTo>
                  <a:lnTo>
                    <a:pt x="1567" y="0"/>
                  </a:lnTo>
                  <a:close/>
                </a:path>
              </a:pathLst>
            </a:custGeom>
            <a:solidFill>
              <a:srgbClr val="FF0000">
                <a:alpha val="70000"/>
              </a:srgb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1032" name="Freeform 8"/>
            <p:cNvSpPr>
              <a:spLocks/>
            </p:cNvSpPr>
            <p:nvPr/>
          </p:nvSpPr>
          <p:spPr bwMode="auto">
            <a:xfrm>
              <a:off x="4074985" y="1545021"/>
              <a:ext cx="2482779" cy="1492686"/>
            </a:xfrm>
            <a:custGeom>
              <a:avLst/>
              <a:gdLst/>
              <a:ahLst/>
              <a:cxnLst>
                <a:cxn ang="0">
                  <a:pos x="1413" y="2"/>
                </a:cxn>
                <a:cxn ang="0">
                  <a:pos x="1498" y="10"/>
                </a:cxn>
                <a:cxn ang="0">
                  <a:pos x="1565" y="25"/>
                </a:cxn>
                <a:cxn ang="0">
                  <a:pos x="1613" y="43"/>
                </a:cxn>
                <a:cxn ang="0">
                  <a:pos x="1640" y="62"/>
                </a:cxn>
                <a:cxn ang="0">
                  <a:pos x="1644" y="73"/>
                </a:cxn>
                <a:cxn ang="0">
                  <a:pos x="1635" y="71"/>
                </a:cxn>
                <a:cxn ang="0">
                  <a:pos x="1593" y="70"/>
                </a:cxn>
                <a:cxn ang="0">
                  <a:pos x="1561" y="74"/>
                </a:cxn>
                <a:cxn ang="0">
                  <a:pos x="1523" y="81"/>
                </a:cxn>
                <a:cxn ang="0">
                  <a:pos x="1482" y="95"/>
                </a:cxn>
                <a:cxn ang="0">
                  <a:pos x="1436" y="115"/>
                </a:cxn>
                <a:cxn ang="0">
                  <a:pos x="1388" y="145"/>
                </a:cxn>
                <a:cxn ang="0">
                  <a:pos x="1336" y="185"/>
                </a:cxn>
                <a:cxn ang="0">
                  <a:pos x="1283" y="236"/>
                </a:cxn>
                <a:cxn ang="0">
                  <a:pos x="1230" y="300"/>
                </a:cxn>
                <a:cxn ang="0">
                  <a:pos x="1178" y="379"/>
                </a:cxn>
                <a:cxn ang="0">
                  <a:pos x="1127" y="473"/>
                </a:cxn>
                <a:cxn ang="0">
                  <a:pos x="1077" y="585"/>
                </a:cxn>
                <a:cxn ang="0">
                  <a:pos x="1031" y="715"/>
                </a:cxn>
                <a:cxn ang="0">
                  <a:pos x="989" y="865"/>
                </a:cxn>
                <a:cxn ang="0">
                  <a:pos x="980" y="862"/>
                </a:cxn>
                <a:cxn ang="0">
                  <a:pos x="954" y="854"/>
                </a:cxn>
                <a:cxn ang="0">
                  <a:pos x="914" y="843"/>
                </a:cxn>
                <a:cxn ang="0">
                  <a:pos x="861" y="830"/>
                </a:cxn>
                <a:cxn ang="0">
                  <a:pos x="798" y="815"/>
                </a:cxn>
                <a:cxn ang="0">
                  <a:pos x="726" y="802"/>
                </a:cxn>
                <a:cxn ang="0">
                  <a:pos x="648" y="792"/>
                </a:cxn>
                <a:cxn ang="0">
                  <a:pos x="563" y="786"/>
                </a:cxn>
                <a:cxn ang="0">
                  <a:pos x="477" y="786"/>
                </a:cxn>
                <a:cxn ang="0">
                  <a:pos x="389" y="793"/>
                </a:cxn>
                <a:cxn ang="0">
                  <a:pos x="301" y="808"/>
                </a:cxn>
                <a:cxn ang="0">
                  <a:pos x="217" y="835"/>
                </a:cxn>
                <a:cxn ang="0">
                  <a:pos x="137" y="872"/>
                </a:cxn>
                <a:cxn ang="0">
                  <a:pos x="64" y="924"/>
                </a:cxn>
                <a:cxn ang="0">
                  <a:pos x="0" y="989"/>
                </a:cxn>
                <a:cxn ang="0">
                  <a:pos x="2" y="979"/>
                </a:cxn>
                <a:cxn ang="0">
                  <a:pos x="11" y="951"/>
                </a:cxn>
                <a:cxn ang="0">
                  <a:pos x="25" y="907"/>
                </a:cxn>
                <a:cxn ang="0">
                  <a:pos x="49" y="849"/>
                </a:cxn>
                <a:cxn ang="0">
                  <a:pos x="81" y="781"/>
                </a:cxn>
                <a:cxn ang="0">
                  <a:pos x="123" y="704"/>
                </a:cxn>
                <a:cxn ang="0">
                  <a:pos x="177" y="620"/>
                </a:cxn>
                <a:cxn ang="0">
                  <a:pos x="243" y="533"/>
                </a:cxn>
                <a:cxn ang="0">
                  <a:pos x="321" y="445"/>
                </a:cxn>
                <a:cxn ang="0">
                  <a:pos x="415" y="357"/>
                </a:cxn>
                <a:cxn ang="0">
                  <a:pos x="525" y="274"/>
                </a:cxn>
                <a:cxn ang="0">
                  <a:pos x="650" y="196"/>
                </a:cxn>
                <a:cxn ang="0">
                  <a:pos x="798" y="123"/>
                </a:cxn>
                <a:cxn ang="0">
                  <a:pos x="940" y="70"/>
                </a:cxn>
                <a:cxn ang="0">
                  <a:pos x="1075" y="33"/>
                </a:cxn>
                <a:cxn ang="0">
                  <a:pos x="1200" y="11"/>
                </a:cxn>
                <a:cxn ang="0">
                  <a:pos x="1313" y="1"/>
                </a:cxn>
              </a:cxnLst>
              <a:rect l="0" t="0" r="r" b="b"/>
              <a:pathLst>
                <a:path w="1645" h="989">
                  <a:moveTo>
                    <a:pt x="1365" y="0"/>
                  </a:moveTo>
                  <a:lnTo>
                    <a:pt x="1413" y="2"/>
                  </a:lnTo>
                  <a:lnTo>
                    <a:pt x="1458" y="5"/>
                  </a:lnTo>
                  <a:lnTo>
                    <a:pt x="1498" y="10"/>
                  </a:lnTo>
                  <a:lnTo>
                    <a:pt x="1534" y="16"/>
                  </a:lnTo>
                  <a:lnTo>
                    <a:pt x="1565" y="25"/>
                  </a:lnTo>
                  <a:lnTo>
                    <a:pt x="1592" y="33"/>
                  </a:lnTo>
                  <a:lnTo>
                    <a:pt x="1613" y="43"/>
                  </a:lnTo>
                  <a:lnTo>
                    <a:pt x="1629" y="53"/>
                  </a:lnTo>
                  <a:lnTo>
                    <a:pt x="1640" y="62"/>
                  </a:lnTo>
                  <a:lnTo>
                    <a:pt x="1645" y="73"/>
                  </a:lnTo>
                  <a:lnTo>
                    <a:pt x="1644" y="73"/>
                  </a:lnTo>
                  <a:lnTo>
                    <a:pt x="1641" y="72"/>
                  </a:lnTo>
                  <a:lnTo>
                    <a:pt x="1635" y="71"/>
                  </a:lnTo>
                  <a:lnTo>
                    <a:pt x="1627" y="70"/>
                  </a:lnTo>
                  <a:lnTo>
                    <a:pt x="1593" y="70"/>
                  </a:lnTo>
                  <a:lnTo>
                    <a:pt x="1577" y="72"/>
                  </a:lnTo>
                  <a:lnTo>
                    <a:pt x="1561" y="74"/>
                  </a:lnTo>
                  <a:lnTo>
                    <a:pt x="1543" y="77"/>
                  </a:lnTo>
                  <a:lnTo>
                    <a:pt x="1523" y="81"/>
                  </a:lnTo>
                  <a:lnTo>
                    <a:pt x="1504" y="87"/>
                  </a:lnTo>
                  <a:lnTo>
                    <a:pt x="1482" y="95"/>
                  </a:lnTo>
                  <a:lnTo>
                    <a:pt x="1459" y="104"/>
                  </a:lnTo>
                  <a:lnTo>
                    <a:pt x="1436" y="115"/>
                  </a:lnTo>
                  <a:lnTo>
                    <a:pt x="1412" y="129"/>
                  </a:lnTo>
                  <a:lnTo>
                    <a:pt x="1388" y="145"/>
                  </a:lnTo>
                  <a:lnTo>
                    <a:pt x="1362" y="163"/>
                  </a:lnTo>
                  <a:lnTo>
                    <a:pt x="1336" y="185"/>
                  </a:lnTo>
                  <a:lnTo>
                    <a:pt x="1310" y="209"/>
                  </a:lnTo>
                  <a:lnTo>
                    <a:pt x="1283" y="236"/>
                  </a:lnTo>
                  <a:lnTo>
                    <a:pt x="1257" y="266"/>
                  </a:lnTo>
                  <a:lnTo>
                    <a:pt x="1230" y="300"/>
                  </a:lnTo>
                  <a:lnTo>
                    <a:pt x="1204" y="337"/>
                  </a:lnTo>
                  <a:lnTo>
                    <a:pt x="1178" y="379"/>
                  </a:lnTo>
                  <a:lnTo>
                    <a:pt x="1152" y="423"/>
                  </a:lnTo>
                  <a:lnTo>
                    <a:pt x="1127" y="473"/>
                  </a:lnTo>
                  <a:lnTo>
                    <a:pt x="1101" y="527"/>
                  </a:lnTo>
                  <a:lnTo>
                    <a:pt x="1077" y="585"/>
                  </a:lnTo>
                  <a:lnTo>
                    <a:pt x="1053" y="647"/>
                  </a:lnTo>
                  <a:lnTo>
                    <a:pt x="1031" y="715"/>
                  </a:lnTo>
                  <a:lnTo>
                    <a:pt x="1009" y="788"/>
                  </a:lnTo>
                  <a:lnTo>
                    <a:pt x="989" y="865"/>
                  </a:lnTo>
                  <a:lnTo>
                    <a:pt x="986" y="865"/>
                  </a:lnTo>
                  <a:lnTo>
                    <a:pt x="980" y="862"/>
                  </a:lnTo>
                  <a:lnTo>
                    <a:pt x="969" y="859"/>
                  </a:lnTo>
                  <a:lnTo>
                    <a:pt x="954" y="854"/>
                  </a:lnTo>
                  <a:lnTo>
                    <a:pt x="936" y="849"/>
                  </a:lnTo>
                  <a:lnTo>
                    <a:pt x="914" y="843"/>
                  </a:lnTo>
                  <a:lnTo>
                    <a:pt x="889" y="836"/>
                  </a:lnTo>
                  <a:lnTo>
                    <a:pt x="861" y="830"/>
                  </a:lnTo>
                  <a:lnTo>
                    <a:pt x="831" y="822"/>
                  </a:lnTo>
                  <a:lnTo>
                    <a:pt x="798" y="815"/>
                  </a:lnTo>
                  <a:lnTo>
                    <a:pt x="763" y="809"/>
                  </a:lnTo>
                  <a:lnTo>
                    <a:pt x="726" y="802"/>
                  </a:lnTo>
                  <a:lnTo>
                    <a:pt x="688" y="797"/>
                  </a:lnTo>
                  <a:lnTo>
                    <a:pt x="648" y="792"/>
                  </a:lnTo>
                  <a:lnTo>
                    <a:pt x="606" y="788"/>
                  </a:lnTo>
                  <a:lnTo>
                    <a:pt x="563" y="786"/>
                  </a:lnTo>
                  <a:lnTo>
                    <a:pt x="520" y="785"/>
                  </a:lnTo>
                  <a:lnTo>
                    <a:pt x="477" y="786"/>
                  </a:lnTo>
                  <a:lnTo>
                    <a:pt x="432" y="788"/>
                  </a:lnTo>
                  <a:lnTo>
                    <a:pt x="389" y="793"/>
                  </a:lnTo>
                  <a:lnTo>
                    <a:pt x="344" y="800"/>
                  </a:lnTo>
                  <a:lnTo>
                    <a:pt x="301" y="808"/>
                  </a:lnTo>
                  <a:lnTo>
                    <a:pt x="259" y="820"/>
                  </a:lnTo>
                  <a:lnTo>
                    <a:pt x="217" y="835"/>
                  </a:lnTo>
                  <a:lnTo>
                    <a:pt x="177" y="852"/>
                  </a:lnTo>
                  <a:lnTo>
                    <a:pt x="137" y="872"/>
                  </a:lnTo>
                  <a:lnTo>
                    <a:pt x="100" y="896"/>
                  </a:lnTo>
                  <a:lnTo>
                    <a:pt x="64" y="924"/>
                  </a:lnTo>
                  <a:lnTo>
                    <a:pt x="31" y="954"/>
                  </a:lnTo>
                  <a:lnTo>
                    <a:pt x="0" y="989"/>
                  </a:lnTo>
                  <a:lnTo>
                    <a:pt x="1" y="987"/>
                  </a:lnTo>
                  <a:lnTo>
                    <a:pt x="2" y="979"/>
                  </a:lnTo>
                  <a:lnTo>
                    <a:pt x="6" y="967"/>
                  </a:lnTo>
                  <a:lnTo>
                    <a:pt x="11" y="951"/>
                  </a:lnTo>
                  <a:lnTo>
                    <a:pt x="17" y="931"/>
                  </a:lnTo>
                  <a:lnTo>
                    <a:pt x="25" y="907"/>
                  </a:lnTo>
                  <a:lnTo>
                    <a:pt x="37" y="880"/>
                  </a:lnTo>
                  <a:lnTo>
                    <a:pt x="49" y="849"/>
                  </a:lnTo>
                  <a:lnTo>
                    <a:pt x="64" y="817"/>
                  </a:lnTo>
                  <a:lnTo>
                    <a:pt x="81" y="781"/>
                  </a:lnTo>
                  <a:lnTo>
                    <a:pt x="101" y="743"/>
                  </a:lnTo>
                  <a:lnTo>
                    <a:pt x="123" y="704"/>
                  </a:lnTo>
                  <a:lnTo>
                    <a:pt x="149" y="663"/>
                  </a:lnTo>
                  <a:lnTo>
                    <a:pt x="177" y="620"/>
                  </a:lnTo>
                  <a:lnTo>
                    <a:pt x="207" y="577"/>
                  </a:lnTo>
                  <a:lnTo>
                    <a:pt x="243" y="533"/>
                  </a:lnTo>
                  <a:lnTo>
                    <a:pt x="280" y="489"/>
                  </a:lnTo>
                  <a:lnTo>
                    <a:pt x="321" y="445"/>
                  </a:lnTo>
                  <a:lnTo>
                    <a:pt x="366" y="401"/>
                  </a:lnTo>
                  <a:lnTo>
                    <a:pt x="415" y="357"/>
                  </a:lnTo>
                  <a:lnTo>
                    <a:pt x="467" y="315"/>
                  </a:lnTo>
                  <a:lnTo>
                    <a:pt x="525" y="274"/>
                  </a:lnTo>
                  <a:lnTo>
                    <a:pt x="585" y="233"/>
                  </a:lnTo>
                  <a:lnTo>
                    <a:pt x="650" y="196"/>
                  </a:lnTo>
                  <a:lnTo>
                    <a:pt x="724" y="157"/>
                  </a:lnTo>
                  <a:lnTo>
                    <a:pt x="798" y="123"/>
                  </a:lnTo>
                  <a:lnTo>
                    <a:pt x="870" y="94"/>
                  </a:lnTo>
                  <a:lnTo>
                    <a:pt x="940" y="70"/>
                  </a:lnTo>
                  <a:lnTo>
                    <a:pt x="1008" y="50"/>
                  </a:lnTo>
                  <a:lnTo>
                    <a:pt x="1075" y="33"/>
                  </a:lnTo>
                  <a:lnTo>
                    <a:pt x="1138" y="21"/>
                  </a:lnTo>
                  <a:lnTo>
                    <a:pt x="1200" y="11"/>
                  </a:lnTo>
                  <a:lnTo>
                    <a:pt x="1258" y="4"/>
                  </a:lnTo>
                  <a:lnTo>
                    <a:pt x="1313" y="1"/>
                  </a:lnTo>
                  <a:lnTo>
                    <a:pt x="1365" y="0"/>
                  </a:lnTo>
                  <a:close/>
                </a:path>
              </a:pathLst>
            </a:custGeom>
            <a:gradFill flip="none" rotWithShape="1">
              <a:gsLst>
                <a:gs pos="0">
                  <a:srgbClr val="C00000">
                    <a:shade val="30000"/>
                    <a:satMod val="115000"/>
                  </a:srgbClr>
                </a:gs>
                <a:gs pos="50000">
                  <a:srgbClr val="C00000">
                    <a:shade val="67500"/>
                    <a:satMod val="115000"/>
                  </a:srgbClr>
                </a:gs>
                <a:gs pos="100000">
                  <a:srgbClr val="C00000">
                    <a:shade val="100000"/>
                    <a:satMod val="115000"/>
                  </a:srgbClr>
                </a:gs>
              </a:gsLst>
              <a:lin ang="27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2" name="TextBox 21"/>
            <p:cNvSpPr txBox="1"/>
            <p:nvPr/>
          </p:nvSpPr>
          <p:spPr>
            <a:xfrm>
              <a:off x="5056514" y="1870838"/>
              <a:ext cx="540533" cy="861774"/>
            </a:xfrm>
            <a:prstGeom prst="rect">
              <a:avLst/>
            </a:prstGeom>
            <a:noFill/>
          </p:spPr>
          <p:txBody>
            <a:bodyPr wrap="none" rtlCol="0">
              <a:spAutoFit/>
            </a:bodyPr>
            <a:lstStyle/>
            <a:p>
              <a:r>
                <a:rPr lang="en-US" sz="5000" dirty="0">
                  <a:solidFill>
                    <a:schemeClr val="bg1"/>
                  </a:solidFill>
                  <a:latin typeface="Arial" panose="020B0604020202020204" pitchFamily="34" charset="0"/>
                  <a:cs typeface="Arial" pitchFamily="34" charset="0"/>
                </a:rPr>
                <a:t>1</a:t>
              </a:r>
            </a:p>
          </p:txBody>
        </p:sp>
      </p:grpSp>
      <p:sp>
        <p:nvSpPr>
          <p:cNvPr id="18" name="TextBox 17"/>
          <p:cNvSpPr txBox="1"/>
          <p:nvPr/>
        </p:nvSpPr>
        <p:spPr>
          <a:xfrm>
            <a:off x="7913104" y="1670564"/>
            <a:ext cx="3031172" cy="461665"/>
          </a:xfrm>
          <a:prstGeom prst="rect">
            <a:avLst/>
          </a:prstGeom>
          <a:noFill/>
        </p:spPr>
        <p:txBody>
          <a:bodyPr wrap="square" rtlCol="0">
            <a:spAutoFit/>
          </a:bodyPr>
          <a:lstStyle/>
          <a:p>
            <a:pPr lvl="0"/>
            <a:r>
              <a:rPr lang="en-US" b="1" kern="0" dirty="0">
                <a:solidFill>
                  <a:schemeClr val="bg1">
                    <a:lumMod val="50000"/>
                  </a:schemeClr>
                </a:solidFill>
                <a:latin typeface="Arial" panose="020B0604020202020204" pitchFamily="34" charset="0"/>
                <a:cs typeface="Arial" pitchFamily="34" charset="0"/>
              </a:rPr>
              <a:t>Lessons Learned</a:t>
            </a:r>
          </a:p>
        </p:txBody>
      </p:sp>
      <p:grpSp>
        <p:nvGrpSpPr>
          <p:cNvPr id="5" name="Group 4">
            <a:extLst>
              <a:ext uri="{FF2B5EF4-FFF2-40B4-BE49-F238E27FC236}">
                <a16:creationId xmlns:a16="http://schemas.microsoft.com/office/drawing/2014/main" id="{95EE4A78-8F94-462A-83D5-AEA6D61CFF84}"/>
              </a:ext>
            </a:extLst>
          </p:cNvPr>
          <p:cNvGrpSpPr/>
          <p:nvPr/>
        </p:nvGrpSpPr>
        <p:grpSpPr>
          <a:xfrm>
            <a:off x="6136672" y="1772924"/>
            <a:ext cx="2058669" cy="2109985"/>
            <a:chOff x="6136672" y="1772924"/>
            <a:chExt cx="2058669" cy="2109985"/>
          </a:xfrm>
        </p:grpSpPr>
        <p:sp>
          <p:nvSpPr>
            <p:cNvPr id="1033" name="Freeform 9"/>
            <p:cNvSpPr>
              <a:spLocks/>
            </p:cNvSpPr>
            <p:nvPr/>
          </p:nvSpPr>
          <p:spPr bwMode="auto">
            <a:xfrm>
              <a:off x="6136672" y="1772924"/>
              <a:ext cx="1550039" cy="1611920"/>
            </a:xfrm>
            <a:custGeom>
              <a:avLst/>
              <a:gdLst/>
              <a:ahLst/>
              <a:cxnLst>
                <a:cxn ang="0">
                  <a:pos x="513" y="0"/>
                </a:cxn>
                <a:cxn ang="0">
                  <a:pos x="519" y="3"/>
                </a:cxn>
                <a:cxn ang="0">
                  <a:pos x="536" y="12"/>
                </a:cxn>
                <a:cxn ang="0">
                  <a:pos x="563" y="28"/>
                </a:cxn>
                <a:cxn ang="0">
                  <a:pos x="596" y="50"/>
                </a:cxn>
                <a:cxn ang="0">
                  <a:pos x="636" y="79"/>
                </a:cxn>
                <a:cxn ang="0">
                  <a:pos x="681" y="116"/>
                </a:cxn>
                <a:cxn ang="0">
                  <a:pos x="729" y="161"/>
                </a:cxn>
                <a:cxn ang="0">
                  <a:pos x="778" y="215"/>
                </a:cxn>
                <a:cxn ang="0">
                  <a:pos x="827" y="277"/>
                </a:cxn>
                <a:cxn ang="0">
                  <a:pos x="874" y="349"/>
                </a:cxn>
                <a:cxn ang="0">
                  <a:pos x="917" y="431"/>
                </a:cxn>
                <a:cxn ang="0">
                  <a:pos x="955" y="521"/>
                </a:cxn>
                <a:cxn ang="0">
                  <a:pos x="987" y="623"/>
                </a:cxn>
                <a:cxn ang="0">
                  <a:pos x="1010" y="736"/>
                </a:cxn>
                <a:cxn ang="0">
                  <a:pos x="1024" y="860"/>
                </a:cxn>
                <a:cxn ang="0">
                  <a:pos x="1026" y="996"/>
                </a:cxn>
                <a:cxn ang="0">
                  <a:pos x="1022" y="1067"/>
                </a:cxn>
                <a:cxn ang="0">
                  <a:pos x="1018" y="1061"/>
                </a:cxn>
                <a:cxn ang="0">
                  <a:pos x="1010" y="1050"/>
                </a:cxn>
                <a:cxn ang="0">
                  <a:pos x="998" y="1035"/>
                </a:cxn>
                <a:cxn ang="0">
                  <a:pos x="978" y="1017"/>
                </a:cxn>
                <a:cxn ang="0">
                  <a:pos x="951" y="997"/>
                </a:cxn>
                <a:cxn ang="0">
                  <a:pos x="916" y="975"/>
                </a:cxn>
                <a:cxn ang="0">
                  <a:pos x="873" y="954"/>
                </a:cxn>
                <a:cxn ang="0">
                  <a:pos x="819" y="933"/>
                </a:cxn>
                <a:cxn ang="0">
                  <a:pos x="754" y="914"/>
                </a:cxn>
                <a:cxn ang="0">
                  <a:pos x="677" y="897"/>
                </a:cxn>
                <a:cxn ang="0">
                  <a:pos x="587" y="885"/>
                </a:cxn>
                <a:cxn ang="0">
                  <a:pos x="484" y="876"/>
                </a:cxn>
                <a:cxn ang="0">
                  <a:pos x="366" y="873"/>
                </a:cxn>
                <a:cxn ang="0">
                  <a:pos x="233" y="876"/>
                </a:cxn>
                <a:cxn ang="0">
                  <a:pos x="82" y="887"/>
                </a:cxn>
                <a:cxn ang="0">
                  <a:pos x="1" y="893"/>
                </a:cxn>
                <a:cxn ang="0">
                  <a:pos x="5" y="873"/>
                </a:cxn>
                <a:cxn ang="0">
                  <a:pos x="12" y="835"/>
                </a:cxn>
                <a:cxn ang="0">
                  <a:pos x="24" y="783"/>
                </a:cxn>
                <a:cxn ang="0">
                  <a:pos x="40" y="719"/>
                </a:cxn>
                <a:cxn ang="0">
                  <a:pos x="59" y="644"/>
                </a:cxn>
                <a:cxn ang="0">
                  <a:pos x="83" y="565"/>
                </a:cxn>
                <a:cxn ang="0">
                  <a:pos x="110" y="480"/>
                </a:cxn>
                <a:cxn ang="0">
                  <a:pos x="160" y="354"/>
                </a:cxn>
                <a:cxn ang="0">
                  <a:pos x="198" y="271"/>
                </a:cxn>
                <a:cxn ang="0">
                  <a:pos x="240" y="196"/>
                </a:cxn>
                <a:cxn ang="0">
                  <a:pos x="287" y="129"/>
                </a:cxn>
                <a:cxn ang="0">
                  <a:pos x="336" y="73"/>
                </a:cxn>
                <a:cxn ang="0">
                  <a:pos x="391" y="31"/>
                </a:cxn>
                <a:cxn ang="0">
                  <a:pos x="450" y="5"/>
                </a:cxn>
              </a:cxnLst>
              <a:rect l="0" t="0" r="r" b="b"/>
              <a:pathLst>
                <a:path w="1027" h="1068">
                  <a:moveTo>
                    <a:pt x="481" y="0"/>
                  </a:moveTo>
                  <a:lnTo>
                    <a:pt x="513" y="0"/>
                  </a:lnTo>
                  <a:lnTo>
                    <a:pt x="515" y="1"/>
                  </a:lnTo>
                  <a:lnTo>
                    <a:pt x="519" y="3"/>
                  </a:lnTo>
                  <a:lnTo>
                    <a:pt x="526" y="7"/>
                  </a:lnTo>
                  <a:lnTo>
                    <a:pt x="536" y="12"/>
                  </a:lnTo>
                  <a:lnTo>
                    <a:pt x="548" y="19"/>
                  </a:lnTo>
                  <a:lnTo>
                    <a:pt x="563" y="28"/>
                  </a:lnTo>
                  <a:lnTo>
                    <a:pt x="579" y="38"/>
                  </a:lnTo>
                  <a:lnTo>
                    <a:pt x="596" y="50"/>
                  </a:lnTo>
                  <a:lnTo>
                    <a:pt x="616" y="64"/>
                  </a:lnTo>
                  <a:lnTo>
                    <a:pt x="636" y="79"/>
                  </a:lnTo>
                  <a:lnTo>
                    <a:pt x="658" y="97"/>
                  </a:lnTo>
                  <a:lnTo>
                    <a:pt x="681" y="116"/>
                  </a:lnTo>
                  <a:lnTo>
                    <a:pt x="704" y="138"/>
                  </a:lnTo>
                  <a:lnTo>
                    <a:pt x="729" y="161"/>
                  </a:lnTo>
                  <a:lnTo>
                    <a:pt x="753" y="187"/>
                  </a:lnTo>
                  <a:lnTo>
                    <a:pt x="778" y="215"/>
                  </a:lnTo>
                  <a:lnTo>
                    <a:pt x="803" y="245"/>
                  </a:lnTo>
                  <a:lnTo>
                    <a:pt x="827" y="277"/>
                  </a:lnTo>
                  <a:lnTo>
                    <a:pt x="851" y="312"/>
                  </a:lnTo>
                  <a:lnTo>
                    <a:pt x="874" y="349"/>
                  </a:lnTo>
                  <a:lnTo>
                    <a:pt x="896" y="389"/>
                  </a:lnTo>
                  <a:lnTo>
                    <a:pt x="917" y="431"/>
                  </a:lnTo>
                  <a:lnTo>
                    <a:pt x="937" y="475"/>
                  </a:lnTo>
                  <a:lnTo>
                    <a:pt x="955" y="521"/>
                  </a:lnTo>
                  <a:lnTo>
                    <a:pt x="972" y="571"/>
                  </a:lnTo>
                  <a:lnTo>
                    <a:pt x="987" y="623"/>
                  </a:lnTo>
                  <a:lnTo>
                    <a:pt x="1000" y="679"/>
                  </a:lnTo>
                  <a:lnTo>
                    <a:pt x="1010" y="736"/>
                  </a:lnTo>
                  <a:lnTo>
                    <a:pt x="1019" y="797"/>
                  </a:lnTo>
                  <a:lnTo>
                    <a:pt x="1024" y="860"/>
                  </a:lnTo>
                  <a:lnTo>
                    <a:pt x="1027" y="927"/>
                  </a:lnTo>
                  <a:lnTo>
                    <a:pt x="1026" y="996"/>
                  </a:lnTo>
                  <a:lnTo>
                    <a:pt x="1022" y="1068"/>
                  </a:lnTo>
                  <a:lnTo>
                    <a:pt x="1022" y="1067"/>
                  </a:lnTo>
                  <a:lnTo>
                    <a:pt x="1021" y="1064"/>
                  </a:lnTo>
                  <a:lnTo>
                    <a:pt x="1018" y="1061"/>
                  </a:lnTo>
                  <a:lnTo>
                    <a:pt x="1015" y="1056"/>
                  </a:lnTo>
                  <a:lnTo>
                    <a:pt x="1010" y="1050"/>
                  </a:lnTo>
                  <a:lnTo>
                    <a:pt x="1004" y="1043"/>
                  </a:lnTo>
                  <a:lnTo>
                    <a:pt x="998" y="1035"/>
                  </a:lnTo>
                  <a:lnTo>
                    <a:pt x="989" y="1027"/>
                  </a:lnTo>
                  <a:lnTo>
                    <a:pt x="978" y="1017"/>
                  </a:lnTo>
                  <a:lnTo>
                    <a:pt x="966" y="1007"/>
                  </a:lnTo>
                  <a:lnTo>
                    <a:pt x="951" y="997"/>
                  </a:lnTo>
                  <a:lnTo>
                    <a:pt x="935" y="986"/>
                  </a:lnTo>
                  <a:lnTo>
                    <a:pt x="916" y="975"/>
                  </a:lnTo>
                  <a:lnTo>
                    <a:pt x="896" y="965"/>
                  </a:lnTo>
                  <a:lnTo>
                    <a:pt x="873" y="954"/>
                  </a:lnTo>
                  <a:lnTo>
                    <a:pt x="847" y="944"/>
                  </a:lnTo>
                  <a:lnTo>
                    <a:pt x="819" y="933"/>
                  </a:lnTo>
                  <a:lnTo>
                    <a:pt x="788" y="923"/>
                  </a:lnTo>
                  <a:lnTo>
                    <a:pt x="754" y="914"/>
                  </a:lnTo>
                  <a:lnTo>
                    <a:pt x="717" y="905"/>
                  </a:lnTo>
                  <a:lnTo>
                    <a:pt x="677" y="897"/>
                  </a:lnTo>
                  <a:lnTo>
                    <a:pt x="634" y="891"/>
                  </a:lnTo>
                  <a:lnTo>
                    <a:pt x="587" y="885"/>
                  </a:lnTo>
                  <a:lnTo>
                    <a:pt x="538" y="879"/>
                  </a:lnTo>
                  <a:lnTo>
                    <a:pt x="484" y="876"/>
                  </a:lnTo>
                  <a:lnTo>
                    <a:pt x="428" y="874"/>
                  </a:lnTo>
                  <a:lnTo>
                    <a:pt x="366" y="873"/>
                  </a:lnTo>
                  <a:lnTo>
                    <a:pt x="301" y="874"/>
                  </a:lnTo>
                  <a:lnTo>
                    <a:pt x="233" y="876"/>
                  </a:lnTo>
                  <a:lnTo>
                    <a:pt x="159" y="881"/>
                  </a:lnTo>
                  <a:lnTo>
                    <a:pt x="82" y="887"/>
                  </a:lnTo>
                  <a:lnTo>
                    <a:pt x="0" y="896"/>
                  </a:lnTo>
                  <a:lnTo>
                    <a:pt x="1" y="893"/>
                  </a:lnTo>
                  <a:lnTo>
                    <a:pt x="2" y="885"/>
                  </a:lnTo>
                  <a:lnTo>
                    <a:pt x="5" y="873"/>
                  </a:lnTo>
                  <a:lnTo>
                    <a:pt x="8" y="856"/>
                  </a:lnTo>
                  <a:lnTo>
                    <a:pt x="12" y="835"/>
                  </a:lnTo>
                  <a:lnTo>
                    <a:pt x="17" y="811"/>
                  </a:lnTo>
                  <a:lnTo>
                    <a:pt x="24" y="783"/>
                  </a:lnTo>
                  <a:lnTo>
                    <a:pt x="32" y="752"/>
                  </a:lnTo>
                  <a:lnTo>
                    <a:pt x="40" y="719"/>
                  </a:lnTo>
                  <a:lnTo>
                    <a:pt x="49" y="683"/>
                  </a:lnTo>
                  <a:lnTo>
                    <a:pt x="59" y="644"/>
                  </a:lnTo>
                  <a:lnTo>
                    <a:pt x="71" y="605"/>
                  </a:lnTo>
                  <a:lnTo>
                    <a:pt x="83" y="565"/>
                  </a:lnTo>
                  <a:lnTo>
                    <a:pt x="97" y="523"/>
                  </a:lnTo>
                  <a:lnTo>
                    <a:pt x="110" y="480"/>
                  </a:lnTo>
                  <a:lnTo>
                    <a:pt x="126" y="437"/>
                  </a:lnTo>
                  <a:lnTo>
                    <a:pt x="160" y="354"/>
                  </a:lnTo>
                  <a:lnTo>
                    <a:pt x="179" y="312"/>
                  </a:lnTo>
                  <a:lnTo>
                    <a:pt x="198" y="271"/>
                  </a:lnTo>
                  <a:lnTo>
                    <a:pt x="218" y="233"/>
                  </a:lnTo>
                  <a:lnTo>
                    <a:pt x="240" y="196"/>
                  </a:lnTo>
                  <a:lnTo>
                    <a:pt x="263" y="161"/>
                  </a:lnTo>
                  <a:lnTo>
                    <a:pt x="287" y="129"/>
                  </a:lnTo>
                  <a:lnTo>
                    <a:pt x="310" y="100"/>
                  </a:lnTo>
                  <a:lnTo>
                    <a:pt x="336" y="73"/>
                  </a:lnTo>
                  <a:lnTo>
                    <a:pt x="363" y="50"/>
                  </a:lnTo>
                  <a:lnTo>
                    <a:pt x="391" y="31"/>
                  </a:lnTo>
                  <a:lnTo>
                    <a:pt x="420" y="16"/>
                  </a:lnTo>
                  <a:lnTo>
                    <a:pt x="450" y="5"/>
                  </a:lnTo>
                  <a:lnTo>
                    <a:pt x="481" y="0"/>
                  </a:lnTo>
                  <a:close/>
                </a:path>
              </a:pathLst>
            </a:custGeom>
            <a:solidFill>
              <a:schemeClr val="accent1">
                <a:alpha val="70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1034" name="Freeform 10"/>
            <p:cNvSpPr>
              <a:spLocks/>
            </p:cNvSpPr>
            <p:nvPr/>
          </p:nvSpPr>
          <p:spPr bwMode="auto">
            <a:xfrm>
              <a:off x="6788685" y="1772924"/>
              <a:ext cx="1406656" cy="2109985"/>
            </a:xfrm>
            <a:custGeom>
              <a:avLst/>
              <a:gdLst/>
              <a:ahLst/>
              <a:cxnLst>
                <a:cxn ang="0">
                  <a:pos x="120" y="2"/>
                </a:cxn>
                <a:cxn ang="0">
                  <a:pos x="188" y="15"/>
                </a:cxn>
                <a:cxn ang="0">
                  <a:pos x="260" y="41"/>
                </a:cxn>
                <a:cxn ang="0">
                  <a:pos x="336" y="80"/>
                </a:cxn>
                <a:cxn ang="0">
                  <a:pos x="417" y="135"/>
                </a:cxn>
                <a:cxn ang="0">
                  <a:pos x="501" y="209"/>
                </a:cxn>
                <a:cxn ang="0">
                  <a:pos x="589" y="301"/>
                </a:cxn>
                <a:cxn ang="0">
                  <a:pos x="680" y="414"/>
                </a:cxn>
                <a:cxn ang="0">
                  <a:pos x="762" y="533"/>
                </a:cxn>
                <a:cxn ang="0">
                  <a:pos x="821" y="642"/>
                </a:cxn>
                <a:cxn ang="0">
                  <a:pos x="865" y="750"/>
                </a:cxn>
                <a:cxn ang="0">
                  <a:pos x="896" y="856"/>
                </a:cxn>
                <a:cxn ang="0">
                  <a:pos x="917" y="958"/>
                </a:cxn>
                <a:cxn ang="0">
                  <a:pos x="928" y="1055"/>
                </a:cxn>
                <a:cxn ang="0">
                  <a:pos x="932" y="1142"/>
                </a:cxn>
                <a:cxn ang="0">
                  <a:pos x="931" y="1221"/>
                </a:cxn>
                <a:cxn ang="0">
                  <a:pos x="926" y="1287"/>
                </a:cxn>
                <a:cxn ang="0">
                  <a:pos x="920" y="1339"/>
                </a:cxn>
                <a:cxn ang="0">
                  <a:pos x="914" y="1376"/>
                </a:cxn>
                <a:cxn ang="0">
                  <a:pos x="911" y="1395"/>
                </a:cxn>
                <a:cxn ang="0">
                  <a:pos x="865" y="1346"/>
                </a:cxn>
                <a:cxn ang="0">
                  <a:pos x="770" y="1253"/>
                </a:cxn>
                <a:cxn ang="0">
                  <a:pos x="671" y="1173"/>
                </a:cxn>
                <a:cxn ang="0">
                  <a:pos x="571" y="1105"/>
                </a:cxn>
                <a:cxn ang="0">
                  <a:pos x="473" y="1050"/>
                </a:cxn>
                <a:cxn ang="0">
                  <a:pos x="380" y="1004"/>
                </a:cxn>
                <a:cxn ang="0">
                  <a:pos x="293" y="968"/>
                </a:cxn>
                <a:cxn ang="0">
                  <a:pos x="216" y="941"/>
                </a:cxn>
                <a:cxn ang="0">
                  <a:pos x="152" y="921"/>
                </a:cxn>
                <a:cxn ang="0">
                  <a:pos x="102" y="909"/>
                </a:cxn>
                <a:cxn ang="0">
                  <a:pos x="71" y="901"/>
                </a:cxn>
                <a:cxn ang="0">
                  <a:pos x="60" y="899"/>
                </a:cxn>
                <a:cxn ang="0">
                  <a:pos x="91" y="826"/>
                </a:cxn>
                <a:cxn ang="0">
                  <a:pos x="114" y="770"/>
                </a:cxn>
                <a:cxn ang="0">
                  <a:pos x="137" y="706"/>
                </a:cxn>
                <a:cxn ang="0">
                  <a:pos x="158" y="631"/>
                </a:cxn>
                <a:cxn ang="0">
                  <a:pos x="178" y="544"/>
                </a:cxn>
                <a:cxn ang="0">
                  <a:pos x="194" y="442"/>
                </a:cxn>
                <a:cxn ang="0">
                  <a:pos x="205" y="321"/>
                </a:cxn>
                <a:cxn ang="0">
                  <a:pos x="206" y="243"/>
                </a:cxn>
                <a:cxn ang="0">
                  <a:pos x="196" y="180"/>
                </a:cxn>
                <a:cxn ang="0">
                  <a:pos x="180" y="129"/>
                </a:cxn>
                <a:cxn ang="0">
                  <a:pos x="158" y="89"/>
                </a:cxn>
                <a:cxn ang="0">
                  <a:pos x="132" y="59"/>
                </a:cxn>
                <a:cxn ang="0">
                  <a:pos x="104" y="38"/>
                </a:cxn>
                <a:cxn ang="0">
                  <a:pos x="76" y="23"/>
                </a:cxn>
                <a:cxn ang="0">
                  <a:pos x="49" y="15"/>
                </a:cxn>
                <a:cxn ang="0">
                  <a:pos x="27" y="11"/>
                </a:cxn>
                <a:cxn ang="0">
                  <a:pos x="10" y="9"/>
                </a:cxn>
                <a:cxn ang="0">
                  <a:pos x="28" y="4"/>
                </a:cxn>
                <a:cxn ang="0">
                  <a:pos x="88" y="0"/>
                </a:cxn>
              </a:cxnLst>
              <a:rect l="0" t="0" r="r" b="b"/>
              <a:pathLst>
                <a:path w="932" h="1398">
                  <a:moveTo>
                    <a:pt x="88" y="0"/>
                  </a:moveTo>
                  <a:lnTo>
                    <a:pt x="120" y="2"/>
                  </a:lnTo>
                  <a:lnTo>
                    <a:pt x="153" y="7"/>
                  </a:lnTo>
                  <a:lnTo>
                    <a:pt x="188" y="15"/>
                  </a:lnTo>
                  <a:lnTo>
                    <a:pt x="223" y="26"/>
                  </a:lnTo>
                  <a:lnTo>
                    <a:pt x="260" y="41"/>
                  </a:lnTo>
                  <a:lnTo>
                    <a:pt x="297" y="59"/>
                  </a:lnTo>
                  <a:lnTo>
                    <a:pt x="336" y="80"/>
                  </a:lnTo>
                  <a:lnTo>
                    <a:pt x="376" y="106"/>
                  </a:lnTo>
                  <a:lnTo>
                    <a:pt x="417" y="135"/>
                  </a:lnTo>
                  <a:lnTo>
                    <a:pt x="459" y="170"/>
                  </a:lnTo>
                  <a:lnTo>
                    <a:pt x="501" y="209"/>
                  </a:lnTo>
                  <a:lnTo>
                    <a:pt x="545" y="253"/>
                  </a:lnTo>
                  <a:lnTo>
                    <a:pt x="589" y="301"/>
                  </a:lnTo>
                  <a:lnTo>
                    <a:pt x="635" y="355"/>
                  </a:lnTo>
                  <a:lnTo>
                    <a:pt x="680" y="414"/>
                  </a:lnTo>
                  <a:lnTo>
                    <a:pt x="727" y="479"/>
                  </a:lnTo>
                  <a:lnTo>
                    <a:pt x="762" y="533"/>
                  </a:lnTo>
                  <a:lnTo>
                    <a:pt x="794" y="588"/>
                  </a:lnTo>
                  <a:lnTo>
                    <a:pt x="821" y="642"/>
                  </a:lnTo>
                  <a:lnTo>
                    <a:pt x="844" y="696"/>
                  </a:lnTo>
                  <a:lnTo>
                    <a:pt x="865" y="750"/>
                  </a:lnTo>
                  <a:lnTo>
                    <a:pt x="882" y="804"/>
                  </a:lnTo>
                  <a:lnTo>
                    <a:pt x="896" y="856"/>
                  </a:lnTo>
                  <a:lnTo>
                    <a:pt x="907" y="909"/>
                  </a:lnTo>
                  <a:lnTo>
                    <a:pt x="917" y="958"/>
                  </a:lnTo>
                  <a:lnTo>
                    <a:pt x="923" y="1008"/>
                  </a:lnTo>
                  <a:lnTo>
                    <a:pt x="928" y="1055"/>
                  </a:lnTo>
                  <a:lnTo>
                    <a:pt x="930" y="1099"/>
                  </a:lnTo>
                  <a:lnTo>
                    <a:pt x="932" y="1142"/>
                  </a:lnTo>
                  <a:lnTo>
                    <a:pt x="932" y="1183"/>
                  </a:lnTo>
                  <a:lnTo>
                    <a:pt x="931" y="1221"/>
                  </a:lnTo>
                  <a:lnTo>
                    <a:pt x="929" y="1255"/>
                  </a:lnTo>
                  <a:lnTo>
                    <a:pt x="926" y="1287"/>
                  </a:lnTo>
                  <a:lnTo>
                    <a:pt x="924" y="1315"/>
                  </a:lnTo>
                  <a:lnTo>
                    <a:pt x="920" y="1339"/>
                  </a:lnTo>
                  <a:lnTo>
                    <a:pt x="917" y="1359"/>
                  </a:lnTo>
                  <a:lnTo>
                    <a:pt x="914" y="1376"/>
                  </a:lnTo>
                  <a:lnTo>
                    <a:pt x="912" y="1387"/>
                  </a:lnTo>
                  <a:lnTo>
                    <a:pt x="911" y="1395"/>
                  </a:lnTo>
                  <a:lnTo>
                    <a:pt x="910" y="1398"/>
                  </a:lnTo>
                  <a:lnTo>
                    <a:pt x="865" y="1346"/>
                  </a:lnTo>
                  <a:lnTo>
                    <a:pt x="818" y="1298"/>
                  </a:lnTo>
                  <a:lnTo>
                    <a:pt x="770" y="1253"/>
                  </a:lnTo>
                  <a:lnTo>
                    <a:pt x="721" y="1211"/>
                  </a:lnTo>
                  <a:lnTo>
                    <a:pt x="671" y="1173"/>
                  </a:lnTo>
                  <a:lnTo>
                    <a:pt x="621" y="1138"/>
                  </a:lnTo>
                  <a:lnTo>
                    <a:pt x="571" y="1105"/>
                  </a:lnTo>
                  <a:lnTo>
                    <a:pt x="522" y="1076"/>
                  </a:lnTo>
                  <a:lnTo>
                    <a:pt x="473" y="1050"/>
                  </a:lnTo>
                  <a:lnTo>
                    <a:pt x="426" y="1026"/>
                  </a:lnTo>
                  <a:lnTo>
                    <a:pt x="380" y="1004"/>
                  </a:lnTo>
                  <a:lnTo>
                    <a:pt x="336" y="985"/>
                  </a:lnTo>
                  <a:lnTo>
                    <a:pt x="293" y="968"/>
                  </a:lnTo>
                  <a:lnTo>
                    <a:pt x="254" y="953"/>
                  </a:lnTo>
                  <a:lnTo>
                    <a:pt x="216" y="941"/>
                  </a:lnTo>
                  <a:lnTo>
                    <a:pt x="183" y="930"/>
                  </a:lnTo>
                  <a:lnTo>
                    <a:pt x="152" y="921"/>
                  </a:lnTo>
                  <a:lnTo>
                    <a:pt x="125" y="914"/>
                  </a:lnTo>
                  <a:lnTo>
                    <a:pt x="102" y="909"/>
                  </a:lnTo>
                  <a:lnTo>
                    <a:pt x="84" y="904"/>
                  </a:lnTo>
                  <a:lnTo>
                    <a:pt x="71" y="901"/>
                  </a:lnTo>
                  <a:lnTo>
                    <a:pt x="62" y="900"/>
                  </a:lnTo>
                  <a:lnTo>
                    <a:pt x="60" y="899"/>
                  </a:lnTo>
                  <a:lnTo>
                    <a:pt x="80" y="851"/>
                  </a:lnTo>
                  <a:lnTo>
                    <a:pt x="91" y="826"/>
                  </a:lnTo>
                  <a:lnTo>
                    <a:pt x="102" y="799"/>
                  </a:lnTo>
                  <a:lnTo>
                    <a:pt x="114" y="770"/>
                  </a:lnTo>
                  <a:lnTo>
                    <a:pt x="125" y="739"/>
                  </a:lnTo>
                  <a:lnTo>
                    <a:pt x="137" y="706"/>
                  </a:lnTo>
                  <a:lnTo>
                    <a:pt x="148" y="671"/>
                  </a:lnTo>
                  <a:lnTo>
                    <a:pt x="158" y="631"/>
                  </a:lnTo>
                  <a:lnTo>
                    <a:pt x="168" y="590"/>
                  </a:lnTo>
                  <a:lnTo>
                    <a:pt x="178" y="544"/>
                  </a:lnTo>
                  <a:lnTo>
                    <a:pt x="186" y="496"/>
                  </a:lnTo>
                  <a:lnTo>
                    <a:pt x="194" y="442"/>
                  </a:lnTo>
                  <a:lnTo>
                    <a:pt x="200" y="383"/>
                  </a:lnTo>
                  <a:lnTo>
                    <a:pt x="205" y="321"/>
                  </a:lnTo>
                  <a:lnTo>
                    <a:pt x="207" y="281"/>
                  </a:lnTo>
                  <a:lnTo>
                    <a:pt x="206" y="243"/>
                  </a:lnTo>
                  <a:lnTo>
                    <a:pt x="202" y="210"/>
                  </a:lnTo>
                  <a:lnTo>
                    <a:pt x="196" y="180"/>
                  </a:lnTo>
                  <a:lnTo>
                    <a:pt x="190" y="153"/>
                  </a:lnTo>
                  <a:lnTo>
                    <a:pt x="180" y="129"/>
                  </a:lnTo>
                  <a:lnTo>
                    <a:pt x="170" y="108"/>
                  </a:lnTo>
                  <a:lnTo>
                    <a:pt x="158" y="89"/>
                  </a:lnTo>
                  <a:lnTo>
                    <a:pt x="145" y="73"/>
                  </a:lnTo>
                  <a:lnTo>
                    <a:pt x="132" y="59"/>
                  </a:lnTo>
                  <a:lnTo>
                    <a:pt x="118" y="48"/>
                  </a:lnTo>
                  <a:lnTo>
                    <a:pt x="104" y="38"/>
                  </a:lnTo>
                  <a:lnTo>
                    <a:pt x="90" y="30"/>
                  </a:lnTo>
                  <a:lnTo>
                    <a:pt x="76" y="23"/>
                  </a:lnTo>
                  <a:lnTo>
                    <a:pt x="62" y="19"/>
                  </a:lnTo>
                  <a:lnTo>
                    <a:pt x="49" y="15"/>
                  </a:lnTo>
                  <a:lnTo>
                    <a:pt x="38" y="12"/>
                  </a:lnTo>
                  <a:lnTo>
                    <a:pt x="27" y="11"/>
                  </a:lnTo>
                  <a:lnTo>
                    <a:pt x="18" y="10"/>
                  </a:lnTo>
                  <a:lnTo>
                    <a:pt x="10" y="9"/>
                  </a:lnTo>
                  <a:lnTo>
                    <a:pt x="0" y="9"/>
                  </a:lnTo>
                  <a:lnTo>
                    <a:pt x="28" y="4"/>
                  </a:lnTo>
                  <a:lnTo>
                    <a:pt x="57" y="1"/>
                  </a:lnTo>
                  <a:lnTo>
                    <a:pt x="88" y="0"/>
                  </a:lnTo>
                  <a:close/>
                </a:path>
              </a:pathLst>
            </a:custGeom>
            <a:gradFill flip="none" rotWithShape="1">
              <a:gsLst>
                <a:gs pos="0">
                  <a:schemeClr val="tx2">
                    <a:shade val="30000"/>
                    <a:satMod val="115000"/>
                  </a:schemeClr>
                </a:gs>
                <a:gs pos="50000">
                  <a:schemeClr val="tx2">
                    <a:shade val="67500"/>
                    <a:satMod val="115000"/>
                  </a:schemeClr>
                </a:gs>
                <a:gs pos="100000">
                  <a:schemeClr val="tx2">
                    <a:shade val="100000"/>
                    <a:satMod val="115000"/>
                  </a:schemeClr>
                </a:gs>
              </a:gsLst>
              <a:path path="circle">
                <a:fillToRect l="100000" b="100000"/>
              </a:path>
              <a:tileRect t="-100000" r="-100000"/>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3" name="TextBox 22"/>
            <p:cNvSpPr txBox="1"/>
            <p:nvPr/>
          </p:nvSpPr>
          <p:spPr>
            <a:xfrm>
              <a:off x="7204843" y="2351682"/>
              <a:ext cx="540533" cy="861774"/>
            </a:xfrm>
            <a:prstGeom prst="rect">
              <a:avLst/>
            </a:prstGeom>
            <a:noFill/>
          </p:spPr>
          <p:txBody>
            <a:bodyPr wrap="none" rtlCol="0">
              <a:spAutoFit/>
            </a:bodyPr>
            <a:lstStyle/>
            <a:p>
              <a:r>
                <a:rPr lang="en-US" sz="5000" dirty="0">
                  <a:solidFill>
                    <a:schemeClr val="bg1"/>
                  </a:solidFill>
                  <a:latin typeface="Arial" panose="020B0604020202020204" pitchFamily="34" charset="0"/>
                  <a:cs typeface="Arial" pitchFamily="34" charset="0"/>
                </a:rPr>
                <a:t>2</a:t>
              </a:r>
            </a:p>
          </p:txBody>
        </p:sp>
      </p:grpSp>
      <p:sp>
        <p:nvSpPr>
          <p:cNvPr id="20" name="TextBox 19"/>
          <p:cNvSpPr txBox="1"/>
          <p:nvPr/>
        </p:nvSpPr>
        <p:spPr>
          <a:xfrm>
            <a:off x="8229600" y="5144869"/>
            <a:ext cx="3031172" cy="830997"/>
          </a:xfrm>
          <a:prstGeom prst="rect">
            <a:avLst/>
          </a:prstGeom>
          <a:noFill/>
        </p:spPr>
        <p:txBody>
          <a:bodyPr wrap="square" rtlCol="0">
            <a:spAutoFit/>
          </a:bodyPr>
          <a:lstStyle/>
          <a:p>
            <a:pPr lvl="0"/>
            <a:r>
              <a:rPr lang="en-US" b="1" kern="0" dirty="0">
                <a:solidFill>
                  <a:schemeClr val="bg1">
                    <a:lumMod val="50000"/>
                  </a:schemeClr>
                </a:solidFill>
                <a:latin typeface="Arial" panose="020B0604020202020204" pitchFamily="34" charset="0"/>
                <a:cs typeface="Arial" pitchFamily="34" charset="0"/>
              </a:rPr>
              <a:t>Actions taken by UNEP</a:t>
            </a:r>
          </a:p>
        </p:txBody>
      </p:sp>
      <p:grpSp>
        <p:nvGrpSpPr>
          <p:cNvPr id="8" name="Group 7">
            <a:extLst>
              <a:ext uri="{FF2B5EF4-FFF2-40B4-BE49-F238E27FC236}">
                <a16:creationId xmlns:a16="http://schemas.microsoft.com/office/drawing/2014/main" id="{4C83FF8F-09DA-4F45-BC91-B8DDA32030C3}"/>
              </a:ext>
            </a:extLst>
          </p:cNvPr>
          <p:cNvGrpSpPr/>
          <p:nvPr/>
        </p:nvGrpSpPr>
        <p:grpSpPr>
          <a:xfrm>
            <a:off x="5724637" y="3318435"/>
            <a:ext cx="2392222" cy="2485798"/>
            <a:chOff x="5724637" y="3318435"/>
            <a:chExt cx="2392222" cy="2485798"/>
          </a:xfrm>
        </p:grpSpPr>
        <p:sp>
          <p:nvSpPr>
            <p:cNvPr id="1030" name="Freeform 6"/>
            <p:cNvSpPr>
              <a:spLocks/>
            </p:cNvSpPr>
            <p:nvPr/>
          </p:nvSpPr>
          <p:spPr bwMode="auto">
            <a:xfrm>
              <a:off x="6254397" y="3318435"/>
              <a:ext cx="1848878" cy="2310721"/>
            </a:xfrm>
            <a:custGeom>
              <a:avLst/>
              <a:gdLst/>
              <a:ahLst/>
              <a:cxnLst>
                <a:cxn ang="0">
                  <a:pos x="10" y="0"/>
                </a:cxn>
                <a:cxn ang="0">
                  <a:pos x="40" y="2"/>
                </a:cxn>
                <a:cxn ang="0">
                  <a:pos x="87" y="5"/>
                </a:cxn>
                <a:cxn ang="0">
                  <a:pos x="148" y="10"/>
                </a:cxn>
                <a:cxn ang="0">
                  <a:pos x="222" y="18"/>
                </a:cxn>
                <a:cxn ang="0">
                  <a:pos x="306" y="30"/>
                </a:cxn>
                <a:cxn ang="0">
                  <a:pos x="397" y="46"/>
                </a:cxn>
                <a:cxn ang="0">
                  <a:pos x="495" y="66"/>
                </a:cxn>
                <a:cxn ang="0">
                  <a:pos x="595" y="92"/>
                </a:cxn>
                <a:cxn ang="0">
                  <a:pos x="696" y="123"/>
                </a:cxn>
                <a:cxn ang="0">
                  <a:pos x="796" y="162"/>
                </a:cxn>
                <a:cxn ang="0">
                  <a:pos x="891" y="206"/>
                </a:cxn>
                <a:cxn ang="0">
                  <a:pos x="982" y="259"/>
                </a:cxn>
                <a:cxn ang="0">
                  <a:pos x="1063" y="320"/>
                </a:cxn>
                <a:cxn ang="0">
                  <a:pos x="1134" y="390"/>
                </a:cxn>
                <a:cxn ang="0">
                  <a:pos x="1192" y="469"/>
                </a:cxn>
                <a:cxn ang="0">
                  <a:pos x="1219" y="522"/>
                </a:cxn>
                <a:cxn ang="0">
                  <a:pos x="1222" y="561"/>
                </a:cxn>
                <a:cxn ang="0">
                  <a:pos x="1225" y="583"/>
                </a:cxn>
                <a:cxn ang="0">
                  <a:pos x="1225" y="619"/>
                </a:cxn>
                <a:cxn ang="0">
                  <a:pos x="1219" y="652"/>
                </a:cxn>
                <a:cxn ang="0">
                  <a:pos x="1209" y="694"/>
                </a:cxn>
                <a:cxn ang="0">
                  <a:pos x="1193" y="744"/>
                </a:cxn>
                <a:cxn ang="0">
                  <a:pos x="1167" y="802"/>
                </a:cxn>
                <a:cxn ang="0">
                  <a:pos x="1131" y="867"/>
                </a:cxn>
                <a:cxn ang="0">
                  <a:pos x="1084" y="938"/>
                </a:cxn>
                <a:cxn ang="0">
                  <a:pos x="1021" y="1013"/>
                </a:cxn>
                <a:cxn ang="0">
                  <a:pos x="943" y="1094"/>
                </a:cxn>
                <a:cxn ang="0">
                  <a:pos x="849" y="1178"/>
                </a:cxn>
                <a:cxn ang="0">
                  <a:pos x="734" y="1264"/>
                </a:cxn>
                <a:cxn ang="0">
                  <a:pos x="598" y="1352"/>
                </a:cxn>
                <a:cxn ang="0">
                  <a:pos x="440" y="1441"/>
                </a:cxn>
                <a:cxn ang="0">
                  <a:pos x="257" y="1531"/>
                </a:cxn>
                <a:cxn ang="0">
                  <a:pos x="259" y="1521"/>
                </a:cxn>
                <a:cxn ang="0">
                  <a:pos x="265" y="1495"/>
                </a:cxn>
                <a:cxn ang="0">
                  <a:pos x="273" y="1454"/>
                </a:cxn>
                <a:cxn ang="0">
                  <a:pos x="283" y="1397"/>
                </a:cxn>
                <a:cxn ang="0">
                  <a:pos x="294" y="1330"/>
                </a:cxn>
                <a:cxn ang="0">
                  <a:pos x="304" y="1252"/>
                </a:cxn>
                <a:cxn ang="0">
                  <a:pos x="314" y="1165"/>
                </a:cxn>
                <a:cxn ang="0">
                  <a:pos x="324" y="1071"/>
                </a:cxn>
                <a:cxn ang="0">
                  <a:pos x="330" y="971"/>
                </a:cxn>
                <a:cxn ang="0">
                  <a:pos x="332" y="868"/>
                </a:cxn>
                <a:cxn ang="0">
                  <a:pos x="332" y="762"/>
                </a:cxn>
                <a:cxn ang="0">
                  <a:pos x="326" y="657"/>
                </a:cxn>
                <a:cxn ang="0">
                  <a:pos x="314" y="552"/>
                </a:cxn>
                <a:cxn ang="0">
                  <a:pos x="296" y="451"/>
                </a:cxn>
                <a:cxn ang="0">
                  <a:pos x="270" y="354"/>
                </a:cxn>
                <a:cxn ang="0">
                  <a:pos x="236" y="264"/>
                </a:cxn>
                <a:cxn ang="0">
                  <a:pos x="192" y="181"/>
                </a:cxn>
                <a:cxn ang="0">
                  <a:pos x="139" y="109"/>
                </a:cxn>
                <a:cxn ang="0">
                  <a:pos x="75" y="48"/>
                </a:cxn>
                <a:cxn ang="0">
                  <a:pos x="0" y="0"/>
                </a:cxn>
              </a:cxnLst>
              <a:rect l="0" t="0" r="r" b="b"/>
              <a:pathLst>
                <a:path w="1225" h="1531">
                  <a:moveTo>
                    <a:pt x="0" y="0"/>
                  </a:moveTo>
                  <a:lnTo>
                    <a:pt x="10" y="0"/>
                  </a:lnTo>
                  <a:lnTo>
                    <a:pt x="23" y="1"/>
                  </a:lnTo>
                  <a:lnTo>
                    <a:pt x="40" y="2"/>
                  </a:lnTo>
                  <a:lnTo>
                    <a:pt x="62" y="3"/>
                  </a:lnTo>
                  <a:lnTo>
                    <a:pt x="87" y="5"/>
                  </a:lnTo>
                  <a:lnTo>
                    <a:pt x="115" y="7"/>
                  </a:lnTo>
                  <a:lnTo>
                    <a:pt x="148" y="10"/>
                  </a:lnTo>
                  <a:lnTo>
                    <a:pt x="184" y="14"/>
                  </a:lnTo>
                  <a:lnTo>
                    <a:pt x="222" y="18"/>
                  </a:lnTo>
                  <a:lnTo>
                    <a:pt x="262" y="24"/>
                  </a:lnTo>
                  <a:lnTo>
                    <a:pt x="306" y="30"/>
                  </a:lnTo>
                  <a:lnTo>
                    <a:pt x="350" y="38"/>
                  </a:lnTo>
                  <a:lnTo>
                    <a:pt x="397" y="46"/>
                  </a:lnTo>
                  <a:lnTo>
                    <a:pt x="445" y="56"/>
                  </a:lnTo>
                  <a:lnTo>
                    <a:pt x="495" y="66"/>
                  </a:lnTo>
                  <a:lnTo>
                    <a:pt x="544" y="79"/>
                  </a:lnTo>
                  <a:lnTo>
                    <a:pt x="595" y="92"/>
                  </a:lnTo>
                  <a:lnTo>
                    <a:pt x="645" y="107"/>
                  </a:lnTo>
                  <a:lnTo>
                    <a:pt x="696" y="123"/>
                  </a:lnTo>
                  <a:lnTo>
                    <a:pt x="746" y="141"/>
                  </a:lnTo>
                  <a:lnTo>
                    <a:pt x="796" y="162"/>
                  </a:lnTo>
                  <a:lnTo>
                    <a:pt x="844" y="183"/>
                  </a:lnTo>
                  <a:lnTo>
                    <a:pt x="891" y="206"/>
                  </a:lnTo>
                  <a:lnTo>
                    <a:pt x="937" y="232"/>
                  </a:lnTo>
                  <a:lnTo>
                    <a:pt x="982" y="259"/>
                  </a:lnTo>
                  <a:lnTo>
                    <a:pt x="1024" y="288"/>
                  </a:lnTo>
                  <a:lnTo>
                    <a:pt x="1063" y="320"/>
                  </a:lnTo>
                  <a:lnTo>
                    <a:pt x="1101" y="354"/>
                  </a:lnTo>
                  <a:lnTo>
                    <a:pt x="1134" y="390"/>
                  </a:lnTo>
                  <a:lnTo>
                    <a:pt x="1166" y="428"/>
                  </a:lnTo>
                  <a:lnTo>
                    <a:pt x="1192" y="469"/>
                  </a:lnTo>
                  <a:lnTo>
                    <a:pt x="1216" y="512"/>
                  </a:lnTo>
                  <a:lnTo>
                    <a:pt x="1219" y="522"/>
                  </a:lnTo>
                  <a:lnTo>
                    <a:pt x="1220" y="534"/>
                  </a:lnTo>
                  <a:lnTo>
                    <a:pt x="1222" y="561"/>
                  </a:lnTo>
                  <a:lnTo>
                    <a:pt x="1223" y="574"/>
                  </a:lnTo>
                  <a:lnTo>
                    <a:pt x="1225" y="583"/>
                  </a:lnTo>
                  <a:lnTo>
                    <a:pt x="1225" y="606"/>
                  </a:lnTo>
                  <a:lnTo>
                    <a:pt x="1225" y="619"/>
                  </a:lnTo>
                  <a:lnTo>
                    <a:pt x="1222" y="635"/>
                  </a:lnTo>
                  <a:lnTo>
                    <a:pt x="1219" y="652"/>
                  </a:lnTo>
                  <a:lnTo>
                    <a:pt x="1215" y="671"/>
                  </a:lnTo>
                  <a:lnTo>
                    <a:pt x="1209" y="694"/>
                  </a:lnTo>
                  <a:lnTo>
                    <a:pt x="1202" y="718"/>
                  </a:lnTo>
                  <a:lnTo>
                    <a:pt x="1193" y="744"/>
                  </a:lnTo>
                  <a:lnTo>
                    <a:pt x="1181" y="772"/>
                  </a:lnTo>
                  <a:lnTo>
                    <a:pt x="1167" y="802"/>
                  </a:lnTo>
                  <a:lnTo>
                    <a:pt x="1150" y="834"/>
                  </a:lnTo>
                  <a:lnTo>
                    <a:pt x="1131" y="867"/>
                  </a:lnTo>
                  <a:lnTo>
                    <a:pt x="1109" y="901"/>
                  </a:lnTo>
                  <a:lnTo>
                    <a:pt x="1084" y="938"/>
                  </a:lnTo>
                  <a:lnTo>
                    <a:pt x="1054" y="975"/>
                  </a:lnTo>
                  <a:lnTo>
                    <a:pt x="1021" y="1013"/>
                  </a:lnTo>
                  <a:lnTo>
                    <a:pt x="984" y="1054"/>
                  </a:lnTo>
                  <a:lnTo>
                    <a:pt x="943" y="1094"/>
                  </a:lnTo>
                  <a:lnTo>
                    <a:pt x="898" y="1136"/>
                  </a:lnTo>
                  <a:lnTo>
                    <a:pt x="849" y="1178"/>
                  </a:lnTo>
                  <a:lnTo>
                    <a:pt x="794" y="1220"/>
                  </a:lnTo>
                  <a:lnTo>
                    <a:pt x="734" y="1264"/>
                  </a:lnTo>
                  <a:lnTo>
                    <a:pt x="669" y="1308"/>
                  </a:lnTo>
                  <a:lnTo>
                    <a:pt x="598" y="1352"/>
                  </a:lnTo>
                  <a:lnTo>
                    <a:pt x="522" y="1397"/>
                  </a:lnTo>
                  <a:lnTo>
                    <a:pt x="440" y="1441"/>
                  </a:lnTo>
                  <a:lnTo>
                    <a:pt x="352" y="1486"/>
                  </a:lnTo>
                  <a:lnTo>
                    <a:pt x="257" y="1531"/>
                  </a:lnTo>
                  <a:lnTo>
                    <a:pt x="258" y="1528"/>
                  </a:lnTo>
                  <a:lnTo>
                    <a:pt x="259" y="1521"/>
                  </a:lnTo>
                  <a:lnTo>
                    <a:pt x="262" y="1510"/>
                  </a:lnTo>
                  <a:lnTo>
                    <a:pt x="265" y="1495"/>
                  </a:lnTo>
                  <a:lnTo>
                    <a:pt x="268" y="1476"/>
                  </a:lnTo>
                  <a:lnTo>
                    <a:pt x="273" y="1454"/>
                  </a:lnTo>
                  <a:lnTo>
                    <a:pt x="278" y="1427"/>
                  </a:lnTo>
                  <a:lnTo>
                    <a:pt x="283" y="1397"/>
                  </a:lnTo>
                  <a:lnTo>
                    <a:pt x="288" y="1365"/>
                  </a:lnTo>
                  <a:lnTo>
                    <a:pt x="294" y="1330"/>
                  </a:lnTo>
                  <a:lnTo>
                    <a:pt x="299" y="1292"/>
                  </a:lnTo>
                  <a:lnTo>
                    <a:pt x="304" y="1252"/>
                  </a:lnTo>
                  <a:lnTo>
                    <a:pt x="310" y="1209"/>
                  </a:lnTo>
                  <a:lnTo>
                    <a:pt x="314" y="1165"/>
                  </a:lnTo>
                  <a:lnTo>
                    <a:pt x="320" y="1119"/>
                  </a:lnTo>
                  <a:lnTo>
                    <a:pt x="324" y="1071"/>
                  </a:lnTo>
                  <a:lnTo>
                    <a:pt x="327" y="1021"/>
                  </a:lnTo>
                  <a:lnTo>
                    <a:pt x="330" y="971"/>
                  </a:lnTo>
                  <a:lnTo>
                    <a:pt x="332" y="919"/>
                  </a:lnTo>
                  <a:lnTo>
                    <a:pt x="332" y="868"/>
                  </a:lnTo>
                  <a:lnTo>
                    <a:pt x="332" y="815"/>
                  </a:lnTo>
                  <a:lnTo>
                    <a:pt x="332" y="762"/>
                  </a:lnTo>
                  <a:lnTo>
                    <a:pt x="329" y="710"/>
                  </a:lnTo>
                  <a:lnTo>
                    <a:pt x="326" y="657"/>
                  </a:lnTo>
                  <a:lnTo>
                    <a:pt x="320" y="605"/>
                  </a:lnTo>
                  <a:lnTo>
                    <a:pt x="314" y="552"/>
                  </a:lnTo>
                  <a:lnTo>
                    <a:pt x="306" y="501"/>
                  </a:lnTo>
                  <a:lnTo>
                    <a:pt x="296" y="451"/>
                  </a:lnTo>
                  <a:lnTo>
                    <a:pt x="284" y="402"/>
                  </a:lnTo>
                  <a:lnTo>
                    <a:pt x="270" y="354"/>
                  </a:lnTo>
                  <a:lnTo>
                    <a:pt x="254" y="308"/>
                  </a:lnTo>
                  <a:lnTo>
                    <a:pt x="236" y="264"/>
                  </a:lnTo>
                  <a:lnTo>
                    <a:pt x="215" y="222"/>
                  </a:lnTo>
                  <a:lnTo>
                    <a:pt x="192" y="181"/>
                  </a:lnTo>
                  <a:lnTo>
                    <a:pt x="168" y="145"/>
                  </a:lnTo>
                  <a:lnTo>
                    <a:pt x="139" y="109"/>
                  </a:lnTo>
                  <a:lnTo>
                    <a:pt x="109" y="77"/>
                  </a:lnTo>
                  <a:lnTo>
                    <a:pt x="75" y="48"/>
                  </a:lnTo>
                  <a:lnTo>
                    <a:pt x="39" y="22"/>
                  </a:lnTo>
                  <a:lnTo>
                    <a:pt x="0" y="0"/>
                  </a:lnTo>
                  <a:close/>
                </a:path>
              </a:pathLst>
            </a:custGeom>
            <a:solidFill>
              <a:srgbClr val="92D050">
                <a:alpha val="70000"/>
              </a:srgb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1035" name="Freeform 11"/>
            <p:cNvSpPr>
              <a:spLocks/>
            </p:cNvSpPr>
            <p:nvPr/>
          </p:nvSpPr>
          <p:spPr bwMode="auto">
            <a:xfrm>
              <a:off x="5724637" y="4088172"/>
              <a:ext cx="2392222" cy="1716061"/>
            </a:xfrm>
            <a:custGeom>
              <a:avLst/>
              <a:gdLst/>
              <a:ahLst/>
              <a:cxnLst>
                <a:cxn ang="0">
                  <a:pos x="1566" y="1"/>
                </a:cxn>
                <a:cxn ang="0">
                  <a:pos x="1570" y="10"/>
                </a:cxn>
                <a:cxn ang="0">
                  <a:pos x="1578" y="41"/>
                </a:cxn>
                <a:cxn ang="0">
                  <a:pos x="1583" y="73"/>
                </a:cxn>
                <a:cxn ang="0">
                  <a:pos x="1585" y="115"/>
                </a:cxn>
                <a:cxn ang="0">
                  <a:pos x="1581" y="166"/>
                </a:cxn>
                <a:cxn ang="0">
                  <a:pos x="1569" y="228"/>
                </a:cxn>
                <a:cxn ang="0">
                  <a:pos x="1547" y="300"/>
                </a:cxn>
                <a:cxn ang="0">
                  <a:pos x="1515" y="381"/>
                </a:cxn>
                <a:cxn ang="0">
                  <a:pos x="1468" y="474"/>
                </a:cxn>
                <a:cxn ang="0">
                  <a:pos x="1424" y="544"/>
                </a:cxn>
                <a:cxn ang="0">
                  <a:pos x="1372" y="617"/>
                </a:cxn>
                <a:cxn ang="0">
                  <a:pos x="1311" y="691"/>
                </a:cxn>
                <a:cxn ang="0">
                  <a:pos x="1241" y="763"/>
                </a:cxn>
                <a:cxn ang="0">
                  <a:pos x="1160" y="833"/>
                </a:cxn>
                <a:cxn ang="0">
                  <a:pos x="1071" y="899"/>
                </a:cxn>
                <a:cxn ang="0">
                  <a:pos x="971" y="959"/>
                </a:cxn>
                <a:cxn ang="0">
                  <a:pos x="863" y="1014"/>
                </a:cxn>
                <a:cxn ang="0">
                  <a:pos x="744" y="1059"/>
                </a:cxn>
                <a:cxn ang="0">
                  <a:pos x="616" y="1096"/>
                </a:cxn>
                <a:cxn ang="0">
                  <a:pos x="477" y="1122"/>
                </a:cxn>
                <a:cxn ang="0">
                  <a:pos x="328" y="1135"/>
                </a:cxn>
                <a:cxn ang="0">
                  <a:pos x="169" y="1135"/>
                </a:cxn>
                <a:cxn ang="0">
                  <a:pos x="0" y="1119"/>
                </a:cxn>
                <a:cxn ang="0">
                  <a:pos x="6" y="1117"/>
                </a:cxn>
                <a:cxn ang="0">
                  <a:pos x="22" y="1113"/>
                </a:cxn>
                <a:cxn ang="0">
                  <a:pos x="47" y="1104"/>
                </a:cxn>
                <a:cxn ang="0">
                  <a:pos x="80" y="1089"/>
                </a:cxn>
                <a:cxn ang="0">
                  <a:pos x="119" y="1069"/>
                </a:cxn>
                <a:cxn ang="0">
                  <a:pos x="164" y="1041"/>
                </a:cxn>
                <a:cxn ang="0">
                  <a:pos x="212" y="1004"/>
                </a:cxn>
                <a:cxn ang="0">
                  <a:pos x="262" y="958"/>
                </a:cxn>
                <a:cxn ang="0">
                  <a:pos x="313" y="903"/>
                </a:cxn>
                <a:cxn ang="0">
                  <a:pos x="364" y="836"/>
                </a:cxn>
                <a:cxn ang="0">
                  <a:pos x="413" y="757"/>
                </a:cxn>
                <a:cxn ang="0">
                  <a:pos x="460" y="665"/>
                </a:cxn>
                <a:cxn ang="0">
                  <a:pos x="501" y="559"/>
                </a:cxn>
                <a:cxn ang="0">
                  <a:pos x="536" y="438"/>
                </a:cxn>
                <a:cxn ang="0">
                  <a:pos x="566" y="301"/>
                </a:cxn>
                <a:cxn ang="0">
                  <a:pos x="578" y="226"/>
                </a:cxn>
                <a:cxn ang="0">
                  <a:pos x="592" y="230"/>
                </a:cxn>
                <a:cxn ang="0">
                  <a:pos x="634" y="241"/>
                </a:cxn>
                <a:cxn ang="0">
                  <a:pos x="675" y="251"/>
                </a:cxn>
                <a:cxn ang="0">
                  <a:pos x="724" y="262"/>
                </a:cxn>
                <a:cxn ang="0">
                  <a:pos x="782" y="273"/>
                </a:cxn>
                <a:cxn ang="0">
                  <a:pos x="844" y="285"/>
                </a:cxn>
                <a:cxn ang="0">
                  <a:pos x="912" y="295"/>
                </a:cxn>
                <a:cxn ang="0">
                  <a:pos x="1018" y="307"/>
                </a:cxn>
                <a:cxn ang="0">
                  <a:pos x="1090" y="312"/>
                </a:cxn>
                <a:cxn ang="0">
                  <a:pos x="1162" y="313"/>
                </a:cxn>
                <a:cxn ang="0">
                  <a:pos x="1232" y="308"/>
                </a:cxn>
                <a:cxn ang="0">
                  <a:pos x="1300" y="300"/>
                </a:cxn>
                <a:cxn ang="0">
                  <a:pos x="1362" y="286"/>
                </a:cxn>
                <a:cxn ang="0">
                  <a:pos x="1419" y="265"/>
                </a:cxn>
                <a:cxn ang="0">
                  <a:pos x="1469" y="237"/>
                </a:cxn>
                <a:cxn ang="0">
                  <a:pos x="1510" y="201"/>
                </a:cxn>
                <a:cxn ang="0">
                  <a:pos x="1541" y="155"/>
                </a:cxn>
                <a:cxn ang="0">
                  <a:pos x="1560" y="101"/>
                </a:cxn>
                <a:cxn ang="0">
                  <a:pos x="1567" y="36"/>
                </a:cxn>
              </a:cxnLst>
              <a:rect l="0" t="0" r="r" b="b"/>
              <a:pathLst>
                <a:path w="1585" h="1137">
                  <a:moveTo>
                    <a:pt x="1565" y="0"/>
                  </a:moveTo>
                  <a:lnTo>
                    <a:pt x="1566" y="1"/>
                  </a:lnTo>
                  <a:lnTo>
                    <a:pt x="1568" y="4"/>
                  </a:lnTo>
                  <a:lnTo>
                    <a:pt x="1570" y="10"/>
                  </a:lnTo>
                  <a:lnTo>
                    <a:pt x="1576" y="28"/>
                  </a:lnTo>
                  <a:lnTo>
                    <a:pt x="1578" y="41"/>
                  </a:lnTo>
                  <a:lnTo>
                    <a:pt x="1582" y="56"/>
                  </a:lnTo>
                  <a:lnTo>
                    <a:pt x="1583" y="73"/>
                  </a:lnTo>
                  <a:lnTo>
                    <a:pt x="1584" y="93"/>
                  </a:lnTo>
                  <a:lnTo>
                    <a:pt x="1585" y="115"/>
                  </a:lnTo>
                  <a:lnTo>
                    <a:pt x="1583" y="140"/>
                  </a:lnTo>
                  <a:lnTo>
                    <a:pt x="1581" y="166"/>
                  </a:lnTo>
                  <a:lnTo>
                    <a:pt x="1576" y="196"/>
                  </a:lnTo>
                  <a:lnTo>
                    <a:pt x="1569" y="228"/>
                  </a:lnTo>
                  <a:lnTo>
                    <a:pt x="1559" y="263"/>
                  </a:lnTo>
                  <a:lnTo>
                    <a:pt x="1547" y="300"/>
                  </a:lnTo>
                  <a:lnTo>
                    <a:pt x="1533" y="339"/>
                  </a:lnTo>
                  <a:lnTo>
                    <a:pt x="1515" y="381"/>
                  </a:lnTo>
                  <a:lnTo>
                    <a:pt x="1494" y="426"/>
                  </a:lnTo>
                  <a:lnTo>
                    <a:pt x="1468" y="474"/>
                  </a:lnTo>
                  <a:lnTo>
                    <a:pt x="1447" y="509"/>
                  </a:lnTo>
                  <a:lnTo>
                    <a:pt x="1424" y="544"/>
                  </a:lnTo>
                  <a:lnTo>
                    <a:pt x="1400" y="580"/>
                  </a:lnTo>
                  <a:lnTo>
                    <a:pt x="1372" y="617"/>
                  </a:lnTo>
                  <a:lnTo>
                    <a:pt x="1343" y="654"/>
                  </a:lnTo>
                  <a:lnTo>
                    <a:pt x="1311" y="691"/>
                  </a:lnTo>
                  <a:lnTo>
                    <a:pt x="1276" y="727"/>
                  </a:lnTo>
                  <a:lnTo>
                    <a:pt x="1241" y="763"/>
                  </a:lnTo>
                  <a:lnTo>
                    <a:pt x="1201" y="798"/>
                  </a:lnTo>
                  <a:lnTo>
                    <a:pt x="1160" y="833"/>
                  </a:lnTo>
                  <a:lnTo>
                    <a:pt x="1117" y="866"/>
                  </a:lnTo>
                  <a:lnTo>
                    <a:pt x="1071" y="899"/>
                  </a:lnTo>
                  <a:lnTo>
                    <a:pt x="1023" y="930"/>
                  </a:lnTo>
                  <a:lnTo>
                    <a:pt x="971" y="959"/>
                  </a:lnTo>
                  <a:lnTo>
                    <a:pt x="918" y="987"/>
                  </a:lnTo>
                  <a:lnTo>
                    <a:pt x="863" y="1014"/>
                  </a:lnTo>
                  <a:lnTo>
                    <a:pt x="805" y="1038"/>
                  </a:lnTo>
                  <a:lnTo>
                    <a:pt x="744" y="1059"/>
                  </a:lnTo>
                  <a:lnTo>
                    <a:pt x="681" y="1079"/>
                  </a:lnTo>
                  <a:lnTo>
                    <a:pt x="616" y="1096"/>
                  </a:lnTo>
                  <a:lnTo>
                    <a:pt x="548" y="1111"/>
                  </a:lnTo>
                  <a:lnTo>
                    <a:pt x="477" y="1122"/>
                  </a:lnTo>
                  <a:lnTo>
                    <a:pt x="404" y="1130"/>
                  </a:lnTo>
                  <a:lnTo>
                    <a:pt x="328" y="1135"/>
                  </a:lnTo>
                  <a:lnTo>
                    <a:pt x="250" y="1137"/>
                  </a:lnTo>
                  <a:lnTo>
                    <a:pt x="169" y="1135"/>
                  </a:lnTo>
                  <a:lnTo>
                    <a:pt x="86" y="1129"/>
                  </a:lnTo>
                  <a:lnTo>
                    <a:pt x="0" y="1119"/>
                  </a:lnTo>
                  <a:lnTo>
                    <a:pt x="2" y="1119"/>
                  </a:lnTo>
                  <a:lnTo>
                    <a:pt x="6" y="1117"/>
                  </a:lnTo>
                  <a:lnTo>
                    <a:pt x="13" y="1116"/>
                  </a:lnTo>
                  <a:lnTo>
                    <a:pt x="22" y="1113"/>
                  </a:lnTo>
                  <a:lnTo>
                    <a:pt x="33" y="1109"/>
                  </a:lnTo>
                  <a:lnTo>
                    <a:pt x="47" y="1104"/>
                  </a:lnTo>
                  <a:lnTo>
                    <a:pt x="62" y="1097"/>
                  </a:lnTo>
                  <a:lnTo>
                    <a:pt x="80" y="1089"/>
                  </a:lnTo>
                  <a:lnTo>
                    <a:pt x="99" y="1080"/>
                  </a:lnTo>
                  <a:lnTo>
                    <a:pt x="119" y="1069"/>
                  </a:lnTo>
                  <a:lnTo>
                    <a:pt x="141" y="1056"/>
                  </a:lnTo>
                  <a:lnTo>
                    <a:pt x="164" y="1041"/>
                  </a:lnTo>
                  <a:lnTo>
                    <a:pt x="187" y="1023"/>
                  </a:lnTo>
                  <a:lnTo>
                    <a:pt x="212" y="1004"/>
                  </a:lnTo>
                  <a:lnTo>
                    <a:pt x="237" y="982"/>
                  </a:lnTo>
                  <a:lnTo>
                    <a:pt x="262" y="958"/>
                  </a:lnTo>
                  <a:lnTo>
                    <a:pt x="288" y="932"/>
                  </a:lnTo>
                  <a:lnTo>
                    <a:pt x="313" y="903"/>
                  </a:lnTo>
                  <a:lnTo>
                    <a:pt x="339" y="871"/>
                  </a:lnTo>
                  <a:lnTo>
                    <a:pt x="364" y="836"/>
                  </a:lnTo>
                  <a:lnTo>
                    <a:pt x="389" y="798"/>
                  </a:lnTo>
                  <a:lnTo>
                    <a:pt x="413" y="757"/>
                  </a:lnTo>
                  <a:lnTo>
                    <a:pt x="436" y="713"/>
                  </a:lnTo>
                  <a:lnTo>
                    <a:pt x="460" y="665"/>
                  </a:lnTo>
                  <a:lnTo>
                    <a:pt x="481" y="614"/>
                  </a:lnTo>
                  <a:lnTo>
                    <a:pt x="501" y="559"/>
                  </a:lnTo>
                  <a:lnTo>
                    <a:pt x="519" y="500"/>
                  </a:lnTo>
                  <a:lnTo>
                    <a:pt x="536" y="438"/>
                  </a:lnTo>
                  <a:lnTo>
                    <a:pt x="552" y="371"/>
                  </a:lnTo>
                  <a:lnTo>
                    <a:pt x="566" y="301"/>
                  </a:lnTo>
                  <a:lnTo>
                    <a:pt x="577" y="225"/>
                  </a:lnTo>
                  <a:lnTo>
                    <a:pt x="578" y="226"/>
                  </a:lnTo>
                  <a:lnTo>
                    <a:pt x="583" y="227"/>
                  </a:lnTo>
                  <a:lnTo>
                    <a:pt x="592" y="230"/>
                  </a:lnTo>
                  <a:lnTo>
                    <a:pt x="603" y="233"/>
                  </a:lnTo>
                  <a:lnTo>
                    <a:pt x="634" y="241"/>
                  </a:lnTo>
                  <a:lnTo>
                    <a:pt x="654" y="246"/>
                  </a:lnTo>
                  <a:lnTo>
                    <a:pt x="675" y="251"/>
                  </a:lnTo>
                  <a:lnTo>
                    <a:pt x="699" y="256"/>
                  </a:lnTo>
                  <a:lnTo>
                    <a:pt x="724" y="262"/>
                  </a:lnTo>
                  <a:lnTo>
                    <a:pt x="752" y="267"/>
                  </a:lnTo>
                  <a:lnTo>
                    <a:pt x="782" y="273"/>
                  </a:lnTo>
                  <a:lnTo>
                    <a:pt x="812" y="279"/>
                  </a:lnTo>
                  <a:lnTo>
                    <a:pt x="844" y="285"/>
                  </a:lnTo>
                  <a:lnTo>
                    <a:pt x="877" y="290"/>
                  </a:lnTo>
                  <a:lnTo>
                    <a:pt x="912" y="295"/>
                  </a:lnTo>
                  <a:lnTo>
                    <a:pt x="946" y="300"/>
                  </a:lnTo>
                  <a:lnTo>
                    <a:pt x="1018" y="307"/>
                  </a:lnTo>
                  <a:lnTo>
                    <a:pt x="1053" y="309"/>
                  </a:lnTo>
                  <a:lnTo>
                    <a:pt x="1090" y="312"/>
                  </a:lnTo>
                  <a:lnTo>
                    <a:pt x="1126" y="313"/>
                  </a:lnTo>
                  <a:lnTo>
                    <a:pt x="1162" y="313"/>
                  </a:lnTo>
                  <a:lnTo>
                    <a:pt x="1197" y="311"/>
                  </a:lnTo>
                  <a:lnTo>
                    <a:pt x="1232" y="308"/>
                  </a:lnTo>
                  <a:lnTo>
                    <a:pt x="1266" y="305"/>
                  </a:lnTo>
                  <a:lnTo>
                    <a:pt x="1300" y="300"/>
                  </a:lnTo>
                  <a:lnTo>
                    <a:pt x="1331" y="294"/>
                  </a:lnTo>
                  <a:lnTo>
                    <a:pt x="1362" y="286"/>
                  </a:lnTo>
                  <a:lnTo>
                    <a:pt x="1391" y="276"/>
                  </a:lnTo>
                  <a:lnTo>
                    <a:pt x="1419" y="265"/>
                  </a:lnTo>
                  <a:lnTo>
                    <a:pt x="1445" y="252"/>
                  </a:lnTo>
                  <a:lnTo>
                    <a:pt x="1469" y="237"/>
                  </a:lnTo>
                  <a:lnTo>
                    <a:pt x="1490" y="220"/>
                  </a:lnTo>
                  <a:lnTo>
                    <a:pt x="1510" y="201"/>
                  </a:lnTo>
                  <a:lnTo>
                    <a:pt x="1526" y="179"/>
                  </a:lnTo>
                  <a:lnTo>
                    <a:pt x="1541" y="155"/>
                  </a:lnTo>
                  <a:lnTo>
                    <a:pt x="1552" y="130"/>
                  </a:lnTo>
                  <a:lnTo>
                    <a:pt x="1560" y="101"/>
                  </a:lnTo>
                  <a:lnTo>
                    <a:pt x="1565" y="70"/>
                  </a:lnTo>
                  <a:lnTo>
                    <a:pt x="1567" y="36"/>
                  </a:lnTo>
                  <a:lnTo>
                    <a:pt x="1565" y="0"/>
                  </a:lnTo>
                  <a:close/>
                </a:path>
              </a:pathLst>
            </a:custGeom>
            <a:gradFill flip="none" rotWithShape="1">
              <a:gsLst>
                <a:gs pos="0">
                  <a:srgbClr val="00B050">
                    <a:shade val="30000"/>
                    <a:satMod val="115000"/>
                  </a:srgbClr>
                </a:gs>
                <a:gs pos="50000">
                  <a:srgbClr val="00B050">
                    <a:shade val="67500"/>
                    <a:satMod val="115000"/>
                  </a:srgbClr>
                </a:gs>
                <a:gs pos="100000">
                  <a:srgbClr val="00B050">
                    <a:shade val="100000"/>
                    <a:satMod val="115000"/>
                  </a:srgbClr>
                </a:gs>
              </a:gsLst>
              <a:lin ang="135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4" name="TextBox 23"/>
            <p:cNvSpPr txBox="1"/>
            <p:nvPr/>
          </p:nvSpPr>
          <p:spPr>
            <a:xfrm>
              <a:off x="6694052" y="4621926"/>
              <a:ext cx="540533" cy="861774"/>
            </a:xfrm>
            <a:prstGeom prst="rect">
              <a:avLst/>
            </a:prstGeom>
            <a:noFill/>
          </p:spPr>
          <p:txBody>
            <a:bodyPr wrap="none" rtlCol="0">
              <a:spAutoFit/>
            </a:bodyPr>
            <a:lstStyle/>
            <a:p>
              <a:r>
                <a:rPr lang="en-US" sz="5000" dirty="0">
                  <a:solidFill>
                    <a:schemeClr val="bg1"/>
                  </a:solidFill>
                  <a:latin typeface="Arial" panose="020B0604020202020204" pitchFamily="34" charset="0"/>
                  <a:cs typeface="Arial" pitchFamily="34" charset="0"/>
                </a:rPr>
                <a:t>3</a:t>
              </a:r>
            </a:p>
          </p:txBody>
        </p:sp>
      </p:grpSp>
      <p:grpSp>
        <p:nvGrpSpPr>
          <p:cNvPr id="7" name="Group 6">
            <a:extLst>
              <a:ext uri="{FF2B5EF4-FFF2-40B4-BE49-F238E27FC236}">
                <a16:creationId xmlns:a16="http://schemas.microsoft.com/office/drawing/2014/main" id="{BF427DBA-665B-4D26-BF8A-85B7F1E9DE70}"/>
              </a:ext>
            </a:extLst>
          </p:cNvPr>
          <p:cNvGrpSpPr/>
          <p:nvPr/>
        </p:nvGrpSpPr>
        <p:grpSpPr>
          <a:xfrm>
            <a:off x="3993483" y="3294286"/>
            <a:ext cx="2232238" cy="2283554"/>
            <a:chOff x="3993483" y="3294286"/>
            <a:chExt cx="2232238" cy="2283554"/>
          </a:xfrm>
        </p:grpSpPr>
        <p:sp>
          <p:nvSpPr>
            <p:cNvPr id="1036" name="Freeform 12"/>
            <p:cNvSpPr>
              <a:spLocks/>
            </p:cNvSpPr>
            <p:nvPr/>
          </p:nvSpPr>
          <p:spPr bwMode="auto">
            <a:xfrm>
              <a:off x="4378352" y="3318435"/>
              <a:ext cx="1847369" cy="2259405"/>
            </a:xfrm>
            <a:custGeom>
              <a:avLst/>
              <a:gdLst/>
              <a:ahLst/>
              <a:cxnLst>
                <a:cxn ang="0">
                  <a:pos x="1051" y="2"/>
                </a:cxn>
                <a:cxn ang="0">
                  <a:pos x="1061" y="15"/>
                </a:cxn>
                <a:cxn ang="0">
                  <a:pos x="1079" y="43"/>
                </a:cxn>
                <a:cxn ang="0">
                  <a:pos x="1102" y="83"/>
                </a:cxn>
                <a:cxn ang="0">
                  <a:pos x="1129" y="136"/>
                </a:cxn>
                <a:cxn ang="0">
                  <a:pos x="1156" y="201"/>
                </a:cxn>
                <a:cxn ang="0">
                  <a:pos x="1181" y="278"/>
                </a:cxn>
                <a:cxn ang="0">
                  <a:pos x="1203" y="366"/>
                </a:cxn>
                <a:cxn ang="0">
                  <a:pos x="1218" y="464"/>
                </a:cxn>
                <a:cxn ang="0">
                  <a:pos x="1224" y="574"/>
                </a:cxn>
                <a:cxn ang="0">
                  <a:pos x="1219" y="693"/>
                </a:cxn>
                <a:cxn ang="0">
                  <a:pos x="1200" y="822"/>
                </a:cxn>
                <a:cxn ang="0">
                  <a:pos x="1165" y="960"/>
                </a:cxn>
                <a:cxn ang="0">
                  <a:pos x="1123" y="1081"/>
                </a:cxn>
                <a:cxn ang="0">
                  <a:pos x="1076" y="1183"/>
                </a:cxn>
                <a:cxn ang="0">
                  <a:pos x="1026" y="1266"/>
                </a:cxn>
                <a:cxn ang="0">
                  <a:pos x="976" y="1333"/>
                </a:cxn>
                <a:cxn ang="0">
                  <a:pos x="923" y="1386"/>
                </a:cxn>
                <a:cxn ang="0">
                  <a:pos x="873" y="1427"/>
                </a:cxn>
                <a:cxn ang="0">
                  <a:pos x="824" y="1456"/>
                </a:cxn>
                <a:cxn ang="0">
                  <a:pos x="779" y="1475"/>
                </a:cxn>
                <a:cxn ang="0">
                  <a:pos x="738" y="1488"/>
                </a:cxn>
                <a:cxn ang="0">
                  <a:pos x="703" y="1494"/>
                </a:cxn>
                <a:cxn ang="0">
                  <a:pos x="675" y="1497"/>
                </a:cxn>
                <a:cxn ang="0">
                  <a:pos x="655" y="1496"/>
                </a:cxn>
                <a:cxn ang="0">
                  <a:pos x="645" y="1495"/>
                </a:cxn>
                <a:cxn ang="0">
                  <a:pos x="616" y="1497"/>
                </a:cxn>
                <a:cxn ang="0">
                  <a:pos x="562" y="1484"/>
                </a:cxn>
                <a:cxn ang="0">
                  <a:pos x="508" y="1451"/>
                </a:cxn>
                <a:cxn ang="0">
                  <a:pos x="457" y="1403"/>
                </a:cxn>
                <a:cxn ang="0">
                  <a:pos x="406" y="1339"/>
                </a:cxn>
                <a:cxn ang="0">
                  <a:pos x="358" y="1264"/>
                </a:cxn>
                <a:cxn ang="0">
                  <a:pos x="311" y="1178"/>
                </a:cxn>
                <a:cxn ang="0">
                  <a:pos x="266" y="1087"/>
                </a:cxn>
                <a:cxn ang="0">
                  <a:pos x="224" y="989"/>
                </a:cxn>
                <a:cxn ang="0">
                  <a:pos x="185" y="890"/>
                </a:cxn>
                <a:cxn ang="0">
                  <a:pos x="132" y="743"/>
                </a:cxn>
                <a:cxn ang="0">
                  <a:pos x="100" y="648"/>
                </a:cxn>
                <a:cxn ang="0">
                  <a:pos x="73" y="560"/>
                </a:cxn>
                <a:cxn ang="0">
                  <a:pos x="50" y="481"/>
                </a:cxn>
                <a:cxn ang="0">
                  <a:pos x="30" y="412"/>
                </a:cxn>
                <a:cxn ang="0">
                  <a:pos x="16" y="358"/>
                </a:cxn>
                <a:cxn ang="0">
                  <a:pos x="6" y="318"/>
                </a:cxn>
                <a:cxn ang="0">
                  <a:pos x="1" y="298"/>
                </a:cxn>
                <a:cxn ang="0">
                  <a:pos x="62" y="306"/>
                </a:cxn>
                <a:cxn ang="0">
                  <a:pos x="183" y="317"/>
                </a:cxn>
                <a:cxn ang="0">
                  <a:pos x="300" y="315"/>
                </a:cxn>
                <a:cxn ang="0">
                  <a:pos x="411" y="300"/>
                </a:cxn>
                <a:cxn ang="0">
                  <a:pos x="516" y="277"/>
                </a:cxn>
                <a:cxn ang="0">
                  <a:pos x="613" y="247"/>
                </a:cxn>
                <a:cxn ang="0">
                  <a:pos x="703" y="212"/>
                </a:cxn>
                <a:cxn ang="0">
                  <a:pos x="783" y="174"/>
                </a:cxn>
                <a:cxn ang="0">
                  <a:pos x="855" y="135"/>
                </a:cxn>
                <a:cxn ang="0">
                  <a:pos x="917" y="98"/>
                </a:cxn>
                <a:cxn ang="0">
                  <a:pos x="968" y="63"/>
                </a:cxn>
                <a:cxn ang="0">
                  <a:pos x="1006" y="34"/>
                </a:cxn>
                <a:cxn ang="0">
                  <a:pos x="1034" y="13"/>
                </a:cxn>
                <a:cxn ang="0">
                  <a:pos x="1047" y="2"/>
                </a:cxn>
              </a:cxnLst>
              <a:rect l="0" t="0" r="r" b="b"/>
              <a:pathLst>
                <a:path w="1224" h="1497">
                  <a:moveTo>
                    <a:pt x="1049" y="0"/>
                  </a:moveTo>
                  <a:lnTo>
                    <a:pt x="1051" y="2"/>
                  </a:lnTo>
                  <a:lnTo>
                    <a:pt x="1054" y="7"/>
                  </a:lnTo>
                  <a:lnTo>
                    <a:pt x="1061" y="15"/>
                  </a:lnTo>
                  <a:lnTo>
                    <a:pt x="1069" y="27"/>
                  </a:lnTo>
                  <a:lnTo>
                    <a:pt x="1079" y="43"/>
                  </a:lnTo>
                  <a:lnTo>
                    <a:pt x="1090" y="62"/>
                  </a:lnTo>
                  <a:lnTo>
                    <a:pt x="1102" y="83"/>
                  </a:lnTo>
                  <a:lnTo>
                    <a:pt x="1115" y="108"/>
                  </a:lnTo>
                  <a:lnTo>
                    <a:pt x="1129" y="136"/>
                  </a:lnTo>
                  <a:lnTo>
                    <a:pt x="1142" y="167"/>
                  </a:lnTo>
                  <a:lnTo>
                    <a:pt x="1156" y="201"/>
                  </a:lnTo>
                  <a:lnTo>
                    <a:pt x="1169" y="238"/>
                  </a:lnTo>
                  <a:lnTo>
                    <a:pt x="1181" y="278"/>
                  </a:lnTo>
                  <a:lnTo>
                    <a:pt x="1193" y="321"/>
                  </a:lnTo>
                  <a:lnTo>
                    <a:pt x="1203" y="366"/>
                  </a:lnTo>
                  <a:lnTo>
                    <a:pt x="1211" y="414"/>
                  </a:lnTo>
                  <a:lnTo>
                    <a:pt x="1218" y="464"/>
                  </a:lnTo>
                  <a:lnTo>
                    <a:pt x="1223" y="518"/>
                  </a:lnTo>
                  <a:lnTo>
                    <a:pt x="1224" y="574"/>
                  </a:lnTo>
                  <a:lnTo>
                    <a:pt x="1223" y="632"/>
                  </a:lnTo>
                  <a:lnTo>
                    <a:pt x="1219" y="693"/>
                  </a:lnTo>
                  <a:lnTo>
                    <a:pt x="1211" y="756"/>
                  </a:lnTo>
                  <a:lnTo>
                    <a:pt x="1200" y="822"/>
                  </a:lnTo>
                  <a:lnTo>
                    <a:pt x="1185" y="889"/>
                  </a:lnTo>
                  <a:lnTo>
                    <a:pt x="1165" y="960"/>
                  </a:lnTo>
                  <a:lnTo>
                    <a:pt x="1145" y="1023"/>
                  </a:lnTo>
                  <a:lnTo>
                    <a:pt x="1123" y="1081"/>
                  </a:lnTo>
                  <a:lnTo>
                    <a:pt x="1099" y="1134"/>
                  </a:lnTo>
                  <a:lnTo>
                    <a:pt x="1076" y="1183"/>
                  </a:lnTo>
                  <a:lnTo>
                    <a:pt x="1052" y="1226"/>
                  </a:lnTo>
                  <a:lnTo>
                    <a:pt x="1026" y="1266"/>
                  </a:lnTo>
                  <a:lnTo>
                    <a:pt x="1001" y="1302"/>
                  </a:lnTo>
                  <a:lnTo>
                    <a:pt x="976" y="1333"/>
                  </a:lnTo>
                  <a:lnTo>
                    <a:pt x="949" y="1362"/>
                  </a:lnTo>
                  <a:lnTo>
                    <a:pt x="923" y="1386"/>
                  </a:lnTo>
                  <a:lnTo>
                    <a:pt x="898" y="1408"/>
                  </a:lnTo>
                  <a:lnTo>
                    <a:pt x="873" y="1427"/>
                  </a:lnTo>
                  <a:lnTo>
                    <a:pt x="848" y="1443"/>
                  </a:lnTo>
                  <a:lnTo>
                    <a:pt x="824" y="1456"/>
                  </a:lnTo>
                  <a:lnTo>
                    <a:pt x="801" y="1467"/>
                  </a:lnTo>
                  <a:lnTo>
                    <a:pt x="779" y="1475"/>
                  </a:lnTo>
                  <a:lnTo>
                    <a:pt x="758" y="1483"/>
                  </a:lnTo>
                  <a:lnTo>
                    <a:pt x="738" y="1488"/>
                  </a:lnTo>
                  <a:lnTo>
                    <a:pt x="720" y="1491"/>
                  </a:lnTo>
                  <a:lnTo>
                    <a:pt x="703" y="1494"/>
                  </a:lnTo>
                  <a:lnTo>
                    <a:pt x="688" y="1496"/>
                  </a:lnTo>
                  <a:lnTo>
                    <a:pt x="675" y="1497"/>
                  </a:lnTo>
                  <a:lnTo>
                    <a:pt x="664" y="1497"/>
                  </a:lnTo>
                  <a:lnTo>
                    <a:pt x="655" y="1496"/>
                  </a:lnTo>
                  <a:lnTo>
                    <a:pt x="648" y="1496"/>
                  </a:lnTo>
                  <a:lnTo>
                    <a:pt x="645" y="1495"/>
                  </a:lnTo>
                  <a:lnTo>
                    <a:pt x="643" y="1495"/>
                  </a:lnTo>
                  <a:lnTo>
                    <a:pt x="616" y="1497"/>
                  </a:lnTo>
                  <a:lnTo>
                    <a:pt x="588" y="1492"/>
                  </a:lnTo>
                  <a:lnTo>
                    <a:pt x="562" y="1484"/>
                  </a:lnTo>
                  <a:lnTo>
                    <a:pt x="535" y="1470"/>
                  </a:lnTo>
                  <a:lnTo>
                    <a:pt x="508" y="1451"/>
                  </a:lnTo>
                  <a:lnTo>
                    <a:pt x="482" y="1429"/>
                  </a:lnTo>
                  <a:lnTo>
                    <a:pt x="457" y="1403"/>
                  </a:lnTo>
                  <a:lnTo>
                    <a:pt x="431" y="1373"/>
                  </a:lnTo>
                  <a:lnTo>
                    <a:pt x="406" y="1339"/>
                  </a:lnTo>
                  <a:lnTo>
                    <a:pt x="382" y="1303"/>
                  </a:lnTo>
                  <a:lnTo>
                    <a:pt x="358" y="1264"/>
                  </a:lnTo>
                  <a:lnTo>
                    <a:pt x="334" y="1222"/>
                  </a:lnTo>
                  <a:lnTo>
                    <a:pt x="311" y="1178"/>
                  </a:lnTo>
                  <a:lnTo>
                    <a:pt x="288" y="1133"/>
                  </a:lnTo>
                  <a:lnTo>
                    <a:pt x="266" y="1087"/>
                  </a:lnTo>
                  <a:lnTo>
                    <a:pt x="245" y="1039"/>
                  </a:lnTo>
                  <a:lnTo>
                    <a:pt x="224" y="989"/>
                  </a:lnTo>
                  <a:lnTo>
                    <a:pt x="204" y="941"/>
                  </a:lnTo>
                  <a:lnTo>
                    <a:pt x="185" y="890"/>
                  </a:lnTo>
                  <a:lnTo>
                    <a:pt x="166" y="841"/>
                  </a:lnTo>
                  <a:lnTo>
                    <a:pt x="132" y="743"/>
                  </a:lnTo>
                  <a:lnTo>
                    <a:pt x="116" y="695"/>
                  </a:lnTo>
                  <a:lnTo>
                    <a:pt x="100" y="648"/>
                  </a:lnTo>
                  <a:lnTo>
                    <a:pt x="87" y="604"/>
                  </a:lnTo>
                  <a:lnTo>
                    <a:pt x="73" y="560"/>
                  </a:lnTo>
                  <a:lnTo>
                    <a:pt x="61" y="519"/>
                  </a:lnTo>
                  <a:lnTo>
                    <a:pt x="50" y="481"/>
                  </a:lnTo>
                  <a:lnTo>
                    <a:pt x="40" y="445"/>
                  </a:lnTo>
                  <a:lnTo>
                    <a:pt x="30" y="412"/>
                  </a:lnTo>
                  <a:lnTo>
                    <a:pt x="23" y="383"/>
                  </a:lnTo>
                  <a:lnTo>
                    <a:pt x="16" y="358"/>
                  </a:lnTo>
                  <a:lnTo>
                    <a:pt x="10" y="336"/>
                  </a:lnTo>
                  <a:lnTo>
                    <a:pt x="6" y="318"/>
                  </a:lnTo>
                  <a:lnTo>
                    <a:pt x="2" y="305"/>
                  </a:lnTo>
                  <a:lnTo>
                    <a:pt x="1" y="298"/>
                  </a:lnTo>
                  <a:lnTo>
                    <a:pt x="0" y="295"/>
                  </a:lnTo>
                  <a:lnTo>
                    <a:pt x="62" y="306"/>
                  </a:lnTo>
                  <a:lnTo>
                    <a:pt x="124" y="313"/>
                  </a:lnTo>
                  <a:lnTo>
                    <a:pt x="183" y="317"/>
                  </a:lnTo>
                  <a:lnTo>
                    <a:pt x="242" y="317"/>
                  </a:lnTo>
                  <a:lnTo>
                    <a:pt x="300" y="315"/>
                  </a:lnTo>
                  <a:lnTo>
                    <a:pt x="356" y="309"/>
                  </a:lnTo>
                  <a:lnTo>
                    <a:pt x="411" y="300"/>
                  </a:lnTo>
                  <a:lnTo>
                    <a:pt x="464" y="290"/>
                  </a:lnTo>
                  <a:lnTo>
                    <a:pt x="516" y="277"/>
                  </a:lnTo>
                  <a:lnTo>
                    <a:pt x="565" y="263"/>
                  </a:lnTo>
                  <a:lnTo>
                    <a:pt x="613" y="247"/>
                  </a:lnTo>
                  <a:lnTo>
                    <a:pt x="659" y="230"/>
                  </a:lnTo>
                  <a:lnTo>
                    <a:pt x="703" y="212"/>
                  </a:lnTo>
                  <a:lnTo>
                    <a:pt x="744" y="193"/>
                  </a:lnTo>
                  <a:lnTo>
                    <a:pt x="783" y="174"/>
                  </a:lnTo>
                  <a:lnTo>
                    <a:pt x="821" y="155"/>
                  </a:lnTo>
                  <a:lnTo>
                    <a:pt x="855" y="135"/>
                  </a:lnTo>
                  <a:lnTo>
                    <a:pt x="888" y="116"/>
                  </a:lnTo>
                  <a:lnTo>
                    <a:pt x="917" y="98"/>
                  </a:lnTo>
                  <a:lnTo>
                    <a:pt x="944" y="80"/>
                  </a:lnTo>
                  <a:lnTo>
                    <a:pt x="968" y="63"/>
                  </a:lnTo>
                  <a:lnTo>
                    <a:pt x="988" y="48"/>
                  </a:lnTo>
                  <a:lnTo>
                    <a:pt x="1006" y="34"/>
                  </a:lnTo>
                  <a:lnTo>
                    <a:pt x="1022" y="23"/>
                  </a:lnTo>
                  <a:lnTo>
                    <a:pt x="1034" y="13"/>
                  </a:lnTo>
                  <a:lnTo>
                    <a:pt x="1042" y="6"/>
                  </a:lnTo>
                  <a:lnTo>
                    <a:pt x="1047" y="2"/>
                  </a:lnTo>
                  <a:lnTo>
                    <a:pt x="1049" y="0"/>
                  </a:lnTo>
                  <a:close/>
                </a:path>
              </a:pathLst>
            </a:custGeom>
            <a:solidFill>
              <a:srgbClr val="FFC000">
                <a:alpha val="59000"/>
              </a:srgb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1037" name="Freeform 13"/>
            <p:cNvSpPr>
              <a:spLocks/>
            </p:cNvSpPr>
            <p:nvPr/>
          </p:nvSpPr>
          <p:spPr bwMode="auto">
            <a:xfrm>
              <a:off x="3993483" y="3294286"/>
              <a:ext cx="1281386" cy="2280535"/>
            </a:xfrm>
            <a:custGeom>
              <a:avLst/>
              <a:gdLst/>
              <a:ahLst/>
              <a:cxnLst>
                <a:cxn ang="0">
                  <a:pos x="24" y="1"/>
                </a:cxn>
                <a:cxn ang="0">
                  <a:pos x="33" y="17"/>
                </a:cxn>
                <a:cxn ang="0">
                  <a:pos x="52" y="44"/>
                </a:cxn>
                <a:cxn ang="0">
                  <a:pos x="82" y="82"/>
                </a:cxn>
                <a:cxn ang="0">
                  <a:pos x="121" y="127"/>
                </a:cxn>
                <a:cxn ang="0">
                  <a:pos x="173" y="179"/>
                </a:cxn>
                <a:cxn ang="0">
                  <a:pos x="236" y="235"/>
                </a:cxn>
                <a:cxn ang="0">
                  <a:pos x="311" y="292"/>
                </a:cxn>
                <a:cxn ang="0">
                  <a:pos x="399" y="349"/>
                </a:cxn>
                <a:cxn ang="0">
                  <a:pos x="500" y="402"/>
                </a:cxn>
                <a:cxn ang="0">
                  <a:pos x="614" y="450"/>
                </a:cxn>
                <a:cxn ang="0">
                  <a:pos x="743" y="491"/>
                </a:cxn>
                <a:cxn ang="0">
                  <a:pos x="813" y="510"/>
                </a:cxn>
                <a:cxn ang="0">
                  <a:pos x="805" y="527"/>
                </a:cxn>
                <a:cxn ang="0">
                  <a:pos x="791" y="559"/>
                </a:cxn>
                <a:cxn ang="0">
                  <a:pos x="774" y="605"/>
                </a:cxn>
                <a:cxn ang="0">
                  <a:pos x="754" y="663"/>
                </a:cxn>
                <a:cxn ang="0">
                  <a:pos x="733" y="729"/>
                </a:cxn>
                <a:cxn ang="0">
                  <a:pos x="714" y="805"/>
                </a:cxn>
                <a:cxn ang="0">
                  <a:pos x="697" y="886"/>
                </a:cxn>
                <a:cxn ang="0">
                  <a:pos x="686" y="971"/>
                </a:cxn>
                <a:cxn ang="0">
                  <a:pos x="681" y="1060"/>
                </a:cxn>
                <a:cxn ang="0">
                  <a:pos x="684" y="1149"/>
                </a:cxn>
                <a:cxn ang="0">
                  <a:pos x="697" y="1237"/>
                </a:cxn>
                <a:cxn ang="0">
                  <a:pos x="723" y="1322"/>
                </a:cxn>
                <a:cxn ang="0">
                  <a:pos x="761" y="1403"/>
                </a:cxn>
                <a:cxn ang="0">
                  <a:pos x="815" y="1477"/>
                </a:cxn>
                <a:cxn ang="0">
                  <a:pos x="847" y="1511"/>
                </a:cxn>
                <a:cxn ang="0">
                  <a:pos x="837" y="1508"/>
                </a:cxn>
                <a:cxn ang="0">
                  <a:pos x="815" y="1503"/>
                </a:cxn>
                <a:cxn ang="0">
                  <a:pos x="786" y="1495"/>
                </a:cxn>
                <a:cxn ang="0">
                  <a:pos x="749" y="1482"/>
                </a:cxn>
                <a:cxn ang="0">
                  <a:pos x="705" y="1466"/>
                </a:cxn>
                <a:cxn ang="0">
                  <a:pos x="655" y="1444"/>
                </a:cxn>
                <a:cxn ang="0">
                  <a:pos x="602" y="1418"/>
                </a:cxn>
                <a:cxn ang="0">
                  <a:pos x="545" y="1385"/>
                </a:cxn>
                <a:cxn ang="0">
                  <a:pos x="485" y="1347"/>
                </a:cxn>
                <a:cxn ang="0">
                  <a:pos x="426" y="1302"/>
                </a:cxn>
                <a:cxn ang="0">
                  <a:pos x="365" y="1250"/>
                </a:cxn>
                <a:cxn ang="0">
                  <a:pos x="306" y="1191"/>
                </a:cxn>
                <a:cxn ang="0">
                  <a:pos x="249" y="1124"/>
                </a:cxn>
                <a:cxn ang="0">
                  <a:pos x="195" y="1048"/>
                </a:cxn>
                <a:cxn ang="0">
                  <a:pos x="145" y="964"/>
                </a:cxn>
                <a:cxn ang="0">
                  <a:pos x="101" y="870"/>
                </a:cxn>
                <a:cxn ang="0">
                  <a:pos x="64" y="766"/>
                </a:cxn>
                <a:cxn ang="0">
                  <a:pos x="34" y="651"/>
                </a:cxn>
                <a:cxn ang="0">
                  <a:pos x="13" y="527"/>
                </a:cxn>
                <a:cxn ang="0">
                  <a:pos x="2" y="391"/>
                </a:cxn>
                <a:cxn ang="0">
                  <a:pos x="1" y="244"/>
                </a:cxn>
                <a:cxn ang="0">
                  <a:pos x="13" y="84"/>
                </a:cxn>
              </a:cxnLst>
              <a:rect l="0" t="0" r="r" b="b"/>
              <a:pathLst>
                <a:path w="849" h="1511">
                  <a:moveTo>
                    <a:pt x="23" y="0"/>
                  </a:moveTo>
                  <a:lnTo>
                    <a:pt x="24" y="1"/>
                  </a:lnTo>
                  <a:lnTo>
                    <a:pt x="27" y="7"/>
                  </a:lnTo>
                  <a:lnTo>
                    <a:pt x="33" y="17"/>
                  </a:lnTo>
                  <a:lnTo>
                    <a:pt x="42" y="29"/>
                  </a:lnTo>
                  <a:lnTo>
                    <a:pt x="52" y="44"/>
                  </a:lnTo>
                  <a:lnTo>
                    <a:pt x="66" y="61"/>
                  </a:lnTo>
                  <a:lnTo>
                    <a:pt x="82" y="82"/>
                  </a:lnTo>
                  <a:lnTo>
                    <a:pt x="100" y="104"/>
                  </a:lnTo>
                  <a:lnTo>
                    <a:pt x="121" y="127"/>
                  </a:lnTo>
                  <a:lnTo>
                    <a:pt x="146" y="153"/>
                  </a:lnTo>
                  <a:lnTo>
                    <a:pt x="173" y="179"/>
                  </a:lnTo>
                  <a:lnTo>
                    <a:pt x="203" y="207"/>
                  </a:lnTo>
                  <a:lnTo>
                    <a:pt x="236" y="235"/>
                  </a:lnTo>
                  <a:lnTo>
                    <a:pt x="272" y="263"/>
                  </a:lnTo>
                  <a:lnTo>
                    <a:pt x="311" y="292"/>
                  </a:lnTo>
                  <a:lnTo>
                    <a:pt x="354" y="320"/>
                  </a:lnTo>
                  <a:lnTo>
                    <a:pt x="399" y="349"/>
                  </a:lnTo>
                  <a:lnTo>
                    <a:pt x="448" y="376"/>
                  </a:lnTo>
                  <a:lnTo>
                    <a:pt x="500" y="402"/>
                  </a:lnTo>
                  <a:lnTo>
                    <a:pt x="555" y="427"/>
                  </a:lnTo>
                  <a:lnTo>
                    <a:pt x="614" y="450"/>
                  </a:lnTo>
                  <a:lnTo>
                    <a:pt x="678" y="472"/>
                  </a:lnTo>
                  <a:lnTo>
                    <a:pt x="743" y="491"/>
                  </a:lnTo>
                  <a:lnTo>
                    <a:pt x="814" y="508"/>
                  </a:lnTo>
                  <a:lnTo>
                    <a:pt x="813" y="510"/>
                  </a:lnTo>
                  <a:lnTo>
                    <a:pt x="809" y="516"/>
                  </a:lnTo>
                  <a:lnTo>
                    <a:pt x="805" y="527"/>
                  </a:lnTo>
                  <a:lnTo>
                    <a:pt x="799" y="541"/>
                  </a:lnTo>
                  <a:lnTo>
                    <a:pt x="791" y="559"/>
                  </a:lnTo>
                  <a:lnTo>
                    <a:pt x="783" y="580"/>
                  </a:lnTo>
                  <a:lnTo>
                    <a:pt x="774" y="605"/>
                  </a:lnTo>
                  <a:lnTo>
                    <a:pt x="764" y="633"/>
                  </a:lnTo>
                  <a:lnTo>
                    <a:pt x="754" y="663"/>
                  </a:lnTo>
                  <a:lnTo>
                    <a:pt x="743" y="695"/>
                  </a:lnTo>
                  <a:lnTo>
                    <a:pt x="733" y="729"/>
                  </a:lnTo>
                  <a:lnTo>
                    <a:pt x="724" y="766"/>
                  </a:lnTo>
                  <a:lnTo>
                    <a:pt x="714" y="805"/>
                  </a:lnTo>
                  <a:lnTo>
                    <a:pt x="706" y="845"/>
                  </a:lnTo>
                  <a:lnTo>
                    <a:pt x="697" y="886"/>
                  </a:lnTo>
                  <a:lnTo>
                    <a:pt x="691" y="929"/>
                  </a:lnTo>
                  <a:lnTo>
                    <a:pt x="686" y="971"/>
                  </a:lnTo>
                  <a:lnTo>
                    <a:pt x="683" y="1016"/>
                  </a:lnTo>
                  <a:lnTo>
                    <a:pt x="681" y="1060"/>
                  </a:lnTo>
                  <a:lnTo>
                    <a:pt x="681" y="1105"/>
                  </a:lnTo>
                  <a:lnTo>
                    <a:pt x="684" y="1149"/>
                  </a:lnTo>
                  <a:lnTo>
                    <a:pt x="690" y="1194"/>
                  </a:lnTo>
                  <a:lnTo>
                    <a:pt x="697" y="1237"/>
                  </a:lnTo>
                  <a:lnTo>
                    <a:pt x="708" y="1280"/>
                  </a:lnTo>
                  <a:lnTo>
                    <a:pt x="723" y="1322"/>
                  </a:lnTo>
                  <a:lnTo>
                    <a:pt x="740" y="1363"/>
                  </a:lnTo>
                  <a:lnTo>
                    <a:pt x="761" y="1403"/>
                  </a:lnTo>
                  <a:lnTo>
                    <a:pt x="786" y="1441"/>
                  </a:lnTo>
                  <a:lnTo>
                    <a:pt x="815" y="1477"/>
                  </a:lnTo>
                  <a:lnTo>
                    <a:pt x="849" y="1511"/>
                  </a:lnTo>
                  <a:lnTo>
                    <a:pt x="847" y="1511"/>
                  </a:lnTo>
                  <a:lnTo>
                    <a:pt x="843" y="1510"/>
                  </a:lnTo>
                  <a:lnTo>
                    <a:pt x="837" y="1508"/>
                  </a:lnTo>
                  <a:lnTo>
                    <a:pt x="827" y="1506"/>
                  </a:lnTo>
                  <a:lnTo>
                    <a:pt x="815" y="1503"/>
                  </a:lnTo>
                  <a:lnTo>
                    <a:pt x="802" y="1499"/>
                  </a:lnTo>
                  <a:lnTo>
                    <a:pt x="786" y="1495"/>
                  </a:lnTo>
                  <a:lnTo>
                    <a:pt x="768" y="1489"/>
                  </a:lnTo>
                  <a:lnTo>
                    <a:pt x="749" y="1482"/>
                  </a:lnTo>
                  <a:lnTo>
                    <a:pt x="727" y="1474"/>
                  </a:lnTo>
                  <a:lnTo>
                    <a:pt x="705" y="1466"/>
                  </a:lnTo>
                  <a:lnTo>
                    <a:pt x="681" y="1455"/>
                  </a:lnTo>
                  <a:lnTo>
                    <a:pt x="655" y="1444"/>
                  </a:lnTo>
                  <a:lnTo>
                    <a:pt x="629" y="1431"/>
                  </a:lnTo>
                  <a:lnTo>
                    <a:pt x="602" y="1418"/>
                  </a:lnTo>
                  <a:lnTo>
                    <a:pt x="573" y="1402"/>
                  </a:lnTo>
                  <a:lnTo>
                    <a:pt x="545" y="1385"/>
                  </a:lnTo>
                  <a:lnTo>
                    <a:pt x="515" y="1366"/>
                  </a:lnTo>
                  <a:lnTo>
                    <a:pt x="485" y="1347"/>
                  </a:lnTo>
                  <a:lnTo>
                    <a:pt x="455" y="1325"/>
                  </a:lnTo>
                  <a:lnTo>
                    <a:pt x="426" y="1302"/>
                  </a:lnTo>
                  <a:lnTo>
                    <a:pt x="395" y="1277"/>
                  </a:lnTo>
                  <a:lnTo>
                    <a:pt x="365" y="1250"/>
                  </a:lnTo>
                  <a:lnTo>
                    <a:pt x="335" y="1222"/>
                  </a:lnTo>
                  <a:lnTo>
                    <a:pt x="306" y="1191"/>
                  </a:lnTo>
                  <a:lnTo>
                    <a:pt x="277" y="1159"/>
                  </a:lnTo>
                  <a:lnTo>
                    <a:pt x="249" y="1124"/>
                  </a:lnTo>
                  <a:lnTo>
                    <a:pt x="221" y="1087"/>
                  </a:lnTo>
                  <a:lnTo>
                    <a:pt x="195" y="1048"/>
                  </a:lnTo>
                  <a:lnTo>
                    <a:pt x="169" y="1006"/>
                  </a:lnTo>
                  <a:lnTo>
                    <a:pt x="145" y="964"/>
                  </a:lnTo>
                  <a:lnTo>
                    <a:pt x="122" y="917"/>
                  </a:lnTo>
                  <a:lnTo>
                    <a:pt x="101" y="870"/>
                  </a:lnTo>
                  <a:lnTo>
                    <a:pt x="81" y="819"/>
                  </a:lnTo>
                  <a:lnTo>
                    <a:pt x="64" y="766"/>
                  </a:lnTo>
                  <a:lnTo>
                    <a:pt x="48" y="710"/>
                  </a:lnTo>
                  <a:lnTo>
                    <a:pt x="34" y="651"/>
                  </a:lnTo>
                  <a:lnTo>
                    <a:pt x="22" y="591"/>
                  </a:lnTo>
                  <a:lnTo>
                    <a:pt x="13" y="527"/>
                  </a:lnTo>
                  <a:lnTo>
                    <a:pt x="6" y="461"/>
                  </a:lnTo>
                  <a:lnTo>
                    <a:pt x="2" y="391"/>
                  </a:lnTo>
                  <a:lnTo>
                    <a:pt x="0" y="319"/>
                  </a:lnTo>
                  <a:lnTo>
                    <a:pt x="1" y="244"/>
                  </a:lnTo>
                  <a:lnTo>
                    <a:pt x="5" y="166"/>
                  </a:lnTo>
                  <a:lnTo>
                    <a:pt x="13" y="84"/>
                  </a:lnTo>
                  <a:lnTo>
                    <a:pt x="23" y="0"/>
                  </a:lnTo>
                  <a:close/>
                </a:path>
              </a:pathLst>
            </a:custGeom>
            <a:gradFill flip="none" rotWithShape="1">
              <a:gsLst>
                <a:gs pos="0">
                  <a:srgbClr val="E2AC00">
                    <a:shade val="30000"/>
                    <a:satMod val="115000"/>
                  </a:srgbClr>
                </a:gs>
                <a:gs pos="50000">
                  <a:srgbClr val="E2AC00">
                    <a:shade val="67500"/>
                    <a:satMod val="115000"/>
                  </a:srgbClr>
                </a:gs>
                <a:gs pos="100000">
                  <a:srgbClr val="E2AC00">
                    <a:shade val="100000"/>
                    <a:satMod val="115000"/>
                  </a:srgbClr>
                </a:gs>
              </a:gsLst>
              <a:lin ang="189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latin typeface="Arial" panose="020B0604020202020204" pitchFamily="34" charset="0"/>
                <a:cs typeface="Arial" panose="020B0604020202020204" pitchFamily="34" charset="0"/>
              </a:endParaRPr>
            </a:p>
          </p:txBody>
        </p:sp>
        <p:sp>
          <p:nvSpPr>
            <p:cNvPr id="25" name="TextBox 24"/>
            <p:cNvSpPr txBox="1"/>
            <p:nvPr/>
          </p:nvSpPr>
          <p:spPr>
            <a:xfrm>
              <a:off x="4373344" y="3962400"/>
              <a:ext cx="540533" cy="861774"/>
            </a:xfrm>
            <a:prstGeom prst="rect">
              <a:avLst/>
            </a:prstGeom>
            <a:noFill/>
          </p:spPr>
          <p:txBody>
            <a:bodyPr wrap="none" rtlCol="0">
              <a:spAutoFit/>
            </a:bodyPr>
            <a:lstStyle/>
            <a:p>
              <a:r>
                <a:rPr lang="en-US" sz="5000" dirty="0">
                  <a:solidFill>
                    <a:schemeClr val="bg1"/>
                  </a:solidFill>
                  <a:latin typeface="Arial" panose="020B0604020202020204" pitchFamily="34" charset="0"/>
                  <a:cs typeface="Arial" pitchFamily="34" charset="0"/>
                </a:rPr>
                <a:t>4</a:t>
              </a:r>
            </a:p>
          </p:txBody>
        </p:sp>
      </p:grpSp>
    </p:spTree>
    <p:extLst>
      <p:ext uri="{BB962C8B-B14F-4D97-AF65-F5344CB8AC3E}">
        <p14:creationId xmlns:p14="http://schemas.microsoft.com/office/powerpoint/2010/main" val="3431870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17"/>
                                        </p:tgtEl>
                                        <p:attrNameLst>
                                          <p:attrName>style.visibility</p:attrName>
                                        </p:attrNameLst>
                                      </p:cBhvr>
                                      <p:to>
                                        <p:strVal val="visible"/>
                                      </p:to>
                                    </p:set>
                                    <p:anim calcmode="lin" valueType="num">
                                      <p:cBhvr>
                                        <p:cTn id="7" dur="500" fill="hold"/>
                                        <p:tgtEl>
                                          <p:spTgt spid="17"/>
                                        </p:tgtEl>
                                        <p:attrNameLst>
                                          <p:attrName>ppt_w</p:attrName>
                                        </p:attrNameLst>
                                      </p:cBhvr>
                                      <p:tavLst>
                                        <p:tav tm="0">
                                          <p:val>
                                            <p:fltVal val="0"/>
                                          </p:val>
                                        </p:tav>
                                        <p:tav tm="100000">
                                          <p:val>
                                            <p:strVal val="#ppt_w"/>
                                          </p:val>
                                        </p:tav>
                                      </p:tavLst>
                                    </p:anim>
                                    <p:anim calcmode="lin" valueType="num">
                                      <p:cBhvr>
                                        <p:cTn id="8" dur="500" fill="hold"/>
                                        <p:tgtEl>
                                          <p:spTgt spid="17"/>
                                        </p:tgtEl>
                                        <p:attrNameLst>
                                          <p:attrName>ppt_h</p:attrName>
                                        </p:attrNameLst>
                                      </p:cBhvr>
                                      <p:tavLst>
                                        <p:tav tm="0">
                                          <p:val>
                                            <p:fltVal val="0"/>
                                          </p:val>
                                        </p:tav>
                                        <p:tav tm="100000">
                                          <p:val>
                                            <p:strVal val="#ppt_h"/>
                                          </p:val>
                                        </p:tav>
                                      </p:tavLst>
                                    </p:anim>
                                    <p:animEffect transition="in" filter="fade">
                                      <p:cBhvr>
                                        <p:cTn id="9" dur="500"/>
                                        <p:tgtEl>
                                          <p:spTgt spid="17"/>
                                        </p:tgtEl>
                                      </p:cBhvr>
                                    </p:animEffect>
                                  </p:childTnLst>
                                </p:cTn>
                              </p:par>
                              <p:par>
                                <p:cTn id="10" presetID="53" presetClass="entr" presetSubtype="16" fill="hold" nodeType="withEffect">
                                  <p:stCondLst>
                                    <p:cond delay="0"/>
                                  </p:stCondLst>
                                  <p:childTnLst>
                                    <p:set>
                                      <p:cBhvr>
                                        <p:cTn id="11" dur="1" fill="hold">
                                          <p:stCondLst>
                                            <p:cond delay="0"/>
                                          </p:stCondLst>
                                        </p:cTn>
                                        <p:tgtEl>
                                          <p:spTgt spid="2"/>
                                        </p:tgtEl>
                                        <p:attrNameLst>
                                          <p:attrName>style.visibility</p:attrName>
                                        </p:attrNameLst>
                                      </p:cBhvr>
                                      <p:to>
                                        <p:strVal val="visible"/>
                                      </p:to>
                                    </p:set>
                                    <p:anim calcmode="lin" valueType="num">
                                      <p:cBhvr>
                                        <p:cTn id="12" dur="500" fill="hold"/>
                                        <p:tgtEl>
                                          <p:spTgt spid="2"/>
                                        </p:tgtEl>
                                        <p:attrNameLst>
                                          <p:attrName>ppt_w</p:attrName>
                                        </p:attrNameLst>
                                      </p:cBhvr>
                                      <p:tavLst>
                                        <p:tav tm="0">
                                          <p:val>
                                            <p:fltVal val="0"/>
                                          </p:val>
                                        </p:tav>
                                        <p:tav tm="100000">
                                          <p:val>
                                            <p:strVal val="#ppt_w"/>
                                          </p:val>
                                        </p:tav>
                                      </p:tavLst>
                                    </p:anim>
                                    <p:anim calcmode="lin" valueType="num">
                                      <p:cBhvr>
                                        <p:cTn id="13" dur="500" fill="hold"/>
                                        <p:tgtEl>
                                          <p:spTgt spid="2"/>
                                        </p:tgtEl>
                                        <p:attrNameLst>
                                          <p:attrName>ppt_h</p:attrName>
                                        </p:attrNameLst>
                                      </p:cBhvr>
                                      <p:tavLst>
                                        <p:tav tm="0">
                                          <p:val>
                                            <p:fltVal val="0"/>
                                          </p:val>
                                        </p:tav>
                                        <p:tav tm="100000">
                                          <p:val>
                                            <p:strVal val="#ppt_h"/>
                                          </p:val>
                                        </p:tav>
                                      </p:tavLst>
                                    </p:anim>
                                    <p:animEffect transition="in" filter="fade">
                                      <p:cBhvr>
                                        <p:cTn id="14" dur="500"/>
                                        <p:tgtEl>
                                          <p:spTgt spid="2"/>
                                        </p:tgtEl>
                                      </p:cBhvr>
                                    </p:animEffect>
                                  </p:childTnLst>
                                </p:cTn>
                              </p:par>
                            </p:childTnLst>
                          </p:cTn>
                        </p:par>
                      </p:childTnLst>
                    </p:cTn>
                  </p:par>
                  <p:par>
                    <p:cTn id="15" fill="hold">
                      <p:stCondLst>
                        <p:cond delay="indefinite"/>
                      </p:stCondLst>
                      <p:childTnLst>
                        <p:par>
                          <p:cTn id="16" fill="hold">
                            <p:stCondLst>
                              <p:cond delay="0"/>
                            </p:stCondLst>
                            <p:childTnLst>
                              <p:par>
                                <p:cTn id="17" presetID="53" presetClass="entr" presetSubtype="16" fill="hold" nodeType="clickEffect">
                                  <p:stCondLst>
                                    <p:cond delay="0"/>
                                  </p:stCondLst>
                                  <p:childTnLst>
                                    <p:set>
                                      <p:cBhvr>
                                        <p:cTn id="18" dur="1" fill="hold">
                                          <p:stCondLst>
                                            <p:cond delay="0"/>
                                          </p:stCondLst>
                                        </p:cTn>
                                        <p:tgtEl>
                                          <p:spTgt spid="5"/>
                                        </p:tgtEl>
                                        <p:attrNameLst>
                                          <p:attrName>style.visibility</p:attrName>
                                        </p:attrNameLst>
                                      </p:cBhvr>
                                      <p:to>
                                        <p:strVal val="visible"/>
                                      </p:to>
                                    </p:set>
                                    <p:anim calcmode="lin" valueType="num">
                                      <p:cBhvr>
                                        <p:cTn id="19" dur="500" fill="hold"/>
                                        <p:tgtEl>
                                          <p:spTgt spid="5"/>
                                        </p:tgtEl>
                                        <p:attrNameLst>
                                          <p:attrName>ppt_w</p:attrName>
                                        </p:attrNameLst>
                                      </p:cBhvr>
                                      <p:tavLst>
                                        <p:tav tm="0">
                                          <p:val>
                                            <p:fltVal val="0"/>
                                          </p:val>
                                        </p:tav>
                                        <p:tav tm="100000">
                                          <p:val>
                                            <p:strVal val="#ppt_w"/>
                                          </p:val>
                                        </p:tav>
                                      </p:tavLst>
                                    </p:anim>
                                    <p:anim calcmode="lin" valueType="num">
                                      <p:cBhvr>
                                        <p:cTn id="20" dur="500" fill="hold"/>
                                        <p:tgtEl>
                                          <p:spTgt spid="5"/>
                                        </p:tgtEl>
                                        <p:attrNameLst>
                                          <p:attrName>ppt_h</p:attrName>
                                        </p:attrNameLst>
                                      </p:cBhvr>
                                      <p:tavLst>
                                        <p:tav tm="0">
                                          <p:val>
                                            <p:fltVal val="0"/>
                                          </p:val>
                                        </p:tav>
                                        <p:tav tm="100000">
                                          <p:val>
                                            <p:strVal val="#ppt_h"/>
                                          </p:val>
                                        </p:tav>
                                      </p:tavLst>
                                    </p:anim>
                                    <p:animEffect transition="in" filter="fade">
                                      <p:cBhvr>
                                        <p:cTn id="21" dur="500"/>
                                        <p:tgtEl>
                                          <p:spTgt spid="5"/>
                                        </p:tgtEl>
                                      </p:cBhvr>
                                    </p:animEffect>
                                  </p:childTnLst>
                                </p:cTn>
                              </p:par>
                              <p:par>
                                <p:cTn id="22" presetID="53" presetClass="entr" presetSubtype="16" fill="hold" grpId="0" nodeType="withEffect">
                                  <p:stCondLst>
                                    <p:cond delay="0"/>
                                  </p:stCondLst>
                                  <p:childTnLst>
                                    <p:set>
                                      <p:cBhvr>
                                        <p:cTn id="23" dur="1" fill="hold">
                                          <p:stCondLst>
                                            <p:cond delay="0"/>
                                          </p:stCondLst>
                                        </p:cTn>
                                        <p:tgtEl>
                                          <p:spTgt spid="18"/>
                                        </p:tgtEl>
                                        <p:attrNameLst>
                                          <p:attrName>style.visibility</p:attrName>
                                        </p:attrNameLst>
                                      </p:cBhvr>
                                      <p:to>
                                        <p:strVal val="visible"/>
                                      </p:to>
                                    </p:set>
                                    <p:anim calcmode="lin" valueType="num">
                                      <p:cBhvr>
                                        <p:cTn id="24" dur="500" fill="hold"/>
                                        <p:tgtEl>
                                          <p:spTgt spid="18"/>
                                        </p:tgtEl>
                                        <p:attrNameLst>
                                          <p:attrName>ppt_w</p:attrName>
                                        </p:attrNameLst>
                                      </p:cBhvr>
                                      <p:tavLst>
                                        <p:tav tm="0">
                                          <p:val>
                                            <p:fltVal val="0"/>
                                          </p:val>
                                        </p:tav>
                                        <p:tav tm="100000">
                                          <p:val>
                                            <p:strVal val="#ppt_w"/>
                                          </p:val>
                                        </p:tav>
                                      </p:tavLst>
                                    </p:anim>
                                    <p:anim calcmode="lin" valueType="num">
                                      <p:cBhvr>
                                        <p:cTn id="25" dur="500" fill="hold"/>
                                        <p:tgtEl>
                                          <p:spTgt spid="18"/>
                                        </p:tgtEl>
                                        <p:attrNameLst>
                                          <p:attrName>ppt_h</p:attrName>
                                        </p:attrNameLst>
                                      </p:cBhvr>
                                      <p:tavLst>
                                        <p:tav tm="0">
                                          <p:val>
                                            <p:fltVal val="0"/>
                                          </p:val>
                                        </p:tav>
                                        <p:tav tm="100000">
                                          <p:val>
                                            <p:strVal val="#ppt_h"/>
                                          </p:val>
                                        </p:tav>
                                      </p:tavLst>
                                    </p:anim>
                                    <p:animEffect transition="in" filter="fade">
                                      <p:cBhvr>
                                        <p:cTn id="26" dur="500"/>
                                        <p:tgtEl>
                                          <p:spTgt spid="18"/>
                                        </p:tgtEl>
                                      </p:cBhvr>
                                    </p:animEffect>
                                  </p:childTnLst>
                                </p:cTn>
                              </p:par>
                            </p:childTnLst>
                          </p:cTn>
                        </p:par>
                      </p:childTnLst>
                    </p:cTn>
                  </p:par>
                  <p:par>
                    <p:cTn id="27" fill="hold">
                      <p:stCondLst>
                        <p:cond delay="indefinite"/>
                      </p:stCondLst>
                      <p:childTnLst>
                        <p:par>
                          <p:cTn id="28" fill="hold">
                            <p:stCondLst>
                              <p:cond delay="0"/>
                            </p:stCondLst>
                            <p:childTnLst>
                              <p:par>
                                <p:cTn id="29" presetID="53" presetClass="entr" presetSubtype="16" fill="hold" nodeType="clickEffect">
                                  <p:stCondLst>
                                    <p:cond delay="0"/>
                                  </p:stCondLst>
                                  <p:childTnLst>
                                    <p:set>
                                      <p:cBhvr>
                                        <p:cTn id="30" dur="1" fill="hold">
                                          <p:stCondLst>
                                            <p:cond delay="0"/>
                                          </p:stCondLst>
                                        </p:cTn>
                                        <p:tgtEl>
                                          <p:spTgt spid="8"/>
                                        </p:tgtEl>
                                        <p:attrNameLst>
                                          <p:attrName>style.visibility</p:attrName>
                                        </p:attrNameLst>
                                      </p:cBhvr>
                                      <p:to>
                                        <p:strVal val="visible"/>
                                      </p:to>
                                    </p:set>
                                    <p:anim calcmode="lin" valueType="num">
                                      <p:cBhvr>
                                        <p:cTn id="31" dur="500" fill="hold"/>
                                        <p:tgtEl>
                                          <p:spTgt spid="8"/>
                                        </p:tgtEl>
                                        <p:attrNameLst>
                                          <p:attrName>ppt_w</p:attrName>
                                        </p:attrNameLst>
                                      </p:cBhvr>
                                      <p:tavLst>
                                        <p:tav tm="0">
                                          <p:val>
                                            <p:fltVal val="0"/>
                                          </p:val>
                                        </p:tav>
                                        <p:tav tm="100000">
                                          <p:val>
                                            <p:strVal val="#ppt_w"/>
                                          </p:val>
                                        </p:tav>
                                      </p:tavLst>
                                    </p:anim>
                                    <p:anim calcmode="lin" valueType="num">
                                      <p:cBhvr>
                                        <p:cTn id="32" dur="500" fill="hold"/>
                                        <p:tgtEl>
                                          <p:spTgt spid="8"/>
                                        </p:tgtEl>
                                        <p:attrNameLst>
                                          <p:attrName>ppt_h</p:attrName>
                                        </p:attrNameLst>
                                      </p:cBhvr>
                                      <p:tavLst>
                                        <p:tav tm="0">
                                          <p:val>
                                            <p:fltVal val="0"/>
                                          </p:val>
                                        </p:tav>
                                        <p:tav tm="100000">
                                          <p:val>
                                            <p:strVal val="#ppt_h"/>
                                          </p:val>
                                        </p:tav>
                                      </p:tavLst>
                                    </p:anim>
                                    <p:animEffect transition="in" filter="fade">
                                      <p:cBhvr>
                                        <p:cTn id="33" dur="500"/>
                                        <p:tgtEl>
                                          <p:spTgt spid="8"/>
                                        </p:tgtEl>
                                      </p:cBhvr>
                                    </p:animEffect>
                                  </p:childTnLst>
                                </p:cTn>
                              </p:par>
                              <p:par>
                                <p:cTn id="34" presetID="53" presetClass="entr" presetSubtype="16" fill="hold" grpId="0" nodeType="withEffect">
                                  <p:stCondLst>
                                    <p:cond delay="0"/>
                                  </p:stCondLst>
                                  <p:childTnLst>
                                    <p:set>
                                      <p:cBhvr>
                                        <p:cTn id="35" dur="1" fill="hold">
                                          <p:stCondLst>
                                            <p:cond delay="0"/>
                                          </p:stCondLst>
                                        </p:cTn>
                                        <p:tgtEl>
                                          <p:spTgt spid="20"/>
                                        </p:tgtEl>
                                        <p:attrNameLst>
                                          <p:attrName>style.visibility</p:attrName>
                                        </p:attrNameLst>
                                      </p:cBhvr>
                                      <p:to>
                                        <p:strVal val="visible"/>
                                      </p:to>
                                    </p:set>
                                    <p:anim calcmode="lin" valueType="num">
                                      <p:cBhvr>
                                        <p:cTn id="36" dur="500" fill="hold"/>
                                        <p:tgtEl>
                                          <p:spTgt spid="20"/>
                                        </p:tgtEl>
                                        <p:attrNameLst>
                                          <p:attrName>ppt_w</p:attrName>
                                        </p:attrNameLst>
                                      </p:cBhvr>
                                      <p:tavLst>
                                        <p:tav tm="0">
                                          <p:val>
                                            <p:fltVal val="0"/>
                                          </p:val>
                                        </p:tav>
                                        <p:tav tm="100000">
                                          <p:val>
                                            <p:strVal val="#ppt_w"/>
                                          </p:val>
                                        </p:tav>
                                      </p:tavLst>
                                    </p:anim>
                                    <p:anim calcmode="lin" valueType="num">
                                      <p:cBhvr>
                                        <p:cTn id="37" dur="500" fill="hold"/>
                                        <p:tgtEl>
                                          <p:spTgt spid="20"/>
                                        </p:tgtEl>
                                        <p:attrNameLst>
                                          <p:attrName>ppt_h</p:attrName>
                                        </p:attrNameLst>
                                      </p:cBhvr>
                                      <p:tavLst>
                                        <p:tav tm="0">
                                          <p:val>
                                            <p:fltVal val="0"/>
                                          </p:val>
                                        </p:tav>
                                        <p:tav tm="100000">
                                          <p:val>
                                            <p:strVal val="#ppt_h"/>
                                          </p:val>
                                        </p:tav>
                                      </p:tavLst>
                                    </p:anim>
                                    <p:animEffect transition="in" filter="fade">
                                      <p:cBhvr>
                                        <p:cTn id="38" dur="500"/>
                                        <p:tgtEl>
                                          <p:spTgt spid="20"/>
                                        </p:tgtEl>
                                      </p:cBhvr>
                                    </p:animEffect>
                                  </p:childTnLst>
                                </p:cTn>
                              </p:par>
                            </p:childTnLst>
                          </p:cTn>
                        </p:par>
                      </p:childTnLst>
                    </p:cTn>
                  </p:par>
                  <p:par>
                    <p:cTn id="39" fill="hold">
                      <p:stCondLst>
                        <p:cond delay="indefinite"/>
                      </p:stCondLst>
                      <p:childTnLst>
                        <p:par>
                          <p:cTn id="40" fill="hold">
                            <p:stCondLst>
                              <p:cond delay="0"/>
                            </p:stCondLst>
                            <p:childTnLst>
                              <p:par>
                                <p:cTn id="41" presetID="53" presetClass="entr" presetSubtype="16" fill="hold" nodeType="clickEffect">
                                  <p:stCondLst>
                                    <p:cond delay="0"/>
                                  </p:stCondLst>
                                  <p:childTnLst>
                                    <p:set>
                                      <p:cBhvr>
                                        <p:cTn id="42" dur="1" fill="hold">
                                          <p:stCondLst>
                                            <p:cond delay="0"/>
                                          </p:stCondLst>
                                        </p:cTn>
                                        <p:tgtEl>
                                          <p:spTgt spid="7"/>
                                        </p:tgtEl>
                                        <p:attrNameLst>
                                          <p:attrName>style.visibility</p:attrName>
                                        </p:attrNameLst>
                                      </p:cBhvr>
                                      <p:to>
                                        <p:strVal val="visible"/>
                                      </p:to>
                                    </p:set>
                                    <p:anim calcmode="lin" valueType="num">
                                      <p:cBhvr>
                                        <p:cTn id="43" dur="500" fill="hold"/>
                                        <p:tgtEl>
                                          <p:spTgt spid="7"/>
                                        </p:tgtEl>
                                        <p:attrNameLst>
                                          <p:attrName>ppt_w</p:attrName>
                                        </p:attrNameLst>
                                      </p:cBhvr>
                                      <p:tavLst>
                                        <p:tav tm="0">
                                          <p:val>
                                            <p:fltVal val="0"/>
                                          </p:val>
                                        </p:tav>
                                        <p:tav tm="100000">
                                          <p:val>
                                            <p:strVal val="#ppt_w"/>
                                          </p:val>
                                        </p:tav>
                                      </p:tavLst>
                                    </p:anim>
                                    <p:anim calcmode="lin" valueType="num">
                                      <p:cBhvr>
                                        <p:cTn id="44" dur="500" fill="hold"/>
                                        <p:tgtEl>
                                          <p:spTgt spid="7"/>
                                        </p:tgtEl>
                                        <p:attrNameLst>
                                          <p:attrName>ppt_h</p:attrName>
                                        </p:attrNameLst>
                                      </p:cBhvr>
                                      <p:tavLst>
                                        <p:tav tm="0">
                                          <p:val>
                                            <p:fltVal val="0"/>
                                          </p:val>
                                        </p:tav>
                                        <p:tav tm="100000">
                                          <p:val>
                                            <p:strVal val="#ppt_h"/>
                                          </p:val>
                                        </p:tav>
                                      </p:tavLst>
                                    </p:anim>
                                    <p:animEffect transition="in" filter="fade">
                                      <p:cBhvr>
                                        <p:cTn id="45" dur="500"/>
                                        <p:tgtEl>
                                          <p:spTgt spid="7"/>
                                        </p:tgtEl>
                                      </p:cBhvr>
                                    </p:animEffect>
                                  </p:childTnLst>
                                </p:cTn>
                              </p:par>
                              <p:par>
                                <p:cTn id="46" presetID="53" presetClass="entr" presetSubtype="16" fill="hold" grpId="0" nodeType="withEffect">
                                  <p:stCondLst>
                                    <p:cond delay="0"/>
                                  </p:stCondLst>
                                  <p:childTnLst>
                                    <p:set>
                                      <p:cBhvr>
                                        <p:cTn id="47" dur="1" fill="hold">
                                          <p:stCondLst>
                                            <p:cond delay="0"/>
                                          </p:stCondLst>
                                        </p:cTn>
                                        <p:tgtEl>
                                          <p:spTgt spid="19"/>
                                        </p:tgtEl>
                                        <p:attrNameLst>
                                          <p:attrName>style.visibility</p:attrName>
                                        </p:attrNameLst>
                                      </p:cBhvr>
                                      <p:to>
                                        <p:strVal val="visible"/>
                                      </p:to>
                                    </p:set>
                                    <p:anim calcmode="lin" valueType="num">
                                      <p:cBhvr>
                                        <p:cTn id="48" dur="500" fill="hold"/>
                                        <p:tgtEl>
                                          <p:spTgt spid="19"/>
                                        </p:tgtEl>
                                        <p:attrNameLst>
                                          <p:attrName>ppt_w</p:attrName>
                                        </p:attrNameLst>
                                      </p:cBhvr>
                                      <p:tavLst>
                                        <p:tav tm="0">
                                          <p:val>
                                            <p:fltVal val="0"/>
                                          </p:val>
                                        </p:tav>
                                        <p:tav tm="100000">
                                          <p:val>
                                            <p:strVal val="#ppt_w"/>
                                          </p:val>
                                        </p:tav>
                                      </p:tavLst>
                                    </p:anim>
                                    <p:anim calcmode="lin" valueType="num">
                                      <p:cBhvr>
                                        <p:cTn id="49" dur="500" fill="hold"/>
                                        <p:tgtEl>
                                          <p:spTgt spid="19"/>
                                        </p:tgtEl>
                                        <p:attrNameLst>
                                          <p:attrName>ppt_h</p:attrName>
                                        </p:attrNameLst>
                                      </p:cBhvr>
                                      <p:tavLst>
                                        <p:tav tm="0">
                                          <p:val>
                                            <p:fltVal val="0"/>
                                          </p:val>
                                        </p:tav>
                                        <p:tav tm="100000">
                                          <p:val>
                                            <p:strVal val="#ppt_h"/>
                                          </p:val>
                                        </p:tav>
                                      </p:tavLst>
                                    </p:anim>
                                    <p:animEffect transition="in" filter="fade">
                                      <p:cBhvr>
                                        <p:cTn id="50" dur="500"/>
                                        <p:tgtEl>
                                          <p:spTgt spid="1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9" grpId="0"/>
      <p:bldP spid="17" grpId="0"/>
      <p:bldP spid="18" grpId="0"/>
      <p:bldP spid="20"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solidFill>
                  <a:schemeClr val="accent1">
                    <a:lumMod val="75000"/>
                  </a:schemeClr>
                </a:solidFill>
                <a:latin typeface="Arial" panose="020B0604020202020204" pitchFamily="34" charset="0"/>
                <a:cs typeface="Arial" panose="020B0604020202020204" pitchFamily="34" charset="0"/>
              </a:rPr>
              <a:t>The Audit and Key Findings</a:t>
            </a:r>
          </a:p>
        </p:txBody>
      </p:sp>
      <p:grpSp>
        <p:nvGrpSpPr>
          <p:cNvPr id="244" name="Group 243"/>
          <p:cNvGrpSpPr/>
          <p:nvPr/>
        </p:nvGrpSpPr>
        <p:grpSpPr>
          <a:xfrm>
            <a:off x="767339" y="1482435"/>
            <a:ext cx="10654146" cy="4267199"/>
            <a:chOff x="795047" y="1884216"/>
            <a:chExt cx="10654146" cy="4267199"/>
          </a:xfrm>
        </p:grpSpPr>
        <p:grpSp>
          <p:nvGrpSpPr>
            <p:cNvPr id="147" name="Group 146"/>
            <p:cNvGrpSpPr/>
            <p:nvPr/>
          </p:nvGrpSpPr>
          <p:grpSpPr>
            <a:xfrm>
              <a:off x="795047" y="1884216"/>
              <a:ext cx="3505200" cy="4267199"/>
              <a:chOff x="836612" y="1884216"/>
              <a:chExt cx="3505200" cy="4267199"/>
            </a:xfrm>
          </p:grpSpPr>
          <p:sp>
            <p:nvSpPr>
              <p:cNvPr id="49" name="Rectangle 48"/>
              <p:cNvSpPr/>
              <p:nvPr/>
            </p:nvSpPr>
            <p:spPr>
              <a:xfrm>
                <a:off x="836612" y="2369124"/>
                <a:ext cx="3505200" cy="3782291"/>
              </a:xfrm>
              <a:prstGeom prst="rect">
                <a:avLst/>
              </a:prstGeom>
              <a:gradFill flip="none" rotWithShape="1">
                <a:gsLst>
                  <a:gs pos="22500">
                    <a:schemeClr val="bg1">
                      <a:lumMod val="95000"/>
                      <a:alpha val="20000"/>
                    </a:schemeClr>
                  </a:gs>
                  <a:gs pos="39000">
                    <a:schemeClr val="bg1">
                      <a:lumMod val="100000"/>
                      <a:alpha val="26000"/>
                    </a:schemeClr>
                  </a:gs>
                  <a:gs pos="66000">
                    <a:schemeClr val="bg1">
                      <a:lumMod val="85000"/>
                    </a:schemeClr>
                  </a:gs>
                </a:gsLst>
                <a:lin ang="162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lIns="274320" tIns="731520" rIns="274320" rtlCol="0" anchor="t" anchorCtr="0"/>
              <a:lstStyle/>
              <a:p>
                <a:pPr lvl="0" algn="ctr"/>
                <a:r>
                  <a:rPr lang="en-US" sz="1800" kern="0" dirty="0">
                    <a:solidFill>
                      <a:prstClr val="black">
                        <a:lumMod val="75000"/>
                        <a:lumOff val="25000"/>
                      </a:prstClr>
                    </a:solidFill>
                    <a:latin typeface="Arial" panose="020B0604020202020204" pitchFamily="34" charset="0"/>
                    <a:cs typeface="Arial" pitchFamily="34" charset="0"/>
                  </a:rPr>
                  <a:t>The Office of the Internal Oversight Services (OIOS) conducted an audit of official travel at the United Nations Environment Programme</a:t>
                </a:r>
              </a:p>
              <a:p>
                <a:pPr marL="0" marR="0" lvl="0" indent="0" algn="ctr" defTabSz="1218987" rtl="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dirty="0">
                  <a:ln>
                    <a:noFill/>
                  </a:ln>
                  <a:solidFill>
                    <a:prstClr val="black">
                      <a:lumMod val="75000"/>
                      <a:lumOff val="25000"/>
                    </a:prstClr>
                  </a:solidFill>
                  <a:effectLst/>
                  <a:uLnTx/>
                  <a:uFillTx/>
                  <a:latin typeface="Arial" panose="020B0604020202020204" pitchFamily="34" charset="0"/>
                  <a:cs typeface="Arial" pitchFamily="34" charset="0"/>
                </a:endParaRPr>
              </a:p>
            </p:txBody>
          </p:sp>
          <p:grpSp>
            <p:nvGrpSpPr>
              <p:cNvPr id="3" name="Group 2"/>
              <p:cNvGrpSpPr/>
              <p:nvPr/>
            </p:nvGrpSpPr>
            <p:grpSpPr>
              <a:xfrm>
                <a:off x="1202468" y="1884216"/>
                <a:ext cx="2773488" cy="913198"/>
                <a:chOff x="2513013" y="1604963"/>
                <a:chExt cx="6884988" cy="2266950"/>
              </a:xfrm>
            </p:grpSpPr>
            <p:sp>
              <p:nvSpPr>
                <p:cNvPr id="4" name="Freeform 6"/>
                <p:cNvSpPr>
                  <a:spLocks/>
                </p:cNvSpPr>
                <p:nvPr/>
              </p:nvSpPr>
              <p:spPr bwMode="auto">
                <a:xfrm>
                  <a:off x="3822701" y="1935163"/>
                  <a:ext cx="1346200" cy="1620838"/>
                </a:xfrm>
                <a:custGeom>
                  <a:avLst/>
                  <a:gdLst/>
                  <a:ahLst/>
                  <a:cxnLst>
                    <a:cxn ang="0">
                      <a:pos x="142" y="0"/>
                    </a:cxn>
                    <a:cxn ang="0">
                      <a:pos x="530" y="588"/>
                    </a:cxn>
                    <a:cxn ang="0">
                      <a:pos x="531" y="591"/>
                    </a:cxn>
                    <a:cxn ang="0">
                      <a:pos x="535" y="598"/>
                    </a:cxn>
                    <a:cxn ang="0">
                      <a:pos x="543" y="608"/>
                    </a:cxn>
                    <a:cxn ang="0">
                      <a:pos x="553" y="621"/>
                    </a:cxn>
                    <a:cxn ang="0">
                      <a:pos x="566" y="637"/>
                    </a:cxn>
                    <a:cxn ang="0">
                      <a:pos x="584" y="654"/>
                    </a:cxn>
                    <a:cxn ang="0">
                      <a:pos x="605" y="671"/>
                    </a:cxn>
                    <a:cxn ang="0">
                      <a:pos x="628" y="689"/>
                    </a:cxn>
                    <a:cxn ang="0">
                      <a:pos x="657" y="704"/>
                    </a:cxn>
                    <a:cxn ang="0">
                      <a:pos x="690" y="720"/>
                    </a:cxn>
                    <a:cxn ang="0">
                      <a:pos x="727" y="732"/>
                    </a:cxn>
                    <a:cxn ang="0">
                      <a:pos x="769" y="741"/>
                    </a:cxn>
                    <a:cxn ang="0">
                      <a:pos x="815" y="747"/>
                    </a:cxn>
                    <a:cxn ang="0">
                      <a:pos x="833" y="749"/>
                    </a:cxn>
                    <a:cxn ang="0">
                      <a:pos x="844" y="753"/>
                    </a:cxn>
                    <a:cxn ang="0">
                      <a:pos x="848" y="758"/>
                    </a:cxn>
                    <a:cxn ang="0">
                      <a:pos x="845" y="765"/>
                    </a:cxn>
                    <a:cxn ang="0">
                      <a:pos x="837" y="774"/>
                    </a:cxn>
                    <a:cxn ang="0">
                      <a:pos x="823" y="784"/>
                    </a:cxn>
                    <a:cxn ang="0">
                      <a:pos x="805" y="794"/>
                    </a:cxn>
                    <a:cxn ang="0">
                      <a:pos x="781" y="806"/>
                    </a:cxn>
                    <a:cxn ang="0">
                      <a:pos x="753" y="819"/>
                    </a:cxn>
                    <a:cxn ang="0">
                      <a:pos x="723" y="832"/>
                    </a:cxn>
                    <a:cxn ang="0">
                      <a:pos x="690" y="845"/>
                    </a:cxn>
                    <a:cxn ang="0">
                      <a:pos x="653" y="860"/>
                    </a:cxn>
                    <a:cxn ang="0">
                      <a:pos x="616" y="873"/>
                    </a:cxn>
                    <a:cxn ang="0">
                      <a:pos x="538" y="902"/>
                    </a:cxn>
                    <a:cxn ang="0">
                      <a:pos x="497" y="917"/>
                    </a:cxn>
                    <a:cxn ang="0">
                      <a:pos x="457" y="930"/>
                    </a:cxn>
                    <a:cxn ang="0">
                      <a:pos x="418" y="944"/>
                    </a:cxn>
                    <a:cxn ang="0">
                      <a:pos x="344" y="968"/>
                    </a:cxn>
                    <a:cxn ang="0">
                      <a:pos x="311" y="980"/>
                    </a:cxn>
                    <a:cxn ang="0">
                      <a:pos x="280" y="989"/>
                    </a:cxn>
                    <a:cxn ang="0">
                      <a:pos x="209" y="1013"/>
                    </a:cxn>
                    <a:cxn ang="0">
                      <a:pos x="194" y="1017"/>
                    </a:cxn>
                    <a:cxn ang="0">
                      <a:pos x="185" y="1020"/>
                    </a:cxn>
                    <a:cxn ang="0">
                      <a:pos x="182" y="1021"/>
                    </a:cxn>
                    <a:cxn ang="0">
                      <a:pos x="0" y="113"/>
                    </a:cxn>
                    <a:cxn ang="0">
                      <a:pos x="142" y="0"/>
                    </a:cxn>
                  </a:cxnLst>
                  <a:rect l="0" t="0" r="r" b="b"/>
                  <a:pathLst>
                    <a:path w="848" h="1021">
                      <a:moveTo>
                        <a:pt x="142" y="0"/>
                      </a:moveTo>
                      <a:lnTo>
                        <a:pt x="530" y="588"/>
                      </a:lnTo>
                      <a:lnTo>
                        <a:pt x="531" y="591"/>
                      </a:lnTo>
                      <a:lnTo>
                        <a:pt x="535" y="598"/>
                      </a:lnTo>
                      <a:lnTo>
                        <a:pt x="543" y="608"/>
                      </a:lnTo>
                      <a:lnTo>
                        <a:pt x="553" y="621"/>
                      </a:lnTo>
                      <a:lnTo>
                        <a:pt x="566" y="637"/>
                      </a:lnTo>
                      <a:lnTo>
                        <a:pt x="584" y="654"/>
                      </a:lnTo>
                      <a:lnTo>
                        <a:pt x="605" y="671"/>
                      </a:lnTo>
                      <a:lnTo>
                        <a:pt x="628" y="689"/>
                      </a:lnTo>
                      <a:lnTo>
                        <a:pt x="657" y="704"/>
                      </a:lnTo>
                      <a:lnTo>
                        <a:pt x="690" y="720"/>
                      </a:lnTo>
                      <a:lnTo>
                        <a:pt x="727" y="732"/>
                      </a:lnTo>
                      <a:lnTo>
                        <a:pt x="769" y="741"/>
                      </a:lnTo>
                      <a:lnTo>
                        <a:pt x="815" y="747"/>
                      </a:lnTo>
                      <a:lnTo>
                        <a:pt x="833" y="749"/>
                      </a:lnTo>
                      <a:lnTo>
                        <a:pt x="844" y="753"/>
                      </a:lnTo>
                      <a:lnTo>
                        <a:pt x="848" y="758"/>
                      </a:lnTo>
                      <a:lnTo>
                        <a:pt x="845" y="765"/>
                      </a:lnTo>
                      <a:lnTo>
                        <a:pt x="837" y="774"/>
                      </a:lnTo>
                      <a:lnTo>
                        <a:pt x="823" y="784"/>
                      </a:lnTo>
                      <a:lnTo>
                        <a:pt x="805" y="794"/>
                      </a:lnTo>
                      <a:lnTo>
                        <a:pt x="781" y="806"/>
                      </a:lnTo>
                      <a:lnTo>
                        <a:pt x="753" y="819"/>
                      </a:lnTo>
                      <a:lnTo>
                        <a:pt x="723" y="832"/>
                      </a:lnTo>
                      <a:lnTo>
                        <a:pt x="690" y="845"/>
                      </a:lnTo>
                      <a:lnTo>
                        <a:pt x="653" y="860"/>
                      </a:lnTo>
                      <a:lnTo>
                        <a:pt x="616" y="873"/>
                      </a:lnTo>
                      <a:lnTo>
                        <a:pt x="538" y="902"/>
                      </a:lnTo>
                      <a:lnTo>
                        <a:pt x="497" y="917"/>
                      </a:lnTo>
                      <a:lnTo>
                        <a:pt x="457" y="930"/>
                      </a:lnTo>
                      <a:lnTo>
                        <a:pt x="418" y="944"/>
                      </a:lnTo>
                      <a:lnTo>
                        <a:pt x="344" y="968"/>
                      </a:lnTo>
                      <a:lnTo>
                        <a:pt x="311" y="980"/>
                      </a:lnTo>
                      <a:lnTo>
                        <a:pt x="280" y="989"/>
                      </a:lnTo>
                      <a:lnTo>
                        <a:pt x="209" y="1013"/>
                      </a:lnTo>
                      <a:lnTo>
                        <a:pt x="194" y="1017"/>
                      </a:lnTo>
                      <a:lnTo>
                        <a:pt x="185" y="1020"/>
                      </a:lnTo>
                      <a:lnTo>
                        <a:pt x="182" y="1021"/>
                      </a:lnTo>
                      <a:lnTo>
                        <a:pt x="0" y="113"/>
                      </a:lnTo>
                      <a:lnTo>
                        <a:pt x="142" y="0"/>
                      </a:lnTo>
                      <a:close/>
                    </a:path>
                  </a:pathLst>
                </a:custGeom>
                <a:gradFill flip="none" rotWithShape="1">
                  <a:gsLst>
                    <a:gs pos="0">
                      <a:srgbClr val="C00000">
                        <a:shade val="30000"/>
                        <a:satMod val="115000"/>
                      </a:srgbClr>
                    </a:gs>
                    <a:gs pos="50000">
                      <a:srgbClr val="C00000">
                        <a:shade val="67500"/>
                        <a:satMod val="115000"/>
                      </a:srgbClr>
                    </a:gs>
                    <a:gs pos="100000">
                      <a:srgbClr val="C00000">
                        <a:shade val="100000"/>
                        <a:satMod val="115000"/>
                      </a:srgb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5" name="Freeform 7"/>
                <p:cNvSpPr>
                  <a:spLocks/>
                </p:cNvSpPr>
                <p:nvPr/>
              </p:nvSpPr>
              <p:spPr bwMode="auto">
                <a:xfrm>
                  <a:off x="6546851" y="2970213"/>
                  <a:ext cx="1890713" cy="862013"/>
                </a:xfrm>
                <a:custGeom>
                  <a:avLst/>
                  <a:gdLst/>
                  <a:ahLst/>
                  <a:cxnLst>
                    <a:cxn ang="0">
                      <a:pos x="608" y="0"/>
                    </a:cxn>
                    <a:cxn ang="0">
                      <a:pos x="1191" y="506"/>
                    </a:cxn>
                    <a:cxn ang="0">
                      <a:pos x="1052" y="543"/>
                    </a:cxn>
                    <a:cxn ang="0">
                      <a:pos x="0" y="207"/>
                    </a:cxn>
                    <a:cxn ang="0">
                      <a:pos x="608" y="0"/>
                    </a:cxn>
                  </a:cxnLst>
                  <a:rect l="0" t="0" r="r" b="b"/>
                  <a:pathLst>
                    <a:path w="1191" h="543">
                      <a:moveTo>
                        <a:pt x="608" y="0"/>
                      </a:moveTo>
                      <a:lnTo>
                        <a:pt x="1191" y="506"/>
                      </a:lnTo>
                      <a:lnTo>
                        <a:pt x="1052" y="543"/>
                      </a:lnTo>
                      <a:lnTo>
                        <a:pt x="0" y="207"/>
                      </a:lnTo>
                      <a:lnTo>
                        <a:pt x="608" y="0"/>
                      </a:lnTo>
                      <a:close/>
                    </a:path>
                  </a:pathLst>
                </a:custGeom>
                <a:gradFill flip="none" rotWithShape="1">
                  <a:gsLst>
                    <a:gs pos="0">
                      <a:schemeClr val="bg1">
                        <a:lumMod val="50000"/>
                        <a:shade val="30000"/>
                        <a:satMod val="115000"/>
                      </a:schemeClr>
                    </a:gs>
                    <a:gs pos="50000">
                      <a:schemeClr val="bg1">
                        <a:lumMod val="50000"/>
                        <a:shade val="67500"/>
                        <a:satMod val="115000"/>
                      </a:schemeClr>
                    </a:gs>
                    <a:gs pos="100000">
                      <a:schemeClr val="bg1">
                        <a:lumMod val="50000"/>
                        <a:shade val="100000"/>
                        <a:satMod val="115000"/>
                      </a:schemeClr>
                    </a:gs>
                  </a:gsLst>
                  <a:lin ang="27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6" name="Freeform 8"/>
                <p:cNvSpPr>
                  <a:spLocks/>
                </p:cNvSpPr>
                <p:nvPr/>
              </p:nvSpPr>
              <p:spPr bwMode="auto">
                <a:xfrm>
                  <a:off x="4724401" y="3687763"/>
                  <a:ext cx="439738" cy="184150"/>
                </a:xfrm>
                <a:custGeom>
                  <a:avLst/>
                  <a:gdLst/>
                  <a:ahLst/>
                  <a:cxnLst>
                    <a:cxn ang="0">
                      <a:pos x="138" y="0"/>
                    </a:cxn>
                    <a:cxn ang="0">
                      <a:pos x="277" y="98"/>
                    </a:cxn>
                    <a:cxn ang="0">
                      <a:pos x="206" y="116"/>
                    </a:cxn>
                    <a:cxn ang="0">
                      <a:pos x="0" y="37"/>
                    </a:cxn>
                    <a:cxn ang="0">
                      <a:pos x="138" y="0"/>
                    </a:cxn>
                  </a:cxnLst>
                  <a:rect l="0" t="0" r="r" b="b"/>
                  <a:pathLst>
                    <a:path w="277" h="116">
                      <a:moveTo>
                        <a:pt x="138" y="0"/>
                      </a:moveTo>
                      <a:lnTo>
                        <a:pt x="277" y="98"/>
                      </a:lnTo>
                      <a:lnTo>
                        <a:pt x="206" y="116"/>
                      </a:lnTo>
                      <a:lnTo>
                        <a:pt x="0" y="37"/>
                      </a:lnTo>
                      <a:lnTo>
                        <a:pt x="138" y="0"/>
                      </a:lnTo>
                      <a:close/>
                    </a:path>
                  </a:pathLst>
                </a:custGeom>
                <a:solidFill>
                  <a:schemeClr val="bg1">
                    <a:lumMod val="50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7" name="Freeform 9"/>
                <p:cNvSpPr>
                  <a:spLocks/>
                </p:cNvSpPr>
                <p:nvPr/>
              </p:nvSpPr>
              <p:spPr bwMode="auto">
                <a:xfrm>
                  <a:off x="3822701" y="1604963"/>
                  <a:ext cx="5575300" cy="2168525"/>
                </a:xfrm>
                <a:custGeom>
                  <a:avLst/>
                  <a:gdLst/>
                  <a:ahLst/>
                  <a:cxnLst>
                    <a:cxn ang="0">
                      <a:pos x="3173" y="2"/>
                    </a:cxn>
                    <a:cxn ang="0">
                      <a:pos x="3249" y="18"/>
                    </a:cxn>
                    <a:cxn ang="0">
                      <a:pos x="3311" y="43"/>
                    </a:cxn>
                    <a:cxn ang="0">
                      <a:pos x="3359" y="71"/>
                    </a:cxn>
                    <a:cxn ang="0">
                      <a:pos x="3393" y="99"/>
                    </a:cxn>
                    <a:cxn ang="0">
                      <a:pos x="3419" y="124"/>
                    </a:cxn>
                    <a:cxn ang="0">
                      <a:pos x="3438" y="133"/>
                    </a:cxn>
                    <a:cxn ang="0">
                      <a:pos x="3470" y="151"/>
                    </a:cxn>
                    <a:cxn ang="0">
                      <a:pos x="3495" y="178"/>
                    </a:cxn>
                    <a:cxn ang="0">
                      <a:pos x="3510" y="212"/>
                    </a:cxn>
                    <a:cxn ang="0">
                      <a:pos x="3510" y="255"/>
                    </a:cxn>
                    <a:cxn ang="0">
                      <a:pos x="3491" y="310"/>
                    </a:cxn>
                    <a:cxn ang="0">
                      <a:pos x="3451" y="373"/>
                    </a:cxn>
                    <a:cxn ang="0">
                      <a:pos x="3388" y="444"/>
                    </a:cxn>
                    <a:cxn ang="0">
                      <a:pos x="3314" y="506"/>
                    </a:cxn>
                    <a:cxn ang="0">
                      <a:pos x="3235" y="560"/>
                    </a:cxn>
                    <a:cxn ang="0">
                      <a:pos x="3159" y="604"/>
                    </a:cxn>
                    <a:cxn ang="0">
                      <a:pos x="3088" y="638"/>
                    </a:cxn>
                    <a:cxn ang="0">
                      <a:pos x="3031" y="663"/>
                    </a:cxn>
                    <a:cxn ang="0">
                      <a:pos x="2993" y="678"/>
                    </a:cxn>
                    <a:cxn ang="0">
                      <a:pos x="2975" y="684"/>
                    </a:cxn>
                    <a:cxn ang="0">
                      <a:pos x="2946" y="693"/>
                    </a:cxn>
                    <a:cxn ang="0">
                      <a:pos x="2892" y="711"/>
                    </a:cxn>
                    <a:cxn ang="0">
                      <a:pos x="2813" y="737"/>
                    </a:cxn>
                    <a:cxn ang="0">
                      <a:pos x="2660" y="788"/>
                    </a:cxn>
                    <a:cxn ang="0">
                      <a:pos x="2539" y="828"/>
                    </a:cxn>
                    <a:cxn ang="0">
                      <a:pos x="2405" y="871"/>
                    </a:cxn>
                    <a:cxn ang="0">
                      <a:pos x="2262" y="919"/>
                    </a:cxn>
                    <a:cxn ang="0">
                      <a:pos x="2036" y="994"/>
                    </a:cxn>
                    <a:cxn ang="0">
                      <a:pos x="1729" y="1094"/>
                    </a:cxn>
                    <a:cxn ang="0">
                      <a:pos x="1511" y="1166"/>
                    </a:cxn>
                    <a:cxn ang="0">
                      <a:pos x="1375" y="1209"/>
                    </a:cxn>
                    <a:cxn ang="0">
                      <a:pos x="1250" y="1250"/>
                    </a:cxn>
                    <a:cxn ang="0">
                      <a:pos x="1143" y="1286"/>
                    </a:cxn>
                    <a:cxn ang="0">
                      <a:pos x="1050" y="1315"/>
                    </a:cxn>
                    <a:cxn ang="0">
                      <a:pos x="981" y="1337"/>
                    </a:cxn>
                    <a:cxn ang="0">
                      <a:pos x="935" y="1350"/>
                    </a:cxn>
                    <a:cxn ang="0">
                      <a:pos x="186" y="1366"/>
                    </a:cxn>
                    <a:cxn ang="0">
                      <a:pos x="161" y="1365"/>
                    </a:cxn>
                    <a:cxn ang="0">
                      <a:pos x="129" y="1363"/>
                    </a:cxn>
                    <a:cxn ang="0">
                      <a:pos x="56" y="1350"/>
                    </a:cxn>
                    <a:cxn ang="0">
                      <a:pos x="25" y="1337"/>
                    </a:cxn>
                    <a:cxn ang="0">
                      <a:pos x="5" y="1316"/>
                    </a:cxn>
                    <a:cxn ang="0">
                      <a:pos x="0" y="1287"/>
                    </a:cxn>
                    <a:cxn ang="0">
                      <a:pos x="14" y="1249"/>
                    </a:cxn>
                    <a:cxn ang="0">
                      <a:pos x="52" y="1199"/>
                    </a:cxn>
                    <a:cxn ang="0">
                      <a:pos x="109" y="1146"/>
                    </a:cxn>
                    <a:cxn ang="0">
                      <a:pos x="179" y="1093"/>
                    </a:cxn>
                    <a:cxn ang="0">
                      <a:pos x="256" y="1043"/>
                    </a:cxn>
                    <a:cxn ang="0">
                      <a:pos x="336" y="995"/>
                    </a:cxn>
                    <a:cxn ang="0">
                      <a:pos x="453" y="933"/>
                    </a:cxn>
                    <a:cxn ang="0">
                      <a:pos x="520" y="900"/>
                    </a:cxn>
                    <a:cxn ang="0">
                      <a:pos x="574" y="875"/>
                    </a:cxn>
                    <a:cxn ang="0">
                      <a:pos x="610" y="858"/>
                    </a:cxn>
                    <a:cxn ang="0">
                      <a:pos x="623" y="853"/>
                    </a:cxn>
                    <a:cxn ang="0">
                      <a:pos x="2981" y="19"/>
                    </a:cxn>
                    <a:cxn ang="0">
                      <a:pos x="3084" y="1"/>
                    </a:cxn>
                  </a:cxnLst>
                  <a:rect l="0" t="0" r="r" b="b"/>
                  <a:pathLst>
                    <a:path w="3512" h="1366">
                      <a:moveTo>
                        <a:pt x="3131" y="0"/>
                      </a:moveTo>
                      <a:lnTo>
                        <a:pt x="3173" y="2"/>
                      </a:lnTo>
                      <a:lnTo>
                        <a:pt x="3213" y="9"/>
                      </a:lnTo>
                      <a:lnTo>
                        <a:pt x="3249" y="18"/>
                      </a:lnTo>
                      <a:lnTo>
                        <a:pt x="3281" y="30"/>
                      </a:lnTo>
                      <a:lnTo>
                        <a:pt x="3311" y="43"/>
                      </a:lnTo>
                      <a:lnTo>
                        <a:pt x="3336" y="56"/>
                      </a:lnTo>
                      <a:lnTo>
                        <a:pt x="3359" y="71"/>
                      </a:lnTo>
                      <a:lnTo>
                        <a:pt x="3377" y="85"/>
                      </a:lnTo>
                      <a:lnTo>
                        <a:pt x="3393" y="99"/>
                      </a:lnTo>
                      <a:lnTo>
                        <a:pt x="3405" y="109"/>
                      </a:lnTo>
                      <a:lnTo>
                        <a:pt x="3419" y="124"/>
                      </a:lnTo>
                      <a:lnTo>
                        <a:pt x="3420" y="126"/>
                      </a:lnTo>
                      <a:lnTo>
                        <a:pt x="3438" y="133"/>
                      </a:lnTo>
                      <a:lnTo>
                        <a:pt x="3455" y="141"/>
                      </a:lnTo>
                      <a:lnTo>
                        <a:pt x="3470" y="151"/>
                      </a:lnTo>
                      <a:lnTo>
                        <a:pt x="3484" y="163"/>
                      </a:lnTo>
                      <a:lnTo>
                        <a:pt x="3495" y="178"/>
                      </a:lnTo>
                      <a:lnTo>
                        <a:pt x="3505" y="194"/>
                      </a:lnTo>
                      <a:lnTo>
                        <a:pt x="3510" y="212"/>
                      </a:lnTo>
                      <a:lnTo>
                        <a:pt x="3512" y="233"/>
                      </a:lnTo>
                      <a:lnTo>
                        <a:pt x="3510" y="255"/>
                      </a:lnTo>
                      <a:lnTo>
                        <a:pt x="3503" y="281"/>
                      </a:lnTo>
                      <a:lnTo>
                        <a:pt x="3491" y="310"/>
                      </a:lnTo>
                      <a:lnTo>
                        <a:pt x="3474" y="340"/>
                      </a:lnTo>
                      <a:lnTo>
                        <a:pt x="3451" y="373"/>
                      </a:lnTo>
                      <a:lnTo>
                        <a:pt x="3420" y="410"/>
                      </a:lnTo>
                      <a:lnTo>
                        <a:pt x="3388" y="444"/>
                      </a:lnTo>
                      <a:lnTo>
                        <a:pt x="3351" y="477"/>
                      </a:lnTo>
                      <a:lnTo>
                        <a:pt x="3314" y="506"/>
                      </a:lnTo>
                      <a:lnTo>
                        <a:pt x="3274" y="534"/>
                      </a:lnTo>
                      <a:lnTo>
                        <a:pt x="3235" y="560"/>
                      </a:lnTo>
                      <a:lnTo>
                        <a:pt x="3196" y="583"/>
                      </a:lnTo>
                      <a:lnTo>
                        <a:pt x="3159" y="604"/>
                      </a:lnTo>
                      <a:lnTo>
                        <a:pt x="3122" y="622"/>
                      </a:lnTo>
                      <a:lnTo>
                        <a:pt x="3088" y="638"/>
                      </a:lnTo>
                      <a:lnTo>
                        <a:pt x="3057" y="651"/>
                      </a:lnTo>
                      <a:lnTo>
                        <a:pt x="3031" y="663"/>
                      </a:lnTo>
                      <a:lnTo>
                        <a:pt x="3009" y="671"/>
                      </a:lnTo>
                      <a:lnTo>
                        <a:pt x="2993" y="678"/>
                      </a:lnTo>
                      <a:lnTo>
                        <a:pt x="2982" y="682"/>
                      </a:lnTo>
                      <a:lnTo>
                        <a:pt x="2975" y="684"/>
                      </a:lnTo>
                      <a:lnTo>
                        <a:pt x="2964" y="688"/>
                      </a:lnTo>
                      <a:lnTo>
                        <a:pt x="2946" y="693"/>
                      </a:lnTo>
                      <a:lnTo>
                        <a:pt x="2922" y="701"/>
                      </a:lnTo>
                      <a:lnTo>
                        <a:pt x="2892" y="711"/>
                      </a:lnTo>
                      <a:lnTo>
                        <a:pt x="2855" y="724"/>
                      </a:lnTo>
                      <a:lnTo>
                        <a:pt x="2813" y="737"/>
                      </a:lnTo>
                      <a:lnTo>
                        <a:pt x="2767" y="753"/>
                      </a:lnTo>
                      <a:lnTo>
                        <a:pt x="2660" y="788"/>
                      </a:lnTo>
                      <a:lnTo>
                        <a:pt x="2601" y="807"/>
                      </a:lnTo>
                      <a:lnTo>
                        <a:pt x="2539" y="828"/>
                      </a:lnTo>
                      <a:lnTo>
                        <a:pt x="2473" y="849"/>
                      </a:lnTo>
                      <a:lnTo>
                        <a:pt x="2405" y="871"/>
                      </a:lnTo>
                      <a:lnTo>
                        <a:pt x="2334" y="895"/>
                      </a:lnTo>
                      <a:lnTo>
                        <a:pt x="2262" y="919"/>
                      </a:lnTo>
                      <a:lnTo>
                        <a:pt x="2112" y="969"/>
                      </a:lnTo>
                      <a:lnTo>
                        <a:pt x="2036" y="994"/>
                      </a:lnTo>
                      <a:lnTo>
                        <a:pt x="1958" y="1019"/>
                      </a:lnTo>
                      <a:lnTo>
                        <a:pt x="1729" y="1094"/>
                      </a:lnTo>
                      <a:lnTo>
                        <a:pt x="1582" y="1142"/>
                      </a:lnTo>
                      <a:lnTo>
                        <a:pt x="1511" y="1166"/>
                      </a:lnTo>
                      <a:lnTo>
                        <a:pt x="1441" y="1188"/>
                      </a:lnTo>
                      <a:lnTo>
                        <a:pt x="1375" y="1209"/>
                      </a:lnTo>
                      <a:lnTo>
                        <a:pt x="1311" y="1230"/>
                      </a:lnTo>
                      <a:lnTo>
                        <a:pt x="1250" y="1250"/>
                      </a:lnTo>
                      <a:lnTo>
                        <a:pt x="1194" y="1268"/>
                      </a:lnTo>
                      <a:lnTo>
                        <a:pt x="1143" y="1286"/>
                      </a:lnTo>
                      <a:lnTo>
                        <a:pt x="1094" y="1300"/>
                      </a:lnTo>
                      <a:lnTo>
                        <a:pt x="1050" y="1315"/>
                      </a:lnTo>
                      <a:lnTo>
                        <a:pt x="1014" y="1327"/>
                      </a:lnTo>
                      <a:lnTo>
                        <a:pt x="981" y="1337"/>
                      </a:lnTo>
                      <a:lnTo>
                        <a:pt x="954" y="1345"/>
                      </a:lnTo>
                      <a:lnTo>
                        <a:pt x="935" y="1350"/>
                      </a:lnTo>
                      <a:lnTo>
                        <a:pt x="922" y="1354"/>
                      </a:lnTo>
                      <a:lnTo>
                        <a:pt x="186" y="1366"/>
                      </a:lnTo>
                      <a:lnTo>
                        <a:pt x="176" y="1366"/>
                      </a:lnTo>
                      <a:lnTo>
                        <a:pt x="161" y="1365"/>
                      </a:lnTo>
                      <a:lnTo>
                        <a:pt x="146" y="1365"/>
                      </a:lnTo>
                      <a:lnTo>
                        <a:pt x="129" y="1363"/>
                      </a:lnTo>
                      <a:lnTo>
                        <a:pt x="73" y="1356"/>
                      </a:lnTo>
                      <a:lnTo>
                        <a:pt x="56" y="1350"/>
                      </a:lnTo>
                      <a:lnTo>
                        <a:pt x="39" y="1344"/>
                      </a:lnTo>
                      <a:lnTo>
                        <a:pt x="25" y="1337"/>
                      </a:lnTo>
                      <a:lnTo>
                        <a:pt x="14" y="1327"/>
                      </a:lnTo>
                      <a:lnTo>
                        <a:pt x="5" y="1316"/>
                      </a:lnTo>
                      <a:lnTo>
                        <a:pt x="1" y="1303"/>
                      </a:lnTo>
                      <a:lnTo>
                        <a:pt x="0" y="1287"/>
                      </a:lnTo>
                      <a:lnTo>
                        <a:pt x="5" y="1268"/>
                      </a:lnTo>
                      <a:lnTo>
                        <a:pt x="14" y="1249"/>
                      </a:lnTo>
                      <a:lnTo>
                        <a:pt x="30" y="1225"/>
                      </a:lnTo>
                      <a:lnTo>
                        <a:pt x="52" y="1199"/>
                      </a:lnTo>
                      <a:lnTo>
                        <a:pt x="79" y="1172"/>
                      </a:lnTo>
                      <a:lnTo>
                        <a:pt x="109" y="1146"/>
                      </a:lnTo>
                      <a:lnTo>
                        <a:pt x="143" y="1119"/>
                      </a:lnTo>
                      <a:lnTo>
                        <a:pt x="179" y="1093"/>
                      </a:lnTo>
                      <a:lnTo>
                        <a:pt x="217" y="1068"/>
                      </a:lnTo>
                      <a:lnTo>
                        <a:pt x="256" y="1043"/>
                      </a:lnTo>
                      <a:lnTo>
                        <a:pt x="297" y="1019"/>
                      </a:lnTo>
                      <a:lnTo>
                        <a:pt x="336" y="995"/>
                      </a:lnTo>
                      <a:lnTo>
                        <a:pt x="377" y="973"/>
                      </a:lnTo>
                      <a:lnTo>
                        <a:pt x="453" y="933"/>
                      </a:lnTo>
                      <a:lnTo>
                        <a:pt x="488" y="916"/>
                      </a:lnTo>
                      <a:lnTo>
                        <a:pt x="520" y="900"/>
                      </a:lnTo>
                      <a:lnTo>
                        <a:pt x="549" y="886"/>
                      </a:lnTo>
                      <a:lnTo>
                        <a:pt x="574" y="875"/>
                      </a:lnTo>
                      <a:lnTo>
                        <a:pt x="594" y="866"/>
                      </a:lnTo>
                      <a:lnTo>
                        <a:pt x="610" y="858"/>
                      </a:lnTo>
                      <a:lnTo>
                        <a:pt x="619" y="854"/>
                      </a:lnTo>
                      <a:lnTo>
                        <a:pt x="623" y="853"/>
                      </a:lnTo>
                      <a:lnTo>
                        <a:pt x="1542" y="507"/>
                      </a:lnTo>
                      <a:lnTo>
                        <a:pt x="2981" y="19"/>
                      </a:lnTo>
                      <a:lnTo>
                        <a:pt x="3035" y="8"/>
                      </a:lnTo>
                      <a:lnTo>
                        <a:pt x="3084" y="1"/>
                      </a:lnTo>
                      <a:lnTo>
                        <a:pt x="3131" y="0"/>
                      </a:lnTo>
                      <a:close/>
                    </a:path>
                  </a:pathLst>
                </a:custGeom>
                <a:gradFill flip="none" rotWithShape="1">
                  <a:gsLst>
                    <a:gs pos="0">
                      <a:schemeClr val="bg1">
                        <a:lumMod val="85000"/>
                        <a:shade val="67500"/>
                        <a:satMod val="115000"/>
                      </a:schemeClr>
                    </a:gs>
                    <a:gs pos="100000">
                      <a:schemeClr val="bg1">
                        <a:lumMod val="85000"/>
                        <a:shade val="100000"/>
                        <a:satMod val="11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8" name="Freeform 10"/>
                <p:cNvSpPr>
                  <a:spLocks/>
                </p:cNvSpPr>
                <p:nvPr/>
              </p:nvSpPr>
              <p:spPr bwMode="auto">
                <a:xfrm>
                  <a:off x="4221163" y="2019300"/>
                  <a:ext cx="5116513" cy="1701800"/>
                </a:xfrm>
                <a:custGeom>
                  <a:avLst/>
                  <a:gdLst/>
                  <a:ahLst/>
                  <a:cxnLst>
                    <a:cxn ang="0">
                      <a:pos x="3176" y="1"/>
                    </a:cxn>
                    <a:cxn ang="0">
                      <a:pos x="3208" y="13"/>
                    </a:cxn>
                    <a:cxn ang="0">
                      <a:pos x="3223" y="26"/>
                    </a:cxn>
                    <a:cxn ang="0">
                      <a:pos x="3171" y="111"/>
                    </a:cxn>
                    <a:cxn ang="0">
                      <a:pos x="3093" y="192"/>
                    </a:cxn>
                    <a:cxn ang="0">
                      <a:pos x="2987" y="269"/>
                    </a:cxn>
                    <a:cxn ang="0">
                      <a:pos x="2851" y="343"/>
                    </a:cxn>
                    <a:cxn ang="0">
                      <a:pos x="2749" y="386"/>
                    </a:cxn>
                    <a:cxn ang="0">
                      <a:pos x="2683" y="410"/>
                    </a:cxn>
                    <a:cxn ang="0">
                      <a:pos x="2596" y="440"/>
                    </a:cxn>
                    <a:cxn ang="0">
                      <a:pos x="2491" y="477"/>
                    </a:cxn>
                    <a:cxn ang="0">
                      <a:pos x="2233" y="563"/>
                    </a:cxn>
                    <a:cxn ang="0">
                      <a:pos x="2087" y="610"/>
                    </a:cxn>
                    <a:cxn ang="0">
                      <a:pos x="1934" y="661"/>
                    </a:cxn>
                    <a:cxn ang="0">
                      <a:pos x="1778" y="712"/>
                    </a:cxn>
                    <a:cxn ang="0">
                      <a:pos x="1621" y="763"/>
                    </a:cxn>
                    <a:cxn ang="0">
                      <a:pos x="1466" y="814"/>
                    </a:cxn>
                    <a:cxn ang="0">
                      <a:pos x="1315" y="862"/>
                    </a:cxn>
                    <a:cxn ang="0">
                      <a:pos x="1173" y="907"/>
                    </a:cxn>
                    <a:cxn ang="0">
                      <a:pos x="1043" y="949"/>
                    </a:cxn>
                    <a:cxn ang="0">
                      <a:pos x="926" y="986"/>
                    </a:cxn>
                    <a:cxn ang="0">
                      <a:pos x="827" y="1018"/>
                    </a:cxn>
                    <a:cxn ang="0">
                      <a:pos x="748" y="1044"/>
                    </a:cxn>
                    <a:cxn ang="0">
                      <a:pos x="692" y="1062"/>
                    </a:cxn>
                    <a:cxn ang="0">
                      <a:pos x="663" y="1071"/>
                    </a:cxn>
                    <a:cxn ang="0">
                      <a:pos x="0" y="1072"/>
                    </a:cxn>
                    <a:cxn ang="0">
                      <a:pos x="35" y="1067"/>
                    </a:cxn>
                    <a:cxn ang="0">
                      <a:pos x="98" y="1058"/>
                    </a:cxn>
                    <a:cxn ang="0">
                      <a:pos x="185" y="1043"/>
                    </a:cxn>
                    <a:cxn ang="0">
                      <a:pos x="289" y="1023"/>
                    </a:cxn>
                    <a:cxn ang="0">
                      <a:pos x="405" y="997"/>
                    </a:cxn>
                    <a:cxn ang="0">
                      <a:pos x="527" y="964"/>
                    </a:cxn>
                    <a:cxn ang="0">
                      <a:pos x="648" y="923"/>
                    </a:cxn>
                    <a:cxn ang="0">
                      <a:pos x="764" y="876"/>
                    </a:cxn>
                    <a:cxn ang="0">
                      <a:pos x="869" y="820"/>
                    </a:cxn>
                    <a:cxn ang="0">
                      <a:pos x="976" y="748"/>
                    </a:cxn>
                    <a:cxn ang="0">
                      <a:pos x="1106" y="676"/>
                    </a:cxn>
                    <a:cxn ang="0">
                      <a:pos x="1241" y="617"/>
                    </a:cxn>
                    <a:cxn ang="0">
                      <a:pos x="1377" y="571"/>
                    </a:cxn>
                    <a:cxn ang="0">
                      <a:pos x="1503" y="535"/>
                    </a:cxn>
                    <a:cxn ang="0">
                      <a:pos x="1616" y="509"/>
                    </a:cxn>
                    <a:cxn ang="0">
                      <a:pos x="1706" y="490"/>
                    </a:cxn>
                    <a:cxn ang="0">
                      <a:pos x="1767" y="480"/>
                    </a:cxn>
                    <a:cxn ang="0">
                      <a:pos x="1810" y="471"/>
                    </a:cxn>
                    <a:cxn ang="0">
                      <a:pos x="1881" y="454"/>
                    </a:cxn>
                    <a:cxn ang="0">
                      <a:pos x="1973" y="428"/>
                    </a:cxn>
                    <a:cxn ang="0">
                      <a:pos x="2083" y="398"/>
                    </a:cxn>
                    <a:cxn ang="0">
                      <a:pos x="2205" y="364"/>
                    </a:cxn>
                    <a:cxn ang="0">
                      <a:pos x="2467" y="285"/>
                    </a:cxn>
                    <a:cxn ang="0">
                      <a:pos x="2656" y="221"/>
                    </a:cxn>
                    <a:cxn ang="0">
                      <a:pos x="2772" y="179"/>
                    </a:cxn>
                    <a:cxn ang="0">
                      <a:pos x="2871" y="140"/>
                    </a:cxn>
                    <a:cxn ang="0">
                      <a:pos x="2948" y="103"/>
                    </a:cxn>
                    <a:cxn ang="0">
                      <a:pos x="3001" y="70"/>
                    </a:cxn>
                    <a:cxn ang="0">
                      <a:pos x="3063" y="27"/>
                    </a:cxn>
                    <a:cxn ang="0">
                      <a:pos x="3114" y="6"/>
                    </a:cxn>
                    <a:cxn ang="0">
                      <a:pos x="3155" y="0"/>
                    </a:cxn>
                  </a:cxnLst>
                  <a:rect l="0" t="0" r="r" b="b"/>
                  <a:pathLst>
                    <a:path w="3223" h="1072">
                      <a:moveTo>
                        <a:pt x="3155" y="0"/>
                      </a:moveTo>
                      <a:lnTo>
                        <a:pt x="3176" y="1"/>
                      </a:lnTo>
                      <a:lnTo>
                        <a:pt x="3193" y="6"/>
                      </a:lnTo>
                      <a:lnTo>
                        <a:pt x="3208" y="13"/>
                      </a:lnTo>
                      <a:lnTo>
                        <a:pt x="3217" y="20"/>
                      </a:lnTo>
                      <a:lnTo>
                        <a:pt x="3223" y="26"/>
                      </a:lnTo>
                      <a:lnTo>
                        <a:pt x="3201" y="68"/>
                      </a:lnTo>
                      <a:lnTo>
                        <a:pt x="3171" y="111"/>
                      </a:lnTo>
                      <a:lnTo>
                        <a:pt x="3135" y="151"/>
                      </a:lnTo>
                      <a:lnTo>
                        <a:pt x="3093" y="192"/>
                      </a:lnTo>
                      <a:lnTo>
                        <a:pt x="3043" y="231"/>
                      </a:lnTo>
                      <a:lnTo>
                        <a:pt x="2987" y="269"/>
                      </a:lnTo>
                      <a:lnTo>
                        <a:pt x="2922" y="306"/>
                      </a:lnTo>
                      <a:lnTo>
                        <a:pt x="2851" y="343"/>
                      </a:lnTo>
                      <a:lnTo>
                        <a:pt x="2771" y="377"/>
                      </a:lnTo>
                      <a:lnTo>
                        <a:pt x="2749" y="386"/>
                      </a:lnTo>
                      <a:lnTo>
                        <a:pt x="2718" y="397"/>
                      </a:lnTo>
                      <a:lnTo>
                        <a:pt x="2683" y="410"/>
                      </a:lnTo>
                      <a:lnTo>
                        <a:pt x="2642" y="424"/>
                      </a:lnTo>
                      <a:lnTo>
                        <a:pt x="2596" y="440"/>
                      </a:lnTo>
                      <a:lnTo>
                        <a:pt x="2546" y="457"/>
                      </a:lnTo>
                      <a:lnTo>
                        <a:pt x="2491" y="477"/>
                      </a:lnTo>
                      <a:lnTo>
                        <a:pt x="2301" y="541"/>
                      </a:lnTo>
                      <a:lnTo>
                        <a:pt x="2233" y="563"/>
                      </a:lnTo>
                      <a:lnTo>
                        <a:pt x="2161" y="587"/>
                      </a:lnTo>
                      <a:lnTo>
                        <a:pt x="2087" y="610"/>
                      </a:lnTo>
                      <a:lnTo>
                        <a:pt x="2012" y="636"/>
                      </a:lnTo>
                      <a:lnTo>
                        <a:pt x="1934" y="661"/>
                      </a:lnTo>
                      <a:lnTo>
                        <a:pt x="1857" y="687"/>
                      </a:lnTo>
                      <a:lnTo>
                        <a:pt x="1778" y="712"/>
                      </a:lnTo>
                      <a:lnTo>
                        <a:pt x="1700" y="737"/>
                      </a:lnTo>
                      <a:lnTo>
                        <a:pt x="1621" y="763"/>
                      </a:lnTo>
                      <a:lnTo>
                        <a:pt x="1543" y="789"/>
                      </a:lnTo>
                      <a:lnTo>
                        <a:pt x="1466" y="814"/>
                      </a:lnTo>
                      <a:lnTo>
                        <a:pt x="1390" y="837"/>
                      </a:lnTo>
                      <a:lnTo>
                        <a:pt x="1315" y="862"/>
                      </a:lnTo>
                      <a:lnTo>
                        <a:pt x="1243" y="885"/>
                      </a:lnTo>
                      <a:lnTo>
                        <a:pt x="1173" y="907"/>
                      </a:lnTo>
                      <a:lnTo>
                        <a:pt x="1106" y="928"/>
                      </a:lnTo>
                      <a:lnTo>
                        <a:pt x="1043" y="949"/>
                      </a:lnTo>
                      <a:lnTo>
                        <a:pt x="982" y="969"/>
                      </a:lnTo>
                      <a:lnTo>
                        <a:pt x="926" y="986"/>
                      </a:lnTo>
                      <a:lnTo>
                        <a:pt x="874" y="1004"/>
                      </a:lnTo>
                      <a:lnTo>
                        <a:pt x="827" y="1018"/>
                      </a:lnTo>
                      <a:lnTo>
                        <a:pt x="785" y="1033"/>
                      </a:lnTo>
                      <a:lnTo>
                        <a:pt x="748" y="1044"/>
                      </a:lnTo>
                      <a:lnTo>
                        <a:pt x="717" y="1054"/>
                      </a:lnTo>
                      <a:lnTo>
                        <a:pt x="692" y="1062"/>
                      </a:lnTo>
                      <a:lnTo>
                        <a:pt x="673" y="1067"/>
                      </a:lnTo>
                      <a:lnTo>
                        <a:pt x="663" y="1071"/>
                      </a:lnTo>
                      <a:lnTo>
                        <a:pt x="659" y="1072"/>
                      </a:lnTo>
                      <a:lnTo>
                        <a:pt x="0" y="1072"/>
                      </a:lnTo>
                      <a:lnTo>
                        <a:pt x="14" y="1069"/>
                      </a:lnTo>
                      <a:lnTo>
                        <a:pt x="35" y="1067"/>
                      </a:lnTo>
                      <a:lnTo>
                        <a:pt x="63" y="1063"/>
                      </a:lnTo>
                      <a:lnTo>
                        <a:pt x="98" y="1058"/>
                      </a:lnTo>
                      <a:lnTo>
                        <a:pt x="139" y="1051"/>
                      </a:lnTo>
                      <a:lnTo>
                        <a:pt x="185" y="1043"/>
                      </a:lnTo>
                      <a:lnTo>
                        <a:pt x="235" y="1034"/>
                      </a:lnTo>
                      <a:lnTo>
                        <a:pt x="289" y="1023"/>
                      </a:lnTo>
                      <a:lnTo>
                        <a:pt x="346" y="1011"/>
                      </a:lnTo>
                      <a:lnTo>
                        <a:pt x="405" y="997"/>
                      </a:lnTo>
                      <a:lnTo>
                        <a:pt x="465" y="981"/>
                      </a:lnTo>
                      <a:lnTo>
                        <a:pt x="527" y="964"/>
                      </a:lnTo>
                      <a:lnTo>
                        <a:pt x="588" y="944"/>
                      </a:lnTo>
                      <a:lnTo>
                        <a:pt x="648" y="923"/>
                      </a:lnTo>
                      <a:lnTo>
                        <a:pt x="707" y="901"/>
                      </a:lnTo>
                      <a:lnTo>
                        <a:pt x="764" y="876"/>
                      </a:lnTo>
                      <a:lnTo>
                        <a:pt x="818" y="849"/>
                      </a:lnTo>
                      <a:lnTo>
                        <a:pt x="869" y="820"/>
                      </a:lnTo>
                      <a:lnTo>
                        <a:pt x="915" y="789"/>
                      </a:lnTo>
                      <a:lnTo>
                        <a:pt x="976" y="748"/>
                      </a:lnTo>
                      <a:lnTo>
                        <a:pt x="1040" y="711"/>
                      </a:lnTo>
                      <a:lnTo>
                        <a:pt x="1106" y="676"/>
                      </a:lnTo>
                      <a:lnTo>
                        <a:pt x="1173" y="645"/>
                      </a:lnTo>
                      <a:lnTo>
                        <a:pt x="1241" y="617"/>
                      </a:lnTo>
                      <a:lnTo>
                        <a:pt x="1310" y="593"/>
                      </a:lnTo>
                      <a:lnTo>
                        <a:pt x="1377" y="571"/>
                      </a:lnTo>
                      <a:lnTo>
                        <a:pt x="1441" y="551"/>
                      </a:lnTo>
                      <a:lnTo>
                        <a:pt x="1503" y="535"/>
                      </a:lnTo>
                      <a:lnTo>
                        <a:pt x="1562" y="521"/>
                      </a:lnTo>
                      <a:lnTo>
                        <a:pt x="1616" y="509"/>
                      </a:lnTo>
                      <a:lnTo>
                        <a:pt x="1664" y="498"/>
                      </a:lnTo>
                      <a:lnTo>
                        <a:pt x="1706" y="490"/>
                      </a:lnTo>
                      <a:lnTo>
                        <a:pt x="1741" y="484"/>
                      </a:lnTo>
                      <a:lnTo>
                        <a:pt x="1767" y="480"/>
                      </a:lnTo>
                      <a:lnTo>
                        <a:pt x="1785" y="476"/>
                      </a:lnTo>
                      <a:lnTo>
                        <a:pt x="1810" y="471"/>
                      </a:lnTo>
                      <a:lnTo>
                        <a:pt x="1842" y="463"/>
                      </a:lnTo>
                      <a:lnTo>
                        <a:pt x="1881" y="454"/>
                      </a:lnTo>
                      <a:lnTo>
                        <a:pt x="1924" y="442"/>
                      </a:lnTo>
                      <a:lnTo>
                        <a:pt x="1973" y="428"/>
                      </a:lnTo>
                      <a:lnTo>
                        <a:pt x="2027" y="414"/>
                      </a:lnTo>
                      <a:lnTo>
                        <a:pt x="2083" y="398"/>
                      </a:lnTo>
                      <a:lnTo>
                        <a:pt x="2144" y="381"/>
                      </a:lnTo>
                      <a:lnTo>
                        <a:pt x="2205" y="364"/>
                      </a:lnTo>
                      <a:lnTo>
                        <a:pt x="2270" y="344"/>
                      </a:lnTo>
                      <a:lnTo>
                        <a:pt x="2467" y="285"/>
                      </a:lnTo>
                      <a:lnTo>
                        <a:pt x="2596" y="242"/>
                      </a:lnTo>
                      <a:lnTo>
                        <a:pt x="2656" y="221"/>
                      </a:lnTo>
                      <a:lnTo>
                        <a:pt x="2716" y="200"/>
                      </a:lnTo>
                      <a:lnTo>
                        <a:pt x="2772" y="179"/>
                      </a:lnTo>
                      <a:lnTo>
                        <a:pt x="2824" y="159"/>
                      </a:lnTo>
                      <a:lnTo>
                        <a:pt x="2871" y="140"/>
                      </a:lnTo>
                      <a:lnTo>
                        <a:pt x="2913" y="121"/>
                      </a:lnTo>
                      <a:lnTo>
                        <a:pt x="2948" y="103"/>
                      </a:lnTo>
                      <a:lnTo>
                        <a:pt x="2979" y="86"/>
                      </a:lnTo>
                      <a:lnTo>
                        <a:pt x="3001" y="70"/>
                      </a:lnTo>
                      <a:lnTo>
                        <a:pt x="3034" y="46"/>
                      </a:lnTo>
                      <a:lnTo>
                        <a:pt x="3063" y="27"/>
                      </a:lnTo>
                      <a:lnTo>
                        <a:pt x="3090" y="14"/>
                      </a:lnTo>
                      <a:lnTo>
                        <a:pt x="3114" y="6"/>
                      </a:lnTo>
                      <a:lnTo>
                        <a:pt x="3137" y="1"/>
                      </a:lnTo>
                      <a:lnTo>
                        <a:pt x="3155" y="0"/>
                      </a:lnTo>
                      <a:close/>
                    </a:path>
                  </a:pathLst>
                </a:custGeom>
                <a:gradFill flip="none" rotWithShape="1">
                  <a:gsLst>
                    <a:gs pos="0">
                      <a:schemeClr val="bg1">
                        <a:lumMod val="65000"/>
                        <a:shade val="67500"/>
                        <a:satMod val="115000"/>
                      </a:schemeClr>
                    </a:gs>
                    <a:gs pos="100000">
                      <a:schemeClr val="bg1">
                        <a:lumMod val="7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9" name="Freeform 11"/>
                <p:cNvSpPr>
                  <a:spLocks/>
                </p:cNvSpPr>
                <p:nvPr/>
              </p:nvSpPr>
              <p:spPr bwMode="auto">
                <a:xfrm>
                  <a:off x="4724401" y="1641475"/>
                  <a:ext cx="4260850" cy="1398588"/>
                </a:xfrm>
                <a:custGeom>
                  <a:avLst/>
                  <a:gdLst/>
                  <a:ahLst/>
                  <a:cxnLst>
                    <a:cxn ang="0">
                      <a:pos x="2570" y="0"/>
                    </a:cxn>
                    <a:cxn ang="0">
                      <a:pos x="2603" y="0"/>
                    </a:cxn>
                    <a:cxn ang="0">
                      <a:pos x="2631" y="3"/>
                    </a:cxn>
                    <a:cxn ang="0">
                      <a:pos x="2654" y="7"/>
                    </a:cxn>
                    <a:cxn ang="0">
                      <a:pos x="2671" y="10"/>
                    </a:cxn>
                    <a:cxn ang="0">
                      <a:pos x="2680" y="12"/>
                    </a:cxn>
                    <a:cxn ang="0">
                      <a:pos x="2684" y="14"/>
                    </a:cxn>
                    <a:cxn ang="0">
                      <a:pos x="2660" y="11"/>
                    </a:cxn>
                    <a:cxn ang="0">
                      <a:pos x="2635" y="10"/>
                    </a:cxn>
                    <a:cxn ang="0">
                      <a:pos x="2608" y="10"/>
                    </a:cxn>
                    <a:cxn ang="0">
                      <a:pos x="2553" y="15"/>
                    </a:cxn>
                    <a:cxn ang="0">
                      <a:pos x="2528" y="19"/>
                    </a:cxn>
                    <a:cxn ang="0">
                      <a:pos x="2504" y="23"/>
                    </a:cxn>
                    <a:cxn ang="0">
                      <a:pos x="2484" y="25"/>
                    </a:cxn>
                    <a:cxn ang="0">
                      <a:pos x="2468" y="29"/>
                    </a:cxn>
                    <a:cxn ang="0">
                      <a:pos x="2459" y="31"/>
                    </a:cxn>
                    <a:cxn ang="0">
                      <a:pos x="2455" y="32"/>
                    </a:cxn>
                    <a:cxn ang="0">
                      <a:pos x="0" y="881"/>
                    </a:cxn>
                    <a:cxn ang="0">
                      <a:pos x="2388" y="32"/>
                    </a:cxn>
                    <a:cxn ang="0">
                      <a:pos x="2439" y="17"/>
                    </a:cxn>
                    <a:cxn ang="0">
                      <a:pos x="2487" y="8"/>
                    </a:cxn>
                    <a:cxn ang="0">
                      <a:pos x="2530" y="3"/>
                    </a:cxn>
                    <a:cxn ang="0">
                      <a:pos x="2570" y="0"/>
                    </a:cxn>
                  </a:cxnLst>
                  <a:rect l="0" t="0" r="r" b="b"/>
                  <a:pathLst>
                    <a:path w="2684" h="881">
                      <a:moveTo>
                        <a:pt x="2570" y="0"/>
                      </a:moveTo>
                      <a:lnTo>
                        <a:pt x="2603" y="0"/>
                      </a:lnTo>
                      <a:lnTo>
                        <a:pt x="2631" y="3"/>
                      </a:lnTo>
                      <a:lnTo>
                        <a:pt x="2654" y="7"/>
                      </a:lnTo>
                      <a:lnTo>
                        <a:pt x="2671" y="10"/>
                      </a:lnTo>
                      <a:lnTo>
                        <a:pt x="2680" y="12"/>
                      </a:lnTo>
                      <a:lnTo>
                        <a:pt x="2684" y="14"/>
                      </a:lnTo>
                      <a:lnTo>
                        <a:pt x="2660" y="11"/>
                      </a:lnTo>
                      <a:lnTo>
                        <a:pt x="2635" y="10"/>
                      </a:lnTo>
                      <a:lnTo>
                        <a:pt x="2608" y="10"/>
                      </a:lnTo>
                      <a:lnTo>
                        <a:pt x="2553" y="15"/>
                      </a:lnTo>
                      <a:lnTo>
                        <a:pt x="2528" y="19"/>
                      </a:lnTo>
                      <a:lnTo>
                        <a:pt x="2504" y="23"/>
                      </a:lnTo>
                      <a:lnTo>
                        <a:pt x="2484" y="25"/>
                      </a:lnTo>
                      <a:lnTo>
                        <a:pt x="2468" y="29"/>
                      </a:lnTo>
                      <a:lnTo>
                        <a:pt x="2459" y="31"/>
                      </a:lnTo>
                      <a:lnTo>
                        <a:pt x="2455" y="32"/>
                      </a:lnTo>
                      <a:lnTo>
                        <a:pt x="0" y="881"/>
                      </a:lnTo>
                      <a:lnTo>
                        <a:pt x="2388" y="32"/>
                      </a:lnTo>
                      <a:lnTo>
                        <a:pt x="2439" y="17"/>
                      </a:lnTo>
                      <a:lnTo>
                        <a:pt x="2487" y="8"/>
                      </a:lnTo>
                      <a:lnTo>
                        <a:pt x="2530" y="3"/>
                      </a:lnTo>
                      <a:lnTo>
                        <a:pt x="2570" y="0"/>
                      </a:lnTo>
                      <a:close/>
                    </a:path>
                  </a:pathLst>
                </a:custGeom>
                <a:solidFill>
                  <a:schemeClr val="bg1">
                    <a:lumMod val="9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0" name="Freeform 12"/>
                <p:cNvSpPr>
                  <a:spLocks/>
                </p:cNvSpPr>
                <p:nvPr/>
              </p:nvSpPr>
              <p:spPr bwMode="auto">
                <a:xfrm>
                  <a:off x="2751138" y="3121025"/>
                  <a:ext cx="1536700" cy="455613"/>
                </a:xfrm>
                <a:custGeom>
                  <a:avLst/>
                  <a:gdLst/>
                  <a:ahLst/>
                  <a:cxnLst>
                    <a:cxn ang="0">
                      <a:pos x="88" y="0"/>
                    </a:cxn>
                    <a:cxn ang="0">
                      <a:pos x="968" y="176"/>
                    </a:cxn>
                    <a:cxn ang="0">
                      <a:pos x="968" y="178"/>
                    </a:cxn>
                    <a:cxn ang="0">
                      <a:pos x="967" y="183"/>
                    </a:cxn>
                    <a:cxn ang="0">
                      <a:pos x="963" y="191"/>
                    </a:cxn>
                    <a:cxn ang="0">
                      <a:pos x="959" y="200"/>
                    </a:cxn>
                    <a:cxn ang="0">
                      <a:pos x="951" y="212"/>
                    </a:cxn>
                    <a:cxn ang="0">
                      <a:pos x="942" y="224"/>
                    </a:cxn>
                    <a:cxn ang="0">
                      <a:pos x="928" y="236"/>
                    </a:cxn>
                    <a:cxn ang="0">
                      <a:pos x="913" y="249"/>
                    </a:cxn>
                    <a:cxn ang="0">
                      <a:pos x="893" y="259"/>
                    </a:cxn>
                    <a:cxn ang="0">
                      <a:pos x="869" y="270"/>
                    </a:cxn>
                    <a:cxn ang="0">
                      <a:pos x="842" y="278"/>
                    </a:cxn>
                    <a:cxn ang="0">
                      <a:pos x="809" y="284"/>
                    </a:cxn>
                    <a:cxn ang="0">
                      <a:pos x="771" y="287"/>
                    </a:cxn>
                    <a:cxn ang="0">
                      <a:pos x="727" y="286"/>
                    </a:cxn>
                    <a:cxn ang="0">
                      <a:pos x="0" y="33"/>
                    </a:cxn>
                    <a:cxn ang="0">
                      <a:pos x="88" y="0"/>
                    </a:cxn>
                  </a:cxnLst>
                  <a:rect l="0" t="0" r="r" b="b"/>
                  <a:pathLst>
                    <a:path w="968" h="287">
                      <a:moveTo>
                        <a:pt x="88" y="0"/>
                      </a:moveTo>
                      <a:lnTo>
                        <a:pt x="968" y="176"/>
                      </a:lnTo>
                      <a:lnTo>
                        <a:pt x="968" y="178"/>
                      </a:lnTo>
                      <a:lnTo>
                        <a:pt x="967" y="183"/>
                      </a:lnTo>
                      <a:lnTo>
                        <a:pt x="963" y="191"/>
                      </a:lnTo>
                      <a:lnTo>
                        <a:pt x="959" y="200"/>
                      </a:lnTo>
                      <a:lnTo>
                        <a:pt x="951" y="212"/>
                      </a:lnTo>
                      <a:lnTo>
                        <a:pt x="942" y="224"/>
                      </a:lnTo>
                      <a:lnTo>
                        <a:pt x="928" y="236"/>
                      </a:lnTo>
                      <a:lnTo>
                        <a:pt x="913" y="249"/>
                      </a:lnTo>
                      <a:lnTo>
                        <a:pt x="893" y="259"/>
                      </a:lnTo>
                      <a:lnTo>
                        <a:pt x="869" y="270"/>
                      </a:lnTo>
                      <a:lnTo>
                        <a:pt x="842" y="278"/>
                      </a:lnTo>
                      <a:lnTo>
                        <a:pt x="809" y="284"/>
                      </a:lnTo>
                      <a:lnTo>
                        <a:pt x="771" y="287"/>
                      </a:lnTo>
                      <a:lnTo>
                        <a:pt x="727" y="286"/>
                      </a:lnTo>
                      <a:lnTo>
                        <a:pt x="0" y="33"/>
                      </a:lnTo>
                      <a:lnTo>
                        <a:pt x="88" y="0"/>
                      </a:lnTo>
                      <a:close/>
                    </a:path>
                  </a:pathLst>
                </a:custGeom>
                <a:gradFill flip="none" rotWithShape="1">
                  <a:gsLst>
                    <a:gs pos="0">
                      <a:schemeClr val="bg1">
                        <a:lumMod val="75000"/>
                        <a:shade val="30000"/>
                        <a:satMod val="115000"/>
                      </a:schemeClr>
                    </a:gs>
                    <a:gs pos="50000">
                      <a:schemeClr val="bg1">
                        <a:lumMod val="75000"/>
                        <a:shade val="67500"/>
                        <a:satMod val="115000"/>
                      </a:schemeClr>
                    </a:gs>
                    <a:gs pos="100000">
                      <a:schemeClr val="bg1">
                        <a:lumMod val="75000"/>
                        <a:shade val="100000"/>
                        <a:satMod val="115000"/>
                      </a:schemeClr>
                    </a:gs>
                  </a:gsLst>
                  <a:path path="circle">
                    <a:fillToRect l="100000" t="100000"/>
                  </a:path>
                  <a:tileRect r="-100000" b="-100000"/>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1" name="Freeform 13"/>
                <p:cNvSpPr>
                  <a:spLocks/>
                </p:cNvSpPr>
                <p:nvPr/>
              </p:nvSpPr>
              <p:spPr bwMode="auto">
                <a:xfrm>
                  <a:off x="8770938" y="1698625"/>
                  <a:ext cx="153988" cy="125413"/>
                </a:xfrm>
                <a:custGeom>
                  <a:avLst/>
                  <a:gdLst/>
                  <a:ahLst/>
                  <a:cxnLst>
                    <a:cxn ang="0">
                      <a:pos x="60" y="0"/>
                    </a:cxn>
                    <a:cxn ang="0">
                      <a:pos x="77" y="0"/>
                    </a:cxn>
                    <a:cxn ang="0">
                      <a:pos x="97" y="4"/>
                    </a:cxn>
                    <a:cxn ang="0">
                      <a:pos x="88" y="79"/>
                    </a:cxn>
                    <a:cxn ang="0">
                      <a:pos x="0" y="79"/>
                    </a:cxn>
                    <a:cxn ang="0">
                      <a:pos x="34" y="4"/>
                    </a:cxn>
                    <a:cxn ang="0">
                      <a:pos x="38" y="3"/>
                    </a:cxn>
                    <a:cxn ang="0">
                      <a:pos x="47" y="1"/>
                    </a:cxn>
                    <a:cxn ang="0">
                      <a:pos x="60" y="0"/>
                    </a:cxn>
                  </a:cxnLst>
                  <a:rect l="0" t="0" r="r" b="b"/>
                  <a:pathLst>
                    <a:path w="97" h="79">
                      <a:moveTo>
                        <a:pt x="60" y="0"/>
                      </a:moveTo>
                      <a:lnTo>
                        <a:pt x="77" y="0"/>
                      </a:lnTo>
                      <a:lnTo>
                        <a:pt x="97" y="4"/>
                      </a:lnTo>
                      <a:lnTo>
                        <a:pt x="88" y="79"/>
                      </a:lnTo>
                      <a:lnTo>
                        <a:pt x="0" y="79"/>
                      </a:lnTo>
                      <a:lnTo>
                        <a:pt x="34" y="4"/>
                      </a:lnTo>
                      <a:lnTo>
                        <a:pt x="38" y="3"/>
                      </a:lnTo>
                      <a:lnTo>
                        <a:pt x="47" y="1"/>
                      </a:lnTo>
                      <a:lnTo>
                        <a:pt x="60"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2" name="Freeform 14"/>
                <p:cNvSpPr>
                  <a:spLocks/>
                </p:cNvSpPr>
                <p:nvPr/>
              </p:nvSpPr>
              <p:spPr bwMode="auto">
                <a:xfrm>
                  <a:off x="8940801" y="1693863"/>
                  <a:ext cx="268288" cy="130175"/>
                </a:xfrm>
                <a:custGeom>
                  <a:avLst/>
                  <a:gdLst/>
                  <a:ahLst/>
                  <a:cxnLst>
                    <a:cxn ang="0">
                      <a:pos x="44" y="0"/>
                    </a:cxn>
                    <a:cxn ang="0">
                      <a:pos x="70" y="0"/>
                    </a:cxn>
                    <a:cxn ang="0">
                      <a:pos x="93" y="6"/>
                    </a:cxn>
                    <a:cxn ang="0">
                      <a:pos x="112" y="12"/>
                    </a:cxn>
                    <a:cxn ang="0">
                      <a:pos x="128" y="21"/>
                    </a:cxn>
                    <a:cxn ang="0">
                      <a:pos x="141" y="32"/>
                    </a:cxn>
                    <a:cxn ang="0">
                      <a:pos x="152" y="43"/>
                    </a:cxn>
                    <a:cxn ang="0">
                      <a:pos x="160" y="52"/>
                    </a:cxn>
                    <a:cxn ang="0">
                      <a:pos x="165" y="60"/>
                    </a:cxn>
                    <a:cxn ang="0">
                      <a:pos x="167" y="65"/>
                    </a:cxn>
                    <a:cxn ang="0">
                      <a:pos x="169" y="66"/>
                    </a:cxn>
                    <a:cxn ang="0">
                      <a:pos x="146" y="68"/>
                    </a:cxn>
                    <a:cxn ang="0">
                      <a:pos x="121" y="69"/>
                    </a:cxn>
                    <a:cxn ang="0">
                      <a:pos x="96" y="72"/>
                    </a:cxn>
                    <a:cxn ang="0">
                      <a:pos x="73" y="74"/>
                    </a:cxn>
                    <a:cxn ang="0">
                      <a:pos x="50" y="77"/>
                    </a:cxn>
                    <a:cxn ang="0">
                      <a:pos x="31" y="78"/>
                    </a:cxn>
                    <a:cxn ang="0">
                      <a:pos x="15" y="81"/>
                    </a:cxn>
                    <a:cxn ang="0">
                      <a:pos x="4" y="82"/>
                    </a:cxn>
                    <a:cxn ang="0">
                      <a:pos x="0" y="82"/>
                    </a:cxn>
                    <a:cxn ang="0">
                      <a:pos x="15" y="3"/>
                    </a:cxn>
                    <a:cxn ang="0">
                      <a:pos x="44" y="0"/>
                    </a:cxn>
                  </a:cxnLst>
                  <a:rect l="0" t="0" r="r" b="b"/>
                  <a:pathLst>
                    <a:path w="169" h="82">
                      <a:moveTo>
                        <a:pt x="44" y="0"/>
                      </a:moveTo>
                      <a:lnTo>
                        <a:pt x="70" y="0"/>
                      </a:lnTo>
                      <a:lnTo>
                        <a:pt x="93" y="6"/>
                      </a:lnTo>
                      <a:lnTo>
                        <a:pt x="112" y="12"/>
                      </a:lnTo>
                      <a:lnTo>
                        <a:pt x="128" y="21"/>
                      </a:lnTo>
                      <a:lnTo>
                        <a:pt x="141" y="32"/>
                      </a:lnTo>
                      <a:lnTo>
                        <a:pt x="152" y="43"/>
                      </a:lnTo>
                      <a:lnTo>
                        <a:pt x="160" y="52"/>
                      </a:lnTo>
                      <a:lnTo>
                        <a:pt x="165" y="60"/>
                      </a:lnTo>
                      <a:lnTo>
                        <a:pt x="167" y="65"/>
                      </a:lnTo>
                      <a:lnTo>
                        <a:pt x="169" y="66"/>
                      </a:lnTo>
                      <a:lnTo>
                        <a:pt x="146" y="68"/>
                      </a:lnTo>
                      <a:lnTo>
                        <a:pt x="121" y="69"/>
                      </a:lnTo>
                      <a:lnTo>
                        <a:pt x="96" y="72"/>
                      </a:lnTo>
                      <a:lnTo>
                        <a:pt x="73" y="74"/>
                      </a:lnTo>
                      <a:lnTo>
                        <a:pt x="50" y="77"/>
                      </a:lnTo>
                      <a:lnTo>
                        <a:pt x="31" y="78"/>
                      </a:lnTo>
                      <a:lnTo>
                        <a:pt x="15" y="81"/>
                      </a:lnTo>
                      <a:lnTo>
                        <a:pt x="4" y="82"/>
                      </a:lnTo>
                      <a:lnTo>
                        <a:pt x="0" y="82"/>
                      </a:lnTo>
                      <a:lnTo>
                        <a:pt x="15" y="3"/>
                      </a:lnTo>
                      <a:lnTo>
                        <a:pt x="44"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3" name="Freeform 15"/>
                <p:cNvSpPr>
                  <a:spLocks/>
                </p:cNvSpPr>
                <p:nvPr/>
              </p:nvSpPr>
              <p:spPr bwMode="auto">
                <a:xfrm>
                  <a:off x="7772401" y="3495675"/>
                  <a:ext cx="252413" cy="288925"/>
                </a:xfrm>
                <a:custGeom>
                  <a:avLst/>
                  <a:gdLst/>
                  <a:ahLst/>
                  <a:cxnLst>
                    <a:cxn ang="0">
                      <a:pos x="66" y="0"/>
                    </a:cxn>
                    <a:cxn ang="0">
                      <a:pos x="67" y="2"/>
                    </a:cxn>
                    <a:cxn ang="0">
                      <a:pos x="74" y="8"/>
                    </a:cxn>
                    <a:cxn ang="0">
                      <a:pos x="81" y="16"/>
                    </a:cxn>
                    <a:cxn ang="0">
                      <a:pos x="92" y="27"/>
                    </a:cxn>
                    <a:cxn ang="0">
                      <a:pos x="103" y="41"/>
                    </a:cxn>
                    <a:cxn ang="0">
                      <a:pos x="114" y="56"/>
                    </a:cxn>
                    <a:cxn ang="0">
                      <a:pos x="128" y="72"/>
                    </a:cxn>
                    <a:cxn ang="0">
                      <a:pos x="138" y="88"/>
                    </a:cxn>
                    <a:cxn ang="0">
                      <a:pos x="147" y="105"/>
                    </a:cxn>
                    <a:cxn ang="0">
                      <a:pos x="155" y="121"/>
                    </a:cxn>
                    <a:cxn ang="0">
                      <a:pos x="159" y="137"/>
                    </a:cxn>
                    <a:cxn ang="0">
                      <a:pos x="159" y="150"/>
                    </a:cxn>
                    <a:cxn ang="0">
                      <a:pos x="155" y="162"/>
                    </a:cxn>
                    <a:cxn ang="0">
                      <a:pos x="146" y="171"/>
                    </a:cxn>
                    <a:cxn ang="0">
                      <a:pos x="131" y="178"/>
                    </a:cxn>
                    <a:cxn ang="0">
                      <a:pos x="104" y="182"/>
                    </a:cxn>
                    <a:cxn ang="0">
                      <a:pos x="79" y="182"/>
                    </a:cxn>
                    <a:cxn ang="0">
                      <a:pos x="59" y="176"/>
                    </a:cxn>
                    <a:cxn ang="0">
                      <a:pos x="42" y="169"/>
                    </a:cxn>
                    <a:cxn ang="0">
                      <a:pos x="28" y="157"/>
                    </a:cxn>
                    <a:cxn ang="0">
                      <a:pos x="17" y="142"/>
                    </a:cxn>
                    <a:cxn ang="0">
                      <a:pos x="9" y="126"/>
                    </a:cxn>
                    <a:cxn ang="0">
                      <a:pos x="4" y="109"/>
                    </a:cxn>
                    <a:cxn ang="0">
                      <a:pos x="0" y="92"/>
                    </a:cxn>
                    <a:cxn ang="0">
                      <a:pos x="0" y="72"/>
                    </a:cxn>
                    <a:cxn ang="0">
                      <a:pos x="7" y="54"/>
                    </a:cxn>
                    <a:cxn ang="0">
                      <a:pos x="17" y="38"/>
                    </a:cxn>
                    <a:cxn ang="0">
                      <a:pos x="30" y="25"/>
                    </a:cxn>
                    <a:cxn ang="0">
                      <a:pos x="43" y="14"/>
                    </a:cxn>
                    <a:cxn ang="0">
                      <a:pos x="54" y="6"/>
                    </a:cxn>
                    <a:cxn ang="0">
                      <a:pos x="63" y="1"/>
                    </a:cxn>
                    <a:cxn ang="0">
                      <a:pos x="66" y="0"/>
                    </a:cxn>
                  </a:cxnLst>
                  <a:rect l="0" t="0" r="r" b="b"/>
                  <a:pathLst>
                    <a:path w="159" h="182">
                      <a:moveTo>
                        <a:pt x="66" y="0"/>
                      </a:moveTo>
                      <a:lnTo>
                        <a:pt x="67" y="2"/>
                      </a:lnTo>
                      <a:lnTo>
                        <a:pt x="74" y="8"/>
                      </a:lnTo>
                      <a:lnTo>
                        <a:pt x="81" y="16"/>
                      </a:lnTo>
                      <a:lnTo>
                        <a:pt x="92" y="27"/>
                      </a:lnTo>
                      <a:lnTo>
                        <a:pt x="103" y="41"/>
                      </a:lnTo>
                      <a:lnTo>
                        <a:pt x="114" y="56"/>
                      </a:lnTo>
                      <a:lnTo>
                        <a:pt x="128" y="72"/>
                      </a:lnTo>
                      <a:lnTo>
                        <a:pt x="138" y="88"/>
                      </a:lnTo>
                      <a:lnTo>
                        <a:pt x="147" y="105"/>
                      </a:lnTo>
                      <a:lnTo>
                        <a:pt x="155" y="121"/>
                      </a:lnTo>
                      <a:lnTo>
                        <a:pt x="159" y="137"/>
                      </a:lnTo>
                      <a:lnTo>
                        <a:pt x="159" y="150"/>
                      </a:lnTo>
                      <a:lnTo>
                        <a:pt x="155" y="162"/>
                      </a:lnTo>
                      <a:lnTo>
                        <a:pt x="146" y="171"/>
                      </a:lnTo>
                      <a:lnTo>
                        <a:pt x="131" y="178"/>
                      </a:lnTo>
                      <a:lnTo>
                        <a:pt x="104" y="182"/>
                      </a:lnTo>
                      <a:lnTo>
                        <a:pt x="79" y="182"/>
                      </a:lnTo>
                      <a:lnTo>
                        <a:pt x="59" y="176"/>
                      </a:lnTo>
                      <a:lnTo>
                        <a:pt x="42" y="169"/>
                      </a:lnTo>
                      <a:lnTo>
                        <a:pt x="28" y="157"/>
                      </a:lnTo>
                      <a:lnTo>
                        <a:pt x="17" y="142"/>
                      </a:lnTo>
                      <a:lnTo>
                        <a:pt x="9" y="126"/>
                      </a:lnTo>
                      <a:lnTo>
                        <a:pt x="4" y="109"/>
                      </a:lnTo>
                      <a:lnTo>
                        <a:pt x="0" y="92"/>
                      </a:lnTo>
                      <a:lnTo>
                        <a:pt x="0" y="72"/>
                      </a:lnTo>
                      <a:lnTo>
                        <a:pt x="7" y="54"/>
                      </a:lnTo>
                      <a:lnTo>
                        <a:pt x="17" y="38"/>
                      </a:lnTo>
                      <a:lnTo>
                        <a:pt x="30" y="25"/>
                      </a:lnTo>
                      <a:lnTo>
                        <a:pt x="43" y="14"/>
                      </a:lnTo>
                      <a:lnTo>
                        <a:pt x="54" y="6"/>
                      </a:lnTo>
                      <a:lnTo>
                        <a:pt x="63" y="1"/>
                      </a:lnTo>
                      <a:lnTo>
                        <a:pt x="66"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4" name="Freeform 16"/>
                <p:cNvSpPr>
                  <a:spLocks/>
                </p:cNvSpPr>
                <p:nvPr/>
              </p:nvSpPr>
              <p:spPr bwMode="auto">
                <a:xfrm>
                  <a:off x="7851776" y="3298825"/>
                  <a:ext cx="576263" cy="481013"/>
                </a:xfrm>
                <a:custGeom>
                  <a:avLst/>
                  <a:gdLst/>
                  <a:ahLst/>
                  <a:cxnLst>
                    <a:cxn ang="0">
                      <a:pos x="267" y="0"/>
                    </a:cxn>
                    <a:cxn ang="0">
                      <a:pos x="283" y="1"/>
                    </a:cxn>
                    <a:cxn ang="0">
                      <a:pos x="296" y="2"/>
                    </a:cxn>
                    <a:cxn ang="0">
                      <a:pos x="305" y="5"/>
                    </a:cxn>
                    <a:cxn ang="0">
                      <a:pos x="312" y="6"/>
                    </a:cxn>
                    <a:cxn ang="0">
                      <a:pos x="313" y="8"/>
                    </a:cxn>
                    <a:cxn ang="0">
                      <a:pos x="333" y="37"/>
                    </a:cxn>
                    <a:cxn ang="0">
                      <a:pos x="347" y="66"/>
                    </a:cxn>
                    <a:cxn ang="0">
                      <a:pos x="355" y="96"/>
                    </a:cxn>
                    <a:cxn ang="0">
                      <a:pos x="360" y="124"/>
                    </a:cxn>
                    <a:cxn ang="0">
                      <a:pos x="363" y="150"/>
                    </a:cxn>
                    <a:cxn ang="0">
                      <a:pos x="362" y="172"/>
                    </a:cxn>
                    <a:cxn ang="0">
                      <a:pos x="360" y="192"/>
                    </a:cxn>
                    <a:cxn ang="0">
                      <a:pos x="358" y="207"/>
                    </a:cxn>
                    <a:cxn ang="0">
                      <a:pos x="356" y="216"/>
                    </a:cxn>
                    <a:cxn ang="0">
                      <a:pos x="355" y="220"/>
                    </a:cxn>
                    <a:cxn ang="0">
                      <a:pos x="335" y="236"/>
                    </a:cxn>
                    <a:cxn ang="0">
                      <a:pos x="312" y="252"/>
                    </a:cxn>
                    <a:cxn ang="0">
                      <a:pos x="287" y="265"/>
                    </a:cxn>
                    <a:cxn ang="0">
                      <a:pos x="259" y="277"/>
                    </a:cxn>
                    <a:cxn ang="0">
                      <a:pos x="229" y="287"/>
                    </a:cxn>
                    <a:cxn ang="0">
                      <a:pos x="200" y="295"/>
                    </a:cxn>
                    <a:cxn ang="0">
                      <a:pos x="170" y="300"/>
                    </a:cxn>
                    <a:cxn ang="0">
                      <a:pos x="141" y="303"/>
                    </a:cxn>
                    <a:cxn ang="0">
                      <a:pos x="113" y="303"/>
                    </a:cxn>
                    <a:cxn ang="0">
                      <a:pos x="87" y="300"/>
                    </a:cxn>
                    <a:cxn ang="0">
                      <a:pos x="64" y="294"/>
                    </a:cxn>
                    <a:cxn ang="0">
                      <a:pos x="45" y="283"/>
                    </a:cxn>
                    <a:cxn ang="0">
                      <a:pos x="29" y="270"/>
                    </a:cxn>
                    <a:cxn ang="0">
                      <a:pos x="18" y="253"/>
                    </a:cxn>
                    <a:cxn ang="0">
                      <a:pos x="8" y="221"/>
                    </a:cxn>
                    <a:cxn ang="0">
                      <a:pos x="1" y="194"/>
                    </a:cxn>
                    <a:cxn ang="0">
                      <a:pos x="0" y="169"/>
                    </a:cxn>
                    <a:cxn ang="0">
                      <a:pos x="1" y="149"/>
                    </a:cxn>
                    <a:cxn ang="0">
                      <a:pos x="5" y="132"/>
                    </a:cxn>
                    <a:cxn ang="0">
                      <a:pos x="9" y="118"/>
                    </a:cxn>
                    <a:cxn ang="0">
                      <a:pos x="13" y="109"/>
                    </a:cxn>
                    <a:cxn ang="0">
                      <a:pos x="17" y="103"/>
                    </a:cxn>
                    <a:cxn ang="0">
                      <a:pos x="18" y="101"/>
                    </a:cxn>
                    <a:cxn ang="0">
                      <a:pos x="59" y="72"/>
                    </a:cxn>
                    <a:cxn ang="0">
                      <a:pos x="99" y="48"/>
                    </a:cxn>
                    <a:cxn ang="0">
                      <a:pos x="134" y="31"/>
                    </a:cxn>
                    <a:cxn ang="0">
                      <a:pos x="167" y="18"/>
                    </a:cxn>
                    <a:cxn ang="0">
                      <a:pos x="197" y="9"/>
                    </a:cxn>
                    <a:cxn ang="0">
                      <a:pos x="224" y="4"/>
                    </a:cxn>
                    <a:cxn ang="0">
                      <a:pos x="246" y="1"/>
                    </a:cxn>
                    <a:cxn ang="0">
                      <a:pos x="267" y="0"/>
                    </a:cxn>
                  </a:cxnLst>
                  <a:rect l="0" t="0" r="r" b="b"/>
                  <a:pathLst>
                    <a:path w="363" h="303">
                      <a:moveTo>
                        <a:pt x="267" y="0"/>
                      </a:moveTo>
                      <a:lnTo>
                        <a:pt x="283" y="1"/>
                      </a:lnTo>
                      <a:lnTo>
                        <a:pt x="296" y="2"/>
                      </a:lnTo>
                      <a:lnTo>
                        <a:pt x="305" y="5"/>
                      </a:lnTo>
                      <a:lnTo>
                        <a:pt x="312" y="6"/>
                      </a:lnTo>
                      <a:lnTo>
                        <a:pt x="313" y="8"/>
                      </a:lnTo>
                      <a:lnTo>
                        <a:pt x="333" y="37"/>
                      </a:lnTo>
                      <a:lnTo>
                        <a:pt x="347" y="66"/>
                      </a:lnTo>
                      <a:lnTo>
                        <a:pt x="355" y="96"/>
                      </a:lnTo>
                      <a:lnTo>
                        <a:pt x="360" y="124"/>
                      </a:lnTo>
                      <a:lnTo>
                        <a:pt x="363" y="150"/>
                      </a:lnTo>
                      <a:lnTo>
                        <a:pt x="362" y="172"/>
                      </a:lnTo>
                      <a:lnTo>
                        <a:pt x="360" y="192"/>
                      </a:lnTo>
                      <a:lnTo>
                        <a:pt x="358" y="207"/>
                      </a:lnTo>
                      <a:lnTo>
                        <a:pt x="356" y="216"/>
                      </a:lnTo>
                      <a:lnTo>
                        <a:pt x="355" y="220"/>
                      </a:lnTo>
                      <a:lnTo>
                        <a:pt x="335" y="236"/>
                      </a:lnTo>
                      <a:lnTo>
                        <a:pt x="312" y="252"/>
                      </a:lnTo>
                      <a:lnTo>
                        <a:pt x="287" y="265"/>
                      </a:lnTo>
                      <a:lnTo>
                        <a:pt x="259" y="277"/>
                      </a:lnTo>
                      <a:lnTo>
                        <a:pt x="229" y="287"/>
                      </a:lnTo>
                      <a:lnTo>
                        <a:pt x="200" y="295"/>
                      </a:lnTo>
                      <a:lnTo>
                        <a:pt x="170" y="300"/>
                      </a:lnTo>
                      <a:lnTo>
                        <a:pt x="141" y="303"/>
                      </a:lnTo>
                      <a:lnTo>
                        <a:pt x="113" y="303"/>
                      </a:lnTo>
                      <a:lnTo>
                        <a:pt x="87" y="300"/>
                      </a:lnTo>
                      <a:lnTo>
                        <a:pt x="64" y="294"/>
                      </a:lnTo>
                      <a:lnTo>
                        <a:pt x="45" y="283"/>
                      </a:lnTo>
                      <a:lnTo>
                        <a:pt x="29" y="270"/>
                      </a:lnTo>
                      <a:lnTo>
                        <a:pt x="18" y="253"/>
                      </a:lnTo>
                      <a:lnTo>
                        <a:pt x="8" y="221"/>
                      </a:lnTo>
                      <a:lnTo>
                        <a:pt x="1" y="194"/>
                      </a:lnTo>
                      <a:lnTo>
                        <a:pt x="0" y="169"/>
                      </a:lnTo>
                      <a:lnTo>
                        <a:pt x="1" y="149"/>
                      </a:lnTo>
                      <a:lnTo>
                        <a:pt x="5" y="132"/>
                      </a:lnTo>
                      <a:lnTo>
                        <a:pt x="9" y="118"/>
                      </a:lnTo>
                      <a:lnTo>
                        <a:pt x="13" y="109"/>
                      </a:lnTo>
                      <a:lnTo>
                        <a:pt x="17" y="103"/>
                      </a:lnTo>
                      <a:lnTo>
                        <a:pt x="18" y="101"/>
                      </a:lnTo>
                      <a:lnTo>
                        <a:pt x="59" y="72"/>
                      </a:lnTo>
                      <a:lnTo>
                        <a:pt x="99" y="48"/>
                      </a:lnTo>
                      <a:lnTo>
                        <a:pt x="134" y="31"/>
                      </a:lnTo>
                      <a:lnTo>
                        <a:pt x="167" y="18"/>
                      </a:lnTo>
                      <a:lnTo>
                        <a:pt x="197" y="9"/>
                      </a:lnTo>
                      <a:lnTo>
                        <a:pt x="224" y="4"/>
                      </a:lnTo>
                      <a:lnTo>
                        <a:pt x="246" y="1"/>
                      </a:lnTo>
                      <a:lnTo>
                        <a:pt x="267"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5" name="Freeform 17"/>
                <p:cNvSpPr>
                  <a:spLocks/>
                </p:cNvSpPr>
                <p:nvPr/>
              </p:nvSpPr>
              <p:spPr bwMode="auto">
                <a:xfrm>
                  <a:off x="8154988" y="3300413"/>
                  <a:ext cx="295275" cy="392113"/>
                </a:xfrm>
                <a:custGeom>
                  <a:avLst/>
                  <a:gdLst/>
                  <a:ahLst/>
                  <a:cxnLst>
                    <a:cxn ang="0">
                      <a:pos x="93" y="0"/>
                    </a:cxn>
                    <a:cxn ang="0">
                      <a:pos x="114" y="3"/>
                    </a:cxn>
                    <a:cxn ang="0">
                      <a:pos x="134" y="13"/>
                    </a:cxn>
                    <a:cxn ang="0">
                      <a:pos x="151" y="28"/>
                    </a:cxn>
                    <a:cxn ang="0">
                      <a:pos x="165" y="46"/>
                    </a:cxn>
                    <a:cxn ang="0">
                      <a:pos x="177" y="69"/>
                    </a:cxn>
                    <a:cxn ang="0">
                      <a:pos x="184" y="95"/>
                    </a:cxn>
                    <a:cxn ang="0">
                      <a:pos x="186" y="123"/>
                    </a:cxn>
                    <a:cxn ang="0">
                      <a:pos x="184" y="152"/>
                    </a:cxn>
                    <a:cxn ang="0">
                      <a:pos x="177" y="177"/>
                    </a:cxn>
                    <a:cxn ang="0">
                      <a:pos x="165" y="200"/>
                    </a:cxn>
                    <a:cxn ang="0">
                      <a:pos x="151" y="219"/>
                    </a:cxn>
                    <a:cxn ang="0">
                      <a:pos x="134" y="233"/>
                    </a:cxn>
                    <a:cxn ang="0">
                      <a:pos x="114" y="244"/>
                    </a:cxn>
                    <a:cxn ang="0">
                      <a:pos x="93" y="247"/>
                    </a:cxn>
                    <a:cxn ang="0">
                      <a:pos x="72" y="244"/>
                    </a:cxn>
                    <a:cxn ang="0">
                      <a:pos x="52" y="233"/>
                    </a:cxn>
                    <a:cxn ang="0">
                      <a:pos x="35" y="219"/>
                    </a:cxn>
                    <a:cxn ang="0">
                      <a:pos x="21" y="200"/>
                    </a:cxn>
                    <a:cxn ang="0">
                      <a:pos x="9" y="177"/>
                    </a:cxn>
                    <a:cxn ang="0">
                      <a:pos x="2" y="152"/>
                    </a:cxn>
                    <a:cxn ang="0">
                      <a:pos x="0" y="123"/>
                    </a:cxn>
                    <a:cxn ang="0">
                      <a:pos x="2" y="95"/>
                    </a:cxn>
                    <a:cxn ang="0">
                      <a:pos x="9" y="69"/>
                    </a:cxn>
                    <a:cxn ang="0">
                      <a:pos x="21" y="46"/>
                    </a:cxn>
                    <a:cxn ang="0">
                      <a:pos x="35" y="28"/>
                    </a:cxn>
                    <a:cxn ang="0">
                      <a:pos x="52" y="13"/>
                    </a:cxn>
                    <a:cxn ang="0">
                      <a:pos x="72" y="3"/>
                    </a:cxn>
                    <a:cxn ang="0">
                      <a:pos x="93" y="0"/>
                    </a:cxn>
                  </a:cxnLst>
                  <a:rect l="0" t="0" r="r" b="b"/>
                  <a:pathLst>
                    <a:path w="186" h="247">
                      <a:moveTo>
                        <a:pt x="93" y="0"/>
                      </a:moveTo>
                      <a:lnTo>
                        <a:pt x="114" y="3"/>
                      </a:lnTo>
                      <a:lnTo>
                        <a:pt x="134" y="13"/>
                      </a:lnTo>
                      <a:lnTo>
                        <a:pt x="151" y="28"/>
                      </a:lnTo>
                      <a:lnTo>
                        <a:pt x="165" y="46"/>
                      </a:lnTo>
                      <a:lnTo>
                        <a:pt x="177" y="69"/>
                      </a:lnTo>
                      <a:lnTo>
                        <a:pt x="184" y="95"/>
                      </a:lnTo>
                      <a:lnTo>
                        <a:pt x="186" y="123"/>
                      </a:lnTo>
                      <a:lnTo>
                        <a:pt x="184" y="152"/>
                      </a:lnTo>
                      <a:lnTo>
                        <a:pt x="177" y="177"/>
                      </a:lnTo>
                      <a:lnTo>
                        <a:pt x="165" y="200"/>
                      </a:lnTo>
                      <a:lnTo>
                        <a:pt x="151" y="219"/>
                      </a:lnTo>
                      <a:lnTo>
                        <a:pt x="134" y="233"/>
                      </a:lnTo>
                      <a:lnTo>
                        <a:pt x="114" y="244"/>
                      </a:lnTo>
                      <a:lnTo>
                        <a:pt x="93" y="247"/>
                      </a:lnTo>
                      <a:lnTo>
                        <a:pt x="72" y="244"/>
                      </a:lnTo>
                      <a:lnTo>
                        <a:pt x="52" y="233"/>
                      </a:lnTo>
                      <a:lnTo>
                        <a:pt x="35" y="219"/>
                      </a:lnTo>
                      <a:lnTo>
                        <a:pt x="21" y="200"/>
                      </a:lnTo>
                      <a:lnTo>
                        <a:pt x="9" y="177"/>
                      </a:lnTo>
                      <a:lnTo>
                        <a:pt x="2" y="152"/>
                      </a:lnTo>
                      <a:lnTo>
                        <a:pt x="0" y="123"/>
                      </a:lnTo>
                      <a:lnTo>
                        <a:pt x="2" y="95"/>
                      </a:lnTo>
                      <a:lnTo>
                        <a:pt x="9" y="69"/>
                      </a:lnTo>
                      <a:lnTo>
                        <a:pt x="21" y="46"/>
                      </a:lnTo>
                      <a:lnTo>
                        <a:pt x="35" y="28"/>
                      </a:lnTo>
                      <a:lnTo>
                        <a:pt x="52" y="13"/>
                      </a:lnTo>
                      <a:lnTo>
                        <a:pt x="72" y="3"/>
                      </a:lnTo>
                      <a:lnTo>
                        <a:pt x="9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 name="Freeform 18"/>
                <p:cNvSpPr>
                  <a:spLocks/>
                </p:cNvSpPr>
                <p:nvPr/>
              </p:nvSpPr>
              <p:spPr bwMode="auto">
                <a:xfrm>
                  <a:off x="8189913" y="3321050"/>
                  <a:ext cx="250825" cy="331788"/>
                </a:xfrm>
                <a:custGeom>
                  <a:avLst/>
                  <a:gdLst/>
                  <a:ahLst/>
                  <a:cxnLst>
                    <a:cxn ang="0">
                      <a:pos x="79" y="0"/>
                    </a:cxn>
                    <a:cxn ang="0">
                      <a:pos x="100" y="4"/>
                    </a:cxn>
                    <a:cxn ang="0">
                      <a:pos x="118" y="15"/>
                    </a:cxn>
                    <a:cxn ang="0">
                      <a:pos x="134" y="31"/>
                    </a:cxn>
                    <a:cxn ang="0">
                      <a:pos x="147" y="52"/>
                    </a:cxn>
                    <a:cxn ang="0">
                      <a:pos x="155" y="77"/>
                    </a:cxn>
                    <a:cxn ang="0">
                      <a:pos x="158" y="104"/>
                    </a:cxn>
                    <a:cxn ang="0">
                      <a:pos x="155" y="132"/>
                    </a:cxn>
                    <a:cxn ang="0">
                      <a:pos x="147" y="157"/>
                    </a:cxn>
                    <a:cxn ang="0">
                      <a:pos x="134" y="178"/>
                    </a:cxn>
                    <a:cxn ang="0">
                      <a:pos x="118" y="194"/>
                    </a:cxn>
                    <a:cxn ang="0">
                      <a:pos x="100" y="205"/>
                    </a:cxn>
                    <a:cxn ang="0">
                      <a:pos x="79" y="209"/>
                    </a:cxn>
                    <a:cxn ang="0">
                      <a:pos x="58" y="205"/>
                    </a:cxn>
                    <a:cxn ang="0">
                      <a:pos x="39" y="194"/>
                    </a:cxn>
                    <a:cxn ang="0">
                      <a:pos x="24" y="178"/>
                    </a:cxn>
                    <a:cxn ang="0">
                      <a:pos x="11" y="157"/>
                    </a:cxn>
                    <a:cxn ang="0">
                      <a:pos x="3" y="132"/>
                    </a:cxn>
                    <a:cxn ang="0">
                      <a:pos x="0" y="104"/>
                    </a:cxn>
                    <a:cxn ang="0">
                      <a:pos x="3" y="77"/>
                    </a:cxn>
                    <a:cxn ang="0">
                      <a:pos x="11" y="52"/>
                    </a:cxn>
                    <a:cxn ang="0">
                      <a:pos x="24" y="31"/>
                    </a:cxn>
                    <a:cxn ang="0">
                      <a:pos x="39" y="15"/>
                    </a:cxn>
                    <a:cxn ang="0">
                      <a:pos x="58" y="4"/>
                    </a:cxn>
                    <a:cxn ang="0">
                      <a:pos x="79" y="0"/>
                    </a:cxn>
                  </a:cxnLst>
                  <a:rect l="0" t="0" r="r" b="b"/>
                  <a:pathLst>
                    <a:path w="158" h="209">
                      <a:moveTo>
                        <a:pt x="79" y="0"/>
                      </a:moveTo>
                      <a:lnTo>
                        <a:pt x="100" y="4"/>
                      </a:lnTo>
                      <a:lnTo>
                        <a:pt x="118" y="15"/>
                      </a:lnTo>
                      <a:lnTo>
                        <a:pt x="134" y="31"/>
                      </a:lnTo>
                      <a:lnTo>
                        <a:pt x="147" y="52"/>
                      </a:lnTo>
                      <a:lnTo>
                        <a:pt x="155" y="77"/>
                      </a:lnTo>
                      <a:lnTo>
                        <a:pt x="158" y="104"/>
                      </a:lnTo>
                      <a:lnTo>
                        <a:pt x="155" y="132"/>
                      </a:lnTo>
                      <a:lnTo>
                        <a:pt x="147" y="157"/>
                      </a:lnTo>
                      <a:lnTo>
                        <a:pt x="134" y="178"/>
                      </a:lnTo>
                      <a:lnTo>
                        <a:pt x="118" y="194"/>
                      </a:lnTo>
                      <a:lnTo>
                        <a:pt x="100" y="205"/>
                      </a:lnTo>
                      <a:lnTo>
                        <a:pt x="79" y="209"/>
                      </a:lnTo>
                      <a:lnTo>
                        <a:pt x="58" y="205"/>
                      </a:lnTo>
                      <a:lnTo>
                        <a:pt x="39" y="194"/>
                      </a:lnTo>
                      <a:lnTo>
                        <a:pt x="24" y="178"/>
                      </a:lnTo>
                      <a:lnTo>
                        <a:pt x="11" y="157"/>
                      </a:lnTo>
                      <a:lnTo>
                        <a:pt x="3" y="132"/>
                      </a:lnTo>
                      <a:lnTo>
                        <a:pt x="0" y="104"/>
                      </a:lnTo>
                      <a:lnTo>
                        <a:pt x="3" y="77"/>
                      </a:lnTo>
                      <a:lnTo>
                        <a:pt x="11" y="52"/>
                      </a:lnTo>
                      <a:lnTo>
                        <a:pt x="24" y="31"/>
                      </a:lnTo>
                      <a:lnTo>
                        <a:pt x="39" y="15"/>
                      </a:lnTo>
                      <a:lnTo>
                        <a:pt x="58" y="4"/>
                      </a:lnTo>
                      <a:lnTo>
                        <a:pt x="79"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 name="Freeform 19"/>
                <p:cNvSpPr>
                  <a:spLocks/>
                </p:cNvSpPr>
                <p:nvPr/>
              </p:nvSpPr>
              <p:spPr bwMode="auto">
                <a:xfrm>
                  <a:off x="7353301" y="3221038"/>
                  <a:ext cx="293688" cy="334963"/>
                </a:xfrm>
                <a:custGeom>
                  <a:avLst/>
                  <a:gdLst/>
                  <a:ahLst/>
                  <a:cxnLst>
                    <a:cxn ang="0">
                      <a:pos x="76" y="0"/>
                    </a:cxn>
                    <a:cxn ang="0">
                      <a:pos x="84" y="8"/>
                    </a:cxn>
                    <a:cxn ang="0">
                      <a:pos x="92" y="17"/>
                    </a:cxn>
                    <a:cxn ang="0">
                      <a:pos x="102" y="29"/>
                    </a:cxn>
                    <a:cxn ang="0">
                      <a:pos x="115" y="42"/>
                    </a:cxn>
                    <a:cxn ang="0">
                      <a:pos x="127" y="58"/>
                    </a:cxn>
                    <a:cxn ang="0">
                      <a:pos x="140" y="75"/>
                    </a:cxn>
                    <a:cxn ang="0">
                      <a:pos x="153" y="94"/>
                    </a:cxn>
                    <a:cxn ang="0">
                      <a:pos x="165" y="112"/>
                    </a:cxn>
                    <a:cxn ang="0">
                      <a:pos x="175" y="129"/>
                    </a:cxn>
                    <a:cxn ang="0">
                      <a:pos x="181" y="146"/>
                    </a:cxn>
                    <a:cxn ang="0">
                      <a:pos x="185" y="163"/>
                    </a:cxn>
                    <a:cxn ang="0">
                      <a:pos x="184" y="178"/>
                    </a:cxn>
                    <a:cxn ang="0">
                      <a:pos x="178" y="190"/>
                    </a:cxn>
                    <a:cxn ang="0">
                      <a:pos x="169" y="199"/>
                    </a:cxn>
                    <a:cxn ang="0">
                      <a:pos x="152" y="206"/>
                    </a:cxn>
                    <a:cxn ang="0">
                      <a:pos x="123" y="211"/>
                    </a:cxn>
                    <a:cxn ang="0">
                      <a:pos x="97" y="211"/>
                    </a:cxn>
                    <a:cxn ang="0">
                      <a:pos x="75" y="207"/>
                    </a:cxn>
                    <a:cxn ang="0">
                      <a:pos x="56" y="199"/>
                    </a:cxn>
                    <a:cxn ang="0">
                      <a:pos x="40" y="189"/>
                    </a:cxn>
                    <a:cxn ang="0">
                      <a:pos x="27" y="175"/>
                    </a:cxn>
                    <a:cxn ang="0">
                      <a:pos x="17" y="159"/>
                    </a:cxn>
                    <a:cxn ang="0">
                      <a:pos x="9" y="142"/>
                    </a:cxn>
                    <a:cxn ang="0">
                      <a:pos x="4" y="125"/>
                    </a:cxn>
                    <a:cxn ang="0">
                      <a:pos x="0" y="107"/>
                    </a:cxn>
                    <a:cxn ang="0">
                      <a:pos x="0" y="86"/>
                    </a:cxn>
                    <a:cxn ang="0">
                      <a:pos x="5" y="67"/>
                    </a:cxn>
                    <a:cxn ang="0">
                      <a:pos x="15" y="50"/>
                    </a:cxn>
                    <a:cxn ang="0">
                      <a:pos x="27" y="35"/>
                    </a:cxn>
                    <a:cxn ang="0">
                      <a:pos x="42" y="24"/>
                    </a:cxn>
                    <a:cxn ang="0">
                      <a:pos x="54" y="13"/>
                    </a:cxn>
                    <a:cxn ang="0">
                      <a:pos x="65" y="6"/>
                    </a:cxn>
                    <a:cxn ang="0">
                      <a:pos x="73" y="1"/>
                    </a:cxn>
                    <a:cxn ang="0">
                      <a:pos x="76" y="0"/>
                    </a:cxn>
                  </a:cxnLst>
                  <a:rect l="0" t="0" r="r" b="b"/>
                  <a:pathLst>
                    <a:path w="185" h="211">
                      <a:moveTo>
                        <a:pt x="76" y="0"/>
                      </a:moveTo>
                      <a:lnTo>
                        <a:pt x="84" y="8"/>
                      </a:lnTo>
                      <a:lnTo>
                        <a:pt x="92" y="17"/>
                      </a:lnTo>
                      <a:lnTo>
                        <a:pt x="102" y="29"/>
                      </a:lnTo>
                      <a:lnTo>
                        <a:pt x="115" y="42"/>
                      </a:lnTo>
                      <a:lnTo>
                        <a:pt x="127" y="58"/>
                      </a:lnTo>
                      <a:lnTo>
                        <a:pt x="140" y="75"/>
                      </a:lnTo>
                      <a:lnTo>
                        <a:pt x="153" y="94"/>
                      </a:lnTo>
                      <a:lnTo>
                        <a:pt x="165" y="112"/>
                      </a:lnTo>
                      <a:lnTo>
                        <a:pt x="175" y="129"/>
                      </a:lnTo>
                      <a:lnTo>
                        <a:pt x="181" y="146"/>
                      </a:lnTo>
                      <a:lnTo>
                        <a:pt x="185" y="163"/>
                      </a:lnTo>
                      <a:lnTo>
                        <a:pt x="184" y="178"/>
                      </a:lnTo>
                      <a:lnTo>
                        <a:pt x="178" y="190"/>
                      </a:lnTo>
                      <a:lnTo>
                        <a:pt x="169" y="199"/>
                      </a:lnTo>
                      <a:lnTo>
                        <a:pt x="152" y="206"/>
                      </a:lnTo>
                      <a:lnTo>
                        <a:pt x="123" y="211"/>
                      </a:lnTo>
                      <a:lnTo>
                        <a:pt x="97" y="211"/>
                      </a:lnTo>
                      <a:lnTo>
                        <a:pt x="75" y="207"/>
                      </a:lnTo>
                      <a:lnTo>
                        <a:pt x="56" y="199"/>
                      </a:lnTo>
                      <a:lnTo>
                        <a:pt x="40" y="189"/>
                      </a:lnTo>
                      <a:lnTo>
                        <a:pt x="27" y="175"/>
                      </a:lnTo>
                      <a:lnTo>
                        <a:pt x="17" y="159"/>
                      </a:lnTo>
                      <a:lnTo>
                        <a:pt x="9" y="142"/>
                      </a:lnTo>
                      <a:lnTo>
                        <a:pt x="4" y="125"/>
                      </a:lnTo>
                      <a:lnTo>
                        <a:pt x="0" y="107"/>
                      </a:lnTo>
                      <a:lnTo>
                        <a:pt x="0" y="86"/>
                      </a:lnTo>
                      <a:lnTo>
                        <a:pt x="5" y="67"/>
                      </a:lnTo>
                      <a:lnTo>
                        <a:pt x="15" y="50"/>
                      </a:lnTo>
                      <a:lnTo>
                        <a:pt x="27" y="35"/>
                      </a:lnTo>
                      <a:lnTo>
                        <a:pt x="42" y="24"/>
                      </a:lnTo>
                      <a:lnTo>
                        <a:pt x="54" y="13"/>
                      </a:lnTo>
                      <a:lnTo>
                        <a:pt x="65" y="6"/>
                      </a:lnTo>
                      <a:lnTo>
                        <a:pt x="73" y="1"/>
                      </a:lnTo>
                      <a:lnTo>
                        <a:pt x="76"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 name="Freeform 20"/>
                <p:cNvSpPr>
                  <a:spLocks/>
                </p:cNvSpPr>
                <p:nvPr/>
              </p:nvSpPr>
              <p:spPr bwMode="auto">
                <a:xfrm>
                  <a:off x="7446963" y="2992438"/>
                  <a:ext cx="665163" cy="558800"/>
                </a:xfrm>
                <a:custGeom>
                  <a:avLst/>
                  <a:gdLst/>
                  <a:ahLst/>
                  <a:cxnLst>
                    <a:cxn ang="0">
                      <a:pos x="296" y="0"/>
                    </a:cxn>
                    <a:cxn ang="0">
                      <a:pos x="317" y="0"/>
                    </a:cxn>
                    <a:cxn ang="0">
                      <a:pos x="333" y="1"/>
                    </a:cxn>
                    <a:cxn ang="0">
                      <a:pos x="346" y="3"/>
                    </a:cxn>
                    <a:cxn ang="0">
                      <a:pos x="355" y="5"/>
                    </a:cxn>
                    <a:cxn ang="0">
                      <a:pos x="361" y="7"/>
                    </a:cxn>
                    <a:cxn ang="0">
                      <a:pos x="363" y="8"/>
                    </a:cxn>
                    <a:cxn ang="0">
                      <a:pos x="385" y="42"/>
                    </a:cxn>
                    <a:cxn ang="0">
                      <a:pos x="401" y="77"/>
                    </a:cxn>
                    <a:cxn ang="0">
                      <a:pos x="411" y="111"/>
                    </a:cxn>
                    <a:cxn ang="0">
                      <a:pos x="418" y="144"/>
                    </a:cxn>
                    <a:cxn ang="0">
                      <a:pos x="419" y="173"/>
                    </a:cxn>
                    <a:cxn ang="0">
                      <a:pos x="419" y="201"/>
                    </a:cxn>
                    <a:cxn ang="0">
                      <a:pos x="417" y="223"/>
                    </a:cxn>
                    <a:cxn ang="0">
                      <a:pos x="414" y="240"/>
                    </a:cxn>
                    <a:cxn ang="0">
                      <a:pos x="411" y="251"/>
                    </a:cxn>
                    <a:cxn ang="0">
                      <a:pos x="410" y="255"/>
                    </a:cxn>
                    <a:cxn ang="0">
                      <a:pos x="389" y="273"/>
                    </a:cxn>
                    <a:cxn ang="0">
                      <a:pos x="364" y="289"/>
                    </a:cxn>
                    <a:cxn ang="0">
                      <a:pos x="336" y="305"/>
                    </a:cxn>
                    <a:cxn ang="0">
                      <a:pos x="308" y="318"/>
                    </a:cxn>
                    <a:cxn ang="0">
                      <a:pos x="276" y="329"/>
                    </a:cxn>
                    <a:cxn ang="0">
                      <a:pos x="243" y="339"/>
                    </a:cxn>
                    <a:cxn ang="0">
                      <a:pos x="212" y="346"/>
                    </a:cxn>
                    <a:cxn ang="0">
                      <a:pos x="180" y="350"/>
                    </a:cxn>
                    <a:cxn ang="0">
                      <a:pos x="148" y="352"/>
                    </a:cxn>
                    <a:cxn ang="0">
                      <a:pos x="119" y="351"/>
                    </a:cxn>
                    <a:cxn ang="0">
                      <a:pos x="92" y="347"/>
                    </a:cxn>
                    <a:cxn ang="0">
                      <a:pos x="68" y="339"/>
                    </a:cxn>
                    <a:cxn ang="0">
                      <a:pos x="48" y="329"/>
                    </a:cxn>
                    <a:cxn ang="0">
                      <a:pos x="31" y="313"/>
                    </a:cxn>
                    <a:cxn ang="0">
                      <a:pos x="21" y="294"/>
                    </a:cxn>
                    <a:cxn ang="0">
                      <a:pos x="9" y="261"/>
                    </a:cxn>
                    <a:cxn ang="0">
                      <a:pos x="2" y="231"/>
                    </a:cxn>
                    <a:cxn ang="0">
                      <a:pos x="0" y="205"/>
                    </a:cxn>
                    <a:cxn ang="0">
                      <a:pos x="0" y="181"/>
                    </a:cxn>
                    <a:cxn ang="0">
                      <a:pos x="4" y="162"/>
                    </a:cxn>
                    <a:cxn ang="0">
                      <a:pos x="8" y="147"/>
                    </a:cxn>
                    <a:cxn ang="0">
                      <a:pos x="12" y="133"/>
                    </a:cxn>
                    <a:cxn ang="0">
                      <a:pos x="17" y="124"/>
                    </a:cxn>
                    <a:cxn ang="0">
                      <a:pos x="20" y="119"/>
                    </a:cxn>
                    <a:cxn ang="0">
                      <a:pos x="21" y="118"/>
                    </a:cxn>
                    <a:cxn ang="0">
                      <a:pos x="66" y="86"/>
                    </a:cxn>
                    <a:cxn ang="0">
                      <a:pos x="108" y="59"/>
                    </a:cxn>
                    <a:cxn ang="0">
                      <a:pos x="147" y="40"/>
                    </a:cxn>
                    <a:cxn ang="0">
                      <a:pos x="183" y="24"/>
                    </a:cxn>
                    <a:cxn ang="0">
                      <a:pos x="215" y="13"/>
                    </a:cxn>
                    <a:cxn ang="0">
                      <a:pos x="246" y="5"/>
                    </a:cxn>
                    <a:cxn ang="0">
                      <a:pos x="273" y="1"/>
                    </a:cxn>
                    <a:cxn ang="0">
                      <a:pos x="296" y="0"/>
                    </a:cxn>
                  </a:cxnLst>
                  <a:rect l="0" t="0" r="r" b="b"/>
                  <a:pathLst>
                    <a:path w="419" h="352">
                      <a:moveTo>
                        <a:pt x="296" y="0"/>
                      </a:moveTo>
                      <a:lnTo>
                        <a:pt x="317" y="0"/>
                      </a:lnTo>
                      <a:lnTo>
                        <a:pt x="333" y="1"/>
                      </a:lnTo>
                      <a:lnTo>
                        <a:pt x="346" y="3"/>
                      </a:lnTo>
                      <a:lnTo>
                        <a:pt x="355" y="5"/>
                      </a:lnTo>
                      <a:lnTo>
                        <a:pt x="361" y="7"/>
                      </a:lnTo>
                      <a:lnTo>
                        <a:pt x="363" y="8"/>
                      </a:lnTo>
                      <a:lnTo>
                        <a:pt x="385" y="42"/>
                      </a:lnTo>
                      <a:lnTo>
                        <a:pt x="401" y="77"/>
                      </a:lnTo>
                      <a:lnTo>
                        <a:pt x="411" y="111"/>
                      </a:lnTo>
                      <a:lnTo>
                        <a:pt x="418" y="144"/>
                      </a:lnTo>
                      <a:lnTo>
                        <a:pt x="419" y="173"/>
                      </a:lnTo>
                      <a:lnTo>
                        <a:pt x="419" y="201"/>
                      </a:lnTo>
                      <a:lnTo>
                        <a:pt x="417" y="223"/>
                      </a:lnTo>
                      <a:lnTo>
                        <a:pt x="414" y="240"/>
                      </a:lnTo>
                      <a:lnTo>
                        <a:pt x="411" y="251"/>
                      </a:lnTo>
                      <a:lnTo>
                        <a:pt x="410" y="255"/>
                      </a:lnTo>
                      <a:lnTo>
                        <a:pt x="389" y="273"/>
                      </a:lnTo>
                      <a:lnTo>
                        <a:pt x="364" y="289"/>
                      </a:lnTo>
                      <a:lnTo>
                        <a:pt x="336" y="305"/>
                      </a:lnTo>
                      <a:lnTo>
                        <a:pt x="308" y="318"/>
                      </a:lnTo>
                      <a:lnTo>
                        <a:pt x="276" y="329"/>
                      </a:lnTo>
                      <a:lnTo>
                        <a:pt x="243" y="339"/>
                      </a:lnTo>
                      <a:lnTo>
                        <a:pt x="212" y="346"/>
                      </a:lnTo>
                      <a:lnTo>
                        <a:pt x="180" y="350"/>
                      </a:lnTo>
                      <a:lnTo>
                        <a:pt x="148" y="352"/>
                      </a:lnTo>
                      <a:lnTo>
                        <a:pt x="119" y="351"/>
                      </a:lnTo>
                      <a:lnTo>
                        <a:pt x="92" y="347"/>
                      </a:lnTo>
                      <a:lnTo>
                        <a:pt x="68" y="339"/>
                      </a:lnTo>
                      <a:lnTo>
                        <a:pt x="48" y="329"/>
                      </a:lnTo>
                      <a:lnTo>
                        <a:pt x="31" y="313"/>
                      </a:lnTo>
                      <a:lnTo>
                        <a:pt x="21" y="294"/>
                      </a:lnTo>
                      <a:lnTo>
                        <a:pt x="9" y="261"/>
                      </a:lnTo>
                      <a:lnTo>
                        <a:pt x="2" y="231"/>
                      </a:lnTo>
                      <a:lnTo>
                        <a:pt x="0" y="205"/>
                      </a:lnTo>
                      <a:lnTo>
                        <a:pt x="0" y="181"/>
                      </a:lnTo>
                      <a:lnTo>
                        <a:pt x="4" y="162"/>
                      </a:lnTo>
                      <a:lnTo>
                        <a:pt x="8" y="147"/>
                      </a:lnTo>
                      <a:lnTo>
                        <a:pt x="12" y="133"/>
                      </a:lnTo>
                      <a:lnTo>
                        <a:pt x="17" y="124"/>
                      </a:lnTo>
                      <a:lnTo>
                        <a:pt x="20" y="119"/>
                      </a:lnTo>
                      <a:lnTo>
                        <a:pt x="21" y="118"/>
                      </a:lnTo>
                      <a:lnTo>
                        <a:pt x="66" y="86"/>
                      </a:lnTo>
                      <a:lnTo>
                        <a:pt x="108" y="59"/>
                      </a:lnTo>
                      <a:lnTo>
                        <a:pt x="147" y="40"/>
                      </a:lnTo>
                      <a:lnTo>
                        <a:pt x="183" y="24"/>
                      </a:lnTo>
                      <a:lnTo>
                        <a:pt x="215" y="13"/>
                      </a:lnTo>
                      <a:lnTo>
                        <a:pt x="246" y="5"/>
                      </a:lnTo>
                      <a:lnTo>
                        <a:pt x="273" y="1"/>
                      </a:lnTo>
                      <a:lnTo>
                        <a:pt x="296"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9" name="Freeform 21"/>
                <p:cNvSpPr>
                  <a:spLocks/>
                </p:cNvSpPr>
                <p:nvPr/>
              </p:nvSpPr>
              <p:spPr bwMode="auto">
                <a:xfrm>
                  <a:off x="7810501" y="2994025"/>
                  <a:ext cx="344488" cy="457200"/>
                </a:xfrm>
                <a:custGeom>
                  <a:avLst/>
                  <a:gdLst/>
                  <a:ahLst/>
                  <a:cxnLst>
                    <a:cxn ang="0">
                      <a:pos x="109" y="0"/>
                    </a:cxn>
                    <a:cxn ang="0">
                      <a:pos x="134" y="4"/>
                    </a:cxn>
                    <a:cxn ang="0">
                      <a:pos x="156" y="15"/>
                    </a:cxn>
                    <a:cxn ang="0">
                      <a:pos x="176" y="32"/>
                    </a:cxn>
                    <a:cxn ang="0">
                      <a:pos x="193" y="55"/>
                    </a:cxn>
                    <a:cxn ang="0">
                      <a:pos x="206" y="81"/>
                    </a:cxn>
                    <a:cxn ang="0">
                      <a:pos x="214" y="111"/>
                    </a:cxn>
                    <a:cxn ang="0">
                      <a:pos x="217" y="144"/>
                    </a:cxn>
                    <a:cxn ang="0">
                      <a:pos x="214" y="177"/>
                    </a:cxn>
                    <a:cxn ang="0">
                      <a:pos x="206" y="208"/>
                    </a:cxn>
                    <a:cxn ang="0">
                      <a:pos x="193" y="234"/>
                    </a:cxn>
                    <a:cxn ang="0">
                      <a:pos x="176" y="256"/>
                    </a:cxn>
                    <a:cxn ang="0">
                      <a:pos x="156" y="273"/>
                    </a:cxn>
                    <a:cxn ang="0">
                      <a:pos x="134" y="284"/>
                    </a:cxn>
                    <a:cxn ang="0">
                      <a:pos x="109" y="288"/>
                    </a:cxn>
                    <a:cxn ang="0">
                      <a:pos x="84" y="284"/>
                    </a:cxn>
                    <a:cxn ang="0">
                      <a:pos x="60" y="273"/>
                    </a:cxn>
                    <a:cxn ang="0">
                      <a:pos x="40" y="256"/>
                    </a:cxn>
                    <a:cxn ang="0">
                      <a:pos x="23" y="234"/>
                    </a:cxn>
                    <a:cxn ang="0">
                      <a:pos x="10" y="208"/>
                    </a:cxn>
                    <a:cxn ang="0">
                      <a:pos x="2" y="177"/>
                    </a:cxn>
                    <a:cxn ang="0">
                      <a:pos x="0" y="144"/>
                    </a:cxn>
                    <a:cxn ang="0">
                      <a:pos x="2" y="111"/>
                    </a:cxn>
                    <a:cxn ang="0">
                      <a:pos x="10" y="81"/>
                    </a:cxn>
                    <a:cxn ang="0">
                      <a:pos x="23" y="55"/>
                    </a:cxn>
                    <a:cxn ang="0">
                      <a:pos x="40" y="32"/>
                    </a:cxn>
                    <a:cxn ang="0">
                      <a:pos x="60" y="15"/>
                    </a:cxn>
                    <a:cxn ang="0">
                      <a:pos x="84" y="4"/>
                    </a:cxn>
                    <a:cxn ang="0">
                      <a:pos x="109" y="0"/>
                    </a:cxn>
                  </a:cxnLst>
                  <a:rect l="0" t="0" r="r" b="b"/>
                  <a:pathLst>
                    <a:path w="217" h="288">
                      <a:moveTo>
                        <a:pt x="109" y="0"/>
                      </a:moveTo>
                      <a:lnTo>
                        <a:pt x="134" y="4"/>
                      </a:lnTo>
                      <a:lnTo>
                        <a:pt x="156" y="15"/>
                      </a:lnTo>
                      <a:lnTo>
                        <a:pt x="176" y="32"/>
                      </a:lnTo>
                      <a:lnTo>
                        <a:pt x="193" y="55"/>
                      </a:lnTo>
                      <a:lnTo>
                        <a:pt x="206" y="81"/>
                      </a:lnTo>
                      <a:lnTo>
                        <a:pt x="214" y="111"/>
                      </a:lnTo>
                      <a:lnTo>
                        <a:pt x="217" y="144"/>
                      </a:lnTo>
                      <a:lnTo>
                        <a:pt x="214" y="177"/>
                      </a:lnTo>
                      <a:lnTo>
                        <a:pt x="206" y="208"/>
                      </a:lnTo>
                      <a:lnTo>
                        <a:pt x="193" y="234"/>
                      </a:lnTo>
                      <a:lnTo>
                        <a:pt x="176" y="256"/>
                      </a:lnTo>
                      <a:lnTo>
                        <a:pt x="156" y="273"/>
                      </a:lnTo>
                      <a:lnTo>
                        <a:pt x="134" y="284"/>
                      </a:lnTo>
                      <a:lnTo>
                        <a:pt x="109" y="288"/>
                      </a:lnTo>
                      <a:lnTo>
                        <a:pt x="84" y="284"/>
                      </a:lnTo>
                      <a:lnTo>
                        <a:pt x="60" y="273"/>
                      </a:lnTo>
                      <a:lnTo>
                        <a:pt x="40" y="256"/>
                      </a:lnTo>
                      <a:lnTo>
                        <a:pt x="23" y="234"/>
                      </a:lnTo>
                      <a:lnTo>
                        <a:pt x="10" y="208"/>
                      </a:lnTo>
                      <a:lnTo>
                        <a:pt x="2" y="177"/>
                      </a:lnTo>
                      <a:lnTo>
                        <a:pt x="0" y="144"/>
                      </a:lnTo>
                      <a:lnTo>
                        <a:pt x="2" y="111"/>
                      </a:lnTo>
                      <a:lnTo>
                        <a:pt x="10" y="81"/>
                      </a:lnTo>
                      <a:lnTo>
                        <a:pt x="23" y="55"/>
                      </a:lnTo>
                      <a:lnTo>
                        <a:pt x="40" y="32"/>
                      </a:lnTo>
                      <a:lnTo>
                        <a:pt x="60" y="15"/>
                      </a:lnTo>
                      <a:lnTo>
                        <a:pt x="84" y="4"/>
                      </a:lnTo>
                      <a:lnTo>
                        <a:pt x="109"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 name="Freeform 22"/>
                <p:cNvSpPr>
                  <a:spLocks/>
                </p:cNvSpPr>
                <p:nvPr/>
              </p:nvSpPr>
              <p:spPr bwMode="auto">
                <a:xfrm>
                  <a:off x="7851776" y="3019425"/>
                  <a:ext cx="290513" cy="385763"/>
                </a:xfrm>
                <a:custGeom>
                  <a:avLst/>
                  <a:gdLst/>
                  <a:ahLst/>
                  <a:cxnLst>
                    <a:cxn ang="0">
                      <a:pos x="91" y="0"/>
                    </a:cxn>
                    <a:cxn ang="0">
                      <a:pos x="112" y="3"/>
                    </a:cxn>
                    <a:cxn ang="0">
                      <a:pos x="131" y="12"/>
                    </a:cxn>
                    <a:cxn ang="0">
                      <a:pos x="149" y="27"/>
                    </a:cxn>
                    <a:cxn ang="0">
                      <a:pos x="163" y="45"/>
                    </a:cxn>
                    <a:cxn ang="0">
                      <a:pos x="174" y="68"/>
                    </a:cxn>
                    <a:cxn ang="0">
                      <a:pos x="180" y="94"/>
                    </a:cxn>
                    <a:cxn ang="0">
                      <a:pos x="183" y="122"/>
                    </a:cxn>
                    <a:cxn ang="0">
                      <a:pos x="180" y="149"/>
                    </a:cxn>
                    <a:cxn ang="0">
                      <a:pos x="174" y="174"/>
                    </a:cxn>
                    <a:cxn ang="0">
                      <a:pos x="163" y="197"/>
                    </a:cxn>
                    <a:cxn ang="0">
                      <a:pos x="149" y="217"/>
                    </a:cxn>
                    <a:cxn ang="0">
                      <a:pos x="131" y="231"/>
                    </a:cxn>
                    <a:cxn ang="0">
                      <a:pos x="112" y="240"/>
                    </a:cxn>
                    <a:cxn ang="0">
                      <a:pos x="91" y="243"/>
                    </a:cxn>
                    <a:cxn ang="0">
                      <a:pos x="70" y="240"/>
                    </a:cxn>
                    <a:cxn ang="0">
                      <a:pos x="51" y="231"/>
                    </a:cxn>
                    <a:cxn ang="0">
                      <a:pos x="34" y="217"/>
                    </a:cxn>
                    <a:cxn ang="0">
                      <a:pos x="20" y="197"/>
                    </a:cxn>
                    <a:cxn ang="0">
                      <a:pos x="9" y="174"/>
                    </a:cxn>
                    <a:cxn ang="0">
                      <a:pos x="3" y="149"/>
                    </a:cxn>
                    <a:cxn ang="0">
                      <a:pos x="0" y="122"/>
                    </a:cxn>
                    <a:cxn ang="0">
                      <a:pos x="3" y="94"/>
                    </a:cxn>
                    <a:cxn ang="0">
                      <a:pos x="9" y="68"/>
                    </a:cxn>
                    <a:cxn ang="0">
                      <a:pos x="20" y="45"/>
                    </a:cxn>
                    <a:cxn ang="0">
                      <a:pos x="34" y="27"/>
                    </a:cxn>
                    <a:cxn ang="0">
                      <a:pos x="51" y="12"/>
                    </a:cxn>
                    <a:cxn ang="0">
                      <a:pos x="70" y="3"/>
                    </a:cxn>
                    <a:cxn ang="0">
                      <a:pos x="91" y="0"/>
                    </a:cxn>
                  </a:cxnLst>
                  <a:rect l="0" t="0" r="r" b="b"/>
                  <a:pathLst>
                    <a:path w="183" h="243">
                      <a:moveTo>
                        <a:pt x="91" y="0"/>
                      </a:moveTo>
                      <a:lnTo>
                        <a:pt x="112" y="3"/>
                      </a:lnTo>
                      <a:lnTo>
                        <a:pt x="131" y="12"/>
                      </a:lnTo>
                      <a:lnTo>
                        <a:pt x="149" y="27"/>
                      </a:lnTo>
                      <a:lnTo>
                        <a:pt x="163" y="45"/>
                      </a:lnTo>
                      <a:lnTo>
                        <a:pt x="174" y="68"/>
                      </a:lnTo>
                      <a:lnTo>
                        <a:pt x="180" y="94"/>
                      </a:lnTo>
                      <a:lnTo>
                        <a:pt x="183" y="122"/>
                      </a:lnTo>
                      <a:lnTo>
                        <a:pt x="180" y="149"/>
                      </a:lnTo>
                      <a:lnTo>
                        <a:pt x="174" y="174"/>
                      </a:lnTo>
                      <a:lnTo>
                        <a:pt x="163" y="197"/>
                      </a:lnTo>
                      <a:lnTo>
                        <a:pt x="149" y="217"/>
                      </a:lnTo>
                      <a:lnTo>
                        <a:pt x="131" y="231"/>
                      </a:lnTo>
                      <a:lnTo>
                        <a:pt x="112" y="240"/>
                      </a:lnTo>
                      <a:lnTo>
                        <a:pt x="91" y="243"/>
                      </a:lnTo>
                      <a:lnTo>
                        <a:pt x="70" y="240"/>
                      </a:lnTo>
                      <a:lnTo>
                        <a:pt x="51" y="231"/>
                      </a:lnTo>
                      <a:lnTo>
                        <a:pt x="34" y="217"/>
                      </a:lnTo>
                      <a:lnTo>
                        <a:pt x="20" y="197"/>
                      </a:lnTo>
                      <a:lnTo>
                        <a:pt x="9" y="174"/>
                      </a:lnTo>
                      <a:lnTo>
                        <a:pt x="3" y="149"/>
                      </a:lnTo>
                      <a:lnTo>
                        <a:pt x="0" y="122"/>
                      </a:lnTo>
                      <a:lnTo>
                        <a:pt x="3" y="94"/>
                      </a:lnTo>
                      <a:lnTo>
                        <a:pt x="9" y="68"/>
                      </a:lnTo>
                      <a:lnTo>
                        <a:pt x="20" y="45"/>
                      </a:lnTo>
                      <a:lnTo>
                        <a:pt x="34" y="27"/>
                      </a:lnTo>
                      <a:lnTo>
                        <a:pt x="51" y="12"/>
                      </a:lnTo>
                      <a:lnTo>
                        <a:pt x="70" y="3"/>
                      </a:lnTo>
                      <a:lnTo>
                        <a:pt x="91"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 name="Freeform 23"/>
                <p:cNvSpPr>
                  <a:spLocks/>
                </p:cNvSpPr>
                <p:nvPr/>
              </p:nvSpPr>
              <p:spPr bwMode="auto">
                <a:xfrm>
                  <a:off x="8112126" y="1887538"/>
                  <a:ext cx="85725" cy="134938"/>
                </a:xfrm>
                <a:custGeom>
                  <a:avLst/>
                  <a:gdLst/>
                  <a:ahLst/>
                  <a:cxnLst>
                    <a:cxn ang="0">
                      <a:pos x="27" y="0"/>
                    </a:cxn>
                    <a:cxn ang="0">
                      <a:pos x="37" y="2"/>
                    </a:cxn>
                    <a:cxn ang="0">
                      <a:pos x="46" y="8"/>
                    </a:cxn>
                    <a:cxn ang="0">
                      <a:pos x="52" y="16"/>
                    </a:cxn>
                    <a:cxn ang="0">
                      <a:pos x="54" y="26"/>
                    </a:cxn>
                    <a:cxn ang="0">
                      <a:pos x="54" y="59"/>
                    </a:cxn>
                    <a:cxn ang="0">
                      <a:pos x="52" y="70"/>
                    </a:cxn>
                    <a:cxn ang="0">
                      <a:pos x="46" y="77"/>
                    </a:cxn>
                    <a:cxn ang="0">
                      <a:pos x="37" y="83"/>
                    </a:cxn>
                    <a:cxn ang="0">
                      <a:pos x="27" y="85"/>
                    </a:cxn>
                    <a:cxn ang="0">
                      <a:pos x="13" y="81"/>
                    </a:cxn>
                    <a:cxn ang="0">
                      <a:pos x="4" y="72"/>
                    </a:cxn>
                    <a:cxn ang="0">
                      <a:pos x="0" y="59"/>
                    </a:cxn>
                    <a:cxn ang="0">
                      <a:pos x="0" y="26"/>
                    </a:cxn>
                    <a:cxn ang="0">
                      <a:pos x="4" y="13"/>
                    </a:cxn>
                    <a:cxn ang="0">
                      <a:pos x="13" y="4"/>
                    </a:cxn>
                    <a:cxn ang="0">
                      <a:pos x="27" y="0"/>
                    </a:cxn>
                  </a:cxnLst>
                  <a:rect l="0" t="0" r="r" b="b"/>
                  <a:pathLst>
                    <a:path w="54" h="85">
                      <a:moveTo>
                        <a:pt x="27" y="0"/>
                      </a:moveTo>
                      <a:lnTo>
                        <a:pt x="37" y="2"/>
                      </a:lnTo>
                      <a:lnTo>
                        <a:pt x="46" y="8"/>
                      </a:lnTo>
                      <a:lnTo>
                        <a:pt x="52" y="16"/>
                      </a:lnTo>
                      <a:lnTo>
                        <a:pt x="54" y="26"/>
                      </a:lnTo>
                      <a:lnTo>
                        <a:pt x="54" y="59"/>
                      </a:lnTo>
                      <a:lnTo>
                        <a:pt x="52" y="70"/>
                      </a:lnTo>
                      <a:lnTo>
                        <a:pt x="46" y="77"/>
                      </a:lnTo>
                      <a:lnTo>
                        <a:pt x="37" y="83"/>
                      </a:lnTo>
                      <a:lnTo>
                        <a:pt x="27" y="85"/>
                      </a:lnTo>
                      <a:lnTo>
                        <a:pt x="13" y="81"/>
                      </a:lnTo>
                      <a:lnTo>
                        <a:pt x="4" y="72"/>
                      </a:lnTo>
                      <a:lnTo>
                        <a:pt x="0" y="59"/>
                      </a:lnTo>
                      <a:lnTo>
                        <a:pt x="0" y="26"/>
                      </a:lnTo>
                      <a:lnTo>
                        <a:pt x="4" y="13"/>
                      </a:lnTo>
                      <a:lnTo>
                        <a:pt x="13" y="4"/>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 name="Freeform 24"/>
                <p:cNvSpPr>
                  <a:spLocks/>
                </p:cNvSpPr>
                <p:nvPr/>
              </p:nvSpPr>
              <p:spPr bwMode="auto">
                <a:xfrm>
                  <a:off x="7977188" y="1935163"/>
                  <a:ext cx="82550" cy="136525"/>
                </a:xfrm>
                <a:custGeom>
                  <a:avLst/>
                  <a:gdLst/>
                  <a:ahLst/>
                  <a:cxnLst>
                    <a:cxn ang="0">
                      <a:pos x="26" y="0"/>
                    </a:cxn>
                    <a:cxn ang="0">
                      <a:pos x="37" y="3"/>
                    </a:cxn>
                    <a:cxn ang="0">
                      <a:pos x="45" y="8"/>
                    </a:cxn>
                    <a:cxn ang="0">
                      <a:pos x="50" y="17"/>
                    </a:cxn>
                    <a:cxn ang="0">
                      <a:pos x="52" y="28"/>
                    </a:cxn>
                    <a:cxn ang="0">
                      <a:pos x="52" y="59"/>
                    </a:cxn>
                    <a:cxn ang="0">
                      <a:pos x="48" y="73"/>
                    </a:cxn>
                    <a:cxn ang="0">
                      <a:pos x="39" y="82"/>
                    </a:cxn>
                    <a:cxn ang="0">
                      <a:pos x="26" y="86"/>
                    </a:cxn>
                    <a:cxn ang="0">
                      <a:pos x="13" y="82"/>
                    </a:cxn>
                    <a:cxn ang="0">
                      <a:pos x="4" y="73"/>
                    </a:cxn>
                    <a:cxn ang="0">
                      <a:pos x="0" y="59"/>
                    </a:cxn>
                    <a:cxn ang="0">
                      <a:pos x="0" y="28"/>
                    </a:cxn>
                    <a:cxn ang="0">
                      <a:pos x="2" y="17"/>
                    </a:cxn>
                    <a:cxn ang="0">
                      <a:pos x="8" y="8"/>
                    </a:cxn>
                    <a:cxn ang="0">
                      <a:pos x="16" y="3"/>
                    </a:cxn>
                    <a:cxn ang="0">
                      <a:pos x="26" y="0"/>
                    </a:cxn>
                  </a:cxnLst>
                  <a:rect l="0" t="0" r="r" b="b"/>
                  <a:pathLst>
                    <a:path w="52" h="86">
                      <a:moveTo>
                        <a:pt x="26" y="0"/>
                      </a:moveTo>
                      <a:lnTo>
                        <a:pt x="37" y="3"/>
                      </a:lnTo>
                      <a:lnTo>
                        <a:pt x="45" y="8"/>
                      </a:lnTo>
                      <a:lnTo>
                        <a:pt x="50" y="17"/>
                      </a:lnTo>
                      <a:lnTo>
                        <a:pt x="52" y="28"/>
                      </a:lnTo>
                      <a:lnTo>
                        <a:pt x="52" y="59"/>
                      </a:lnTo>
                      <a:lnTo>
                        <a:pt x="48" y="73"/>
                      </a:lnTo>
                      <a:lnTo>
                        <a:pt x="39" y="82"/>
                      </a:lnTo>
                      <a:lnTo>
                        <a:pt x="26" y="86"/>
                      </a:lnTo>
                      <a:lnTo>
                        <a:pt x="13" y="82"/>
                      </a:lnTo>
                      <a:lnTo>
                        <a:pt x="4" y="73"/>
                      </a:lnTo>
                      <a:lnTo>
                        <a:pt x="0" y="59"/>
                      </a:lnTo>
                      <a:lnTo>
                        <a:pt x="0" y="28"/>
                      </a:lnTo>
                      <a:lnTo>
                        <a:pt x="2" y="17"/>
                      </a:lnTo>
                      <a:lnTo>
                        <a:pt x="8" y="8"/>
                      </a:lnTo>
                      <a:lnTo>
                        <a:pt x="16" y="3"/>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 name="Freeform 25"/>
                <p:cNvSpPr>
                  <a:spLocks/>
                </p:cNvSpPr>
                <p:nvPr/>
              </p:nvSpPr>
              <p:spPr bwMode="auto">
                <a:xfrm>
                  <a:off x="7827963" y="1993900"/>
                  <a:ext cx="85725" cy="136525"/>
                </a:xfrm>
                <a:custGeom>
                  <a:avLst/>
                  <a:gdLst/>
                  <a:ahLst/>
                  <a:cxnLst>
                    <a:cxn ang="0">
                      <a:pos x="27" y="0"/>
                    </a:cxn>
                    <a:cxn ang="0">
                      <a:pos x="37" y="3"/>
                    </a:cxn>
                    <a:cxn ang="0">
                      <a:pos x="46" y="8"/>
                    </a:cxn>
                    <a:cxn ang="0">
                      <a:pos x="52" y="16"/>
                    </a:cxn>
                    <a:cxn ang="0">
                      <a:pos x="54" y="26"/>
                    </a:cxn>
                    <a:cxn ang="0">
                      <a:pos x="54" y="59"/>
                    </a:cxn>
                    <a:cxn ang="0">
                      <a:pos x="52" y="70"/>
                    </a:cxn>
                    <a:cxn ang="0">
                      <a:pos x="46" y="78"/>
                    </a:cxn>
                    <a:cxn ang="0">
                      <a:pos x="37" y="83"/>
                    </a:cxn>
                    <a:cxn ang="0">
                      <a:pos x="27" y="86"/>
                    </a:cxn>
                    <a:cxn ang="0">
                      <a:pos x="14" y="82"/>
                    </a:cxn>
                    <a:cxn ang="0">
                      <a:pos x="4" y="72"/>
                    </a:cxn>
                    <a:cxn ang="0">
                      <a:pos x="0" y="59"/>
                    </a:cxn>
                    <a:cxn ang="0">
                      <a:pos x="0" y="26"/>
                    </a:cxn>
                    <a:cxn ang="0">
                      <a:pos x="4" y="13"/>
                    </a:cxn>
                    <a:cxn ang="0">
                      <a:pos x="14" y="4"/>
                    </a:cxn>
                    <a:cxn ang="0">
                      <a:pos x="27" y="0"/>
                    </a:cxn>
                  </a:cxnLst>
                  <a:rect l="0" t="0" r="r" b="b"/>
                  <a:pathLst>
                    <a:path w="54" h="86">
                      <a:moveTo>
                        <a:pt x="27" y="0"/>
                      </a:moveTo>
                      <a:lnTo>
                        <a:pt x="37" y="3"/>
                      </a:lnTo>
                      <a:lnTo>
                        <a:pt x="46" y="8"/>
                      </a:lnTo>
                      <a:lnTo>
                        <a:pt x="52" y="16"/>
                      </a:lnTo>
                      <a:lnTo>
                        <a:pt x="54" y="26"/>
                      </a:lnTo>
                      <a:lnTo>
                        <a:pt x="54" y="59"/>
                      </a:lnTo>
                      <a:lnTo>
                        <a:pt x="52" y="70"/>
                      </a:lnTo>
                      <a:lnTo>
                        <a:pt x="46" y="78"/>
                      </a:lnTo>
                      <a:lnTo>
                        <a:pt x="37" y="83"/>
                      </a:lnTo>
                      <a:lnTo>
                        <a:pt x="27" y="86"/>
                      </a:lnTo>
                      <a:lnTo>
                        <a:pt x="14" y="82"/>
                      </a:lnTo>
                      <a:lnTo>
                        <a:pt x="4" y="72"/>
                      </a:lnTo>
                      <a:lnTo>
                        <a:pt x="0" y="59"/>
                      </a:lnTo>
                      <a:lnTo>
                        <a:pt x="0" y="26"/>
                      </a:lnTo>
                      <a:lnTo>
                        <a:pt x="4" y="13"/>
                      </a:lnTo>
                      <a:lnTo>
                        <a:pt x="14" y="4"/>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4" name="Freeform 26"/>
                <p:cNvSpPr>
                  <a:spLocks/>
                </p:cNvSpPr>
                <p:nvPr/>
              </p:nvSpPr>
              <p:spPr bwMode="auto">
                <a:xfrm>
                  <a:off x="7678738" y="2033588"/>
                  <a:ext cx="85725" cy="133350"/>
                </a:xfrm>
                <a:custGeom>
                  <a:avLst/>
                  <a:gdLst/>
                  <a:ahLst/>
                  <a:cxnLst>
                    <a:cxn ang="0">
                      <a:pos x="26" y="0"/>
                    </a:cxn>
                    <a:cxn ang="0">
                      <a:pos x="37" y="3"/>
                    </a:cxn>
                    <a:cxn ang="0">
                      <a:pos x="46" y="8"/>
                    </a:cxn>
                    <a:cxn ang="0">
                      <a:pos x="51" y="16"/>
                    </a:cxn>
                    <a:cxn ang="0">
                      <a:pos x="54" y="26"/>
                    </a:cxn>
                    <a:cxn ang="0">
                      <a:pos x="54" y="58"/>
                    </a:cxn>
                    <a:cxn ang="0">
                      <a:pos x="51" y="69"/>
                    </a:cxn>
                    <a:cxn ang="0">
                      <a:pos x="46" y="77"/>
                    </a:cxn>
                    <a:cxn ang="0">
                      <a:pos x="37" y="82"/>
                    </a:cxn>
                    <a:cxn ang="0">
                      <a:pos x="26" y="84"/>
                    </a:cxn>
                    <a:cxn ang="0">
                      <a:pos x="13" y="80"/>
                    </a:cxn>
                    <a:cxn ang="0">
                      <a:pos x="4" y="71"/>
                    </a:cxn>
                    <a:cxn ang="0">
                      <a:pos x="0" y="58"/>
                    </a:cxn>
                    <a:cxn ang="0">
                      <a:pos x="0" y="26"/>
                    </a:cxn>
                    <a:cxn ang="0">
                      <a:pos x="4" y="13"/>
                    </a:cxn>
                    <a:cxn ang="0">
                      <a:pos x="13" y="4"/>
                    </a:cxn>
                    <a:cxn ang="0">
                      <a:pos x="26" y="0"/>
                    </a:cxn>
                  </a:cxnLst>
                  <a:rect l="0" t="0" r="r" b="b"/>
                  <a:pathLst>
                    <a:path w="54" h="84">
                      <a:moveTo>
                        <a:pt x="26" y="0"/>
                      </a:moveTo>
                      <a:lnTo>
                        <a:pt x="37" y="3"/>
                      </a:lnTo>
                      <a:lnTo>
                        <a:pt x="46" y="8"/>
                      </a:lnTo>
                      <a:lnTo>
                        <a:pt x="51" y="16"/>
                      </a:lnTo>
                      <a:lnTo>
                        <a:pt x="54" y="26"/>
                      </a:lnTo>
                      <a:lnTo>
                        <a:pt x="54" y="58"/>
                      </a:lnTo>
                      <a:lnTo>
                        <a:pt x="51" y="69"/>
                      </a:lnTo>
                      <a:lnTo>
                        <a:pt x="46" y="77"/>
                      </a:lnTo>
                      <a:lnTo>
                        <a:pt x="37" y="82"/>
                      </a:lnTo>
                      <a:lnTo>
                        <a:pt x="26" y="84"/>
                      </a:lnTo>
                      <a:lnTo>
                        <a:pt x="13" y="80"/>
                      </a:lnTo>
                      <a:lnTo>
                        <a:pt x="4" y="71"/>
                      </a:lnTo>
                      <a:lnTo>
                        <a:pt x="0" y="58"/>
                      </a:lnTo>
                      <a:lnTo>
                        <a:pt x="0" y="26"/>
                      </a:lnTo>
                      <a:lnTo>
                        <a:pt x="4" y="13"/>
                      </a:lnTo>
                      <a:lnTo>
                        <a:pt x="13" y="4"/>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5" name="Freeform 27"/>
                <p:cNvSpPr>
                  <a:spLocks/>
                </p:cNvSpPr>
                <p:nvPr/>
              </p:nvSpPr>
              <p:spPr bwMode="auto">
                <a:xfrm>
                  <a:off x="7540626" y="2087563"/>
                  <a:ext cx="85725" cy="136525"/>
                </a:xfrm>
                <a:custGeom>
                  <a:avLst/>
                  <a:gdLst/>
                  <a:ahLst/>
                  <a:cxnLst>
                    <a:cxn ang="0">
                      <a:pos x="26" y="0"/>
                    </a:cxn>
                    <a:cxn ang="0">
                      <a:pos x="37" y="3"/>
                    </a:cxn>
                    <a:cxn ang="0">
                      <a:pos x="46" y="8"/>
                    </a:cxn>
                    <a:cxn ang="0">
                      <a:pos x="51" y="16"/>
                    </a:cxn>
                    <a:cxn ang="0">
                      <a:pos x="54" y="27"/>
                    </a:cxn>
                    <a:cxn ang="0">
                      <a:pos x="54" y="60"/>
                    </a:cxn>
                    <a:cxn ang="0">
                      <a:pos x="51" y="70"/>
                    </a:cxn>
                    <a:cxn ang="0">
                      <a:pos x="46" y="78"/>
                    </a:cxn>
                    <a:cxn ang="0">
                      <a:pos x="37" y="83"/>
                    </a:cxn>
                    <a:cxn ang="0">
                      <a:pos x="26" y="86"/>
                    </a:cxn>
                    <a:cxn ang="0">
                      <a:pos x="13" y="82"/>
                    </a:cxn>
                    <a:cxn ang="0">
                      <a:pos x="4" y="73"/>
                    </a:cxn>
                    <a:cxn ang="0">
                      <a:pos x="0" y="60"/>
                    </a:cxn>
                    <a:cxn ang="0">
                      <a:pos x="0" y="27"/>
                    </a:cxn>
                    <a:cxn ang="0">
                      <a:pos x="4" y="13"/>
                    </a:cxn>
                    <a:cxn ang="0">
                      <a:pos x="13" y="4"/>
                    </a:cxn>
                    <a:cxn ang="0">
                      <a:pos x="26" y="0"/>
                    </a:cxn>
                  </a:cxnLst>
                  <a:rect l="0" t="0" r="r" b="b"/>
                  <a:pathLst>
                    <a:path w="54" h="86">
                      <a:moveTo>
                        <a:pt x="26" y="0"/>
                      </a:moveTo>
                      <a:lnTo>
                        <a:pt x="37" y="3"/>
                      </a:lnTo>
                      <a:lnTo>
                        <a:pt x="46" y="8"/>
                      </a:lnTo>
                      <a:lnTo>
                        <a:pt x="51" y="16"/>
                      </a:lnTo>
                      <a:lnTo>
                        <a:pt x="54" y="27"/>
                      </a:lnTo>
                      <a:lnTo>
                        <a:pt x="54" y="60"/>
                      </a:lnTo>
                      <a:lnTo>
                        <a:pt x="51" y="70"/>
                      </a:lnTo>
                      <a:lnTo>
                        <a:pt x="46" y="78"/>
                      </a:lnTo>
                      <a:lnTo>
                        <a:pt x="37" y="83"/>
                      </a:lnTo>
                      <a:lnTo>
                        <a:pt x="26" y="86"/>
                      </a:lnTo>
                      <a:lnTo>
                        <a:pt x="13" y="82"/>
                      </a:lnTo>
                      <a:lnTo>
                        <a:pt x="4" y="73"/>
                      </a:lnTo>
                      <a:lnTo>
                        <a:pt x="0" y="60"/>
                      </a:lnTo>
                      <a:lnTo>
                        <a:pt x="0" y="27"/>
                      </a:lnTo>
                      <a:lnTo>
                        <a:pt x="4" y="13"/>
                      </a:lnTo>
                      <a:lnTo>
                        <a:pt x="13" y="4"/>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6" name="Freeform 28"/>
                <p:cNvSpPr>
                  <a:spLocks/>
                </p:cNvSpPr>
                <p:nvPr/>
              </p:nvSpPr>
              <p:spPr bwMode="auto">
                <a:xfrm>
                  <a:off x="7416801" y="2133600"/>
                  <a:ext cx="85725" cy="136525"/>
                </a:xfrm>
                <a:custGeom>
                  <a:avLst/>
                  <a:gdLst/>
                  <a:ahLst/>
                  <a:cxnLst>
                    <a:cxn ang="0">
                      <a:pos x="27" y="0"/>
                    </a:cxn>
                    <a:cxn ang="0">
                      <a:pos x="37" y="3"/>
                    </a:cxn>
                    <a:cxn ang="0">
                      <a:pos x="46" y="8"/>
                    </a:cxn>
                    <a:cxn ang="0">
                      <a:pos x="52" y="17"/>
                    </a:cxn>
                    <a:cxn ang="0">
                      <a:pos x="54" y="28"/>
                    </a:cxn>
                    <a:cxn ang="0">
                      <a:pos x="54" y="60"/>
                    </a:cxn>
                    <a:cxn ang="0">
                      <a:pos x="52" y="70"/>
                    </a:cxn>
                    <a:cxn ang="0">
                      <a:pos x="46" y="78"/>
                    </a:cxn>
                    <a:cxn ang="0">
                      <a:pos x="37" y="83"/>
                    </a:cxn>
                    <a:cxn ang="0">
                      <a:pos x="27" y="86"/>
                    </a:cxn>
                    <a:cxn ang="0">
                      <a:pos x="14" y="82"/>
                    </a:cxn>
                    <a:cxn ang="0">
                      <a:pos x="4" y="73"/>
                    </a:cxn>
                    <a:cxn ang="0">
                      <a:pos x="0" y="60"/>
                    </a:cxn>
                    <a:cxn ang="0">
                      <a:pos x="0" y="28"/>
                    </a:cxn>
                    <a:cxn ang="0">
                      <a:pos x="3" y="17"/>
                    </a:cxn>
                    <a:cxn ang="0">
                      <a:pos x="8" y="8"/>
                    </a:cxn>
                    <a:cxn ang="0">
                      <a:pos x="16" y="3"/>
                    </a:cxn>
                    <a:cxn ang="0">
                      <a:pos x="27" y="0"/>
                    </a:cxn>
                  </a:cxnLst>
                  <a:rect l="0" t="0" r="r" b="b"/>
                  <a:pathLst>
                    <a:path w="54" h="86">
                      <a:moveTo>
                        <a:pt x="27" y="0"/>
                      </a:moveTo>
                      <a:lnTo>
                        <a:pt x="37" y="3"/>
                      </a:lnTo>
                      <a:lnTo>
                        <a:pt x="46" y="8"/>
                      </a:lnTo>
                      <a:lnTo>
                        <a:pt x="52" y="17"/>
                      </a:lnTo>
                      <a:lnTo>
                        <a:pt x="54" y="28"/>
                      </a:lnTo>
                      <a:lnTo>
                        <a:pt x="54" y="60"/>
                      </a:lnTo>
                      <a:lnTo>
                        <a:pt x="52" y="70"/>
                      </a:lnTo>
                      <a:lnTo>
                        <a:pt x="46" y="78"/>
                      </a:lnTo>
                      <a:lnTo>
                        <a:pt x="37" y="83"/>
                      </a:lnTo>
                      <a:lnTo>
                        <a:pt x="27" y="86"/>
                      </a:lnTo>
                      <a:lnTo>
                        <a:pt x="14" y="82"/>
                      </a:lnTo>
                      <a:lnTo>
                        <a:pt x="4" y="73"/>
                      </a:lnTo>
                      <a:lnTo>
                        <a:pt x="0" y="60"/>
                      </a:lnTo>
                      <a:lnTo>
                        <a:pt x="0" y="28"/>
                      </a:lnTo>
                      <a:lnTo>
                        <a:pt x="3" y="17"/>
                      </a:lnTo>
                      <a:lnTo>
                        <a:pt x="8" y="8"/>
                      </a:lnTo>
                      <a:lnTo>
                        <a:pt x="16" y="3"/>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7" name="Freeform 29"/>
                <p:cNvSpPr>
                  <a:spLocks/>
                </p:cNvSpPr>
                <p:nvPr/>
              </p:nvSpPr>
              <p:spPr bwMode="auto">
                <a:xfrm>
                  <a:off x="7283451" y="2179638"/>
                  <a:ext cx="85725" cy="136525"/>
                </a:xfrm>
                <a:custGeom>
                  <a:avLst/>
                  <a:gdLst/>
                  <a:ahLst/>
                  <a:cxnLst>
                    <a:cxn ang="0">
                      <a:pos x="28" y="0"/>
                    </a:cxn>
                    <a:cxn ang="0">
                      <a:pos x="41" y="4"/>
                    </a:cxn>
                    <a:cxn ang="0">
                      <a:pos x="50" y="14"/>
                    </a:cxn>
                    <a:cxn ang="0">
                      <a:pos x="54" y="27"/>
                    </a:cxn>
                    <a:cxn ang="0">
                      <a:pos x="54" y="58"/>
                    </a:cxn>
                    <a:cxn ang="0">
                      <a:pos x="51" y="69"/>
                    </a:cxn>
                    <a:cxn ang="0">
                      <a:pos x="46" y="78"/>
                    </a:cxn>
                    <a:cxn ang="0">
                      <a:pos x="38" y="83"/>
                    </a:cxn>
                    <a:cxn ang="0">
                      <a:pos x="28" y="86"/>
                    </a:cxn>
                    <a:cxn ang="0">
                      <a:pos x="17" y="83"/>
                    </a:cxn>
                    <a:cxn ang="0">
                      <a:pos x="8" y="78"/>
                    </a:cxn>
                    <a:cxn ang="0">
                      <a:pos x="3" y="69"/>
                    </a:cxn>
                    <a:cxn ang="0">
                      <a:pos x="0" y="58"/>
                    </a:cxn>
                    <a:cxn ang="0">
                      <a:pos x="0" y="27"/>
                    </a:cxn>
                    <a:cxn ang="0">
                      <a:pos x="3" y="16"/>
                    </a:cxn>
                    <a:cxn ang="0">
                      <a:pos x="8" y="8"/>
                    </a:cxn>
                    <a:cxn ang="0">
                      <a:pos x="17" y="3"/>
                    </a:cxn>
                    <a:cxn ang="0">
                      <a:pos x="28" y="0"/>
                    </a:cxn>
                  </a:cxnLst>
                  <a:rect l="0" t="0" r="r" b="b"/>
                  <a:pathLst>
                    <a:path w="54" h="86">
                      <a:moveTo>
                        <a:pt x="28" y="0"/>
                      </a:moveTo>
                      <a:lnTo>
                        <a:pt x="41" y="4"/>
                      </a:lnTo>
                      <a:lnTo>
                        <a:pt x="50" y="14"/>
                      </a:lnTo>
                      <a:lnTo>
                        <a:pt x="54" y="27"/>
                      </a:lnTo>
                      <a:lnTo>
                        <a:pt x="54" y="58"/>
                      </a:lnTo>
                      <a:lnTo>
                        <a:pt x="51" y="69"/>
                      </a:lnTo>
                      <a:lnTo>
                        <a:pt x="46" y="78"/>
                      </a:lnTo>
                      <a:lnTo>
                        <a:pt x="38" y="83"/>
                      </a:lnTo>
                      <a:lnTo>
                        <a:pt x="28" y="86"/>
                      </a:lnTo>
                      <a:lnTo>
                        <a:pt x="17" y="83"/>
                      </a:lnTo>
                      <a:lnTo>
                        <a:pt x="8" y="78"/>
                      </a:lnTo>
                      <a:lnTo>
                        <a:pt x="3" y="69"/>
                      </a:lnTo>
                      <a:lnTo>
                        <a:pt x="0" y="58"/>
                      </a:lnTo>
                      <a:lnTo>
                        <a:pt x="0" y="27"/>
                      </a:lnTo>
                      <a:lnTo>
                        <a:pt x="3" y="16"/>
                      </a:lnTo>
                      <a:lnTo>
                        <a:pt x="8" y="8"/>
                      </a:lnTo>
                      <a:lnTo>
                        <a:pt x="17" y="3"/>
                      </a:lnTo>
                      <a:lnTo>
                        <a:pt x="28"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8" name="Freeform 30"/>
                <p:cNvSpPr>
                  <a:spLocks/>
                </p:cNvSpPr>
                <p:nvPr/>
              </p:nvSpPr>
              <p:spPr bwMode="auto">
                <a:xfrm>
                  <a:off x="7154863" y="2224088"/>
                  <a:ext cx="82550" cy="136525"/>
                </a:xfrm>
                <a:custGeom>
                  <a:avLst/>
                  <a:gdLst/>
                  <a:ahLst/>
                  <a:cxnLst>
                    <a:cxn ang="0">
                      <a:pos x="26" y="0"/>
                    </a:cxn>
                    <a:cxn ang="0">
                      <a:pos x="39" y="4"/>
                    </a:cxn>
                    <a:cxn ang="0">
                      <a:pos x="48" y="13"/>
                    </a:cxn>
                    <a:cxn ang="0">
                      <a:pos x="52" y="26"/>
                    </a:cxn>
                    <a:cxn ang="0">
                      <a:pos x="52" y="59"/>
                    </a:cxn>
                    <a:cxn ang="0">
                      <a:pos x="48" y="73"/>
                    </a:cxn>
                    <a:cxn ang="0">
                      <a:pos x="39" y="82"/>
                    </a:cxn>
                    <a:cxn ang="0">
                      <a:pos x="26" y="86"/>
                    </a:cxn>
                    <a:cxn ang="0">
                      <a:pos x="13" y="82"/>
                    </a:cxn>
                    <a:cxn ang="0">
                      <a:pos x="4" y="73"/>
                    </a:cxn>
                    <a:cxn ang="0">
                      <a:pos x="0" y="59"/>
                    </a:cxn>
                    <a:cxn ang="0">
                      <a:pos x="0" y="26"/>
                    </a:cxn>
                    <a:cxn ang="0">
                      <a:pos x="4" y="13"/>
                    </a:cxn>
                    <a:cxn ang="0">
                      <a:pos x="13" y="4"/>
                    </a:cxn>
                    <a:cxn ang="0">
                      <a:pos x="26" y="0"/>
                    </a:cxn>
                  </a:cxnLst>
                  <a:rect l="0" t="0" r="r" b="b"/>
                  <a:pathLst>
                    <a:path w="52" h="86">
                      <a:moveTo>
                        <a:pt x="26" y="0"/>
                      </a:moveTo>
                      <a:lnTo>
                        <a:pt x="39" y="4"/>
                      </a:lnTo>
                      <a:lnTo>
                        <a:pt x="48" y="13"/>
                      </a:lnTo>
                      <a:lnTo>
                        <a:pt x="52" y="26"/>
                      </a:lnTo>
                      <a:lnTo>
                        <a:pt x="52" y="59"/>
                      </a:lnTo>
                      <a:lnTo>
                        <a:pt x="48" y="73"/>
                      </a:lnTo>
                      <a:lnTo>
                        <a:pt x="39" y="82"/>
                      </a:lnTo>
                      <a:lnTo>
                        <a:pt x="26" y="86"/>
                      </a:lnTo>
                      <a:lnTo>
                        <a:pt x="13" y="82"/>
                      </a:lnTo>
                      <a:lnTo>
                        <a:pt x="4" y="73"/>
                      </a:lnTo>
                      <a:lnTo>
                        <a:pt x="0" y="59"/>
                      </a:lnTo>
                      <a:lnTo>
                        <a:pt x="0" y="26"/>
                      </a:lnTo>
                      <a:lnTo>
                        <a:pt x="4" y="13"/>
                      </a:lnTo>
                      <a:lnTo>
                        <a:pt x="13" y="4"/>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9" name="Freeform 31"/>
                <p:cNvSpPr>
                  <a:spLocks/>
                </p:cNvSpPr>
                <p:nvPr/>
              </p:nvSpPr>
              <p:spPr bwMode="auto">
                <a:xfrm>
                  <a:off x="7026276" y="2270125"/>
                  <a:ext cx="85725" cy="136525"/>
                </a:xfrm>
                <a:custGeom>
                  <a:avLst/>
                  <a:gdLst/>
                  <a:ahLst/>
                  <a:cxnLst>
                    <a:cxn ang="0">
                      <a:pos x="28" y="0"/>
                    </a:cxn>
                    <a:cxn ang="0">
                      <a:pos x="41" y="4"/>
                    </a:cxn>
                    <a:cxn ang="0">
                      <a:pos x="50" y="13"/>
                    </a:cxn>
                    <a:cxn ang="0">
                      <a:pos x="54" y="26"/>
                    </a:cxn>
                    <a:cxn ang="0">
                      <a:pos x="54" y="59"/>
                    </a:cxn>
                    <a:cxn ang="0">
                      <a:pos x="50" y="73"/>
                    </a:cxn>
                    <a:cxn ang="0">
                      <a:pos x="41" y="82"/>
                    </a:cxn>
                    <a:cxn ang="0">
                      <a:pos x="28" y="86"/>
                    </a:cxn>
                    <a:cxn ang="0">
                      <a:pos x="18" y="83"/>
                    </a:cxn>
                    <a:cxn ang="0">
                      <a:pos x="8" y="78"/>
                    </a:cxn>
                    <a:cxn ang="0">
                      <a:pos x="3" y="70"/>
                    </a:cxn>
                    <a:cxn ang="0">
                      <a:pos x="0" y="59"/>
                    </a:cxn>
                    <a:cxn ang="0">
                      <a:pos x="0" y="26"/>
                    </a:cxn>
                    <a:cxn ang="0">
                      <a:pos x="3" y="16"/>
                    </a:cxn>
                    <a:cxn ang="0">
                      <a:pos x="8" y="8"/>
                    </a:cxn>
                    <a:cxn ang="0">
                      <a:pos x="18" y="3"/>
                    </a:cxn>
                    <a:cxn ang="0">
                      <a:pos x="28" y="0"/>
                    </a:cxn>
                  </a:cxnLst>
                  <a:rect l="0" t="0" r="r" b="b"/>
                  <a:pathLst>
                    <a:path w="54" h="86">
                      <a:moveTo>
                        <a:pt x="28" y="0"/>
                      </a:moveTo>
                      <a:lnTo>
                        <a:pt x="41" y="4"/>
                      </a:lnTo>
                      <a:lnTo>
                        <a:pt x="50" y="13"/>
                      </a:lnTo>
                      <a:lnTo>
                        <a:pt x="54" y="26"/>
                      </a:lnTo>
                      <a:lnTo>
                        <a:pt x="54" y="59"/>
                      </a:lnTo>
                      <a:lnTo>
                        <a:pt x="50" y="73"/>
                      </a:lnTo>
                      <a:lnTo>
                        <a:pt x="41" y="82"/>
                      </a:lnTo>
                      <a:lnTo>
                        <a:pt x="28" y="86"/>
                      </a:lnTo>
                      <a:lnTo>
                        <a:pt x="18" y="83"/>
                      </a:lnTo>
                      <a:lnTo>
                        <a:pt x="8" y="78"/>
                      </a:lnTo>
                      <a:lnTo>
                        <a:pt x="3" y="70"/>
                      </a:lnTo>
                      <a:lnTo>
                        <a:pt x="0" y="59"/>
                      </a:lnTo>
                      <a:lnTo>
                        <a:pt x="0" y="26"/>
                      </a:lnTo>
                      <a:lnTo>
                        <a:pt x="3" y="16"/>
                      </a:lnTo>
                      <a:lnTo>
                        <a:pt x="8" y="8"/>
                      </a:lnTo>
                      <a:lnTo>
                        <a:pt x="18" y="3"/>
                      </a:lnTo>
                      <a:lnTo>
                        <a:pt x="28"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0" name="Freeform 32"/>
                <p:cNvSpPr>
                  <a:spLocks/>
                </p:cNvSpPr>
                <p:nvPr/>
              </p:nvSpPr>
              <p:spPr bwMode="auto">
                <a:xfrm>
                  <a:off x="6907213" y="2316163"/>
                  <a:ext cx="84138" cy="133350"/>
                </a:xfrm>
                <a:custGeom>
                  <a:avLst/>
                  <a:gdLst/>
                  <a:ahLst/>
                  <a:cxnLst>
                    <a:cxn ang="0">
                      <a:pos x="27" y="0"/>
                    </a:cxn>
                    <a:cxn ang="0">
                      <a:pos x="40" y="4"/>
                    </a:cxn>
                    <a:cxn ang="0">
                      <a:pos x="49" y="13"/>
                    </a:cxn>
                    <a:cxn ang="0">
                      <a:pos x="53" y="26"/>
                    </a:cxn>
                    <a:cxn ang="0">
                      <a:pos x="53" y="58"/>
                    </a:cxn>
                    <a:cxn ang="0">
                      <a:pos x="49" y="71"/>
                    </a:cxn>
                    <a:cxn ang="0">
                      <a:pos x="40" y="81"/>
                    </a:cxn>
                    <a:cxn ang="0">
                      <a:pos x="27" y="84"/>
                    </a:cxn>
                    <a:cxn ang="0">
                      <a:pos x="14" y="81"/>
                    </a:cxn>
                    <a:cxn ang="0">
                      <a:pos x="4" y="71"/>
                    </a:cxn>
                    <a:cxn ang="0">
                      <a:pos x="0" y="58"/>
                    </a:cxn>
                    <a:cxn ang="0">
                      <a:pos x="0" y="26"/>
                    </a:cxn>
                    <a:cxn ang="0">
                      <a:pos x="4" y="13"/>
                    </a:cxn>
                    <a:cxn ang="0">
                      <a:pos x="14" y="4"/>
                    </a:cxn>
                    <a:cxn ang="0">
                      <a:pos x="27" y="0"/>
                    </a:cxn>
                  </a:cxnLst>
                  <a:rect l="0" t="0" r="r" b="b"/>
                  <a:pathLst>
                    <a:path w="53" h="84">
                      <a:moveTo>
                        <a:pt x="27" y="0"/>
                      </a:moveTo>
                      <a:lnTo>
                        <a:pt x="40" y="4"/>
                      </a:lnTo>
                      <a:lnTo>
                        <a:pt x="49" y="13"/>
                      </a:lnTo>
                      <a:lnTo>
                        <a:pt x="53" y="26"/>
                      </a:lnTo>
                      <a:lnTo>
                        <a:pt x="53" y="58"/>
                      </a:lnTo>
                      <a:lnTo>
                        <a:pt x="49" y="71"/>
                      </a:lnTo>
                      <a:lnTo>
                        <a:pt x="40" y="81"/>
                      </a:lnTo>
                      <a:lnTo>
                        <a:pt x="27" y="84"/>
                      </a:lnTo>
                      <a:lnTo>
                        <a:pt x="14" y="81"/>
                      </a:lnTo>
                      <a:lnTo>
                        <a:pt x="4" y="71"/>
                      </a:lnTo>
                      <a:lnTo>
                        <a:pt x="0" y="58"/>
                      </a:lnTo>
                      <a:lnTo>
                        <a:pt x="0" y="26"/>
                      </a:lnTo>
                      <a:lnTo>
                        <a:pt x="4" y="13"/>
                      </a:lnTo>
                      <a:lnTo>
                        <a:pt x="14" y="4"/>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1" name="Freeform 33"/>
                <p:cNvSpPr>
                  <a:spLocks/>
                </p:cNvSpPr>
                <p:nvPr/>
              </p:nvSpPr>
              <p:spPr bwMode="auto">
                <a:xfrm>
                  <a:off x="6567488" y="2435225"/>
                  <a:ext cx="85725" cy="136525"/>
                </a:xfrm>
                <a:custGeom>
                  <a:avLst/>
                  <a:gdLst/>
                  <a:ahLst/>
                  <a:cxnLst>
                    <a:cxn ang="0">
                      <a:pos x="28" y="0"/>
                    </a:cxn>
                    <a:cxn ang="0">
                      <a:pos x="38" y="3"/>
                    </a:cxn>
                    <a:cxn ang="0">
                      <a:pos x="46" y="8"/>
                    </a:cxn>
                    <a:cxn ang="0">
                      <a:pos x="51" y="17"/>
                    </a:cxn>
                    <a:cxn ang="0">
                      <a:pos x="54" y="28"/>
                    </a:cxn>
                    <a:cxn ang="0">
                      <a:pos x="54" y="60"/>
                    </a:cxn>
                    <a:cxn ang="0">
                      <a:pos x="50" y="73"/>
                    </a:cxn>
                    <a:cxn ang="0">
                      <a:pos x="41" y="82"/>
                    </a:cxn>
                    <a:cxn ang="0">
                      <a:pos x="28" y="86"/>
                    </a:cxn>
                    <a:cxn ang="0">
                      <a:pos x="17" y="83"/>
                    </a:cxn>
                    <a:cxn ang="0">
                      <a:pos x="8" y="78"/>
                    </a:cxn>
                    <a:cxn ang="0">
                      <a:pos x="3" y="70"/>
                    </a:cxn>
                    <a:cxn ang="0">
                      <a:pos x="0" y="60"/>
                    </a:cxn>
                    <a:cxn ang="0">
                      <a:pos x="0" y="28"/>
                    </a:cxn>
                    <a:cxn ang="0">
                      <a:pos x="3" y="17"/>
                    </a:cxn>
                    <a:cxn ang="0">
                      <a:pos x="8" y="8"/>
                    </a:cxn>
                    <a:cxn ang="0">
                      <a:pos x="17" y="3"/>
                    </a:cxn>
                    <a:cxn ang="0">
                      <a:pos x="28" y="0"/>
                    </a:cxn>
                  </a:cxnLst>
                  <a:rect l="0" t="0" r="r" b="b"/>
                  <a:pathLst>
                    <a:path w="54" h="86">
                      <a:moveTo>
                        <a:pt x="28" y="0"/>
                      </a:moveTo>
                      <a:lnTo>
                        <a:pt x="38" y="3"/>
                      </a:lnTo>
                      <a:lnTo>
                        <a:pt x="46" y="8"/>
                      </a:lnTo>
                      <a:lnTo>
                        <a:pt x="51" y="17"/>
                      </a:lnTo>
                      <a:lnTo>
                        <a:pt x="54" y="28"/>
                      </a:lnTo>
                      <a:lnTo>
                        <a:pt x="54" y="60"/>
                      </a:lnTo>
                      <a:lnTo>
                        <a:pt x="50" y="73"/>
                      </a:lnTo>
                      <a:lnTo>
                        <a:pt x="41" y="82"/>
                      </a:lnTo>
                      <a:lnTo>
                        <a:pt x="28" y="86"/>
                      </a:lnTo>
                      <a:lnTo>
                        <a:pt x="17" y="83"/>
                      </a:lnTo>
                      <a:lnTo>
                        <a:pt x="8" y="78"/>
                      </a:lnTo>
                      <a:lnTo>
                        <a:pt x="3" y="70"/>
                      </a:lnTo>
                      <a:lnTo>
                        <a:pt x="0" y="60"/>
                      </a:lnTo>
                      <a:lnTo>
                        <a:pt x="0" y="28"/>
                      </a:lnTo>
                      <a:lnTo>
                        <a:pt x="3" y="17"/>
                      </a:lnTo>
                      <a:lnTo>
                        <a:pt x="8" y="8"/>
                      </a:lnTo>
                      <a:lnTo>
                        <a:pt x="17" y="3"/>
                      </a:lnTo>
                      <a:lnTo>
                        <a:pt x="28"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2" name="Freeform 34"/>
                <p:cNvSpPr>
                  <a:spLocks/>
                </p:cNvSpPr>
                <p:nvPr/>
              </p:nvSpPr>
              <p:spPr bwMode="auto">
                <a:xfrm>
                  <a:off x="6450013" y="2466975"/>
                  <a:ext cx="84138" cy="136525"/>
                </a:xfrm>
                <a:custGeom>
                  <a:avLst/>
                  <a:gdLst/>
                  <a:ahLst/>
                  <a:cxnLst>
                    <a:cxn ang="0">
                      <a:pos x="27" y="0"/>
                    </a:cxn>
                    <a:cxn ang="0">
                      <a:pos x="37" y="3"/>
                    </a:cxn>
                    <a:cxn ang="0">
                      <a:pos x="45" y="8"/>
                    </a:cxn>
                    <a:cxn ang="0">
                      <a:pos x="50" y="17"/>
                    </a:cxn>
                    <a:cxn ang="0">
                      <a:pos x="53" y="28"/>
                    </a:cxn>
                    <a:cxn ang="0">
                      <a:pos x="53" y="59"/>
                    </a:cxn>
                    <a:cxn ang="0">
                      <a:pos x="49" y="73"/>
                    </a:cxn>
                    <a:cxn ang="0">
                      <a:pos x="40" y="82"/>
                    </a:cxn>
                    <a:cxn ang="0">
                      <a:pos x="27" y="86"/>
                    </a:cxn>
                    <a:cxn ang="0">
                      <a:pos x="14" y="82"/>
                    </a:cxn>
                    <a:cxn ang="0">
                      <a:pos x="4" y="73"/>
                    </a:cxn>
                    <a:cxn ang="0">
                      <a:pos x="0" y="59"/>
                    </a:cxn>
                    <a:cxn ang="0">
                      <a:pos x="0" y="28"/>
                    </a:cxn>
                    <a:cxn ang="0">
                      <a:pos x="3" y="17"/>
                    </a:cxn>
                    <a:cxn ang="0">
                      <a:pos x="8" y="8"/>
                    </a:cxn>
                    <a:cxn ang="0">
                      <a:pos x="16" y="3"/>
                    </a:cxn>
                    <a:cxn ang="0">
                      <a:pos x="27" y="0"/>
                    </a:cxn>
                  </a:cxnLst>
                  <a:rect l="0" t="0" r="r" b="b"/>
                  <a:pathLst>
                    <a:path w="53" h="86">
                      <a:moveTo>
                        <a:pt x="27" y="0"/>
                      </a:moveTo>
                      <a:lnTo>
                        <a:pt x="37" y="3"/>
                      </a:lnTo>
                      <a:lnTo>
                        <a:pt x="45" y="8"/>
                      </a:lnTo>
                      <a:lnTo>
                        <a:pt x="50" y="17"/>
                      </a:lnTo>
                      <a:lnTo>
                        <a:pt x="53" y="28"/>
                      </a:lnTo>
                      <a:lnTo>
                        <a:pt x="53" y="59"/>
                      </a:lnTo>
                      <a:lnTo>
                        <a:pt x="49" y="73"/>
                      </a:lnTo>
                      <a:lnTo>
                        <a:pt x="40" y="82"/>
                      </a:lnTo>
                      <a:lnTo>
                        <a:pt x="27" y="86"/>
                      </a:lnTo>
                      <a:lnTo>
                        <a:pt x="14" y="82"/>
                      </a:lnTo>
                      <a:lnTo>
                        <a:pt x="4" y="73"/>
                      </a:lnTo>
                      <a:lnTo>
                        <a:pt x="0" y="59"/>
                      </a:lnTo>
                      <a:lnTo>
                        <a:pt x="0" y="28"/>
                      </a:lnTo>
                      <a:lnTo>
                        <a:pt x="3" y="17"/>
                      </a:lnTo>
                      <a:lnTo>
                        <a:pt x="8" y="8"/>
                      </a:lnTo>
                      <a:lnTo>
                        <a:pt x="16" y="3"/>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3" name="Freeform 35"/>
                <p:cNvSpPr>
                  <a:spLocks/>
                </p:cNvSpPr>
                <p:nvPr/>
              </p:nvSpPr>
              <p:spPr bwMode="auto">
                <a:xfrm>
                  <a:off x="5373688" y="2840038"/>
                  <a:ext cx="73025" cy="114300"/>
                </a:xfrm>
                <a:custGeom>
                  <a:avLst/>
                  <a:gdLst/>
                  <a:ahLst/>
                  <a:cxnLst>
                    <a:cxn ang="0">
                      <a:pos x="23" y="0"/>
                    </a:cxn>
                    <a:cxn ang="0">
                      <a:pos x="34" y="2"/>
                    </a:cxn>
                    <a:cxn ang="0">
                      <a:pos x="43" y="10"/>
                    </a:cxn>
                    <a:cxn ang="0">
                      <a:pos x="46" y="22"/>
                    </a:cxn>
                    <a:cxn ang="0">
                      <a:pos x="46" y="49"/>
                    </a:cxn>
                    <a:cxn ang="0">
                      <a:pos x="43" y="60"/>
                    </a:cxn>
                    <a:cxn ang="0">
                      <a:pos x="34" y="70"/>
                    </a:cxn>
                    <a:cxn ang="0">
                      <a:pos x="23" y="72"/>
                    </a:cxn>
                    <a:cxn ang="0">
                      <a:pos x="12" y="70"/>
                    </a:cxn>
                    <a:cxn ang="0">
                      <a:pos x="2" y="60"/>
                    </a:cxn>
                    <a:cxn ang="0">
                      <a:pos x="0" y="49"/>
                    </a:cxn>
                    <a:cxn ang="0">
                      <a:pos x="0" y="22"/>
                    </a:cxn>
                    <a:cxn ang="0">
                      <a:pos x="2" y="10"/>
                    </a:cxn>
                    <a:cxn ang="0">
                      <a:pos x="12" y="2"/>
                    </a:cxn>
                    <a:cxn ang="0">
                      <a:pos x="23" y="0"/>
                    </a:cxn>
                  </a:cxnLst>
                  <a:rect l="0" t="0" r="r" b="b"/>
                  <a:pathLst>
                    <a:path w="46" h="72">
                      <a:moveTo>
                        <a:pt x="23" y="0"/>
                      </a:moveTo>
                      <a:lnTo>
                        <a:pt x="34" y="2"/>
                      </a:lnTo>
                      <a:lnTo>
                        <a:pt x="43" y="10"/>
                      </a:lnTo>
                      <a:lnTo>
                        <a:pt x="46" y="22"/>
                      </a:lnTo>
                      <a:lnTo>
                        <a:pt x="46" y="49"/>
                      </a:lnTo>
                      <a:lnTo>
                        <a:pt x="43" y="60"/>
                      </a:lnTo>
                      <a:lnTo>
                        <a:pt x="34" y="70"/>
                      </a:lnTo>
                      <a:lnTo>
                        <a:pt x="23" y="72"/>
                      </a:lnTo>
                      <a:lnTo>
                        <a:pt x="12" y="70"/>
                      </a:lnTo>
                      <a:lnTo>
                        <a:pt x="2" y="60"/>
                      </a:lnTo>
                      <a:lnTo>
                        <a:pt x="0" y="49"/>
                      </a:lnTo>
                      <a:lnTo>
                        <a:pt x="0" y="22"/>
                      </a:lnTo>
                      <a:lnTo>
                        <a:pt x="2" y="10"/>
                      </a:lnTo>
                      <a:lnTo>
                        <a:pt x="12" y="2"/>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4" name="Freeform 36"/>
                <p:cNvSpPr>
                  <a:spLocks/>
                </p:cNvSpPr>
                <p:nvPr/>
              </p:nvSpPr>
              <p:spPr bwMode="auto">
                <a:xfrm>
                  <a:off x="5289551" y="2867025"/>
                  <a:ext cx="73025" cy="115888"/>
                </a:xfrm>
                <a:custGeom>
                  <a:avLst/>
                  <a:gdLst/>
                  <a:ahLst/>
                  <a:cxnLst>
                    <a:cxn ang="0">
                      <a:pos x="23" y="0"/>
                    </a:cxn>
                    <a:cxn ang="0">
                      <a:pos x="34" y="3"/>
                    </a:cxn>
                    <a:cxn ang="0">
                      <a:pos x="44" y="12"/>
                    </a:cxn>
                    <a:cxn ang="0">
                      <a:pos x="46" y="22"/>
                    </a:cxn>
                    <a:cxn ang="0">
                      <a:pos x="46" y="50"/>
                    </a:cxn>
                    <a:cxn ang="0">
                      <a:pos x="44" y="61"/>
                    </a:cxn>
                    <a:cxn ang="0">
                      <a:pos x="34" y="70"/>
                    </a:cxn>
                    <a:cxn ang="0">
                      <a:pos x="23" y="73"/>
                    </a:cxn>
                    <a:cxn ang="0">
                      <a:pos x="12" y="70"/>
                    </a:cxn>
                    <a:cxn ang="0">
                      <a:pos x="3" y="61"/>
                    </a:cxn>
                    <a:cxn ang="0">
                      <a:pos x="0" y="50"/>
                    </a:cxn>
                    <a:cxn ang="0">
                      <a:pos x="0" y="22"/>
                    </a:cxn>
                    <a:cxn ang="0">
                      <a:pos x="3" y="12"/>
                    </a:cxn>
                    <a:cxn ang="0">
                      <a:pos x="12" y="3"/>
                    </a:cxn>
                    <a:cxn ang="0">
                      <a:pos x="23" y="0"/>
                    </a:cxn>
                  </a:cxnLst>
                  <a:rect l="0" t="0" r="r" b="b"/>
                  <a:pathLst>
                    <a:path w="46" h="73">
                      <a:moveTo>
                        <a:pt x="23" y="0"/>
                      </a:moveTo>
                      <a:lnTo>
                        <a:pt x="34" y="3"/>
                      </a:lnTo>
                      <a:lnTo>
                        <a:pt x="44" y="12"/>
                      </a:lnTo>
                      <a:lnTo>
                        <a:pt x="46" y="22"/>
                      </a:lnTo>
                      <a:lnTo>
                        <a:pt x="46" y="50"/>
                      </a:lnTo>
                      <a:lnTo>
                        <a:pt x="44" y="61"/>
                      </a:lnTo>
                      <a:lnTo>
                        <a:pt x="34" y="70"/>
                      </a:lnTo>
                      <a:lnTo>
                        <a:pt x="23" y="73"/>
                      </a:lnTo>
                      <a:lnTo>
                        <a:pt x="12" y="70"/>
                      </a:lnTo>
                      <a:lnTo>
                        <a:pt x="3" y="61"/>
                      </a:lnTo>
                      <a:lnTo>
                        <a:pt x="0" y="50"/>
                      </a:lnTo>
                      <a:lnTo>
                        <a:pt x="0" y="22"/>
                      </a:lnTo>
                      <a:lnTo>
                        <a:pt x="3" y="12"/>
                      </a:lnTo>
                      <a:lnTo>
                        <a:pt x="12" y="3"/>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5" name="Freeform 37"/>
                <p:cNvSpPr>
                  <a:spLocks/>
                </p:cNvSpPr>
                <p:nvPr/>
              </p:nvSpPr>
              <p:spPr bwMode="auto">
                <a:xfrm>
                  <a:off x="5195888" y="2919413"/>
                  <a:ext cx="71438" cy="114300"/>
                </a:xfrm>
                <a:custGeom>
                  <a:avLst/>
                  <a:gdLst/>
                  <a:ahLst/>
                  <a:cxnLst>
                    <a:cxn ang="0">
                      <a:pos x="22" y="0"/>
                    </a:cxn>
                    <a:cxn ang="0">
                      <a:pos x="34" y="3"/>
                    </a:cxn>
                    <a:cxn ang="0">
                      <a:pos x="42" y="12"/>
                    </a:cxn>
                    <a:cxn ang="0">
                      <a:pos x="45" y="24"/>
                    </a:cxn>
                    <a:cxn ang="0">
                      <a:pos x="45" y="50"/>
                    </a:cxn>
                    <a:cxn ang="0">
                      <a:pos x="42" y="62"/>
                    </a:cxn>
                    <a:cxn ang="0">
                      <a:pos x="34" y="70"/>
                    </a:cxn>
                    <a:cxn ang="0">
                      <a:pos x="22" y="72"/>
                    </a:cxn>
                    <a:cxn ang="0">
                      <a:pos x="12" y="70"/>
                    </a:cxn>
                    <a:cxn ang="0">
                      <a:pos x="3" y="62"/>
                    </a:cxn>
                    <a:cxn ang="0">
                      <a:pos x="0" y="50"/>
                    </a:cxn>
                    <a:cxn ang="0">
                      <a:pos x="0" y="24"/>
                    </a:cxn>
                    <a:cxn ang="0">
                      <a:pos x="3" y="12"/>
                    </a:cxn>
                    <a:cxn ang="0">
                      <a:pos x="12" y="3"/>
                    </a:cxn>
                    <a:cxn ang="0">
                      <a:pos x="22" y="0"/>
                    </a:cxn>
                  </a:cxnLst>
                  <a:rect l="0" t="0" r="r" b="b"/>
                  <a:pathLst>
                    <a:path w="45" h="72">
                      <a:moveTo>
                        <a:pt x="22" y="0"/>
                      </a:moveTo>
                      <a:lnTo>
                        <a:pt x="34" y="3"/>
                      </a:lnTo>
                      <a:lnTo>
                        <a:pt x="42" y="12"/>
                      </a:lnTo>
                      <a:lnTo>
                        <a:pt x="45" y="24"/>
                      </a:lnTo>
                      <a:lnTo>
                        <a:pt x="45" y="50"/>
                      </a:lnTo>
                      <a:lnTo>
                        <a:pt x="42" y="62"/>
                      </a:lnTo>
                      <a:lnTo>
                        <a:pt x="34" y="70"/>
                      </a:lnTo>
                      <a:lnTo>
                        <a:pt x="22" y="72"/>
                      </a:lnTo>
                      <a:lnTo>
                        <a:pt x="12" y="70"/>
                      </a:lnTo>
                      <a:lnTo>
                        <a:pt x="3" y="62"/>
                      </a:lnTo>
                      <a:lnTo>
                        <a:pt x="0" y="50"/>
                      </a:lnTo>
                      <a:lnTo>
                        <a:pt x="0" y="24"/>
                      </a:lnTo>
                      <a:lnTo>
                        <a:pt x="3" y="12"/>
                      </a:lnTo>
                      <a:lnTo>
                        <a:pt x="12" y="3"/>
                      </a:lnTo>
                      <a:lnTo>
                        <a:pt x="22"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6" name="Freeform 38"/>
                <p:cNvSpPr>
                  <a:spLocks/>
                </p:cNvSpPr>
                <p:nvPr/>
              </p:nvSpPr>
              <p:spPr bwMode="auto">
                <a:xfrm>
                  <a:off x="5105401" y="2947988"/>
                  <a:ext cx="71438" cy="115888"/>
                </a:xfrm>
                <a:custGeom>
                  <a:avLst/>
                  <a:gdLst/>
                  <a:ahLst/>
                  <a:cxnLst>
                    <a:cxn ang="0">
                      <a:pos x="23" y="0"/>
                    </a:cxn>
                    <a:cxn ang="0">
                      <a:pos x="33" y="3"/>
                    </a:cxn>
                    <a:cxn ang="0">
                      <a:pos x="43" y="12"/>
                    </a:cxn>
                    <a:cxn ang="0">
                      <a:pos x="45" y="23"/>
                    </a:cxn>
                    <a:cxn ang="0">
                      <a:pos x="45" y="51"/>
                    </a:cxn>
                    <a:cxn ang="0">
                      <a:pos x="43" y="61"/>
                    </a:cxn>
                    <a:cxn ang="0">
                      <a:pos x="33" y="70"/>
                    </a:cxn>
                    <a:cxn ang="0">
                      <a:pos x="23" y="73"/>
                    </a:cxn>
                    <a:cxn ang="0">
                      <a:pos x="11" y="70"/>
                    </a:cxn>
                    <a:cxn ang="0">
                      <a:pos x="3" y="61"/>
                    </a:cxn>
                    <a:cxn ang="0">
                      <a:pos x="0" y="51"/>
                    </a:cxn>
                    <a:cxn ang="0">
                      <a:pos x="0" y="23"/>
                    </a:cxn>
                    <a:cxn ang="0">
                      <a:pos x="3" y="12"/>
                    </a:cxn>
                    <a:cxn ang="0">
                      <a:pos x="11" y="3"/>
                    </a:cxn>
                    <a:cxn ang="0">
                      <a:pos x="23" y="0"/>
                    </a:cxn>
                  </a:cxnLst>
                  <a:rect l="0" t="0" r="r" b="b"/>
                  <a:pathLst>
                    <a:path w="45" h="73">
                      <a:moveTo>
                        <a:pt x="23" y="0"/>
                      </a:moveTo>
                      <a:lnTo>
                        <a:pt x="33" y="3"/>
                      </a:lnTo>
                      <a:lnTo>
                        <a:pt x="43" y="12"/>
                      </a:lnTo>
                      <a:lnTo>
                        <a:pt x="45" y="23"/>
                      </a:lnTo>
                      <a:lnTo>
                        <a:pt x="45" y="51"/>
                      </a:lnTo>
                      <a:lnTo>
                        <a:pt x="43" y="61"/>
                      </a:lnTo>
                      <a:lnTo>
                        <a:pt x="33" y="70"/>
                      </a:lnTo>
                      <a:lnTo>
                        <a:pt x="23" y="73"/>
                      </a:lnTo>
                      <a:lnTo>
                        <a:pt x="11" y="70"/>
                      </a:lnTo>
                      <a:lnTo>
                        <a:pt x="3" y="61"/>
                      </a:lnTo>
                      <a:lnTo>
                        <a:pt x="0" y="51"/>
                      </a:lnTo>
                      <a:lnTo>
                        <a:pt x="0" y="23"/>
                      </a:lnTo>
                      <a:lnTo>
                        <a:pt x="3" y="12"/>
                      </a:lnTo>
                      <a:lnTo>
                        <a:pt x="11" y="3"/>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7" name="Freeform 39"/>
                <p:cNvSpPr>
                  <a:spLocks/>
                </p:cNvSpPr>
                <p:nvPr/>
              </p:nvSpPr>
              <p:spPr bwMode="auto">
                <a:xfrm>
                  <a:off x="4891088" y="3040063"/>
                  <a:ext cx="71438" cy="115888"/>
                </a:xfrm>
                <a:custGeom>
                  <a:avLst/>
                  <a:gdLst/>
                  <a:ahLst/>
                  <a:cxnLst>
                    <a:cxn ang="0">
                      <a:pos x="22" y="0"/>
                    </a:cxn>
                    <a:cxn ang="0">
                      <a:pos x="33" y="3"/>
                    </a:cxn>
                    <a:cxn ang="0">
                      <a:pos x="42" y="12"/>
                    </a:cxn>
                    <a:cxn ang="0">
                      <a:pos x="45" y="24"/>
                    </a:cxn>
                    <a:cxn ang="0">
                      <a:pos x="45" y="51"/>
                    </a:cxn>
                    <a:cxn ang="0">
                      <a:pos x="42" y="62"/>
                    </a:cxn>
                    <a:cxn ang="0">
                      <a:pos x="33" y="70"/>
                    </a:cxn>
                    <a:cxn ang="0">
                      <a:pos x="22" y="73"/>
                    </a:cxn>
                    <a:cxn ang="0">
                      <a:pos x="11" y="70"/>
                    </a:cxn>
                    <a:cxn ang="0">
                      <a:pos x="3" y="62"/>
                    </a:cxn>
                    <a:cxn ang="0">
                      <a:pos x="0" y="51"/>
                    </a:cxn>
                    <a:cxn ang="0">
                      <a:pos x="0" y="24"/>
                    </a:cxn>
                    <a:cxn ang="0">
                      <a:pos x="3" y="12"/>
                    </a:cxn>
                    <a:cxn ang="0">
                      <a:pos x="11" y="3"/>
                    </a:cxn>
                    <a:cxn ang="0">
                      <a:pos x="22" y="0"/>
                    </a:cxn>
                  </a:cxnLst>
                  <a:rect l="0" t="0" r="r" b="b"/>
                  <a:pathLst>
                    <a:path w="45" h="73">
                      <a:moveTo>
                        <a:pt x="22" y="0"/>
                      </a:moveTo>
                      <a:lnTo>
                        <a:pt x="33" y="3"/>
                      </a:lnTo>
                      <a:lnTo>
                        <a:pt x="42" y="12"/>
                      </a:lnTo>
                      <a:lnTo>
                        <a:pt x="45" y="24"/>
                      </a:lnTo>
                      <a:lnTo>
                        <a:pt x="45" y="51"/>
                      </a:lnTo>
                      <a:lnTo>
                        <a:pt x="42" y="62"/>
                      </a:lnTo>
                      <a:lnTo>
                        <a:pt x="33" y="70"/>
                      </a:lnTo>
                      <a:lnTo>
                        <a:pt x="22" y="73"/>
                      </a:lnTo>
                      <a:lnTo>
                        <a:pt x="11" y="70"/>
                      </a:lnTo>
                      <a:lnTo>
                        <a:pt x="3" y="62"/>
                      </a:lnTo>
                      <a:lnTo>
                        <a:pt x="0" y="51"/>
                      </a:lnTo>
                      <a:lnTo>
                        <a:pt x="0" y="24"/>
                      </a:lnTo>
                      <a:lnTo>
                        <a:pt x="3" y="12"/>
                      </a:lnTo>
                      <a:lnTo>
                        <a:pt x="11" y="3"/>
                      </a:lnTo>
                      <a:lnTo>
                        <a:pt x="22"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8" name="Freeform 40"/>
                <p:cNvSpPr>
                  <a:spLocks/>
                </p:cNvSpPr>
                <p:nvPr/>
              </p:nvSpPr>
              <p:spPr bwMode="auto">
                <a:xfrm>
                  <a:off x="4792663" y="3078163"/>
                  <a:ext cx="71438" cy="115888"/>
                </a:xfrm>
                <a:custGeom>
                  <a:avLst/>
                  <a:gdLst/>
                  <a:ahLst/>
                  <a:cxnLst>
                    <a:cxn ang="0">
                      <a:pos x="23" y="0"/>
                    </a:cxn>
                    <a:cxn ang="0">
                      <a:pos x="34" y="3"/>
                    </a:cxn>
                    <a:cxn ang="0">
                      <a:pos x="42" y="11"/>
                    </a:cxn>
                    <a:cxn ang="0">
                      <a:pos x="45" y="23"/>
                    </a:cxn>
                    <a:cxn ang="0">
                      <a:pos x="45" y="49"/>
                    </a:cxn>
                    <a:cxn ang="0">
                      <a:pos x="42" y="61"/>
                    </a:cxn>
                    <a:cxn ang="0">
                      <a:pos x="34" y="70"/>
                    </a:cxn>
                    <a:cxn ang="0">
                      <a:pos x="23" y="73"/>
                    </a:cxn>
                    <a:cxn ang="0">
                      <a:pos x="12" y="70"/>
                    </a:cxn>
                    <a:cxn ang="0">
                      <a:pos x="3" y="61"/>
                    </a:cxn>
                    <a:cxn ang="0">
                      <a:pos x="0" y="49"/>
                    </a:cxn>
                    <a:cxn ang="0">
                      <a:pos x="0" y="23"/>
                    </a:cxn>
                    <a:cxn ang="0">
                      <a:pos x="3" y="11"/>
                    </a:cxn>
                    <a:cxn ang="0">
                      <a:pos x="12" y="3"/>
                    </a:cxn>
                    <a:cxn ang="0">
                      <a:pos x="23" y="0"/>
                    </a:cxn>
                  </a:cxnLst>
                  <a:rect l="0" t="0" r="r" b="b"/>
                  <a:pathLst>
                    <a:path w="45" h="73">
                      <a:moveTo>
                        <a:pt x="23" y="0"/>
                      </a:moveTo>
                      <a:lnTo>
                        <a:pt x="34" y="3"/>
                      </a:lnTo>
                      <a:lnTo>
                        <a:pt x="42" y="11"/>
                      </a:lnTo>
                      <a:lnTo>
                        <a:pt x="45" y="23"/>
                      </a:lnTo>
                      <a:lnTo>
                        <a:pt x="45" y="49"/>
                      </a:lnTo>
                      <a:lnTo>
                        <a:pt x="42" y="61"/>
                      </a:lnTo>
                      <a:lnTo>
                        <a:pt x="34" y="70"/>
                      </a:lnTo>
                      <a:lnTo>
                        <a:pt x="23" y="73"/>
                      </a:lnTo>
                      <a:lnTo>
                        <a:pt x="12" y="70"/>
                      </a:lnTo>
                      <a:lnTo>
                        <a:pt x="3" y="61"/>
                      </a:lnTo>
                      <a:lnTo>
                        <a:pt x="0" y="49"/>
                      </a:lnTo>
                      <a:lnTo>
                        <a:pt x="0" y="23"/>
                      </a:lnTo>
                      <a:lnTo>
                        <a:pt x="3" y="11"/>
                      </a:lnTo>
                      <a:lnTo>
                        <a:pt x="12" y="3"/>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39" name="Freeform 41"/>
                <p:cNvSpPr>
                  <a:spLocks/>
                </p:cNvSpPr>
                <p:nvPr/>
              </p:nvSpPr>
              <p:spPr bwMode="auto">
                <a:xfrm>
                  <a:off x="2513013" y="1692275"/>
                  <a:ext cx="4300538" cy="1357313"/>
                </a:xfrm>
                <a:custGeom>
                  <a:avLst/>
                  <a:gdLst/>
                  <a:ahLst/>
                  <a:cxnLst>
                    <a:cxn ang="0">
                      <a:pos x="132" y="0"/>
                    </a:cxn>
                    <a:cxn ang="0">
                      <a:pos x="2709" y="658"/>
                    </a:cxn>
                    <a:cxn ang="0">
                      <a:pos x="2691" y="690"/>
                    </a:cxn>
                    <a:cxn ang="0">
                      <a:pos x="2667" y="719"/>
                    </a:cxn>
                    <a:cxn ang="0">
                      <a:pos x="2638" y="744"/>
                    </a:cxn>
                    <a:cxn ang="0">
                      <a:pos x="2605" y="766"/>
                    </a:cxn>
                    <a:cxn ang="0">
                      <a:pos x="2569" y="785"/>
                    </a:cxn>
                    <a:cxn ang="0">
                      <a:pos x="2529" y="801"/>
                    </a:cxn>
                    <a:cxn ang="0">
                      <a:pos x="2487" y="814"/>
                    </a:cxn>
                    <a:cxn ang="0">
                      <a:pos x="2445" y="826"/>
                    </a:cxn>
                    <a:cxn ang="0">
                      <a:pos x="2402" y="835"/>
                    </a:cxn>
                    <a:cxn ang="0">
                      <a:pos x="2358" y="842"/>
                    </a:cxn>
                    <a:cxn ang="0">
                      <a:pos x="2315" y="847"/>
                    </a:cxn>
                    <a:cxn ang="0">
                      <a:pos x="2274" y="851"/>
                    </a:cxn>
                    <a:cxn ang="0">
                      <a:pos x="2235" y="853"/>
                    </a:cxn>
                    <a:cxn ang="0">
                      <a:pos x="2198" y="855"/>
                    </a:cxn>
                    <a:cxn ang="0">
                      <a:pos x="2096" y="855"/>
                    </a:cxn>
                    <a:cxn ang="0">
                      <a:pos x="2086" y="853"/>
                    </a:cxn>
                    <a:cxn ang="0">
                      <a:pos x="2082" y="853"/>
                    </a:cxn>
                    <a:cxn ang="0">
                      <a:pos x="0" y="53"/>
                    </a:cxn>
                    <a:cxn ang="0">
                      <a:pos x="132" y="0"/>
                    </a:cxn>
                  </a:cxnLst>
                  <a:rect l="0" t="0" r="r" b="b"/>
                  <a:pathLst>
                    <a:path w="2709" h="855">
                      <a:moveTo>
                        <a:pt x="132" y="0"/>
                      </a:moveTo>
                      <a:lnTo>
                        <a:pt x="2709" y="658"/>
                      </a:lnTo>
                      <a:lnTo>
                        <a:pt x="2691" y="690"/>
                      </a:lnTo>
                      <a:lnTo>
                        <a:pt x="2667" y="719"/>
                      </a:lnTo>
                      <a:lnTo>
                        <a:pt x="2638" y="744"/>
                      </a:lnTo>
                      <a:lnTo>
                        <a:pt x="2605" y="766"/>
                      </a:lnTo>
                      <a:lnTo>
                        <a:pt x="2569" y="785"/>
                      </a:lnTo>
                      <a:lnTo>
                        <a:pt x="2529" y="801"/>
                      </a:lnTo>
                      <a:lnTo>
                        <a:pt x="2487" y="814"/>
                      </a:lnTo>
                      <a:lnTo>
                        <a:pt x="2445" y="826"/>
                      </a:lnTo>
                      <a:lnTo>
                        <a:pt x="2402" y="835"/>
                      </a:lnTo>
                      <a:lnTo>
                        <a:pt x="2358" y="842"/>
                      </a:lnTo>
                      <a:lnTo>
                        <a:pt x="2315" y="847"/>
                      </a:lnTo>
                      <a:lnTo>
                        <a:pt x="2274" y="851"/>
                      </a:lnTo>
                      <a:lnTo>
                        <a:pt x="2235" y="853"/>
                      </a:lnTo>
                      <a:lnTo>
                        <a:pt x="2198" y="855"/>
                      </a:lnTo>
                      <a:lnTo>
                        <a:pt x="2096" y="855"/>
                      </a:lnTo>
                      <a:lnTo>
                        <a:pt x="2086" y="853"/>
                      </a:lnTo>
                      <a:lnTo>
                        <a:pt x="2082" y="853"/>
                      </a:lnTo>
                      <a:lnTo>
                        <a:pt x="0" y="53"/>
                      </a:lnTo>
                      <a:lnTo>
                        <a:pt x="132" y="0"/>
                      </a:lnTo>
                      <a:close/>
                    </a:path>
                  </a:pathLst>
                </a:custGeom>
                <a:gradFill flip="none" rotWithShape="1">
                  <a:gsLst>
                    <a:gs pos="0">
                      <a:schemeClr val="bg1">
                        <a:lumMod val="75000"/>
                        <a:shade val="30000"/>
                        <a:satMod val="115000"/>
                      </a:schemeClr>
                    </a:gs>
                    <a:gs pos="50000">
                      <a:schemeClr val="bg1">
                        <a:lumMod val="75000"/>
                        <a:shade val="67500"/>
                        <a:satMod val="115000"/>
                      </a:schemeClr>
                    </a:gs>
                    <a:gs pos="100000">
                      <a:schemeClr val="bg1">
                        <a:lumMod val="75000"/>
                        <a:shade val="100000"/>
                        <a:satMod val="115000"/>
                      </a:schemeClr>
                    </a:gs>
                  </a:gsLst>
                  <a:lin ang="135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0" name="Freeform 42"/>
                <p:cNvSpPr>
                  <a:spLocks/>
                </p:cNvSpPr>
                <p:nvPr/>
              </p:nvSpPr>
              <p:spPr bwMode="auto">
                <a:xfrm>
                  <a:off x="2751138" y="1758950"/>
                  <a:ext cx="4003675" cy="1108075"/>
                </a:xfrm>
                <a:custGeom>
                  <a:avLst/>
                  <a:gdLst/>
                  <a:ahLst/>
                  <a:cxnLst>
                    <a:cxn ang="0">
                      <a:pos x="0" y="0"/>
                    </a:cxn>
                    <a:cxn ang="0">
                      <a:pos x="2522" y="621"/>
                    </a:cxn>
                    <a:cxn ang="0">
                      <a:pos x="2522" y="623"/>
                    </a:cxn>
                    <a:cxn ang="0">
                      <a:pos x="2520" y="628"/>
                    </a:cxn>
                    <a:cxn ang="0">
                      <a:pos x="2516" y="635"/>
                    </a:cxn>
                    <a:cxn ang="0">
                      <a:pos x="2508" y="645"/>
                    </a:cxn>
                    <a:cxn ang="0">
                      <a:pos x="2496" y="660"/>
                    </a:cxn>
                    <a:cxn ang="0">
                      <a:pos x="2480" y="677"/>
                    </a:cxn>
                    <a:cxn ang="0">
                      <a:pos x="2458" y="698"/>
                    </a:cxn>
                    <a:cxn ang="0">
                      <a:pos x="0" y="0"/>
                    </a:cxn>
                  </a:cxnLst>
                  <a:rect l="0" t="0" r="r" b="b"/>
                  <a:pathLst>
                    <a:path w="2522" h="698">
                      <a:moveTo>
                        <a:pt x="0" y="0"/>
                      </a:moveTo>
                      <a:lnTo>
                        <a:pt x="2522" y="621"/>
                      </a:lnTo>
                      <a:lnTo>
                        <a:pt x="2522" y="623"/>
                      </a:lnTo>
                      <a:lnTo>
                        <a:pt x="2520" y="628"/>
                      </a:lnTo>
                      <a:lnTo>
                        <a:pt x="2516" y="635"/>
                      </a:lnTo>
                      <a:lnTo>
                        <a:pt x="2508" y="645"/>
                      </a:lnTo>
                      <a:lnTo>
                        <a:pt x="2496" y="660"/>
                      </a:lnTo>
                      <a:lnTo>
                        <a:pt x="2480" y="677"/>
                      </a:lnTo>
                      <a:lnTo>
                        <a:pt x="2458" y="698"/>
                      </a:lnTo>
                      <a:lnTo>
                        <a:pt x="0" y="0"/>
                      </a:lnTo>
                      <a:close/>
                    </a:path>
                  </a:pathLst>
                </a:custGeom>
                <a:solidFill>
                  <a:srgbClr val="DCE3E9"/>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1" name="Freeform 43"/>
                <p:cNvSpPr>
                  <a:spLocks/>
                </p:cNvSpPr>
                <p:nvPr/>
              </p:nvSpPr>
              <p:spPr bwMode="auto">
                <a:xfrm>
                  <a:off x="4592638" y="2320925"/>
                  <a:ext cx="319088" cy="361950"/>
                </a:xfrm>
                <a:custGeom>
                  <a:avLst/>
                  <a:gdLst/>
                  <a:ahLst/>
                  <a:cxnLst>
                    <a:cxn ang="0">
                      <a:pos x="83" y="0"/>
                    </a:cxn>
                    <a:cxn ang="0">
                      <a:pos x="99" y="16"/>
                    </a:cxn>
                    <a:cxn ang="0">
                      <a:pos x="109" y="27"/>
                    </a:cxn>
                    <a:cxn ang="0">
                      <a:pos x="121" y="41"/>
                    </a:cxn>
                    <a:cxn ang="0">
                      <a:pos x="134" y="56"/>
                    </a:cxn>
                    <a:cxn ang="0">
                      <a:pos x="147" y="74"/>
                    </a:cxn>
                    <a:cxn ang="0">
                      <a:pos x="160" y="92"/>
                    </a:cxn>
                    <a:cxn ang="0">
                      <a:pos x="172" y="109"/>
                    </a:cxn>
                    <a:cxn ang="0">
                      <a:pos x="184" y="128"/>
                    </a:cxn>
                    <a:cxn ang="0">
                      <a:pos x="192" y="146"/>
                    </a:cxn>
                    <a:cxn ang="0">
                      <a:pos x="199" y="163"/>
                    </a:cxn>
                    <a:cxn ang="0">
                      <a:pos x="201" y="179"/>
                    </a:cxn>
                    <a:cxn ang="0">
                      <a:pos x="200" y="194"/>
                    </a:cxn>
                    <a:cxn ang="0">
                      <a:pos x="193" y="205"/>
                    </a:cxn>
                    <a:cxn ang="0">
                      <a:pos x="183" y="215"/>
                    </a:cxn>
                    <a:cxn ang="0">
                      <a:pos x="166" y="221"/>
                    </a:cxn>
                    <a:cxn ang="0">
                      <a:pos x="134" y="227"/>
                    </a:cxn>
                    <a:cxn ang="0">
                      <a:pos x="105" y="228"/>
                    </a:cxn>
                    <a:cxn ang="0">
                      <a:pos x="81" y="223"/>
                    </a:cxn>
                    <a:cxn ang="0">
                      <a:pos x="60" y="215"/>
                    </a:cxn>
                    <a:cxn ang="0">
                      <a:pos x="43" y="203"/>
                    </a:cxn>
                    <a:cxn ang="0">
                      <a:pos x="30" y="190"/>
                    </a:cxn>
                    <a:cxn ang="0">
                      <a:pos x="18" y="173"/>
                    </a:cxn>
                    <a:cxn ang="0">
                      <a:pos x="10" y="154"/>
                    </a:cxn>
                    <a:cxn ang="0">
                      <a:pos x="4" y="134"/>
                    </a:cxn>
                    <a:cxn ang="0">
                      <a:pos x="0" y="114"/>
                    </a:cxn>
                    <a:cxn ang="0">
                      <a:pos x="0" y="92"/>
                    </a:cxn>
                    <a:cxn ang="0">
                      <a:pos x="7" y="72"/>
                    </a:cxn>
                    <a:cxn ang="0">
                      <a:pos x="17" y="54"/>
                    </a:cxn>
                    <a:cxn ang="0">
                      <a:pos x="30" y="38"/>
                    </a:cxn>
                    <a:cxn ang="0">
                      <a:pos x="45" y="25"/>
                    </a:cxn>
                    <a:cxn ang="0">
                      <a:pos x="59" y="14"/>
                    </a:cxn>
                    <a:cxn ang="0">
                      <a:pos x="71" y="6"/>
                    </a:cxn>
                    <a:cxn ang="0">
                      <a:pos x="80" y="1"/>
                    </a:cxn>
                    <a:cxn ang="0">
                      <a:pos x="83" y="0"/>
                    </a:cxn>
                  </a:cxnLst>
                  <a:rect l="0" t="0" r="r" b="b"/>
                  <a:pathLst>
                    <a:path w="201" h="228">
                      <a:moveTo>
                        <a:pt x="83" y="0"/>
                      </a:moveTo>
                      <a:lnTo>
                        <a:pt x="99" y="16"/>
                      </a:lnTo>
                      <a:lnTo>
                        <a:pt x="109" y="27"/>
                      </a:lnTo>
                      <a:lnTo>
                        <a:pt x="121" y="41"/>
                      </a:lnTo>
                      <a:lnTo>
                        <a:pt x="134" y="56"/>
                      </a:lnTo>
                      <a:lnTo>
                        <a:pt x="147" y="74"/>
                      </a:lnTo>
                      <a:lnTo>
                        <a:pt x="160" y="92"/>
                      </a:lnTo>
                      <a:lnTo>
                        <a:pt x="172" y="109"/>
                      </a:lnTo>
                      <a:lnTo>
                        <a:pt x="184" y="128"/>
                      </a:lnTo>
                      <a:lnTo>
                        <a:pt x="192" y="146"/>
                      </a:lnTo>
                      <a:lnTo>
                        <a:pt x="199" y="163"/>
                      </a:lnTo>
                      <a:lnTo>
                        <a:pt x="201" y="179"/>
                      </a:lnTo>
                      <a:lnTo>
                        <a:pt x="200" y="194"/>
                      </a:lnTo>
                      <a:lnTo>
                        <a:pt x="193" y="205"/>
                      </a:lnTo>
                      <a:lnTo>
                        <a:pt x="183" y="215"/>
                      </a:lnTo>
                      <a:lnTo>
                        <a:pt x="166" y="221"/>
                      </a:lnTo>
                      <a:lnTo>
                        <a:pt x="134" y="227"/>
                      </a:lnTo>
                      <a:lnTo>
                        <a:pt x="105" y="228"/>
                      </a:lnTo>
                      <a:lnTo>
                        <a:pt x="81" y="223"/>
                      </a:lnTo>
                      <a:lnTo>
                        <a:pt x="60" y="215"/>
                      </a:lnTo>
                      <a:lnTo>
                        <a:pt x="43" y="203"/>
                      </a:lnTo>
                      <a:lnTo>
                        <a:pt x="30" y="190"/>
                      </a:lnTo>
                      <a:lnTo>
                        <a:pt x="18" y="173"/>
                      </a:lnTo>
                      <a:lnTo>
                        <a:pt x="10" y="154"/>
                      </a:lnTo>
                      <a:lnTo>
                        <a:pt x="4" y="134"/>
                      </a:lnTo>
                      <a:lnTo>
                        <a:pt x="0" y="114"/>
                      </a:lnTo>
                      <a:lnTo>
                        <a:pt x="0" y="92"/>
                      </a:lnTo>
                      <a:lnTo>
                        <a:pt x="7" y="72"/>
                      </a:lnTo>
                      <a:lnTo>
                        <a:pt x="17" y="54"/>
                      </a:lnTo>
                      <a:lnTo>
                        <a:pt x="30" y="38"/>
                      </a:lnTo>
                      <a:lnTo>
                        <a:pt x="45" y="25"/>
                      </a:lnTo>
                      <a:lnTo>
                        <a:pt x="59" y="14"/>
                      </a:lnTo>
                      <a:lnTo>
                        <a:pt x="71" y="6"/>
                      </a:lnTo>
                      <a:lnTo>
                        <a:pt x="80" y="1"/>
                      </a:lnTo>
                      <a:lnTo>
                        <a:pt x="83"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2" name="Freeform 44"/>
                <p:cNvSpPr>
                  <a:spLocks/>
                </p:cNvSpPr>
                <p:nvPr/>
              </p:nvSpPr>
              <p:spPr bwMode="auto">
                <a:xfrm>
                  <a:off x="4687888" y="2074863"/>
                  <a:ext cx="720725" cy="606425"/>
                </a:xfrm>
                <a:custGeom>
                  <a:avLst/>
                  <a:gdLst/>
                  <a:ahLst/>
                  <a:cxnLst>
                    <a:cxn ang="0">
                      <a:pos x="320" y="0"/>
                    </a:cxn>
                    <a:cxn ang="0">
                      <a:pos x="342" y="0"/>
                    </a:cxn>
                    <a:cxn ang="0">
                      <a:pos x="359" y="2"/>
                    </a:cxn>
                    <a:cxn ang="0">
                      <a:pos x="374" y="4"/>
                    </a:cxn>
                    <a:cxn ang="0">
                      <a:pos x="390" y="8"/>
                    </a:cxn>
                    <a:cxn ang="0">
                      <a:pos x="392" y="10"/>
                    </a:cxn>
                    <a:cxn ang="0">
                      <a:pos x="415" y="43"/>
                    </a:cxn>
                    <a:cxn ang="0">
                      <a:pos x="432" y="77"/>
                    </a:cxn>
                    <a:cxn ang="0">
                      <a:pos x="444" y="110"/>
                    </a:cxn>
                    <a:cxn ang="0">
                      <a:pos x="450" y="143"/>
                    </a:cxn>
                    <a:cxn ang="0">
                      <a:pos x="454" y="173"/>
                    </a:cxn>
                    <a:cxn ang="0">
                      <a:pos x="454" y="202"/>
                    </a:cxn>
                    <a:cxn ang="0">
                      <a:pos x="453" y="226"/>
                    </a:cxn>
                    <a:cxn ang="0">
                      <a:pos x="452" y="247"/>
                    </a:cxn>
                    <a:cxn ang="0">
                      <a:pos x="448" y="263"/>
                    </a:cxn>
                    <a:cxn ang="0">
                      <a:pos x="446" y="272"/>
                    </a:cxn>
                    <a:cxn ang="0">
                      <a:pos x="445" y="276"/>
                    </a:cxn>
                    <a:cxn ang="0">
                      <a:pos x="421" y="296"/>
                    </a:cxn>
                    <a:cxn ang="0">
                      <a:pos x="395" y="313"/>
                    </a:cxn>
                    <a:cxn ang="0">
                      <a:pos x="365" y="330"/>
                    </a:cxn>
                    <a:cxn ang="0">
                      <a:pos x="333" y="345"/>
                    </a:cxn>
                    <a:cxn ang="0">
                      <a:pos x="299" y="357"/>
                    </a:cxn>
                    <a:cxn ang="0">
                      <a:pos x="265" y="367"/>
                    </a:cxn>
                    <a:cxn ang="0">
                      <a:pos x="229" y="375"/>
                    </a:cxn>
                    <a:cxn ang="0">
                      <a:pos x="195" y="379"/>
                    </a:cxn>
                    <a:cxn ang="0">
                      <a:pos x="161" y="382"/>
                    </a:cxn>
                    <a:cxn ang="0">
                      <a:pos x="129" y="380"/>
                    </a:cxn>
                    <a:cxn ang="0">
                      <a:pos x="100" y="375"/>
                    </a:cxn>
                    <a:cxn ang="0">
                      <a:pos x="74" y="367"/>
                    </a:cxn>
                    <a:cxn ang="0">
                      <a:pos x="52" y="355"/>
                    </a:cxn>
                    <a:cxn ang="0">
                      <a:pos x="35" y="339"/>
                    </a:cxn>
                    <a:cxn ang="0">
                      <a:pos x="23" y="318"/>
                    </a:cxn>
                    <a:cxn ang="0">
                      <a:pos x="11" y="283"/>
                    </a:cxn>
                    <a:cxn ang="0">
                      <a:pos x="3" y="250"/>
                    </a:cxn>
                    <a:cxn ang="0">
                      <a:pos x="0" y="222"/>
                    </a:cxn>
                    <a:cxn ang="0">
                      <a:pos x="0" y="197"/>
                    </a:cxn>
                    <a:cxn ang="0">
                      <a:pos x="3" y="176"/>
                    </a:cxn>
                    <a:cxn ang="0">
                      <a:pos x="8" y="159"/>
                    </a:cxn>
                    <a:cxn ang="0">
                      <a:pos x="14" y="144"/>
                    </a:cxn>
                    <a:cxn ang="0">
                      <a:pos x="18" y="135"/>
                    </a:cxn>
                    <a:cxn ang="0">
                      <a:pos x="21" y="128"/>
                    </a:cxn>
                    <a:cxn ang="0">
                      <a:pos x="23" y="127"/>
                    </a:cxn>
                    <a:cxn ang="0">
                      <a:pos x="71" y="93"/>
                    </a:cxn>
                    <a:cxn ang="0">
                      <a:pos x="116" y="65"/>
                    </a:cxn>
                    <a:cxn ang="0">
                      <a:pos x="158" y="43"/>
                    </a:cxn>
                    <a:cxn ang="0">
                      <a:pos x="198" y="27"/>
                    </a:cxn>
                    <a:cxn ang="0">
                      <a:pos x="233" y="15"/>
                    </a:cxn>
                    <a:cxn ang="0">
                      <a:pos x="266" y="7"/>
                    </a:cxn>
                    <a:cxn ang="0">
                      <a:pos x="295" y="2"/>
                    </a:cxn>
                    <a:cxn ang="0">
                      <a:pos x="320" y="0"/>
                    </a:cxn>
                  </a:cxnLst>
                  <a:rect l="0" t="0" r="r" b="b"/>
                  <a:pathLst>
                    <a:path w="454" h="382">
                      <a:moveTo>
                        <a:pt x="320" y="0"/>
                      </a:moveTo>
                      <a:lnTo>
                        <a:pt x="342" y="0"/>
                      </a:lnTo>
                      <a:lnTo>
                        <a:pt x="359" y="2"/>
                      </a:lnTo>
                      <a:lnTo>
                        <a:pt x="374" y="4"/>
                      </a:lnTo>
                      <a:lnTo>
                        <a:pt x="390" y="8"/>
                      </a:lnTo>
                      <a:lnTo>
                        <a:pt x="392" y="10"/>
                      </a:lnTo>
                      <a:lnTo>
                        <a:pt x="415" y="43"/>
                      </a:lnTo>
                      <a:lnTo>
                        <a:pt x="432" y="77"/>
                      </a:lnTo>
                      <a:lnTo>
                        <a:pt x="444" y="110"/>
                      </a:lnTo>
                      <a:lnTo>
                        <a:pt x="450" y="143"/>
                      </a:lnTo>
                      <a:lnTo>
                        <a:pt x="454" y="173"/>
                      </a:lnTo>
                      <a:lnTo>
                        <a:pt x="454" y="202"/>
                      </a:lnTo>
                      <a:lnTo>
                        <a:pt x="453" y="226"/>
                      </a:lnTo>
                      <a:lnTo>
                        <a:pt x="452" y="247"/>
                      </a:lnTo>
                      <a:lnTo>
                        <a:pt x="448" y="263"/>
                      </a:lnTo>
                      <a:lnTo>
                        <a:pt x="446" y="272"/>
                      </a:lnTo>
                      <a:lnTo>
                        <a:pt x="445" y="276"/>
                      </a:lnTo>
                      <a:lnTo>
                        <a:pt x="421" y="296"/>
                      </a:lnTo>
                      <a:lnTo>
                        <a:pt x="395" y="313"/>
                      </a:lnTo>
                      <a:lnTo>
                        <a:pt x="365" y="330"/>
                      </a:lnTo>
                      <a:lnTo>
                        <a:pt x="333" y="345"/>
                      </a:lnTo>
                      <a:lnTo>
                        <a:pt x="299" y="357"/>
                      </a:lnTo>
                      <a:lnTo>
                        <a:pt x="265" y="367"/>
                      </a:lnTo>
                      <a:lnTo>
                        <a:pt x="229" y="375"/>
                      </a:lnTo>
                      <a:lnTo>
                        <a:pt x="195" y="379"/>
                      </a:lnTo>
                      <a:lnTo>
                        <a:pt x="161" y="382"/>
                      </a:lnTo>
                      <a:lnTo>
                        <a:pt x="129" y="380"/>
                      </a:lnTo>
                      <a:lnTo>
                        <a:pt x="100" y="375"/>
                      </a:lnTo>
                      <a:lnTo>
                        <a:pt x="74" y="367"/>
                      </a:lnTo>
                      <a:lnTo>
                        <a:pt x="52" y="355"/>
                      </a:lnTo>
                      <a:lnTo>
                        <a:pt x="35" y="339"/>
                      </a:lnTo>
                      <a:lnTo>
                        <a:pt x="23" y="318"/>
                      </a:lnTo>
                      <a:lnTo>
                        <a:pt x="11" y="283"/>
                      </a:lnTo>
                      <a:lnTo>
                        <a:pt x="3" y="250"/>
                      </a:lnTo>
                      <a:lnTo>
                        <a:pt x="0" y="222"/>
                      </a:lnTo>
                      <a:lnTo>
                        <a:pt x="0" y="197"/>
                      </a:lnTo>
                      <a:lnTo>
                        <a:pt x="3" y="176"/>
                      </a:lnTo>
                      <a:lnTo>
                        <a:pt x="8" y="159"/>
                      </a:lnTo>
                      <a:lnTo>
                        <a:pt x="14" y="144"/>
                      </a:lnTo>
                      <a:lnTo>
                        <a:pt x="18" y="135"/>
                      </a:lnTo>
                      <a:lnTo>
                        <a:pt x="21" y="128"/>
                      </a:lnTo>
                      <a:lnTo>
                        <a:pt x="23" y="127"/>
                      </a:lnTo>
                      <a:lnTo>
                        <a:pt x="71" y="93"/>
                      </a:lnTo>
                      <a:lnTo>
                        <a:pt x="116" y="65"/>
                      </a:lnTo>
                      <a:lnTo>
                        <a:pt x="158" y="43"/>
                      </a:lnTo>
                      <a:lnTo>
                        <a:pt x="198" y="27"/>
                      </a:lnTo>
                      <a:lnTo>
                        <a:pt x="233" y="15"/>
                      </a:lnTo>
                      <a:lnTo>
                        <a:pt x="266" y="7"/>
                      </a:lnTo>
                      <a:lnTo>
                        <a:pt x="295" y="2"/>
                      </a:lnTo>
                      <a:lnTo>
                        <a:pt x="320"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3" name="Freeform 45"/>
                <p:cNvSpPr>
                  <a:spLocks/>
                </p:cNvSpPr>
                <p:nvPr/>
              </p:nvSpPr>
              <p:spPr bwMode="auto">
                <a:xfrm>
                  <a:off x="5116513" y="2090738"/>
                  <a:ext cx="361950" cy="460375"/>
                </a:xfrm>
                <a:custGeom>
                  <a:avLst/>
                  <a:gdLst/>
                  <a:ahLst/>
                  <a:cxnLst>
                    <a:cxn ang="0">
                      <a:pos x="113" y="0"/>
                    </a:cxn>
                    <a:cxn ang="0">
                      <a:pos x="139" y="4"/>
                    </a:cxn>
                    <a:cxn ang="0">
                      <a:pos x="163" y="14"/>
                    </a:cxn>
                    <a:cxn ang="0">
                      <a:pos x="184" y="31"/>
                    </a:cxn>
                    <a:cxn ang="0">
                      <a:pos x="203" y="54"/>
                    </a:cxn>
                    <a:cxn ang="0">
                      <a:pos x="216" y="81"/>
                    </a:cxn>
                    <a:cxn ang="0">
                      <a:pos x="225" y="112"/>
                    </a:cxn>
                    <a:cxn ang="0">
                      <a:pos x="228" y="145"/>
                    </a:cxn>
                    <a:cxn ang="0">
                      <a:pos x="225" y="178"/>
                    </a:cxn>
                    <a:cxn ang="0">
                      <a:pos x="216" y="208"/>
                    </a:cxn>
                    <a:cxn ang="0">
                      <a:pos x="203" y="236"/>
                    </a:cxn>
                    <a:cxn ang="0">
                      <a:pos x="184" y="258"/>
                    </a:cxn>
                    <a:cxn ang="0">
                      <a:pos x="163" y="275"/>
                    </a:cxn>
                    <a:cxn ang="0">
                      <a:pos x="139" y="286"/>
                    </a:cxn>
                    <a:cxn ang="0">
                      <a:pos x="113" y="290"/>
                    </a:cxn>
                    <a:cxn ang="0">
                      <a:pos x="87" y="286"/>
                    </a:cxn>
                    <a:cxn ang="0">
                      <a:pos x="63" y="275"/>
                    </a:cxn>
                    <a:cxn ang="0">
                      <a:pos x="42" y="258"/>
                    </a:cxn>
                    <a:cxn ang="0">
                      <a:pos x="25" y="236"/>
                    </a:cxn>
                    <a:cxn ang="0">
                      <a:pos x="12" y="208"/>
                    </a:cxn>
                    <a:cxn ang="0">
                      <a:pos x="3" y="178"/>
                    </a:cxn>
                    <a:cxn ang="0">
                      <a:pos x="0" y="145"/>
                    </a:cxn>
                    <a:cxn ang="0">
                      <a:pos x="3" y="112"/>
                    </a:cxn>
                    <a:cxn ang="0">
                      <a:pos x="12" y="81"/>
                    </a:cxn>
                    <a:cxn ang="0">
                      <a:pos x="25" y="54"/>
                    </a:cxn>
                    <a:cxn ang="0">
                      <a:pos x="42" y="31"/>
                    </a:cxn>
                    <a:cxn ang="0">
                      <a:pos x="63" y="14"/>
                    </a:cxn>
                    <a:cxn ang="0">
                      <a:pos x="87" y="4"/>
                    </a:cxn>
                    <a:cxn ang="0">
                      <a:pos x="113" y="0"/>
                    </a:cxn>
                  </a:cxnLst>
                  <a:rect l="0" t="0" r="r" b="b"/>
                  <a:pathLst>
                    <a:path w="228" h="290">
                      <a:moveTo>
                        <a:pt x="113" y="0"/>
                      </a:moveTo>
                      <a:lnTo>
                        <a:pt x="139" y="4"/>
                      </a:lnTo>
                      <a:lnTo>
                        <a:pt x="163" y="14"/>
                      </a:lnTo>
                      <a:lnTo>
                        <a:pt x="184" y="31"/>
                      </a:lnTo>
                      <a:lnTo>
                        <a:pt x="203" y="54"/>
                      </a:lnTo>
                      <a:lnTo>
                        <a:pt x="216" y="81"/>
                      </a:lnTo>
                      <a:lnTo>
                        <a:pt x="225" y="112"/>
                      </a:lnTo>
                      <a:lnTo>
                        <a:pt x="228" y="145"/>
                      </a:lnTo>
                      <a:lnTo>
                        <a:pt x="225" y="178"/>
                      </a:lnTo>
                      <a:lnTo>
                        <a:pt x="216" y="208"/>
                      </a:lnTo>
                      <a:lnTo>
                        <a:pt x="203" y="236"/>
                      </a:lnTo>
                      <a:lnTo>
                        <a:pt x="184" y="258"/>
                      </a:lnTo>
                      <a:lnTo>
                        <a:pt x="163" y="275"/>
                      </a:lnTo>
                      <a:lnTo>
                        <a:pt x="139" y="286"/>
                      </a:lnTo>
                      <a:lnTo>
                        <a:pt x="113" y="290"/>
                      </a:lnTo>
                      <a:lnTo>
                        <a:pt x="87" y="286"/>
                      </a:lnTo>
                      <a:lnTo>
                        <a:pt x="63" y="275"/>
                      </a:lnTo>
                      <a:lnTo>
                        <a:pt x="42" y="258"/>
                      </a:lnTo>
                      <a:lnTo>
                        <a:pt x="25" y="236"/>
                      </a:lnTo>
                      <a:lnTo>
                        <a:pt x="12" y="208"/>
                      </a:lnTo>
                      <a:lnTo>
                        <a:pt x="3" y="178"/>
                      </a:lnTo>
                      <a:lnTo>
                        <a:pt x="0" y="145"/>
                      </a:lnTo>
                      <a:lnTo>
                        <a:pt x="3" y="112"/>
                      </a:lnTo>
                      <a:lnTo>
                        <a:pt x="12" y="81"/>
                      </a:lnTo>
                      <a:lnTo>
                        <a:pt x="25" y="54"/>
                      </a:lnTo>
                      <a:lnTo>
                        <a:pt x="42" y="31"/>
                      </a:lnTo>
                      <a:lnTo>
                        <a:pt x="63" y="14"/>
                      </a:lnTo>
                      <a:lnTo>
                        <a:pt x="87" y="4"/>
                      </a:lnTo>
                      <a:lnTo>
                        <a:pt x="11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4" name="Freeform 46"/>
                <p:cNvSpPr>
                  <a:spLocks/>
                </p:cNvSpPr>
                <p:nvPr/>
              </p:nvSpPr>
              <p:spPr bwMode="auto">
                <a:xfrm>
                  <a:off x="5157788" y="2114550"/>
                  <a:ext cx="304800" cy="387350"/>
                </a:xfrm>
                <a:custGeom>
                  <a:avLst/>
                  <a:gdLst/>
                  <a:ahLst/>
                  <a:cxnLst>
                    <a:cxn ang="0">
                      <a:pos x="96" y="0"/>
                    </a:cxn>
                    <a:cxn ang="0">
                      <a:pos x="119" y="3"/>
                    </a:cxn>
                    <a:cxn ang="0">
                      <a:pos x="138" y="12"/>
                    </a:cxn>
                    <a:cxn ang="0">
                      <a:pos x="157" y="27"/>
                    </a:cxn>
                    <a:cxn ang="0">
                      <a:pos x="171" y="47"/>
                    </a:cxn>
                    <a:cxn ang="0">
                      <a:pos x="183" y="69"/>
                    </a:cxn>
                    <a:cxn ang="0">
                      <a:pos x="190" y="94"/>
                    </a:cxn>
                    <a:cxn ang="0">
                      <a:pos x="192" y="123"/>
                    </a:cxn>
                    <a:cxn ang="0">
                      <a:pos x="190" y="151"/>
                    </a:cxn>
                    <a:cxn ang="0">
                      <a:pos x="183" y="177"/>
                    </a:cxn>
                    <a:cxn ang="0">
                      <a:pos x="171" y="200"/>
                    </a:cxn>
                    <a:cxn ang="0">
                      <a:pos x="157" y="218"/>
                    </a:cxn>
                    <a:cxn ang="0">
                      <a:pos x="138" y="233"/>
                    </a:cxn>
                    <a:cxn ang="0">
                      <a:pos x="119" y="242"/>
                    </a:cxn>
                    <a:cxn ang="0">
                      <a:pos x="96" y="244"/>
                    </a:cxn>
                    <a:cxn ang="0">
                      <a:pos x="74" y="242"/>
                    </a:cxn>
                    <a:cxn ang="0">
                      <a:pos x="54" y="233"/>
                    </a:cxn>
                    <a:cxn ang="0">
                      <a:pos x="36" y="218"/>
                    </a:cxn>
                    <a:cxn ang="0">
                      <a:pos x="21" y="200"/>
                    </a:cxn>
                    <a:cxn ang="0">
                      <a:pos x="10" y="177"/>
                    </a:cxn>
                    <a:cxn ang="0">
                      <a:pos x="3" y="151"/>
                    </a:cxn>
                    <a:cxn ang="0">
                      <a:pos x="0" y="123"/>
                    </a:cxn>
                    <a:cxn ang="0">
                      <a:pos x="3" y="94"/>
                    </a:cxn>
                    <a:cxn ang="0">
                      <a:pos x="10" y="69"/>
                    </a:cxn>
                    <a:cxn ang="0">
                      <a:pos x="21" y="47"/>
                    </a:cxn>
                    <a:cxn ang="0">
                      <a:pos x="36" y="27"/>
                    </a:cxn>
                    <a:cxn ang="0">
                      <a:pos x="54" y="12"/>
                    </a:cxn>
                    <a:cxn ang="0">
                      <a:pos x="74" y="3"/>
                    </a:cxn>
                    <a:cxn ang="0">
                      <a:pos x="96" y="0"/>
                    </a:cxn>
                  </a:cxnLst>
                  <a:rect l="0" t="0" r="r" b="b"/>
                  <a:pathLst>
                    <a:path w="192" h="244">
                      <a:moveTo>
                        <a:pt x="96" y="0"/>
                      </a:moveTo>
                      <a:lnTo>
                        <a:pt x="119" y="3"/>
                      </a:lnTo>
                      <a:lnTo>
                        <a:pt x="138" y="12"/>
                      </a:lnTo>
                      <a:lnTo>
                        <a:pt x="157" y="27"/>
                      </a:lnTo>
                      <a:lnTo>
                        <a:pt x="171" y="47"/>
                      </a:lnTo>
                      <a:lnTo>
                        <a:pt x="183" y="69"/>
                      </a:lnTo>
                      <a:lnTo>
                        <a:pt x="190" y="94"/>
                      </a:lnTo>
                      <a:lnTo>
                        <a:pt x="192" y="123"/>
                      </a:lnTo>
                      <a:lnTo>
                        <a:pt x="190" y="151"/>
                      </a:lnTo>
                      <a:lnTo>
                        <a:pt x="183" y="177"/>
                      </a:lnTo>
                      <a:lnTo>
                        <a:pt x="171" y="200"/>
                      </a:lnTo>
                      <a:lnTo>
                        <a:pt x="157" y="218"/>
                      </a:lnTo>
                      <a:lnTo>
                        <a:pt x="138" y="233"/>
                      </a:lnTo>
                      <a:lnTo>
                        <a:pt x="119" y="242"/>
                      </a:lnTo>
                      <a:lnTo>
                        <a:pt x="96" y="244"/>
                      </a:lnTo>
                      <a:lnTo>
                        <a:pt x="74" y="242"/>
                      </a:lnTo>
                      <a:lnTo>
                        <a:pt x="54" y="233"/>
                      </a:lnTo>
                      <a:lnTo>
                        <a:pt x="36" y="218"/>
                      </a:lnTo>
                      <a:lnTo>
                        <a:pt x="21" y="200"/>
                      </a:lnTo>
                      <a:lnTo>
                        <a:pt x="10" y="177"/>
                      </a:lnTo>
                      <a:lnTo>
                        <a:pt x="3" y="151"/>
                      </a:lnTo>
                      <a:lnTo>
                        <a:pt x="0" y="123"/>
                      </a:lnTo>
                      <a:lnTo>
                        <a:pt x="3" y="94"/>
                      </a:lnTo>
                      <a:lnTo>
                        <a:pt x="10" y="69"/>
                      </a:lnTo>
                      <a:lnTo>
                        <a:pt x="21" y="47"/>
                      </a:lnTo>
                      <a:lnTo>
                        <a:pt x="36" y="27"/>
                      </a:lnTo>
                      <a:lnTo>
                        <a:pt x="54" y="12"/>
                      </a:lnTo>
                      <a:lnTo>
                        <a:pt x="74" y="3"/>
                      </a:lnTo>
                      <a:lnTo>
                        <a:pt x="96"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5" name="Freeform 47"/>
                <p:cNvSpPr>
                  <a:spLocks/>
                </p:cNvSpPr>
                <p:nvPr/>
              </p:nvSpPr>
              <p:spPr bwMode="auto">
                <a:xfrm>
                  <a:off x="5435601" y="2563813"/>
                  <a:ext cx="317500" cy="361950"/>
                </a:xfrm>
                <a:custGeom>
                  <a:avLst/>
                  <a:gdLst/>
                  <a:ahLst/>
                  <a:cxnLst>
                    <a:cxn ang="0">
                      <a:pos x="82" y="0"/>
                    </a:cxn>
                    <a:cxn ang="0">
                      <a:pos x="98" y="16"/>
                    </a:cxn>
                    <a:cxn ang="0">
                      <a:pos x="108" y="27"/>
                    </a:cxn>
                    <a:cxn ang="0">
                      <a:pos x="120" y="41"/>
                    </a:cxn>
                    <a:cxn ang="0">
                      <a:pos x="133" y="56"/>
                    </a:cxn>
                    <a:cxn ang="0">
                      <a:pos x="146" y="74"/>
                    </a:cxn>
                    <a:cxn ang="0">
                      <a:pos x="173" y="111"/>
                    </a:cxn>
                    <a:cxn ang="0">
                      <a:pos x="183" y="129"/>
                    </a:cxn>
                    <a:cxn ang="0">
                      <a:pos x="192" y="146"/>
                    </a:cxn>
                    <a:cxn ang="0">
                      <a:pos x="198" y="165"/>
                    </a:cxn>
                    <a:cxn ang="0">
                      <a:pos x="200" y="180"/>
                    </a:cxn>
                    <a:cxn ang="0">
                      <a:pos x="199" y="195"/>
                    </a:cxn>
                    <a:cxn ang="0">
                      <a:pos x="192" y="207"/>
                    </a:cxn>
                    <a:cxn ang="0">
                      <a:pos x="182" y="216"/>
                    </a:cxn>
                    <a:cxn ang="0">
                      <a:pos x="165" y="223"/>
                    </a:cxn>
                    <a:cxn ang="0">
                      <a:pos x="133" y="228"/>
                    </a:cxn>
                    <a:cxn ang="0">
                      <a:pos x="104" y="228"/>
                    </a:cxn>
                    <a:cxn ang="0">
                      <a:pos x="80" y="224"/>
                    </a:cxn>
                    <a:cxn ang="0">
                      <a:pos x="59" y="216"/>
                    </a:cxn>
                    <a:cxn ang="0">
                      <a:pos x="42" y="204"/>
                    </a:cxn>
                    <a:cxn ang="0">
                      <a:pos x="29" y="190"/>
                    </a:cxn>
                    <a:cxn ang="0">
                      <a:pos x="19" y="174"/>
                    </a:cxn>
                    <a:cxn ang="0">
                      <a:pos x="9" y="155"/>
                    </a:cxn>
                    <a:cxn ang="0">
                      <a:pos x="4" y="136"/>
                    </a:cxn>
                    <a:cxn ang="0">
                      <a:pos x="0" y="116"/>
                    </a:cxn>
                    <a:cxn ang="0">
                      <a:pos x="0" y="93"/>
                    </a:cxn>
                    <a:cxn ang="0">
                      <a:pos x="7" y="74"/>
                    </a:cxn>
                    <a:cxn ang="0">
                      <a:pos x="17" y="55"/>
                    </a:cxn>
                    <a:cxn ang="0">
                      <a:pos x="31" y="38"/>
                    </a:cxn>
                    <a:cxn ang="0">
                      <a:pos x="45" y="25"/>
                    </a:cxn>
                    <a:cxn ang="0">
                      <a:pos x="58" y="14"/>
                    </a:cxn>
                    <a:cxn ang="0">
                      <a:pos x="70" y="6"/>
                    </a:cxn>
                    <a:cxn ang="0">
                      <a:pos x="79" y="1"/>
                    </a:cxn>
                    <a:cxn ang="0">
                      <a:pos x="82" y="0"/>
                    </a:cxn>
                  </a:cxnLst>
                  <a:rect l="0" t="0" r="r" b="b"/>
                  <a:pathLst>
                    <a:path w="200" h="228">
                      <a:moveTo>
                        <a:pt x="82" y="0"/>
                      </a:moveTo>
                      <a:lnTo>
                        <a:pt x="98" y="16"/>
                      </a:lnTo>
                      <a:lnTo>
                        <a:pt x="108" y="27"/>
                      </a:lnTo>
                      <a:lnTo>
                        <a:pt x="120" y="41"/>
                      </a:lnTo>
                      <a:lnTo>
                        <a:pt x="133" y="56"/>
                      </a:lnTo>
                      <a:lnTo>
                        <a:pt x="146" y="74"/>
                      </a:lnTo>
                      <a:lnTo>
                        <a:pt x="173" y="111"/>
                      </a:lnTo>
                      <a:lnTo>
                        <a:pt x="183" y="129"/>
                      </a:lnTo>
                      <a:lnTo>
                        <a:pt x="192" y="146"/>
                      </a:lnTo>
                      <a:lnTo>
                        <a:pt x="198" y="165"/>
                      </a:lnTo>
                      <a:lnTo>
                        <a:pt x="200" y="180"/>
                      </a:lnTo>
                      <a:lnTo>
                        <a:pt x="199" y="195"/>
                      </a:lnTo>
                      <a:lnTo>
                        <a:pt x="192" y="207"/>
                      </a:lnTo>
                      <a:lnTo>
                        <a:pt x="182" y="216"/>
                      </a:lnTo>
                      <a:lnTo>
                        <a:pt x="165" y="223"/>
                      </a:lnTo>
                      <a:lnTo>
                        <a:pt x="133" y="228"/>
                      </a:lnTo>
                      <a:lnTo>
                        <a:pt x="104" y="228"/>
                      </a:lnTo>
                      <a:lnTo>
                        <a:pt x="80" y="224"/>
                      </a:lnTo>
                      <a:lnTo>
                        <a:pt x="59" y="216"/>
                      </a:lnTo>
                      <a:lnTo>
                        <a:pt x="42" y="204"/>
                      </a:lnTo>
                      <a:lnTo>
                        <a:pt x="29" y="190"/>
                      </a:lnTo>
                      <a:lnTo>
                        <a:pt x="19" y="174"/>
                      </a:lnTo>
                      <a:lnTo>
                        <a:pt x="9" y="155"/>
                      </a:lnTo>
                      <a:lnTo>
                        <a:pt x="4" y="136"/>
                      </a:lnTo>
                      <a:lnTo>
                        <a:pt x="0" y="116"/>
                      </a:lnTo>
                      <a:lnTo>
                        <a:pt x="0" y="93"/>
                      </a:lnTo>
                      <a:lnTo>
                        <a:pt x="7" y="74"/>
                      </a:lnTo>
                      <a:lnTo>
                        <a:pt x="17" y="55"/>
                      </a:lnTo>
                      <a:lnTo>
                        <a:pt x="31" y="38"/>
                      </a:lnTo>
                      <a:lnTo>
                        <a:pt x="45" y="25"/>
                      </a:lnTo>
                      <a:lnTo>
                        <a:pt x="58" y="14"/>
                      </a:lnTo>
                      <a:lnTo>
                        <a:pt x="70" y="6"/>
                      </a:lnTo>
                      <a:lnTo>
                        <a:pt x="79" y="1"/>
                      </a:lnTo>
                      <a:lnTo>
                        <a:pt x="82"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6" name="Freeform 48"/>
                <p:cNvSpPr>
                  <a:spLocks/>
                </p:cNvSpPr>
                <p:nvPr/>
              </p:nvSpPr>
              <p:spPr bwMode="auto">
                <a:xfrm>
                  <a:off x="5538788" y="2316163"/>
                  <a:ext cx="719138" cy="604838"/>
                </a:xfrm>
                <a:custGeom>
                  <a:avLst/>
                  <a:gdLst/>
                  <a:ahLst/>
                  <a:cxnLst>
                    <a:cxn ang="0">
                      <a:pos x="319" y="0"/>
                    </a:cxn>
                    <a:cxn ang="0">
                      <a:pos x="342" y="0"/>
                    </a:cxn>
                    <a:cxn ang="0">
                      <a:pos x="359" y="1"/>
                    </a:cxn>
                    <a:cxn ang="0">
                      <a:pos x="373" y="4"/>
                    </a:cxn>
                    <a:cxn ang="0">
                      <a:pos x="389" y="8"/>
                    </a:cxn>
                    <a:cxn ang="0">
                      <a:pos x="392" y="9"/>
                    </a:cxn>
                    <a:cxn ang="0">
                      <a:pos x="414" y="42"/>
                    </a:cxn>
                    <a:cxn ang="0">
                      <a:pos x="431" y="77"/>
                    </a:cxn>
                    <a:cxn ang="0">
                      <a:pos x="443" y="110"/>
                    </a:cxn>
                    <a:cxn ang="0">
                      <a:pos x="450" y="143"/>
                    </a:cxn>
                    <a:cxn ang="0">
                      <a:pos x="453" y="173"/>
                    </a:cxn>
                    <a:cxn ang="0">
                      <a:pos x="453" y="202"/>
                    </a:cxn>
                    <a:cxn ang="0">
                      <a:pos x="452" y="226"/>
                    </a:cxn>
                    <a:cxn ang="0">
                      <a:pos x="451" y="247"/>
                    </a:cxn>
                    <a:cxn ang="0">
                      <a:pos x="447" y="263"/>
                    </a:cxn>
                    <a:cxn ang="0">
                      <a:pos x="446" y="272"/>
                    </a:cxn>
                    <a:cxn ang="0">
                      <a:pos x="444" y="276"/>
                    </a:cxn>
                    <a:cxn ang="0">
                      <a:pos x="423" y="294"/>
                    </a:cxn>
                    <a:cxn ang="0">
                      <a:pos x="398" y="311"/>
                    </a:cxn>
                    <a:cxn ang="0">
                      <a:pos x="371" y="327"/>
                    </a:cxn>
                    <a:cxn ang="0">
                      <a:pos x="340" y="340"/>
                    </a:cxn>
                    <a:cxn ang="0">
                      <a:pos x="309" y="352"/>
                    </a:cxn>
                    <a:cxn ang="0">
                      <a:pos x="276" y="363"/>
                    </a:cxn>
                    <a:cxn ang="0">
                      <a:pos x="243" y="371"/>
                    </a:cxn>
                    <a:cxn ang="0">
                      <a:pos x="210" y="377"/>
                    </a:cxn>
                    <a:cxn ang="0">
                      <a:pos x="179" y="380"/>
                    </a:cxn>
                    <a:cxn ang="0">
                      <a:pos x="147" y="381"/>
                    </a:cxn>
                    <a:cxn ang="0">
                      <a:pos x="118" y="379"/>
                    </a:cxn>
                    <a:cxn ang="0">
                      <a:pos x="92" y="373"/>
                    </a:cxn>
                    <a:cxn ang="0">
                      <a:pos x="68" y="364"/>
                    </a:cxn>
                    <a:cxn ang="0">
                      <a:pos x="48" y="352"/>
                    </a:cxn>
                    <a:cxn ang="0">
                      <a:pos x="33" y="338"/>
                    </a:cxn>
                    <a:cxn ang="0">
                      <a:pos x="22" y="318"/>
                    </a:cxn>
                    <a:cxn ang="0">
                      <a:pos x="10" y="282"/>
                    </a:cxn>
                    <a:cxn ang="0">
                      <a:pos x="2" y="249"/>
                    </a:cxn>
                    <a:cxn ang="0">
                      <a:pos x="0" y="220"/>
                    </a:cxn>
                    <a:cxn ang="0">
                      <a:pos x="0" y="195"/>
                    </a:cxn>
                    <a:cxn ang="0">
                      <a:pos x="2" y="174"/>
                    </a:cxn>
                    <a:cxn ang="0">
                      <a:pos x="8" y="157"/>
                    </a:cxn>
                    <a:cxn ang="0">
                      <a:pos x="13" y="144"/>
                    </a:cxn>
                    <a:cxn ang="0">
                      <a:pos x="17" y="135"/>
                    </a:cxn>
                    <a:cxn ang="0">
                      <a:pos x="21" y="128"/>
                    </a:cxn>
                    <a:cxn ang="0">
                      <a:pos x="22" y="127"/>
                    </a:cxn>
                    <a:cxn ang="0">
                      <a:pos x="71" y="92"/>
                    </a:cxn>
                    <a:cxn ang="0">
                      <a:pos x="115" y="65"/>
                    </a:cxn>
                    <a:cxn ang="0">
                      <a:pos x="158" y="42"/>
                    </a:cxn>
                    <a:cxn ang="0">
                      <a:pos x="197" y="26"/>
                    </a:cxn>
                    <a:cxn ang="0">
                      <a:pos x="232" y="15"/>
                    </a:cxn>
                    <a:cxn ang="0">
                      <a:pos x="265" y="7"/>
                    </a:cxn>
                    <a:cxn ang="0">
                      <a:pos x="294" y="1"/>
                    </a:cxn>
                    <a:cxn ang="0">
                      <a:pos x="319" y="0"/>
                    </a:cxn>
                  </a:cxnLst>
                  <a:rect l="0" t="0" r="r" b="b"/>
                  <a:pathLst>
                    <a:path w="453" h="381">
                      <a:moveTo>
                        <a:pt x="319" y="0"/>
                      </a:moveTo>
                      <a:lnTo>
                        <a:pt x="342" y="0"/>
                      </a:lnTo>
                      <a:lnTo>
                        <a:pt x="359" y="1"/>
                      </a:lnTo>
                      <a:lnTo>
                        <a:pt x="373" y="4"/>
                      </a:lnTo>
                      <a:lnTo>
                        <a:pt x="389" y="8"/>
                      </a:lnTo>
                      <a:lnTo>
                        <a:pt x="392" y="9"/>
                      </a:lnTo>
                      <a:lnTo>
                        <a:pt x="414" y="42"/>
                      </a:lnTo>
                      <a:lnTo>
                        <a:pt x="431" y="77"/>
                      </a:lnTo>
                      <a:lnTo>
                        <a:pt x="443" y="110"/>
                      </a:lnTo>
                      <a:lnTo>
                        <a:pt x="450" y="143"/>
                      </a:lnTo>
                      <a:lnTo>
                        <a:pt x="453" y="173"/>
                      </a:lnTo>
                      <a:lnTo>
                        <a:pt x="453" y="202"/>
                      </a:lnTo>
                      <a:lnTo>
                        <a:pt x="452" y="226"/>
                      </a:lnTo>
                      <a:lnTo>
                        <a:pt x="451" y="247"/>
                      </a:lnTo>
                      <a:lnTo>
                        <a:pt x="447" y="263"/>
                      </a:lnTo>
                      <a:lnTo>
                        <a:pt x="446" y="272"/>
                      </a:lnTo>
                      <a:lnTo>
                        <a:pt x="444" y="276"/>
                      </a:lnTo>
                      <a:lnTo>
                        <a:pt x="423" y="294"/>
                      </a:lnTo>
                      <a:lnTo>
                        <a:pt x="398" y="311"/>
                      </a:lnTo>
                      <a:lnTo>
                        <a:pt x="371" y="327"/>
                      </a:lnTo>
                      <a:lnTo>
                        <a:pt x="340" y="340"/>
                      </a:lnTo>
                      <a:lnTo>
                        <a:pt x="309" y="352"/>
                      </a:lnTo>
                      <a:lnTo>
                        <a:pt x="276" y="363"/>
                      </a:lnTo>
                      <a:lnTo>
                        <a:pt x="243" y="371"/>
                      </a:lnTo>
                      <a:lnTo>
                        <a:pt x="210" y="377"/>
                      </a:lnTo>
                      <a:lnTo>
                        <a:pt x="179" y="380"/>
                      </a:lnTo>
                      <a:lnTo>
                        <a:pt x="147" y="381"/>
                      </a:lnTo>
                      <a:lnTo>
                        <a:pt x="118" y="379"/>
                      </a:lnTo>
                      <a:lnTo>
                        <a:pt x="92" y="373"/>
                      </a:lnTo>
                      <a:lnTo>
                        <a:pt x="68" y="364"/>
                      </a:lnTo>
                      <a:lnTo>
                        <a:pt x="48" y="352"/>
                      </a:lnTo>
                      <a:lnTo>
                        <a:pt x="33" y="338"/>
                      </a:lnTo>
                      <a:lnTo>
                        <a:pt x="22" y="318"/>
                      </a:lnTo>
                      <a:lnTo>
                        <a:pt x="10" y="282"/>
                      </a:lnTo>
                      <a:lnTo>
                        <a:pt x="2" y="249"/>
                      </a:lnTo>
                      <a:lnTo>
                        <a:pt x="0" y="220"/>
                      </a:lnTo>
                      <a:lnTo>
                        <a:pt x="0" y="195"/>
                      </a:lnTo>
                      <a:lnTo>
                        <a:pt x="2" y="174"/>
                      </a:lnTo>
                      <a:lnTo>
                        <a:pt x="8" y="157"/>
                      </a:lnTo>
                      <a:lnTo>
                        <a:pt x="13" y="144"/>
                      </a:lnTo>
                      <a:lnTo>
                        <a:pt x="17" y="135"/>
                      </a:lnTo>
                      <a:lnTo>
                        <a:pt x="21" y="128"/>
                      </a:lnTo>
                      <a:lnTo>
                        <a:pt x="22" y="127"/>
                      </a:lnTo>
                      <a:lnTo>
                        <a:pt x="71" y="92"/>
                      </a:lnTo>
                      <a:lnTo>
                        <a:pt x="115" y="65"/>
                      </a:lnTo>
                      <a:lnTo>
                        <a:pt x="158" y="42"/>
                      </a:lnTo>
                      <a:lnTo>
                        <a:pt x="197" y="26"/>
                      </a:lnTo>
                      <a:lnTo>
                        <a:pt x="232" y="15"/>
                      </a:lnTo>
                      <a:lnTo>
                        <a:pt x="265" y="7"/>
                      </a:lnTo>
                      <a:lnTo>
                        <a:pt x="294" y="1"/>
                      </a:lnTo>
                      <a:lnTo>
                        <a:pt x="319"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7" name="Freeform 49"/>
                <p:cNvSpPr>
                  <a:spLocks/>
                </p:cNvSpPr>
                <p:nvPr/>
              </p:nvSpPr>
              <p:spPr bwMode="auto">
                <a:xfrm>
                  <a:off x="5964238" y="2320925"/>
                  <a:ext cx="363538" cy="460375"/>
                </a:xfrm>
                <a:custGeom>
                  <a:avLst/>
                  <a:gdLst/>
                  <a:ahLst/>
                  <a:cxnLst>
                    <a:cxn ang="0">
                      <a:pos x="114" y="0"/>
                    </a:cxn>
                    <a:cxn ang="0">
                      <a:pos x="141" y="4"/>
                    </a:cxn>
                    <a:cxn ang="0">
                      <a:pos x="164" y="14"/>
                    </a:cxn>
                    <a:cxn ang="0">
                      <a:pos x="185" y="31"/>
                    </a:cxn>
                    <a:cxn ang="0">
                      <a:pos x="204" y="54"/>
                    </a:cxn>
                    <a:cxn ang="0">
                      <a:pos x="217" y="81"/>
                    </a:cxn>
                    <a:cxn ang="0">
                      <a:pos x="226" y="112"/>
                    </a:cxn>
                    <a:cxn ang="0">
                      <a:pos x="229" y="145"/>
                    </a:cxn>
                    <a:cxn ang="0">
                      <a:pos x="226" y="178"/>
                    </a:cxn>
                    <a:cxn ang="0">
                      <a:pos x="217" y="208"/>
                    </a:cxn>
                    <a:cxn ang="0">
                      <a:pos x="204" y="236"/>
                    </a:cxn>
                    <a:cxn ang="0">
                      <a:pos x="185" y="258"/>
                    </a:cxn>
                    <a:cxn ang="0">
                      <a:pos x="164" y="275"/>
                    </a:cxn>
                    <a:cxn ang="0">
                      <a:pos x="141" y="286"/>
                    </a:cxn>
                    <a:cxn ang="0">
                      <a:pos x="114" y="290"/>
                    </a:cxn>
                    <a:cxn ang="0">
                      <a:pos x="88" y="286"/>
                    </a:cxn>
                    <a:cxn ang="0">
                      <a:pos x="64" y="275"/>
                    </a:cxn>
                    <a:cxn ang="0">
                      <a:pos x="43" y="258"/>
                    </a:cxn>
                    <a:cxn ang="0">
                      <a:pos x="25" y="236"/>
                    </a:cxn>
                    <a:cxn ang="0">
                      <a:pos x="12" y="208"/>
                    </a:cxn>
                    <a:cxn ang="0">
                      <a:pos x="3" y="178"/>
                    </a:cxn>
                    <a:cxn ang="0">
                      <a:pos x="0" y="145"/>
                    </a:cxn>
                    <a:cxn ang="0">
                      <a:pos x="3" y="112"/>
                    </a:cxn>
                    <a:cxn ang="0">
                      <a:pos x="12" y="81"/>
                    </a:cxn>
                    <a:cxn ang="0">
                      <a:pos x="25" y="54"/>
                    </a:cxn>
                    <a:cxn ang="0">
                      <a:pos x="43" y="31"/>
                    </a:cxn>
                    <a:cxn ang="0">
                      <a:pos x="64" y="14"/>
                    </a:cxn>
                    <a:cxn ang="0">
                      <a:pos x="88" y="4"/>
                    </a:cxn>
                    <a:cxn ang="0">
                      <a:pos x="114" y="0"/>
                    </a:cxn>
                  </a:cxnLst>
                  <a:rect l="0" t="0" r="r" b="b"/>
                  <a:pathLst>
                    <a:path w="229" h="290">
                      <a:moveTo>
                        <a:pt x="114" y="0"/>
                      </a:moveTo>
                      <a:lnTo>
                        <a:pt x="141" y="4"/>
                      </a:lnTo>
                      <a:lnTo>
                        <a:pt x="164" y="14"/>
                      </a:lnTo>
                      <a:lnTo>
                        <a:pt x="185" y="31"/>
                      </a:lnTo>
                      <a:lnTo>
                        <a:pt x="204" y="54"/>
                      </a:lnTo>
                      <a:lnTo>
                        <a:pt x="217" y="81"/>
                      </a:lnTo>
                      <a:lnTo>
                        <a:pt x="226" y="112"/>
                      </a:lnTo>
                      <a:lnTo>
                        <a:pt x="229" y="145"/>
                      </a:lnTo>
                      <a:lnTo>
                        <a:pt x="226" y="178"/>
                      </a:lnTo>
                      <a:lnTo>
                        <a:pt x="217" y="208"/>
                      </a:lnTo>
                      <a:lnTo>
                        <a:pt x="204" y="236"/>
                      </a:lnTo>
                      <a:lnTo>
                        <a:pt x="185" y="258"/>
                      </a:lnTo>
                      <a:lnTo>
                        <a:pt x="164" y="275"/>
                      </a:lnTo>
                      <a:lnTo>
                        <a:pt x="141" y="286"/>
                      </a:lnTo>
                      <a:lnTo>
                        <a:pt x="114" y="290"/>
                      </a:lnTo>
                      <a:lnTo>
                        <a:pt x="88" y="286"/>
                      </a:lnTo>
                      <a:lnTo>
                        <a:pt x="64" y="275"/>
                      </a:lnTo>
                      <a:lnTo>
                        <a:pt x="43" y="258"/>
                      </a:lnTo>
                      <a:lnTo>
                        <a:pt x="25" y="236"/>
                      </a:lnTo>
                      <a:lnTo>
                        <a:pt x="12" y="208"/>
                      </a:lnTo>
                      <a:lnTo>
                        <a:pt x="3" y="178"/>
                      </a:lnTo>
                      <a:lnTo>
                        <a:pt x="0" y="145"/>
                      </a:lnTo>
                      <a:lnTo>
                        <a:pt x="3" y="112"/>
                      </a:lnTo>
                      <a:lnTo>
                        <a:pt x="12" y="81"/>
                      </a:lnTo>
                      <a:lnTo>
                        <a:pt x="25" y="54"/>
                      </a:lnTo>
                      <a:lnTo>
                        <a:pt x="43" y="31"/>
                      </a:lnTo>
                      <a:lnTo>
                        <a:pt x="64" y="14"/>
                      </a:lnTo>
                      <a:lnTo>
                        <a:pt x="88" y="4"/>
                      </a:lnTo>
                      <a:lnTo>
                        <a:pt x="114"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48" name="Freeform 50"/>
                <p:cNvSpPr>
                  <a:spLocks/>
                </p:cNvSpPr>
                <p:nvPr/>
              </p:nvSpPr>
              <p:spPr bwMode="auto">
                <a:xfrm>
                  <a:off x="6008688" y="2346325"/>
                  <a:ext cx="304800" cy="387350"/>
                </a:xfrm>
                <a:custGeom>
                  <a:avLst/>
                  <a:gdLst/>
                  <a:ahLst/>
                  <a:cxnLst>
                    <a:cxn ang="0">
                      <a:pos x="96" y="0"/>
                    </a:cxn>
                    <a:cxn ang="0">
                      <a:pos x="118" y="2"/>
                    </a:cxn>
                    <a:cxn ang="0">
                      <a:pos x="138" y="11"/>
                    </a:cxn>
                    <a:cxn ang="0">
                      <a:pos x="156" y="26"/>
                    </a:cxn>
                    <a:cxn ang="0">
                      <a:pos x="171" y="46"/>
                    </a:cxn>
                    <a:cxn ang="0">
                      <a:pos x="182" y="68"/>
                    </a:cxn>
                    <a:cxn ang="0">
                      <a:pos x="189" y="93"/>
                    </a:cxn>
                    <a:cxn ang="0">
                      <a:pos x="192" y="122"/>
                    </a:cxn>
                    <a:cxn ang="0">
                      <a:pos x="189" y="150"/>
                    </a:cxn>
                    <a:cxn ang="0">
                      <a:pos x="182" y="176"/>
                    </a:cxn>
                    <a:cxn ang="0">
                      <a:pos x="171" y="199"/>
                    </a:cxn>
                    <a:cxn ang="0">
                      <a:pos x="156" y="217"/>
                    </a:cxn>
                    <a:cxn ang="0">
                      <a:pos x="138" y="232"/>
                    </a:cxn>
                    <a:cxn ang="0">
                      <a:pos x="118" y="241"/>
                    </a:cxn>
                    <a:cxn ang="0">
                      <a:pos x="96" y="244"/>
                    </a:cxn>
                    <a:cxn ang="0">
                      <a:pos x="73" y="241"/>
                    </a:cxn>
                    <a:cxn ang="0">
                      <a:pos x="54" y="232"/>
                    </a:cxn>
                    <a:cxn ang="0">
                      <a:pos x="35" y="217"/>
                    </a:cxn>
                    <a:cxn ang="0">
                      <a:pos x="21" y="199"/>
                    </a:cxn>
                    <a:cxn ang="0">
                      <a:pos x="9" y="176"/>
                    </a:cxn>
                    <a:cxn ang="0">
                      <a:pos x="2" y="150"/>
                    </a:cxn>
                    <a:cxn ang="0">
                      <a:pos x="0" y="122"/>
                    </a:cxn>
                    <a:cxn ang="0">
                      <a:pos x="2" y="93"/>
                    </a:cxn>
                    <a:cxn ang="0">
                      <a:pos x="9" y="68"/>
                    </a:cxn>
                    <a:cxn ang="0">
                      <a:pos x="21" y="46"/>
                    </a:cxn>
                    <a:cxn ang="0">
                      <a:pos x="35" y="26"/>
                    </a:cxn>
                    <a:cxn ang="0">
                      <a:pos x="54" y="11"/>
                    </a:cxn>
                    <a:cxn ang="0">
                      <a:pos x="73" y="2"/>
                    </a:cxn>
                    <a:cxn ang="0">
                      <a:pos x="96" y="0"/>
                    </a:cxn>
                  </a:cxnLst>
                  <a:rect l="0" t="0" r="r" b="b"/>
                  <a:pathLst>
                    <a:path w="192" h="244">
                      <a:moveTo>
                        <a:pt x="96" y="0"/>
                      </a:moveTo>
                      <a:lnTo>
                        <a:pt x="118" y="2"/>
                      </a:lnTo>
                      <a:lnTo>
                        <a:pt x="138" y="11"/>
                      </a:lnTo>
                      <a:lnTo>
                        <a:pt x="156" y="26"/>
                      </a:lnTo>
                      <a:lnTo>
                        <a:pt x="171" y="46"/>
                      </a:lnTo>
                      <a:lnTo>
                        <a:pt x="182" y="68"/>
                      </a:lnTo>
                      <a:lnTo>
                        <a:pt x="189" y="93"/>
                      </a:lnTo>
                      <a:lnTo>
                        <a:pt x="192" y="122"/>
                      </a:lnTo>
                      <a:lnTo>
                        <a:pt x="189" y="150"/>
                      </a:lnTo>
                      <a:lnTo>
                        <a:pt x="182" y="176"/>
                      </a:lnTo>
                      <a:lnTo>
                        <a:pt x="171" y="199"/>
                      </a:lnTo>
                      <a:lnTo>
                        <a:pt x="156" y="217"/>
                      </a:lnTo>
                      <a:lnTo>
                        <a:pt x="138" y="232"/>
                      </a:lnTo>
                      <a:lnTo>
                        <a:pt x="118" y="241"/>
                      </a:lnTo>
                      <a:lnTo>
                        <a:pt x="96" y="244"/>
                      </a:lnTo>
                      <a:lnTo>
                        <a:pt x="73" y="241"/>
                      </a:lnTo>
                      <a:lnTo>
                        <a:pt x="54" y="232"/>
                      </a:lnTo>
                      <a:lnTo>
                        <a:pt x="35" y="217"/>
                      </a:lnTo>
                      <a:lnTo>
                        <a:pt x="21" y="199"/>
                      </a:lnTo>
                      <a:lnTo>
                        <a:pt x="9" y="176"/>
                      </a:lnTo>
                      <a:lnTo>
                        <a:pt x="2" y="150"/>
                      </a:lnTo>
                      <a:lnTo>
                        <a:pt x="0" y="122"/>
                      </a:lnTo>
                      <a:lnTo>
                        <a:pt x="2" y="93"/>
                      </a:lnTo>
                      <a:lnTo>
                        <a:pt x="9" y="68"/>
                      </a:lnTo>
                      <a:lnTo>
                        <a:pt x="21" y="46"/>
                      </a:lnTo>
                      <a:lnTo>
                        <a:pt x="35" y="26"/>
                      </a:lnTo>
                      <a:lnTo>
                        <a:pt x="54" y="11"/>
                      </a:lnTo>
                      <a:lnTo>
                        <a:pt x="73" y="2"/>
                      </a:lnTo>
                      <a:lnTo>
                        <a:pt x="96"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grpSp>
        </p:grpSp>
        <p:grpSp>
          <p:nvGrpSpPr>
            <p:cNvPr id="148" name="Group 147"/>
            <p:cNvGrpSpPr/>
            <p:nvPr/>
          </p:nvGrpSpPr>
          <p:grpSpPr>
            <a:xfrm>
              <a:off x="4369520" y="1884216"/>
              <a:ext cx="3505200" cy="4267199"/>
              <a:chOff x="836612" y="1884216"/>
              <a:chExt cx="3505200" cy="4267199"/>
            </a:xfrm>
          </p:grpSpPr>
          <p:sp>
            <p:nvSpPr>
              <p:cNvPr id="149" name="Rectangle 148"/>
              <p:cNvSpPr/>
              <p:nvPr/>
            </p:nvSpPr>
            <p:spPr>
              <a:xfrm>
                <a:off x="836612" y="2369124"/>
                <a:ext cx="3505200" cy="3782291"/>
              </a:xfrm>
              <a:prstGeom prst="rect">
                <a:avLst/>
              </a:prstGeom>
              <a:gradFill flip="none" rotWithShape="1">
                <a:gsLst>
                  <a:gs pos="22500">
                    <a:schemeClr val="bg1">
                      <a:lumMod val="95000"/>
                      <a:alpha val="20000"/>
                    </a:schemeClr>
                  </a:gs>
                  <a:gs pos="39000">
                    <a:schemeClr val="bg1">
                      <a:lumMod val="100000"/>
                      <a:alpha val="26000"/>
                    </a:schemeClr>
                  </a:gs>
                  <a:gs pos="66000">
                    <a:schemeClr val="bg1">
                      <a:lumMod val="85000"/>
                    </a:schemeClr>
                  </a:gs>
                </a:gsLst>
                <a:lin ang="162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lIns="274320" tIns="731520" rIns="274320" rtlCol="0" anchor="t" anchorCtr="0"/>
              <a:lstStyle/>
              <a:p>
                <a:pPr lvl="0" algn="ctr"/>
                <a:r>
                  <a:rPr lang="en-US" sz="1800" kern="0" dirty="0">
                    <a:solidFill>
                      <a:prstClr val="black">
                        <a:lumMod val="75000"/>
                        <a:lumOff val="25000"/>
                      </a:prstClr>
                    </a:solidFill>
                    <a:latin typeface="Arial" panose="020B0604020202020204" pitchFamily="34" charset="0"/>
                    <a:cs typeface="Arial" pitchFamily="34" charset="0"/>
                  </a:rPr>
                  <a:t>The audit covered the period from 1st January 2016 to 31st March 2018</a:t>
                </a:r>
                <a:endParaRPr kumimoji="0" lang="en-US" sz="1800" b="0" i="0" u="none" strike="noStrike" kern="0" cap="none" spc="0" normalizeH="0" baseline="0" noProof="0" dirty="0">
                  <a:ln>
                    <a:noFill/>
                  </a:ln>
                  <a:solidFill>
                    <a:prstClr val="black">
                      <a:lumMod val="75000"/>
                      <a:lumOff val="25000"/>
                    </a:prstClr>
                  </a:solidFill>
                  <a:effectLst/>
                  <a:uLnTx/>
                  <a:uFillTx/>
                  <a:latin typeface="Arial" panose="020B0604020202020204" pitchFamily="34" charset="0"/>
                  <a:cs typeface="Arial" pitchFamily="34" charset="0"/>
                </a:endParaRPr>
              </a:p>
            </p:txBody>
          </p:sp>
          <p:grpSp>
            <p:nvGrpSpPr>
              <p:cNvPr id="150" name="Group 149"/>
              <p:cNvGrpSpPr/>
              <p:nvPr/>
            </p:nvGrpSpPr>
            <p:grpSpPr>
              <a:xfrm>
                <a:off x="1202467" y="1884216"/>
                <a:ext cx="2773487" cy="913198"/>
                <a:chOff x="2513013" y="1604963"/>
                <a:chExt cx="6884988" cy="2266950"/>
              </a:xfrm>
            </p:grpSpPr>
            <p:sp>
              <p:nvSpPr>
                <p:cNvPr id="151" name="Freeform 6"/>
                <p:cNvSpPr>
                  <a:spLocks/>
                </p:cNvSpPr>
                <p:nvPr/>
              </p:nvSpPr>
              <p:spPr bwMode="auto">
                <a:xfrm>
                  <a:off x="3822701" y="1935163"/>
                  <a:ext cx="1346200" cy="1620838"/>
                </a:xfrm>
                <a:custGeom>
                  <a:avLst/>
                  <a:gdLst/>
                  <a:ahLst/>
                  <a:cxnLst>
                    <a:cxn ang="0">
                      <a:pos x="142" y="0"/>
                    </a:cxn>
                    <a:cxn ang="0">
                      <a:pos x="530" y="588"/>
                    </a:cxn>
                    <a:cxn ang="0">
                      <a:pos x="531" y="591"/>
                    </a:cxn>
                    <a:cxn ang="0">
                      <a:pos x="535" y="598"/>
                    </a:cxn>
                    <a:cxn ang="0">
                      <a:pos x="543" y="608"/>
                    </a:cxn>
                    <a:cxn ang="0">
                      <a:pos x="553" y="621"/>
                    </a:cxn>
                    <a:cxn ang="0">
                      <a:pos x="566" y="637"/>
                    </a:cxn>
                    <a:cxn ang="0">
                      <a:pos x="584" y="654"/>
                    </a:cxn>
                    <a:cxn ang="0">
                      <a:pos x="605" y="671"/>
                    </a:cxn>
                    <a:cxn ang="0">
                      <a:pos x="628" y="689"/>
                    </a:cxn>
                    <a:cxn ang="0">
                      <a:pos x="657" y="704"/>
                    </a:cxn>
                    <a:cxn ang="0">
                      <a:pos x="690" y="720"/>
                    </a:cxn>
                    <a:cxn ang="0">
                      <a:pos x="727" y="732"/>
                    </a:cxn>
                    <a:cxn ang="0">
                      <a:pos x="769" y="741"/>
                    </a:cxn>
                    <a:cxn ang="0">
                      <a:pos x="815" y="747"/>
                    </a:cxn>
                    <a:cxn ang="0">
                      <a:pos x="833" y="749"/>
                    </a:cxn>
                    <a:cxn ang="0">
                      <a:pos x="844" y="753"/>
                    </a:cxn>
                    <a:cxn ang="0">
                      <a:pos x="848" y="758"/>
                    </a:cxn>
                    <a:cxn ang="0">
                      <a:pos x="845" y="765"/>
                    </a:cxn>
                    <a:cxn ang="0">
                      <a:pos x="837" y="774"/>
                    </a:cxn>
                    <a:cxn ang="0">
                      <a:pos x="823" y="784"/>
                    </a:cxn>
                    <a:cxn ang="0">
                      <a:pos x="805" y="794"/>
                    </a:cxn>
                    <a:cxn ang="0">
                      <a:pos x="781" y="806"/>
                    </a:cxn>
                    <a:cxn ang="0">
                      <a:pos x="753" y="819"/>
                    </a:cxn>
                    <a:cxn ang="0">
                      <a:pos x="723" y="832"/>
                    </a:cxn>
                    <a:cxn ang="0">
                      <a:pos x="690" y="845"/>
                    </a:cxn>
                    <a:cxn ang="0">
                      <a:pos x="653" y="860"/>
                    </a:cxn>
                    <a:cxn ang="0">
                      <a:pos x="616" y="873"/>
                    </a:cxn>
                    <a:cxn ang="0">
                      <a:pos x="538" y="902"/>
                    </a:cxn>
                    <a:cxn ang="0">
                      <a:pos x="497" y="917"/>
                    </a:cxn>
                    <a:cxn ang="0">
                      <a:pos x="457" y="930"/>
                    </a:cxn>
                    <a:cxn ang="0">
                      <a:pos x="418" y="944"/>
                    </a:cxn>
                    <a:cxn ang="0">
                      <a:pos x="344" y="968"/>
                    </a:cxn>
                    <a:cxn ang="0">
                      <a:pos x="311" y="980"/>
                    </a:cxn>
                    <a:cxn ang="0">
                      <a:pos x="280" y="989"/>
                    </a:cxn>
                    <a:cxn ang="0">
                      <a:pos x="209" y="1013"/>
                    </a:cxn>
                    <a:cxn ang="0">
                      <a:pos x="194" y="1017"/>
                    </a:cxn>
                    <a:cxn ang="0">
                      <a:pos x="185" y="1020"/>
                    </a:cxn>
                    <a:cxn ang="0">
                      <a:pos x="182" y="1021"/>
                    </a:cxn>
                    <a:cxn ang="0">
                      <a:pos x="0" y="113"/>
                    </a:cxn>
                    <a:cxn ang="0">
                      <a:pos x="142" y="0"/>
                    </a:cxn>
                  </a:cxnLst>
                  <a:rect l="0" t="0" r="r" b="b"/>
                  <a:pathLst>
                    <a:path w="848" h="1021">
                      <a:moveTo>
                        <a:pt x="142" y="0"/>
                      </a:moveTo>
                      <a:lnTo>
                        <a:pt x="530" y="588"/>
                      </a:lnTo>
                      <a:lnTo>
                        <a:pt x="531" y="591"/>
                      </a:lnTo>
                      <a:lnTo>
                        <a:pt x="535" y="598"/>
                      </a:lnTo>
                      <a:lnTo>
                        <a:pt x="543" y="608"/>
                      </a:lnTo>
                      <a:lnTo>
                        <a:pt x="553" y="621"/>
                      </a:lnTo>
                      <a:lnTo>
                        <a:pt x="566" y="637"/>
                      </a:lnTo>
                      <a:lnTo>
                        <a:pt x="584" y="654"/>
                      </a:lnTo>
                      <a:lnTo>
                        <a:pt x="605" y="671"/>
                      </a:lnTo>
                      <a:lnTo>
                        <a:pt x="628" y="689"/>
                      </a:lnTo>
                      <a:lnTo>
                        <a:pt x="657" y="704"/>
                      </a:lnTo>
                      <a:lnTo>
                        <a:pt x="690" y="720"/>
                      </a:lnTo>
                      <a:lnTo>
                        <a:pt x="727" y="732"/>
                      </a:lnTo>
                      <a:lnTo>
                        <a:pt x="769" y="741"/>
                      </a:lnTo>
                      <a:lnTo>
                        <a:pt x="815" y="747"/>
                      </a:lnTo>
                      <a:lnTo>
                        <a:pt x="833" y="749"/>
                      </a:lnTo>
                      <a:lnTo>
                        <a:pt x="844" y="753"/>
                      </a:lnTo>
                      <a:lnTo>
                        <a:pt x="848" y="758"/>
                      </a:lnTo>
                      <a:lnTo>
                        <a:pt x="845" y="765"/>
                      </a:lnTo>
                      <a:lnTo>
                        <a:pt x="837" y="774"/>
                      </a:lnTo>
                      <a:lnTo>
                        <a:pt x="823" y="784"/>
                      </a:lnTo>
                      <a:lnTo>
                        <a:pt x="805" y="794"/>
                      </a:lnTo>
                      <a:lnTo>
                        <a:pt x="781" y="806"/>
                      </a:lnTo>
                      <a:lnTo>
                        <a:pt x="753" y="819"/>
                      </a:lnTo>
                      <a:lnTo>
                        <a:pt x="723" y="832"/>
                      </a:lnTo>
                      <a:lnTo>
                        <a:pt x="690" y="845"/>
                      </a:lnTo>
                      <a:lnTo>
                        <a:pt x="653" y="860"/>
                      </a:lnTo>
                      <a:lnTo>
                        <a:pt x="616" y="873"/>
                      </a:lnTo>
                      <a:lnTo>
                        <a:pt x="538" y="902"/>
                      </a:lnTo>
                      <a:lnTo>
                        <a:pt x="497" y="917"/>
                      </a:lnTo>
                      <a:lnTo>
                        <a:pt x="457" y="930"/>
                      </a:lnTo>
                      <a:lnTo>
                        <a:pt x="418" y="944"/>
                      </a:lnTo>
                      <a:lnTo>
                        <a:pt x="344" y="968"/>
                      </a:lnTo>
                      <a:lnTo>
                        <a:pt x="311" y="980"/>
                      </a:lnTo>
                      <a:lnTo>
                        <a:pt x="280" y="989"/>
                      </a:lnTo>
                      <a:lnTo>
                        <a:pt x="209" y="1013"/>
                      </a:lnTo>
                      <a:lnTo>
                        <a:pt x="194" y="1017"/>
                      </a:lnTo>
                      <a:lnTo>
                        <a:pt x="185" y="1020"/>
                      </a:lnTo>
                      <a:lnTo>
                        <a:pt x="182" y="1021"/>
                      </a:lnTo>
                      <a:lnTo>
                        <a:pt x="0" y="113"/>
                      </a:lnTo>
                      <a:lnTo>
                        <a:pt x="142" y="0"/>
                      </a:lnTo>
                      <a:close/>
                    </a:path>
                  </a:pathLst>
                </a:custGeom>
                <a:gradFill flip="none" rotWithShape="1">
                  <a:gsLst>
                    <a:gs pos="0">
                      <a:srgbClr val="C00000">
                        <a:shade val="30000"/>
                        <a:satMod val="115000"/>
                      </a:srgbClr>
                    </a:gs>
                    <a:gs pos="50000">
                      <a:srgbClr val="C00000">
                        <a:shade val="67500"/>
                        <a:satMod val="115000"/>
                      </a:srgbClr>
                    </a:gs>
                    <a:gs pos="100000">
                      <a:srgbClr val="C00000">
                        <a:shade val="100000"/>
                        <a:satMod val="115000"/>
                      </a:srgb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52" name="Freeform 7"/>
                <p:cNvSpPr>
                  <a:spLocks/>
                </p:cNvSpPr>
                <p:nvPr/>
              </p:nvSpPr>
              <p:spPr bwMode="auto">
                <a:xfrm>
                  <a:off x="6546851" y="2970213"/>
                  <a:ext cx="1890713" cy="862013"/>
                </a:xfrm>
                <a:custGeom>
                  <a:avLst/>
                  <a:gdLst/>
                  <a:ahLst/>
                  <a:cxnLst>
                    <a:cxn ang="0">
                      <a:pos x="608" y="0"/>
                    </a:cxn>
                    <a:cxn ang="0">
                      <a:pos x="1191" y="506"/>
                    </a:cxn>
                    <a:cxn ang="0">
                      <a:pos x="1052" y="543"/>
                    </a:cxn>
                    <a:cxn ang="0">
                      <a:pos x="0" y="207"/>
                    </a:cxn>
                    <a:cxn ang="0">
                      <a:pos x="608" y="0"/>
                    </a:cxn>
                  </a:cxnLst>
                  <a:rect l="0" t="0" r="r" b="b"/>
                  <a:pathLst>
                    <a:path w="1191" h="543">
                      <a:moveTo>
                        <a:pt x="608" y="0"/>
                      </a:moveTo>
                      <a:lnTo>
                        <a:pt x="1191" y="506"/>
                      </a:lnTo>
                      <a:lnTo>
                        <a:pt x="1052" y="543"/>
                      </a:lnTo>
                      <a:lnTo>
                        <a:pt x="0" y="207"/>
                      </a:lnTo>
                      <a:lnTo>
                        <a:pt x="608" y="0"/>
                      </a:lnTo>
                      <a:close/>
                    </a:path>
                  </a:pathLst>
                </a:custGeom>
                <a:gradFill flip="none" rotWithShape="1">
                  <a:gsLst>
                    <a:gs pos="0">
                      <a:schemeClr val="bg1">
                        <a:lumMod val="50000"/>
                        <a:shade val="30000"/>
                        <a:satMod val="115000"/>
                      </a:schemeClr>
                    </a:gs>
                    <a:gs pos="50000">
                      <a:schemeClr val="bg1">
                        <a:lumMod val="50000"/>
                        <a:shade val="67500"/>
                        <a:satMod val="115000"/>
                      </a:schemeClr>
                    </a:gs>
                    <a:gs pos="100000">
                      <a:schemeClr val="bg1">
                        <a:lumMod val="50000"/>
                        <a:shade val="100000"/>
                        <a:satMod val="115000"/>
                      </a:schemeClr>
                    </a:gs>
                  </a:gsLst>
                  <a:lin ang="27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53" name="Freeform 8"/>
                <p:cNvSpPr>
                  <a:spLocks/>
                </p:cNvSpPr>
                <p:nvPr/>
              </p:nvSpPr>
              <p:spPr bwMode="auto">
                <a:xfrm>
                  <a:off x="4724401" y="3687763"/>
                  <a:ext cx="439738" cy="184150"/>
                </a:xfrm>
                <a:custGeom>
                  <a:avLst/>
                  <a:gdLst/>
                  <a:ahLst/>
                  <a:cxnLst>
                    <a:cxn ang="0">
                      <a:pos x="138" y="0"/>
                    </a:cxn>
                    <a:cxn ang="0">
                      <a:pos x="277" y="98"/>
                    </a:cxn>
                    <a:cxn ang="0">
                      <a:pos x="206" y="116"/>
                    </a:cxn>
                    <a:cxn ang="0">
                      <a:pos x="0" y="37"/>
                    </a:cxn>
                    <a:cxn ang="0">
                      <a:pos x="138" y="0"/>
                    </a:cxn>
                  </a:cxnLst>
                  <a:rect l="0" t="0" r="r" b="b"/>
                  <a:pathLst>
                    <a:path w="277" h="116">
                      <a:moveTo>
                        <a:pt x="138" y="0"/>
                      </a:moveTo>
                      <a:lnTo>
                        <a:pt x="277" y="98"/>
                      </a:lnTo>
                      <a:lnTo>
                        <a:pt x="206" y="116"/>
                      </a:lnTo>
                      <a:lnTo>
                        <a:pt x="0" y="37"/>
                      </a:lnTo>
                      <a:lnTo>
                        <a:pt x="138" y="0"/>
                      </a:lnTo>
                      <a:close/>
                    </a:path>
                  </a:pathLst>
                </a:custGeom>
                <a:solidFill>
                  <a:schemeClr val="bg1">
                    <a:lumMod val="50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54" name="Freeform 9"/>
                <p:cNvSpPr>
                  <a:spLocks/>
                </p:cNvSpPr>
                <p:nvPr/>
              </p:nvSpPr>
              <p:spPr bwMode="auto">
                <a:xfrm>
                  <a:off x="3822701" y="1604963"/>
                  <a:ext cx="5575300" cy="2168525"/>
                </a:xfrm>
                <a:custGeom>
                  <a:avLst/>
                  <a:gdLst/>
                  <a:ahLst/>
                  <a:cxnLst>
                    <a:cxn ang="0">
                      <a:pos x="3173" y="2"/>
                    </a:cxn>
                    <a:cxn ang="0">
                      <a:pos x="3249" y="18"/>
                    </a:cxn>
                    <a:cxn ang="0">
                      <a:pos x="3311" y="43"/>
                    </a:cxn>
                    <a:cxn ang="0">
                      <a:pos x="3359" y="71"/>
                    </a:cxn>
                    <a:cxn ang="0">
                      <a:pos x="3393" y="99"/>
                    </a:cxn>
                    <a:cxn ang="0">
                      <a:pos x="3419" y="124"/>
                    </a:cxn>
                    <a:cxn ang="0">
                      <a:pos x="3438" y="133"/>
                    </a:cxn>
                    <a:cxn ang="0">
                      <a:pos x="3470" y="151"/>
                    </a:cxn>
                    <a:cxn ang="0">
                      <a:pos x="3495" y="178"/>
                    </a:cxn>
                    <a:cxn ang="0">
                      <a:pos x="3510" y="212"/>
                    </a:cxn>
                    <a:cxn ang="0">
                      <a:pos x="3510" y="255"/>
                    </a:cxn>
                    <a:cxn ang="0">
                      <a:pos x="3491" y="310"/>
                    </a:cxn>
                    <a:cxn ang="0">
                      <a:pos x="3451" y="373"/>
                    </a:cxn>
                    <a:cxn ang="0">
                      <a:pos x="3388" y="444"/>
                    </a:cxn>
                    <a:cxn ang="0">
                      <a:pos x="3314" y="506"/>
                    </a:cxn>
                    <a:cxn ang="0">
                      <a:pos x="3235" y="560"/>
                    </a:cxn>
                    <a:cxn ang="0">
                      <a:pos x="3159" y="604"/>
                    </a:cxn>
                    <a:cxn ang="0">
                      <a:pos x="3088" y="638"/>
                    </a:cxn>
                    <a:cxn ang="0">
                      <a:pos x="3031" y="663"/>
                    </a:cxn>
                    <a:cxn ang="0">
                      <a:pos x="2993" y="678"/>
                    </a:cxn>
                    <a:cxn ang="0">
                      <a:pos x="2975" y="684"/>
                    </a:cxn>
                    <a:cxn ang="0">
                      <a:pos x="2946" y="693"/>
                    </a:cxn>
                    <a:cxn ang="0">
                      <a:pos x="2892" y="711"/>
                    </a:cxn>
                    <a:cxn ang="0">
                      <a:pos x="2813" y="737"/>
                    </a:cxn>
                    <a:cxn ang="0">
                      <a:pos x="2660" y="788"/>
                    </a:cxn>
                    <a:cxn ang="0">
                      <a:pos x="2539" y="828"/>
                    </a:cxn>
                    <a:cxn ang="0">
                      <a:pos x="2405" y="871"/>
                    </a:cxn>
                    <a:cxn ang="0">
                      <a:pos x="2262" y="919"/>
                    </a:cxn>
                    <a:cxn ang="0">
                      <a:pos x="2036" y="994"/>
                    </a:cxn>
                    <a:cxn ang="0">
                      <a:pos x="1729" y="1094"/>
                    </a:cxn>
                    <a:cxn ang="0">
                      <a:pos x="1511" y="1166"/>
                    </a:cxn>
                    <a:cxn ang="0">
                      <a:pos x="1375" y="1209"/>
                    </a:cxn>
                    <a:cxn ang="0">
                      <a:pos x="1250" y="1250"/>
                    </a:cxn>
                    <a:cxn ang="0">
                      <a:pos x="1143" y="1286"/>
                    </a:cxn>
                    <a:cxn ang="0">
                      <a:pos x="1050" y="1315"/>
                    </a:cxn>
                    <a:cxn ang="0">
                      <a:pos x="981" y="1337"/>
                    </a:cxn>
                    <a:cxn ang="0">
                      <a:pos x="935" y="1350"/>
                    </a:cxn>
                    <a:cxn ang="0">
                      <a:pos x="186" y="1366"/>
                    </a:cxn>
                    <a:cxn ang="0">
                      <a:pos x="161" y="1365"/>
                    </a:cxn>
                    <a:cxn ang="0">
                      <a:pos x="129" y="1363"/>
                    </a:cxn>
                    <a:cxn ang="0">
                      <a:pos x="56" y="1350"/>
                    </a:cxn>
                    <a:cxn ang="0">
                      <a:pos x="25" y="1337"/>
                    </a:cxn>
                    <a:cxn ang="0">
                      <a:pos x="5" y="1316"/>
                    </a:cxn>
                    <a:cxn ang="0">
                      <a:pos x="0" y="1287"/>
                    </a:cxn>
                    <a:cxn ang="0">
                      <a:pos x="14" y="1249"/>
                    </a:cxn>
                    <a:cxn ang="0">
                      <a:pos x="52" y="1199"/>
                    </a:cxn>
                    <a:cxn ang="0">
                      <a:pos x="109" y="1146"/>
                    </a:cxn>
                    <a:cxn ang="0">
                      <a:pos x="179" y="1093"/>
                    </a:cxn>
                    <a:cxn ang="0">
                      <a:pos x="256" y="1043"/>
                    </a:cxn>
                    <a:cxn ang="0">
                      <a:pos x="336" y="995"/>
                    </a:cxn>
                    <a:cxn ang="0">
                      <a:pos x="453" y="933"/>
                    </a:cxn>
                    <a:cxn ang="0">
                      <a:pos x="520" y="900"/>
                    </a:cxn>
                    <a:cxn ang="0">
                      <a:pos x="574" y="875"/>
                    </a:cxn>
                    <a:cxn ang="0">
                      <a:pos x="610" y="858"/>
                    </a:cxn>
                    <a:cxn ang="0">
                      <a:pos x="623" y="853"/>
                    </a:cxn>
                    <a:cxn ang="0">
                      <a:pos x="2981" y="19"/>
                    </a:cxn>
                    <a:cxn ang="0">
                      <a:pos x="3084" y="1"/>
                    </a:cxn>
                  </a:cxnLst>
                  <a:rect l="0" t="0" r="r" b="b"/>
                  <a:pathLst>
                    <a:path w="3512" h="1366">
                      <a:moveTo>
                        <a:pt x="3131" y="0"/>
                      </a:moveTo>
                      <a:lnTo>
                        <a:pt x="3173" y="2"/>
                      </a:lnTo>
                      <a:lnTo>
                        <a:pt x="3213" y="9"/>
                      </a:lnTo>
                      <a:lnTo>
                        <a:pt x="3249" y="18"/>
                      </a:lnTo>
                      <a:lnTo>
                        <a:pt x="3281" y="30"/>
                      </a:lnTo>
                      <a:lnTo>
                        <a:pt x="3311" y="43"/>
                      </a:lnTo>
                      <a:lnTo>
                        <a:pt x="3336" y="56"/>
                      </a:lnTo>
                      <a:lnTo>
                        <a:pt x="3359" y="71"/>
                      </a:lnTo>
                      <a:lnTo>
                        <a:pt x="3377" y="85"/>
                      </a:lnTo>
                      <a:lnTo>
                        <a:pt x="3393" y="99"/>
                      </a:lnTo>
                      <a:lnTo>
                        <a:pt x="3405" y="109"/>
                      </a:lnTo>
                      <a:lnTo>
                        <a:pt x="3419" y="124"/>
                      </a:lnTo>
                      <a:lnTo>
                        <a:pt x="3420" y="126"/>
                      </a:lnTo>
                      <a:lnTo>
                        <a:pt x="3438" y="133"/>
                      </a:lnTo>
                      <a:lnTo>
                        <a:pt x="3455" y="141"/>
                      </a:lnTo>
                      <a:lnTo>
                        <a:pt x="3470" y="151"/>
                      </a:lnTo>
                      <a:lnTo>
                        <a:pt x="3484" y="163"/>
                      </a:lnTo>
                      <a:lnTo>
                        <a:pt x="3495" y="178"/>
                      </a:lnTo>
                      <a:lnTo>
                        <a:pt x="3505" y="194"/>
                      </a:lnTo>
                      <a:lnTo>
                        <a:pt x="3510" y="212"/>
                      </a:lnTo>
                      <a:lnTo>
                        <a:pt x="3512" y="233"/>
                      </a:lnTo>
                      <a:lnTo>
                        <a:pt x="3510" y="255"/>
                      </a:lnTo>
                      <a:lnTo>
                        <a:pt x="3503" y="281"/>
                      </a:lnTo>
                      <a:lnTo>
                        <a:pt x="3491" y="310"/>
                      </a:lnTo>
                      <a:lnTo>
                        <a:pt x="3474" y="340"/>
                      </a:lnTo>
                      <a:lnTo>
                        <a:pt x="3451" y="373"/>
                      </a:lnTo>
                      <a:lnTo>
                        <a:pt x="3420" y="410"/>
                      </a:lnTo>
                      <a:lnTo>
                        <a:pt x="3388" y="444"/>
                      </a:lnTo>
                      <a:lnTo>
                        <a:pt x="3351" y="477"/>
                      </a:lnTo>
                      <a:lnTo>
                        <a:pt x="3314" y="506"/>
                      </a:lnTo>
                      <a:lnTo>
                        <a:pt x="3274" y="534"/>
                      </a:lnTo>
                      <a:lnTo>
                        <a:pt x="3235" y="560"/>
                      </a:lnTo>
                      <a:lnTo>
                        <a:pt x="3196" y="583"/>
                      </a:lnTo>
                      <a:lnTo>
                        <a:pt x="3159" y="604"/>
                      </a:lnTo>
                      <a:lnTo>
                        <a:pt x="3122" y="622"/>
                      </a:lnTo>
                      <a:lnTo>
                        <a:pt x="3088" y="638"/>
                      </a:lnTo>
                      <a:lnTo>
                        <a:pt x="3057" y="651"/>
                      </a:lnTo>
                      <a:lnTo>
                        <a:pt x="3031" y="663"/>
                      </a:lnTo>
                      <a:lnTo>
                        <a:pt x="3009" y="671"/>
                      </a:lnTo>
                      <a:lnTo>
                        <a:pt x="2993" y="678"/>
                      </a:lnTo>
                      <a:lnTo>
                        <a:pt x="2982" y="682"/>
                      </a:lnTo>
                      <a:lnTo>
                        <a:pt x="2975" y="684"/>
                      </a:lnTo>
                      <a:lnTo>
                        <a:pt x="2964" y="688"/>
                      </a:lnTo>
                      <a:lnTo>
                        <a:pt x="2946" y="693"/>
                      </a:lnTo>
                      <a:lnTo>
                        <a:pt x="2922" y="701"/>
                      </a:lnTo>
                      <a:lnTo>
                        <a:pt x="2892" y="711"/>
                      </a:lnTo>
                      <a:lnTo>
                        <a:pt x="2855" y="724"/>
                      </a:lnTo>
                      <a:lnTo>
                        <a:pt x="2813" y="737"/>
                      </a:lnTo>
                      <a:lnTo>
                        <a:pt x="2767" y="753"/>
                      </a:lnTo>
                      <a:lnTo>
                        <a:pt x="2660" y="788"/>
                      </a:lnTo>
                      <a:lnTo>
                        <a:pt x="2601" y="807"/>
                      </a:lnTo>
                      <a:lnTo>
                        <a:pt x="2539" y="828"/>
                      </a:lnTo>
                      <a:lnTo>
                        <a:pt x="2473" y="849"/>
                      </a:lnTo>
                      <a:lnTo>
                        <a:pt x="2405" y="871"/>
                      </a:lnTo>
                      <a:lnTo>
                        <a:pt x="2334" y="895"/>
                      </a:lnTo>
                      <a:lnTo>
                        <a:pt x="2262" y="919"/>
                      </a:lnTo>
                      <a:lnTo>
                        <a:pt x="2112" y="969"/>
                      </a:lnTo>
                      <a:lnTo>
                        <a:pt x="2036" y="994"/>
                      </a:lnTo>
                      <a:lnTo>
                        <a:pt x="1958" y="1019"/>
                      </a:lnTo>
                      <a:lnTo>
                        <a:pt x="1729" y="1094"/>
                      </a:lnTo>
                      <a:lnTo>
                        <a:pt x="1582" y="1142"/>
                      </a:lnTo>
                      <a:lnTo>
                        <a:pt x="1511" y="1166"/>
                      </a:lnTo>
                      <a:lnTo>
                        <a:pt x="1441" y="1188"/>
                      </a:lnTo>
                      <a:lnTo>
                        <a:pt x="1375" y="1209"/>
                      </a:lnTo>
                      <a:lnTo>
                        <a:pt x="1311" y="1230"/>
                      </a:lnTo>
                      <a:lnTo>
                        <a:pt x="1250" y="1250"/>
                      </a:lnTo>
                      <a:lnTo>
                        <a:pt x="1194" y="1268"/>
                      </a:lnTo>
                      <a:lnTo>
                        <a:pt x="1143" y="1286"/>
                      </a:lnTo>
                      <a:lnTo>
                        <a:pt x="1094" y="1300"/>
                      </a:lnTo>
                      <a:lnTo>
                        <a:pt x="1050" y="1315"/>
                      </a:lnTo>
                      <a:lnTo>
                        <a:pt x="1014" y="1327"/>
                      </a:lnTo>
                      <a:lnTo>
                        <a:pt x="981" y="1337"/>
                      </a:lnTo>
                      <a:lnTo>
                        <a:pt x="954" y="1345"/>
                      </a:lnTo>
                      <a:lnTo>
                        <a:pt x="935" y="1350"/>
                      </a:lnTo>
                      <a:lnTo>
                        <a:pt x="922" y="1354"/>
                      </a:lnTo>
                      <a:lnTo>
                        <a:pt x="186" y="1366"/>
                      </a:lnTo>
                      <a:lnTo>
                        <a:pt x="176" y="1366"/>
                      </a:lnTo>
                      <a:lnTo>
                        <a:pt x="161" y="1365"/>
                      </a:lnTo>
                      <a:lnTo>
                        <a:pt x="146" y="1365"/>
                      </a:lnTo>
                      <a:lnTo>
                        <a:pt x="129" y="1363"/>
                      </a:lnTo>
                      <a:lnTo>
                        <a:pt x="73" y="1356"/>
                      </a:lnTo>
                      <a:lnTo>
                        <a:pt x="56" y="1350"/>
                      </a:lnTo>
                      <a:lnTo>
                        <a:pt x="39" y="1344"/>
                      </a:lnTo>
                      <a:lnTo>
                        <a:pt x="25" y="1337"/>
                      </a:lnTo>
                      <a:lnTo>
                        <a:pt x="14" y="1327"/>
                      </a:lnTo>
                      <a:lnTo>
                        <a:pt x="5" y="1316"/>
                      </a:lnTo>
                      <a:lnTo>
                        <a:pt x="1" y="1303"/>
                      </a:lnTo>
                      <a:lnTo>
                        <a:pt x="0" y="1287"/>
                      </a:lnTo>
                      <a:lnTo>
                        <a:pt x="5" y="1268"/>
                      </a:lnTo>
                      <a:lnTo>
                        <a:pt x="14" y="1249"/>
                      </a:lnTo>
                      <a:lnTo>
                        <a:pt x="30" y="1225"/>
                      </a:lnTo>
                      <a:lnTo>
                        <a:pt x="52" y="1199"/>
                      </a:lnTo>
                      <a:lnTo>
                        <a:pt x="79" y="1172"/>
                      </a:lnTo>
                      <a:lnTo>
                        <a:pt x="109" y="1146"/>
                      </a:lnTo>
                      <a:lnTo>
                        <a:pt x="143" y="1119"/>
                      </a:lnTo>
                      <a:lnTo>
                        <a:pt x="179" y="1093"/>
                      </a:lnTo>
                      <a:lnTo>
                        <a:pt x="217" y="1068"/>
                      </a:lnTo>
                      <a:lnTo>
                        <a:pt x="256" y="1043"/>
                      </a:lnTo>
                      <a:lnTo>
                        <a:pt x="297" y="1019"/>
                      </a:lnTo>
                      <a:lnTo>
                        <a:pt x="336" y="995"/>
                      </a:lnTo>
                      <a:lnTo>
                        <a:pt x="377" y="973"/>
                      </a:lnTo>
                      <a:lnTo>
                        <a:pt x="453" y="933"/>
                      </a:lnTo>
                      <a:lnTo>
                        <a:pt x="488" y="916"/>
                      </a:lnTo>
                      <a:lnTo>
                        <a:pt x="520" y="900"/>
                      </a:lnTo>
                      <a:lnTo>
                        <a:pt x="549" y="886"/>
                      </a:lnTo>
                      <a:lnTo>
                        <a:pt x="574" y="875"/>
                      </a:lnTo>
                      <a:lnTo>
                        <a:pt x="594" y="866"/>
                      </a:lnTo>
                      <a:lnTo>
                        <a:pt x="610" y="858"/>
                      </a:lnTo>
                      <a:lnTo>
                        <a:pt x="619" y="854"/>
                      </a:lnTo>
                      <a:lnTo>
                        <a:pt x="623" y="853"/>
                      </a:lnTo>
                      <a:lnTo>
                        <a:pt x="1542" y="507"/>
                      </a:lnTo>
                      <a:lnTo>
                        <a:pt x="2981" y="19"/>
                      </a:lnTo>
                      <a:lnTo>
                        <a:pt x="3035" y="8"/>
                      </a:lnTo>
                      <a:lnTo>
                        <a:pt x="3084" y="1"/>
                      </a:lnTo>
                      <a:lnTo>
                        <a:pt x="3131" y="0"/>
                      </a:lnTo>
                      <a:close/>
                    </a:path>
                  </a:pathLst>
                </a:custGeom>
                <a:gradFill flip="none" rotWithShape="1">
                  <a:gsLst>
                    <a:gs pos="0">
                      <a:schemeClr val="bg1">
                        <a:lumMod val="85000"/>
                        <a:shade val="67500"/>
                        <a:satMod val="115000"/>
                      </a:schemeClr>
                    </a:gs>
                    <a:gs pos="100000">
                      <a:schemeClr val="bg1">
                        <a:lumMod val="85000"/>
                        <a:shade val="100000"/>
                        <a:satMod val="11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55" name="Freeform 10"/>
                <p:cNvSpPr>
                  <a:spLocks/>
                </p:cNvSpPr>
                <p:nvPr/>
              </p:nvSpPr>
              <p:spPr bwMode="auto">
                <a:xfrm>
                  <a:off x="4221163" y="2019300"/>
                  <a:ext cx="5116513" cy="1701800"/>
                </a:xfrm>
                <a:custGeom>
                  <a:avLst/>
                  <a:gdLst/>
                  <a:ahLst/>
                  <a:cxnLst>
                    <a:cxn ang="0">
                      <a:pos x="3176" y="1"/>
                    </a:cxn>
                    <a:cxn ang="0">
                      <a:pos x="3208" y="13"/>
                    </a:cxn>
                    <a:cxn ang="0">
                      <a:pos x="3223" y="26"/>
                    </a:cxn>
                    <a:cxn ang="0">
                      <a:pos x="3171" y="111"/>
                    </a:cxn>
                    <a:cxn ang="0">
                      <a:pos x="3093" y="192"/>
                    </a:cxn>
                    <a:cxn ang="0">
                      <a:pos x="2987" y="269"/>
                    </a:cxn>
                    <a:cxn ang="0">
                      <a:pos x="2851" y="343"/>
                    </a:cxn>
                    <a:cxn ang="0">
                      <a:pos x="2749" y="386"/>
                    </a:cxn>
                    <a:cxn ang="0">
                      <a:pos x="2683" y="410"/>
                    </a:cxn>
                    <a:cxn ang="0">
                      <a:pos x="2596" y="440"/>
                    </a:cxn>
                    <a:cxn ang="0">
                      <a:pos x="2491" y="477"/>
                    </a:cxn>
                    <a:cxn ang="0">
                      <a:pos x="2233" y="563"/>
                    </a:cxn>
                    <a:cxn ang="0">
                      <a:pos x="2087" y="610"/>
                    </a:cxn>
                    <a:cxn ang="0">
                      <a:pos x="1934" y="661"/>
                    </a:cxn>
                    <a:cxn ang="0">
                      <a:pos x="1778" y="712"/>
                    </a:cxn>
                    <a:cxn ang="0">
                      <a:pos x="1621" y="763"/>
                    </a:cxn>
                    <a:cxn ang="0">
                      <a:pos x="1466" y="814"/>
                    </a:cxn>
                    <a:cxn ang="0">
                      <a:pos x="1315" y="862"/>
                    </a:cxn>
                    <a:cxn ang="0">
                      <a:pos x="1173" y="907"/>
                    </a:cxn>
                    <a:cxn ang="0">
                      <a:pos x="1043" y="949"/>
                    </a:cxn>
                    <a:cxn ang="0">
                      <a:pos x="926" y="986"/>
                    </a:cxn>
                    <a:cxn ang="0">
                      <a:pos x="827" y="1018"/>
                    </a:cxn>
                    <a:cxn ang="0">
                      <a:pos x="748" y="1044"/>
                    </a:cxn>
                    <a:cxn ang="0">
                      <a:pos x="692" y="1062"/>
                    </a:cxn>
                    <a:cxn ang="0">
                      <a:pos x="663" y="1071"/>
                    </a:cxn>
                    <a:cxn ang="0">
                      <a:pos x="0" y="1072"/>
                    </a:cxn>
                    <a:cxn ang="0">
                      <a:pos x="35" y="1067"/>
                    </a:cxn>
                    <a:cxn ang="0">
                      <a:pos x="98" y="1058"/>
                    </a:cxn>
                    <a:cxn ang="0">
                      <a:pos x="185" y="1043"/>
                    </a:cxn>
                    <a:cxn ang="0">
                      <a:pos x="289" y="1023"/>
                    </a:cxn>
                    <a:cxn ang="0">
                      <a:pos x="405" y="997"/>
                    </a:cxn>
                    <a:cxn ang="0">
                      <a:pos x="527" y="964"/>
                    </a:cxn>
                    <a:cxn ang="0">
                      <a:pos x="648" y="923"/>
                    </a:cxn>
                    <a:cxn ang="0">
                      <a:pos x="764" y="876"/>
                    </a:cxn>
                    <a:cxn ang="0">
                      <a:pos x="869" y="820"/>
                    </a:cxn>
                    <a:cxn ang="0">
                      <a:pos x="976" y="748"/>
                    </a:cxn>
                    <a:cxn ang="0">
                      <a:pos x="1106" y="676"/>
                    </a:cxn>
                    <a:cxn ang="0">
                      <a:pos x="1241" y="617"/>
                    </a:cxn>
                    <a:cxn ang="0">
                      <a:pos x="1377" y="571"/>
                    </a:cxn>
                    <a:cxn ang="0">
                      <a:pos x="1503" y="535"/>
                    </a:cxn>
                    <a:cxn ang="0">
                      <a:pos x="1616" y="509"/>
                    </a:cxn>
                    <a:cxn ang="0">
                      <a:pos x="1706" y="490"/>
                    </a:cxn>
                    <a:cxn ang="0">
                      <a:pos x="1767" y="480"/>
                    </a:cxn>
                    <a:cxn ang="0">
                      <a:pos x="1810" y="471"/>
                    </a:cxn>
                    <a:cxn ang="0">
                      <a:pos x="1881" y="454"/>
                    </a:cxn>
                    <a:cxn ang="0">
                      <a:pos x="1973" y="428"/>
                    </a:cxn>
                    <a:cxn ang="0">
                      <a:pos x="2083" y="398"/>
                    </a:cxn>
                    <a:cxn ang="0">
                      <a:pos x="2205" y="364"/>
                    </a:cxn>
                    <a:cxn ang="0">
                      <a:pos x="2467" y="285"/>
                    </a:cxn>
                    <a:cxn ang="0">
                      <a:pos x="2656" y="221"/>
                    </a:cxn>
                    <a:cxn ang="0">
                      <a:pos x="2772" y="179"/>
                    </a:cxn>
                    <a:cxn ang="0">
                      <a:pos x="2871" y="140"/>
                    </a:cxn>
                    <a:cxn ang="0">
                      <a:pos x="2948" y="103"/>
                    </a:cxn>
                    <a:cxn ang="0">
                      <a:pos x="3001" y="70"/>
                    </a:cxn>
                    <a:cxn ang="0">
                      <a:pos x="3063" y="27"/>
                    </a:cxn>
                    <a:cxn ang="0">
                      <a:pos x="3114" y="6"/>
                    </a:cxn>
                    <a:cxn ang="0">
                      <a:pos x="3155" y="0"/>
                    </a:cxn>
                  </a:cxnLst>
                  <a:rect l="0" t="0" r="r" b="b"/>
                  <a:pathLst>
                    <a:path w="3223" h="1072">
                      <a:moveTo>
                        <a:pt x="3155" y="0"/>
                      </a:moveTo>
                      <a:lnTo>
                        <a:pt x="3176" y="1"/>
                      </a:lnTo>
                      <a:lnTo>
                        <a:pt x="3193" y="6"/>
                      </a:lnTo>
                      <a:lnTo>
                        <a:pt x="3208" y="13"/>
                      </a:lnTo>
                      <a:lnTo>
                        <a:pt x="3217" y="20"/>
                      </a:lnTo>
                      <a:lnTo>
                        <a:pt x="3223" y="26"/>
                      </a:lnTo>
                      <a:lnTo>
                        <a:pt x="3201" y="68"/>
                      </a:lnTo>
                      <a:lnTo>
                        <a:pt x="3171" y="111"/>
                      </a:lnTo>
                      <a:lnTo>
                        <a:pt x="3135" y="151"/>
                      </a:lnTo>
                      <a:lnTo>
                        <a:pt x="3093" y="192"/>
                      </a:lnTo>
                      <a:lnTo>
                        <a:pt x="3043" y="231"/>
                      </a:lnTo>
                      <a:lnTo>
                        <a:pt x="2987" y="269"/>
                      </a:lnTo>
                      <a:lnTo>
                        <a:pt x="2922" y="306"/>
                      </a:lnTo>
                      <a:lnTo>
                        <a:pt x="2851" y="343"/>
                      </a:lnTo>
                      <a:lnTo>
                        <a:pt x="2771" y="377"/>
                      </a:lnTo>
                      <a:lnTo>
                        <a:pt x="2749" y="386"/>
                      </a:lnTo>
                      <a:lnTo>
                        <a:pt x="2718" y="397"/>
                      </a:lnTo>
                      <a:lnTo>
                        <a:pt x="2683" y="410"/>
                      </a:lnTo>
                      <a:lnTo>
                        <a:pt x="2642" y="424"/>
                      </a:lnTo>
                      <a:lnTo>
                        <a:pt x="2596" y="440"/>
                      </a:lnTo>
                      <a:lnTo>
                        <a:pt x="2546" y="457"/>
                      </a:lnTo>
                      <a:lnTo>
                        <a:pt x="2491" y="477"/>
                      </a:lnTo>
                      <a:lnTo>
                        <a:pt x="2301" y="541"/>
                      </a:lnTo>
                      <a:lnTo>
                        <a:pt x="2233" y="563"/>
                      </a:lnTo>
                      <a:lnTo>
                        <a:pt x="2161" y="587"/>
                      </a:lnTo>
                      <a:lnTo>
                        <a:pt x="2087" y="610"/>
                      </a:lnTo>
                      <a:lnTo>
                        <a:pt x="2012" y="636"/>
                      </a:lnTo>
                      <a:lnTo>
                        <a:pt x="1934" y="661"/>
                      </a:lnTo>
                      <a:lnTo>
                        <a:pt x="1857" y="687"/>
                      </a:lnTo>
                      <a:lnTo>
                        <a:pt x="1778" y="712"/>
                      </a:lnTo>
                      <a:lnTo>
                        <a:pt x="1700" y="737"/>
                      </a:lnTo>
                      <a:lnTo>
                        <a:pt x="1621" y="763"/>
                      </a:lnTo>
                      <a:lnTo>
                        <a:pt x="1543" y="789"/>
                      </a:lnTo>
                      <a:lnTo>
                        <a:pt x="1466" y="814"/>
                      </a:lnTo>
                      <a:lnTo>
                        <a:pt x="1390" y="837"/>
                      </a:lnTo>
                      <a:lnTo>
                        <a:pt x="1315" y="862"/>
                      </a:lnTo>
                      <a:lnTo>
                        <a:pt x="1243" y="885"/>
                      </a:lnTo>
                      <a:lnTo>
                        <a:pt x="1173" y="907"/>
                      </a:lnTo>
                      <a:lnTo>
                        <a:pt x="1106" y="928"/>
                      </a:lnTo>
                      <a:lnTo>
                        <a:pt x="1043" y="949"/>
                      </a:lnTo>
                      <a:lnTo>
                        <a:pt x="982" y="969"/>
                      </a:lnTo>
                      <a:lnTo>
                        <a:pt x="926" y="986"/>
                      </a:lnTo>
                      <a:lnTo>
                        <a:pt x="874" y="1004"/>
                      </a:lnTo>
                      <a:lnTo>
                        <a:pt x="827" y="1018"/>
                      </a:lnTo>
                      <a:lnTo>
                        <a:pt x="785" y="1033"/>
                      </a:lnTo>
                      <a:lnTo>
                        <a:pt x="748" y="1044"/>
                      </a:lnTo>
                      <a:lnTo>
                        <a:pt x="717" y="1054"/>
                      </a:lnTo>
                      <a:lnTo>
                        <a:pt x="692" y="1062"/>
                      </a:lnTo>
                      <a:lnTo>
                        <a:pt x="673" y="1067"/>
                      </a:lnTo>
                      <a:lnTo>
                        <a:pt x="663" y="1071"/>
                      </a:lnTo>
                      <a:lnTo>
                        <a:pt x="659" y="1072"/>
                      </a:lnTo>
                      <a:lnTo>
                        <a:pt x="0" y="1072"/>
                      </a:lnTo>
                      <a:lnTo>
                        <a:pt x="14" y="1069"/>
                      </a:lnTo>
                      <a:lnTo>
                        <a:pt x="35" y="1067"/>
                      </a:lnTo>
                      <a:lnTo>
                        <a:pt x="63" y="1063"/>
                      </a:lnTo>
                      <a:lnTo>
                        <a:pt x="98" y="1058"/>
                      </a:lnTo>
                      <a:lnTo>
                        <a:pt x="139" y="1051"/>
                      </a:lnTo>
                      <a:lnTo>
                        <a:pt x="185" y="1043"/>
                      </a:lnTo>
                      <a:lnTo>
                        <a:pt x="235" y="1034"/>
                      </a:lnTo>
                      <a:lnTo>
                        <a:pt x="289" y="1023"/>
                      </a:lnTo>
                      <a:lnTo>
                        <a:pt x="346" y="1011"/>
                      </a:lnTo>
                      <a:lnTo>
                        <a:pt x="405" y="997"/>
                      </a:lnTo>
                      <a:lnTo>
                        <a:pt x="465" y="981"/>
                      </a:lnTo>
                      <a:lnTo>
                        <a:pt x="527" y="964"/>
                      </a:lnTo>
                      <a:lnTo>
                        <a:pt x="588" y="944"/>
                      </a:lnTo>
                      <a:lnTo>
                        <a:pt x="648" y="923"/>
                      </a:lnTo>
                      <a:lnTo>
                        <a:pt x="707" y="901"/>
                      </a:lnTo>
                      <a:lnTo>
                        <a:pt x="764" y="876"/>
                      </a:lnTo>
                      <a:lnTo>
                        <a:pt x="818" y="849"/>
                      </a:lnTo>
                      <a:lnTo>
                        <a:pt x="869" y="820"/>
                      </a:lnTo>
                      <a:lnTo>
                        <a:pt x="915" y="789"/>
                      </a:lnTo>
                      <a:lnTo>
                        <a:pt x="976" y="748"/>
                      </a:lnTo>
                      <a:lnTo>
                        <a:pt x="1040" y="711"/>
                      </a:lnTo>
                      <a:lnTo>
                        <a:pt x="1106" y="676"/>
                      </a:lnTo>
                      <a:lnTo>
                        <a:pt x="1173" y="645"/>
                      </a:lnTo>
                      <a:lnTo>
                        <a:pt x="1241" y="617"/>
                      </a:lnTo>
                      <a:lnTo>
                        <a:pt x="1310" y="593"/>
                      </a:lnTo>
                      <a:lnTo>
                        <a:pt x="1377" y="571"/>
                      </a:lnTo>
                      <a:lnTo>
                        <a:pt x="1441" y="551"/>
                      </a:lnTo>
                      <a:lnTo>
                        <a:pt x="1503" y="535"/>
                      </a:lnTo>
                      <a:lnTo>
                        <a:pt x="1562" y="521"/>
                      </a:lnTo>
                      <a:lnTo>
                        <a:pt x="1616" y="509"/>
                      </a:lnTo>
                      <a:lnTo>
                        <a:pt x="1664" y="498"/>
                      </a:lnTo>
                      <a:lnTo>
                        <a:pt x="1706" y="490"/>
                      </a:lnTo>
                      <a:lnTo>
                        <a:pt x="1741" y="484"/>
                      </a:lnTo>
                      <a:lnTo>
                        <a:pt x="1767" y="480"/>
                      </a:lnTo>
                      <a:lnTo>
                        <a:pt x="1785" y="476"/>
                      </a:lnTo>
                      <a:lnTo>
                        <a:pt x="1810" y="471"/>
                      </a:lnTo>
                      <a:lnTo>
                        <a:pt x="1842" y="463"/>
                      </a:lnTo>
                      <a:lnTo>
                        <a:pt x="1881" y="454"/>
                      </a:lnTo>
                      <a:lnTo>
                        <a:pt x="1924" y="442"/>
                      </a:lnTo>
                      <a:lnTo>
                        <a:pt x="1973" y="428"/>
                      </a:lnTo>
                      <a:lnTo>
                        <a:pt x="2027" y="414"/>
                      </a:lnTo>
                      <a:lnTo>
                        <a:pt x="2083" y="398"/>
                      </a:lnTo>
                      <a:lnTo>
                        <a:pt x="2144" y="381"/>
                      </a:lnTo>
                      <a:lnTo>
                        <a:pt x="2205" y="364"/>
                      </a:lnTo>
                      <a:lnTo>
                        <a:pt x="2270" y="344"/>
                      </a:lnTo>
                      <a:lnTo>
                        <a:pt x="2467" y="285"/>
                      </a:lnTo>
                      <a:lnTo>
                        <a:pt x="2596" y="242"/>
                      </a:lnTo>
                      <a:lnTo>
                        <a:pt x="2656" y="221"/>
                      </a:lnTo>
                      <a:lnTo>
                        <a:pt x="2716" y="200"/>
                      </a:lnTo>
                      <a:lnTo>
                        <a:pt x="2772" y="179"/>
                      </a:lnTo>
                      <a:lnTo>
                        <a:pt x="2824" y="159"/>
                      </a:lnTo>
                      <a:lnTo>
                        <a:pt x="2871" y="140"/>
                      </a:lnTo>
                      <a:lnTo>
                        <a:pt x="2913" y="121"/>
                      </a:lnTo>
                      <a:lnTo>
                        <a:pt x="2948" y="103"/>
                      </a:lnTo>
                      <a:lnTo>
                        <a:pt x="2979" y="86"/>
                      </a:lnTo>
                      <a:lnTo>
                        <a:pt x="3001" y="70"/>
                      </a:lnTo>
                      <a:lnTo>
                        <a:pt x="3034" y="46"/>
                      </a:lnTo>
                      <a:lnTo>
                        <a:pt x="3063" y="27"/>
                      </a:lnTo>
                      <a:lnTo>
                        <a:pt x="3090" y="14"/>
                      </a:lnTo>
                      <a:lnTo>
                        <a:pt x="3114" y="6"/>
                      </a:lnTo>
                      <a:lnTo>
                        <a:pt x="3137" y="1"/>
                      </a:lnTo>
                      <a:lnTo>
                        <a:pt x="3155" y="0"/>
                      </a:lnTo>
                      <a:close/>
                    </a:path>
                  </a:pathLst>
                </a:custGeom>
                <a:gradFill flip="none" rotWithShape="1">
                  <a:gsLst>
                    <a:gs pos="0">
                      <a:schemeClr val="bg1">
                        <a:lumMod val="65000"/>
                        <a:shade val="67500"/>
                        <a:satMod val="115000"/>
                      </a:schemeClr>
                    </a:gs>
                    <a:gs pos="100000">
                      <a:schemeClr val="bg1">
                        <a:lumMod val="7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56" name="Freeform 11"/>
                <p:cNvSpPr>
                  <a:spLocks/>
                </p:cNvSpPr>
                <p:nvPr/>
              </p:nvSpPr>
              <p:spPr bwMode="auto">
                <a:xfrm>
                  <a:off x="4724401" y="1641475"/>
                  <a:ext cx="4260850" cy="1398588"/>
                </a:xfrm>
                <a:custGeom>
                  <a:avLst/>
                  <a:gdLst/>
                  <a:ahLst/>
                  <a:cxnLst>
                    <a:cxn ang="0">
                      <a:pos x="2570" y="0"/>
                    </a:cxn>
                    <a:cxn ang="0">
                      <a:pos x="2603" y="0"/>
                    </a:cxn>
                    <a:cxn ang="0">
                      <a:pos x="2631" y="3"/>
                    </a:cxn>
                    <a:cxn ang="0">
                      <a:pos x="2654" y="7"/>
                    </a:cxn>
                    <a:cxn ang="0">
                      <a:pos x="2671" y="10"/>
                    </a:cxn>
                    <a:cxn ang="0">
                      <a:pos x="2680" y="12"/>
                    </a:cxn>
                    <a:cxn ang="0">
                      <a:pos x="2684" y="14"/>
                    </a:cxn>
                    <a:cxn ang="0">
                      <a:pos x="2660" y="11"/>
                    </a:cxn>
                    <a:cxn ang="0">
                      <a:pos x="2635" y="10"/>
                    </a:cxn>
                    <a:cxn ang="0">
                      <a:pos x="2608" y="10"/>
                    </a:cxn>
                    <a:cxn ang="0">
                      <a:pos x="2553" y="15"/>
                    </a:cxn>
                    <a:cxn ang="0">
                      <a:pos x="2528" y="19"/>
                    </a:cxn>
                    <a:cxn ang="0">
                      <a:pos x="2504" y="23"/>
                    </a:cxn>
                    <a:cxn ang="0">
                      <a:pos x="2484" y="25"/>
                    </a:cxn>
                    <a:cxn ang="0">
                      <a:pos x="2468" y="29"/>
                    </a:cxn>
                    <a:cxn ang="0">
                      <a:pos x="2459" y="31"/>
                    </a:cxn>
                    <a:cxn ang="0">
                      <a:pos x="2455" y="32"/>
                    </a:cxn>
                    <a:cxn ang="0">
                      <a:pos x="0" y="881"/>
                    </a:cxn>
                    <a:cxn ang="0">
                      <a:pos x="2388" y="32"/>
                    </a:cxn>
                    <a:cxn ang="0">
                      <a:pos x="2439" y="17"/>
                    </a:cxn>
                    <a:cxn ang="0">
                      <a:pos x="2487" y="8"/>
                    </a:cxn>
                    <a:cxn ang="0">
                      <a:pos x="2530" y="3"/>
                    </a:cxn>
                    <a:cxn ang="0">
                      <a:pos x="2570" y="0"/>
                    </a:cxn>
                  </a:cxnLst>
                  <a:rect l="0" t="0" r="r" b="b"/>
                  <a:pathLst>
                    <a:path w="2684" h="881">
                      <a:moveTo>
                        <a:pt x="2570" y="0"/>
                      </a:moveTo>
                      <a:lnTo>
                        <a:pt x="2603" y="0"/>
                      </a:lnTo>
                      <a:lnTo>
                        <a:pt x="2631" y="3"/>
                      </a:lnTo>
                      <a:lnTo>
                        <a:pt x="2654" y="7"/>
                      </a:lnTo>
                      <a:lnTo>
                        <a:pt x="2671" y="10"/>
                      </a:lnTo>
                      <a:lnTo>
                        <a:pt x="2680" y="12"/>
                      </a:lnTo>
                      <a:lnTo>
                        <a:pt x="2684" y="14"/>
                      </a:lnTo>
                      <a:lnTo>
                        <a:pt x="2660" y="11"/>
                      </a:lnTo>
                      <a:lnTo>
                        <a:pt x="2635" y="10"/>
                      </a:lnTo>
                      <a:lnTo>
                        <a:pt x="2608" y="10"/>
                      </a:lnTo>
                      <a:lnTo>
                        <a:pt x="2553" y="15"/>
                      </a:lnTo>
                      <a:lnTo>
                        <a:pt x="2528" y="19"/>
                      </a:lnTo>
                      <a:lnTo>
                        <a:pt x="2504" y="23"/>
                      </a:lnTo>
                      <a:lnTo>
                        <a:pt x="2484" y="25"/>
                      </a:lnTo>
                      <a:lnTo>
                        <a:pt x="2468" y="29"/>
                      </a:lnTo>
                      <a:lnTo>
                        <a:pt x="2459" y="31"/>
                      </a:lnTo>
                      <a:lnTo>
                        <a:pt x="2455" y="32"/>
                      </a:lnTo>
                      <a:lnTo>
                        <a:pt x="0" y="881"/>
                      </a:lnTo>
                      <a:lnTo>
                        <a:pt x="2388" y="32"/>
                      </a:lnTo>
                      <a:lnTo>
                        <a:pt x="2439" y="17"/>
                      </a:lnTo>
                      <a:lnTo>
                        <a:pt x="2487" y="8"/>
                      </a:lnTo>
                      <a:lnTo>
                        <a:pt x="2530" y="3"/>
                      </a:lnTo>
                      <a:lnTo>
                        <a:pt x="2570" y="0"/>
                      </a:lnTo>
                      <a:close/>
                    </a:path>
                  </a:pathLst>
                </a:custGeom>
                <a:solidFill>
                  <a:schemeClr val="bg1">
                    <a:lumMod val="9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57" name="Freeform 12"/>
                <p:cNvSpPr>
                  <a:spLocks/>
                </p:cNvSpPr>
                <p:nvPr/>
              </p:nvSpPr>
              <p:spPr bwMode="auto">
                <a:xfrm>
                  <a:off x="2751138" y="3121025"/>
                  <a:ext cx="1536700" cy="455613"/>
                </a:xfrm>
                <a:custGeom>
                  <a:avLst/>
                  <a:gdLst/>
                  <a:ahLst/>
                  <a:cxnLst>
                    <a:cxn ang="0">
                      <a:pos x="88" y="0"/>
                    </a:cxn>
                    <a:cxn ang="0">
                      <a:pos x="968" y="176"/>
                    </a:cxn>
                    <a:cxn ang="0">
                      <a:pos x="968" y="178"/>
                    </a:cxn>
                    <a:cxn ang="0">
                      <a:pos x="967" y="183"/>
                    </a:cxn>
                    <a:cxn ang="0">
                      <a:pos x="963" y="191"/>
                    </a:cxn>
                    <a:cxn ang="0">
                      <a:pos x="959" y="200"/>
                    </a:cxn>
                    <a:cxn ang="0">
                      <a:pos x="951" y="212"/>
                    </a:cxn>
                    <a:cxn ang="0">
                      <a:pos x="942" y="224"/>
                    </a:cxn>
                    <a:cxn ang="0">
                      <a:pos x="928" y="236"/>
                    </a:cxn>
                    <a:cxn ang="0">
                      <a:pos x="913" y="249"/>
                    </a:cxn>
                    <a:cxn ang="0">
                      <a:pos x="893" y="259"/>
                    </a:cxn>
                    <a:cxn ang="0">
                      <a:pos x="869" y="270"/>
                    </a:cxn>
                    <a:cxn ang="0">
                      <a:pos x="842" y="278"/>
                    </a:cxn>
                    <a:cxn ang="0">
                      <a:pos x="809" y="284"/>
                    </a:cxn>
                    <a:cxn ang="0">
                      <a:pos x="771" y="287"/>
                    </a:cxn>
                    <a:cxn ang="0">
                      <a:pos x="727" y="286"/>
                    </a:cxn>
                    <a:cxn ang="0">
                      <a:pos x="0" y="33"/>
                    </a:cxn>
                    <a:cxn ang="0">
                      <a:pos x="88" y="0"/>
                    </a:cxn>
                  </a:cxnLst>
                  <a:rect l="0" t="0" r="r" b="b"/>
                  <a:pathLst>
                    <a:path w="968" h="287">
                      <a:moveTo>
                        <a:pt x="88" y="0"/>
                      </a:moveTo>
                      <a:lnTo>
                        <a:pt x="968" y="176"/>
                      </a:lnTo>
                      <a:lnTo>
                        <a:pt x="968" y="178"/>
                      </a:lnTo>
                      <a:lnTo>
                        <a:pt x="967" y="183"/>
                      </a:lnTo>
                      <a:lnTo>
                        <a:pt x="963" y="191"/>
                      </a:lnTo>
                      <a:lnTo>
                        <a:pt x="959" y="200"/>
                      </a:lnTo>
                      <a:lnTo>
                        <a:pt x="951" y="212"/>
                      </a:lnTo>
                      <a:lnTo>
                        <a:pt x="942" y="224"/>
                      </a:lnTo>
                      <a:lnTo>
                        <a:pt x="928" y="236"/>
                      </a:lnTo>
                      <a:lnTo>
                        <a:pt x="913" y="249"/>
                      </a:lnTo>
                      <a:lnTo>
                        <a:pt x="893" y="259"/>
                      </a:lnTo>
                      <a:lnTo>
                        <a:pt x="869" y="270"/>
                      </a:lnTo>
                      <a:lnTo>
                        <a:pt x="842" y="278"/>
                      </a:lnTo>
                      <a:lnTo>
                        <a:pt x="809" y="284"/>
                      </a:lnTo>
                      <a:lnTo>
                        <a:pt x="771" y="287"/>
                      </a:lnTo>
                      <a:lnTo>
                        <a:pt x="727" y="286"/>
                      </a:lnTo>
                      <a:lnTo>
                        <a:pt x="0" y="33"/>
                      </a:lnTo>
                      <a:lnTo>
                        <a:pt x="88" y="0"/>
                      </a:lnTo>
                      <a:close/>
                    </a:path>
                  </a:pathLst>
                </a:custGeom>
                <a:gradFill flip="none" rotWithShape="1">
                  <a:gsLst>
                    <a:gs pos="0">
                      <a:schemeClr val="bg1">
                        <a:lumMod val="75000"/>
                        <a:shade val="30000"/>
                        <a:satMod val="115000"/>
                      </a:schemeClr>
                    </a:gs>
                    <a:gs pos="50000">
                      <a:schemeClr val="bg1">
                        <a:lumMod val="75000"/>
                        <a:shade val="67500"/>
                        <a:satMod val="115000"/>
                      </a:schemeClr>
                    </a:gs>
                    <a:gs pos="100000">
                      <a:schemeClr val="bg1">
                        <a:lumMod val="75000"/>
                        <a:shade val="100000"/>
                        <a:satMod val="115000"/>
                      </a:schemeClr>
                    </a:gs>
                  </a:gsLst>
                  <a:path path="circle">
                    <a:fillToRect l="100000" t="100000"/>
                  </a:path>
                  <a:tileRect r="-100000" b="-100000"/>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58" name="Freeform 13"/>
                <p:cNvSpPr>
                  <a:spLocks/>
                </p:cNvSpPr>
                <p:nvPr/>
              </p:nvSpPr>
              <p:spPr bwMode="auto">
                <a:xfrm>
                  <a:off x="8770938" y="1698625"/>
                  <a:ext cx="153988" cy="125413"/>
                </a:xfrm>
                <a:custGeom>
                  <a:avLst/>
                  <a:gdLst/>
                  <a:ahLst/>
                  <a:cxnLst>
                    <a:cxn ang="0">
                      <a:pos x="60" y="0"/>
                    </a:cxn>
                    <a:cxn ang="0">
                      <a:pos x="77" y="0"/>
                    </a:cxn>
                    <a:cxn ang="0">
                      <a:pos x="97" y="4"/>
                    </a:cxn>
                    <a:cxn ang="0">
                      <a:pos x="88" y="79"/>
                    </a:cxn>
                    <a:cxn ang="0">
                      <a:pos x="0" y="79"/>
                    </a:cxn>
                    <a:cxn ang="0">
                      <a:pos x="34" y="4"/>
                    </a:cxn>
                    <a:cxn ang="0">
                      <a:pos x="38" y="3"/>
                    </a:cxn>
                    <a:cxn ang="0">
                      <a:pos x="47" y="1"/>
                    </a:cxn>
                    <a:cxn ang="0">
                      <a:pos x="60" y="0"/>
                    </a:cxn>
                  </a:cxnLst>
                  <a:rect l="0" t="0" r="r" b="b"/>
                  <a:pathLst>
                    <a:path w="97" h="79">
                      <a:moveTo>
                        <a:pt x="60" y="0"/>
                      </a:moveTo>
                      <a:lnTo>
                        <a:pt x="77" y="0"/>
                      </a:lnTo>
                      <a:lnTo>
                        <a:pt x="97" y="4"/>
                      </a:lnTo>
                      <a:lnTo>
                        <a:pt x="88" y="79"/>
                      </a:lnTo>
                      <a:lnTo>
                        <a:pt x="0" y="79"/>
                      </a:lnTo>
                      <a:lnTo>
                        <a:pt x="34" y="4"/>
                      </a:lnTo>
                      <a:lnTo>
                        <a:pt x="38" y="3"/>
                      </a:lnTo>
                      <a:lnTo>
                        <a:pt x="47" y="1"/>
                      </a:lnTo>
                      <a:lnTo>
                        <a:pt x="60"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59" name="Freeform 14"/>
                <p:cNvSpPr>
                  <a:spLocks/>
                </p:cNvSpPr>
                <p:nvPr/>
              </p:nvSpPr>
              <p:spPr bwMode="auto">
                <a:xfrm>
                  <a:off x="8940801" y="1693863"/>
                  <a:ext cx="268288" cy="130175"/>
                </a:xfrm>
                <a:custGeom>
                  <a:avLst/>
                  <a:gdLst/>
                  <a:ahLst/>
                  <a:cxnLst>
                    <a:cxn ang="0">
                      <a:pos x="44" y="0"/>
                    </a:cxn>
                    <a:cxn ang="0">
                      <a:pos x="70" y="0"/>
                    </a:cxn>
                    <a:cxn ang="0">
                      <a:pos x="93" y="6"/>
                    </a:cxn>
                    <a:cxn ang="0">
                      <a:pos x="112" y="12"/>
                    </a:cxn>
                    <a:cxn ang="0">
                      <a:pos x="128" y="21"/>
                    </a:cxn>
                    <a:cxn ang="0">
                      <a:pos x="141" y="32"/>
                    </a:cxn>
                    <a:cxn ang="0">
                      <a:pos x="152" y="43"/>
                    </a:cxn>
                    <a:cxn ang="0">
                      <a:pos x="160" y="52"/>
                    </a:cxn>
                    <a:cxn ang="0">
                      <a:pos x="165" y="60"/>
                    </a:cxn>
                    <a:cxn ang="0">
                      <a:pos x="167" y="65"/>
                    </a:cxn>
                    <a:cxn ang="0">
                      <a:pos x="169" y="66"/>
                    </a:cxn>
                    <a:cxn ang="0">
                      <a:pos x="146" y="68"/>
                    </a:cxn>
                    <a:cxn ang="0">
                      <a:pos x="121" y="69"/>
                    </a:cxn>
                    <a:cxn ang="0">
                      <a:pos x="96" y="72"/>
                    </a:cxn>
                    <a:cxn ang="0">
                      <a:pos x="73" y="74"/>
                    </a:cxn>
                    <a:cxn ang="0">
                      <a:pos x="50" y="77"/>
                    </a:cxn>
                    <a:cxn ang="0">
                      <a:pos x="31" y="78"/>
                    </a:cxn>
                    <a:cxn ang="0">
                      <a:pos x="15" y="81"/>
                    </a:cxn>
                    <a:cxn ang="0">
                      <a:pos x="4" y="82"/>
                    </a:cxn>
                    <a:cxn ang="0">
                      <a:pos x="0" y="82"/>
                    </a:cxn>
                    <a:cxn ang="0">
                      <a:pos x="15" y="3"/>
                    </a:cxn>
                    <a:cxn ang="0">
                      <a:pos x="44" y="0"/>
                    </a:cxn>
                  </a:cxnLst>
                  <a:rect l="0" t="0" r="r" b="b"/>
                  <a:pathLst>
                    <a:path w="169" h="82">
                      <a:moveTo>
                        <a:pt x="44" y="0"/>
                      </a:moveTo>
                      <a:lnTo>
                        <a:pt x="70" y="0"/>
                      </a:lnTo>
                      <a:lnTo>
                        <a:pt x="93" y="6"/>
                      </a:lnTo>
                      <a:lnTo>
                        <a:pt x="112" y="12"/>
                      </a:lnTo>
                      <a:lnTo>
                        <a:pt x="128" y="21"/>
                      </a:lnTo>
                      <a:lnTo>
                        <a:pt x="141" y="32"/>
                      </a:lnTo>
                      <a:lnTo>
                        <a:pt x="152" y="43"/>
                      </a:lnTo>
                      <a:lnTo>
                        <a:pt x="160" y="52"/>
                      </a:lnTo>
                      <a:lnTo>
                        <a:pt x="165" y="60"/>
                      </a:lnTo>
                      <a:lnTo>
                        <a:pt x="167" y="65"/>
                      </a:lnTo>
                      <a:lnTo>
                        <a:pt x="169" y="66"/>
                      </a:lnTo>
                      <a:lnTo>
                        <a:pt x="146" y="68"/>
                      </a:lnTo>
                      <a:lnTo>
                        <a:pt x="121" y="69"/>
                      </a:lnTo>
                      <a:lnTo>
                        <a:pt x="96" y="72"/>
                      </a:lnTo>
                      <a:lnTo>
                        <a:pt x="73" y="74"/>
                      </a:lnTo>
                      <a:lnTo>
                        <a:pt x="50" y="77"/>
                      </a:lnTo>
                      <a:lnTo>
                        <a:pt x="31" y="78"/>
                      </a:lnTo>
                      <a:lnTo>
                        <a:pt x="15" y="81"/>
                      </a:lnTo>
                      <a:lnTo>
                        <a:pt x="4" y="82"/>
                      </a:lnTo>
                      <a:lnTo>
                        <a:pt x="0" y="82"/>
                      </a:lnTo>
                      <a:lnTo>
                        <a:pt x="15" y="3"/>
                      </a:lnTo>
                      <a:lnTo>
                        <a:pt x="44"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0" name="Freeform 15"/>
                <p:cNvSpPr>
                  <a:spLocks/>
                </p:cNvSpPr>
                <p:nvPr/>
              </p:nvSpPr>
              <p:spPr bwMode="auto">
                <a:xfrm>
                  <a:off x="7772401" y="3495675"/>
                  <a:ext cx="252413" cy="288925"/>
                </a:xfrm>
                <a:custGeom>
                  <a:avLst/>
                  <a:gdLst/>
                  <a:ahLst/>
                  <a:cxnLst>
                    <a:cxn ang="0">
                      <a:pos x="66" y="0"/>
                    </a:cxn>
                    <a:cxn ang="0">
                      <a:pos x="67" y="2"/>
                    </a:cxn>
                    <a:cxn ang="0">
                      <a:pos x="74" y="8"/>
                    </a:cxn>
                    <a:cxn ang="0">
                      <a:pos x="81" y="16"/>
                    </a:cxn>
                    <a:cxn ang="0">
                      <a:pos x="92" y="27"/>
                    </a:cxn>
                    <a:cxn ang="0">
                      <a:pos x="103" y="41"/>
                    </a:cxn>
                    <a:cxn ang="0">
                      <a:pos x="114" y="56"/>
                    </a:cxn>
                    <a:cxn ang="0">
                      <a:pos x="128" y="72"/>
                    </a:cxn>
                    <a:cxn ang="0">
                      <a:pos x="138" y="88"/>
                    </a:cxn>
                    <a:cxn ang="0">
                      <a:pos x="147" y="105"/>
                    </a:cxn>
                    <a:cxn ang="0">
                      <a:pos x="155" y="121"/>
                    </a:cxn>
                    <a:cxn ang="0">
                      <a:pos x="159" y="137"/>
                    </a:cxn>
                    <a:cxn ang="0">
                      <a:pos x="159" y="150"/>
                    </a:cxn>
                    <a:cxn ang="0">
                      <a:pos x="155" y="162"/>
                    </a:cxn>
                    <a:cxn ang="0">
                      <a:pos x="146" y="171"/>
                    </a:cxn>
                    <a:cxn ang="0">
                      <a:pos x="131" y="178"/>
                    </a:cxn>
                    <a:cxn ang="0">
                      <a:pos x="104" y="182"/>
                    </a:cxn>
                    <a:cxn ang="0">
                      <a:pos x="79" y="182"/>
                    </a:cxn>
                    <a:cxn ang="0">
                      <a:pos x="59" y="176"/>
                    </a:cxn>
                    <a:cxn ang="0">
                      <a:pos x="42" y="169"/>
                    </a:cxn>
                    <a:cxn ang="0">
                      <a:pos x="28" y="157"/>
                    </a:cxn>
                    <a:cxn ang="0">
                      <a:pos x="17" y="142"/>
                    </a:cxn>
                    <a:cxn ang="0">
                      <a:pos x="9" y="126"/>
                    </a:cxn>
                    <a:cxn ang="0">
                      <a:pos x="4" y="109"/>
                    </a:cxn>
                    <a:cxn ang="0">
                      <a:pos x="0" y="92"/>
                    </a:cxn>
                    <a:cxn ang="0">
                      <a:pos x="0" y="72"/>
                    </a:cxn>
                    <a:cxn ang="0">
                      <a:pos x="7" y="54"/>
                    </a:cxn>
                    <a:cxn ang="0">
                      <a:pos x="17" y="38"/>
                    </a:cxn>
                    <a:cxn ang="0">
                      <a:pos x="30" y="25"/>
                    </a:cxn>
                    <a:cxn ang="0">
                      <a:pos x="43" y="14"/>
                    </a:cxn>
                    <a:cxn ang="0">
                      <a:pos x="54" y="6"/>
                    </a:cxn>
                    <a:cxn ang="0">
                      <a:pos x="63" y="1"/>
                    </a:cxn>
                    <a:cxn ang="0">
                      <a:pos x="66" y="0"/>
                    </a:cxn>
                  </a:cxnLst>
                  <a:rect l="0" t="0" r="r" b="b"/>
                  <a:pathLst>
                    <a:path w="159" h="182">
                      <a:moveTo>
                        <a:pt x="66" y="0"/>
                      </a:moveTo>
                      <a:lnTo>
                        <a:pt x="67" y="2"/>
                      </a:lnTo>
                      <a:lnTo>
                        <a:pt x="74" y="8"/>
                      </a:lnTo>
                      <a:lnTo>
                        <a:pt x="81" y="16"/>
                      </a:lnTo>
                      <a:lnTo>
                        <a:pt x="92" y="27"/>
                      </a:lnTo>
                      <a:lnTo>
                        <a:pt x="103" y="41"/>
                      </a:lnTo>
                      <a:lnTo>
                        <a:pt x="114" y="56"/>
                      </a:lnTo>
                      <a:lnTo>
                        <a:pt x="128" y="72"/>
                      </a:lnTo>
                      <a:lnTo>
                        <a:pt x="138" y="88"/>
                      </a:lnTo>
                      <a:lnTo>
                        <a:pt x="147" y="105"/>
                      </a:lnTo>
                      <a:lnTo>
                        <a:pt x="155" y="121"/>
                      </a:lnTo>
                      <a:lnTo>
                        <a:pt x="159" y="137"/>
                      </a:lnTo>
                      <a:lnTo>
                        <a:pt x="159" y="150"/>
                      </a:lnTo>
                      <a:lnTo>
                        <a:pt x="155" y="162"/>
                      </a:lnTo>
                      <a:lnTo>
                        <a:pt x="146" y="171"/>
                      </a:lnTo>
                      <a:lnTo>
                        <a:pt x="131" y="178"/>
                      </a:lnTo>
                      <a:lnTo>
                        <a:pt x="104" y="182"/>
                      </a:lnTo>
                      <a:lnTo>
                        <a:pt x="79" y="182"/>
                      </a:lnTo>
                      <a:lnTo>
                        <a:pt x="59" y="176"/>
                      </a:lnTo>
                      <a:lnTo>
                        <a:pt x="42" y="169"/>
                      </a:lnTo>
                      <a:lnTo>
                        <a:pt x="28" y="157"/>
                      </a:lnTo>
                      <a:lnTo>
                        <a:pt x="17" y="142"/>
                      </a:lnTo>
                      <a:lnTo>
                        <a:pt x="9" y="126"/>
                      </a:lnTo>
                      <a:lnTo>
                        <a:pt x="4" y="109"/>
                      </a:lnTo>
                      <a:lnTo>
                        <a:pt x="0" y="92"/>
                      </a:lnTo>
                      <a:lnTo>
                        <a:pt x="0" y="72"/>
                      </a:lnTo>
                      <a:lnTo>
                        <a:pt x="7" y="54"/>
                      </a:lnTo>
                      <a:lnTo>
                        <a:pt x="17" y="38"/>
                      </a:lnTo>
                      <a:lnTo>
                        <a:pt x="30" y="25"/>
                      </a:lnTo>
                      <a:lnTo>
                        <a:pt x="43" y="14"/>
                      </a:lnTo>
                      <a:lnTo>
                        <a:pt x="54" y="6"/>
                      </a:lnTo>
                      <a:lnTo>
                        <a:pt x="63" y="1"/>
                      </a:lnTo>
                      <a:lnTo>
                        <a:pt x="66"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1" name="Freeform 16"/>
                <p:cNvSpPr>
                  <a:spLocks/>
                </p:cNvSpPr>
                <p:nvPr/>
              </p:nvSpPr>
              <p:spPr bwMode="auto">
                <a:xfrm>
                  <a:off x="7851776" y="3298825"/>
                  <a:ext cx="576263" cy="481013"/>
                </a:xfrm>
                <a:custGeom>
                  <a:avLst/>
                  <a:gdLst/>
                  <a:ahLst/>
                  <a:cxnLst>
                    <a:cxn ang="0">
                      <a:pos x="267" y="0"/>
                    </a:cxn>
                    <a:cxn ang="0">
                      <a:pos x="283" y="1"/>
                    </a:cxn>
                    <a:cxn ang="0">
                      <a:pos x="296" y="2"/>
                    </a:cxn>
                    <a:cxn ang="0">
                      <a:pos x="305" y="5"/>
                    </a:cxn>
                    <a:cxn ang="0">
                      <a:pos x="312" y="6"/>
                    </a:cxn>
                    <a:cxn ang="0">
                      <a:pos x="313" y="8"/>
                    </a:cxn>
                    <a:cxn ang="0">
                      <a:pos x="333" y="37"/>
                    </a:cxn>
                    <a:cxn ang="0">
                      <a:pos x="347" y="66"/>
                    </a:cxn>
                    <a:cxn ang="0">
                      <a:pos x="355" y="96"/>
                    </a:cxn>
                    <a:cxn ang="0">
                      <a:pos x="360" y="124"/>
                    </a:cxn>
                    <a:cxn ang="0">
                      <a:pos x="363" y="150"/>
                    </a:cxn>
                    <a:cxn ang="0">
                      <a:pos x="362" y="172"/>
                    </a:cxn>
                    <a:cxn ang="0">
                      <a:pos x="360" y="192"/>
                    </a:cxn>
                    <a:cxn ang="0">
                      <a:pos x="358" y="207"/>
                    </a:cxn>
                    <a:cxn ang="0">
                      <a:pos x="356" y="216"/>
                    </a:cxn>
                    <a:cxn ang="0">
                      <a:pos x="355" y="220"/>
                    </a:cxn>
                    <a:cxn ang="0">
                      <a:pos x="335" y="236"/>
                    </a:cxn>
                    <a:cxn ang="0">
                      <a:pos x="312" y="252"/>
                    </a:cxn>
                    <a:cxn ang="0">
                      <a:pos x="287" y="265"/>
                    </a:cxn>
                    <a:cxn ang="0">
                      <a:pos x="259" y="277"/>
                    </a:cxn>
                    <a:cxn ang="0">
                      <a:pos x="229" y="287"/>
                    </a:cxn>
                    <a:cxn ang="0">
                      <a:pos x="200" y="295"/>
                    </a:cxn>
                    <a:cxn ang="0">
                      <a:pos x="170" y="300"/>
                    </a:cxn>
                    <a:cxn ang="0">
                      <a:pos x="141" y="303"/>
                    </a:cxn>
                    <a:cxn ang="0">
                      <a:pos x="113" y="303"/>
                    </a:cxn>
                    <a:cxn ang="0">
                      <a:pos x="87" y="300"/>
                    </a:cxn>
                    <a:cxn ang="0">
                      <a:pos x="64" y="294"/>
                    </a:cxn>
                    <a:cxn ang="0">
                      <a:pos x="45" y="283"/>
                    </a:cxn>
                    <a:cxn ang="0">
                      <a:pos x="29" y="270"/>
                    </a:cxn>
                    <a:cxn ang="0">
                      <a:pos x="18" y="253"/>
                    </a:cxn>
                    <a:cxn ang="0">
                      <a:pos x="8" y="221"/>
                    </a:cxn>
                    <a:cxn ang="0">
                      <a:pos x="1" y="194"/>
                    </a:cxn>
                    <a:cxn ang="0">
                      <a:pos x="0" y="169"/>
                    </a:cxn>
                    <a:cxn ang="0">
                      <a:pos x="1" y="149"/>
                    </a:cxn>
                    <a:cxn ang="0">
                      <a:pos x="5" y="132"/>
                    </a:cxn>
                    <a:cxn ang="0">
                      <a:pos x="9" y="118"/>
                    </a:cxn>
                    <a:cxn ang="0">
                      <a:pos x="13" y="109"/>
                    </a:cxn>
                    <a:cxn ang="0">
                      <a:pos x="17" y="103"/>
                    </a:cxn>
                    <a:cxn ang="0">
                      <a:pos x="18" y="101"/>
                    </a:cxn>
                    <a:cxn ang="0">
                      <a:pos x="59" y="72"/>
                    </a:cxn>
                    <a:cxn ang="0">
                      <a:pos x="99" y="48"/>
                    </a:cxn>
                    <a:cxn ang="0">
                      <a:pos x="134" y="31"/>
                    </a:cxn>
                    <a:cxn ang="0">
                      <a:pos x="167" y="18"/>
                    </a:cxn>
                    <a:cxn ang="0">
                      <a:pos x="197" y="9"/>
                    </a:cxn>
                    <a:cxn ang="0">
                      <a:pos x="224" y="4"/>
                    </a:cxn>
                    <a:cxn ang="0">
                      <a:pos x="246" y="1"/>
                    </a:cxn>
                    <a:cxn ang="0">
                      <a:pos x="267" y="0"/>
                    </a:cxn>
                  </a:cxnLst>
                  <a:rect l="0" t="0" r="r" b="b"/>
                  <a:pathLst>
                    <a:path w="363" h="303">
                      <a:moveTo>
                        <a:pt x="267" y="0"/>
                      </a:moveTo>
                      <a:lnTo>
                        <a:pt x="283" y="1"/>
                      </a:lnTo>
                      <a:lnTo>
                        <a:pt x="296" y="2"/>
                      </a:lnTo>
                      <a:lnTo>
                        <a:pt x="305" y="5"/>
                      </a:lnTo>
                      <a:lnTo>
                        <a:pt x="312" y="6"/>
                      </a:lnTo>
                      <a:lnTo>
                        <a:pt x="313" y="8"/>
                      </a:lnTo>
                      <a:lnTo>
                        <a:pt x="333" y="37"/>
                      </a:lnTo>
                      <a:lnTo>
                        <a:pt x="347" y="66"/>
                      </a:lnTo>
                      <a:lnTo>
                        <a:pt x="355" y="96"/>
                      </a:lnTo>
                      <a:lnTo>
                        <a:pt x="360" y="124"/>
                      </a:lnTo>
                      <a:lnTo>
                        <a:pt x="363" y="150"/>
                      </a:lnTo>
                      <a:lnTo>
                        <a:pt x="362" y="172"/>
                      </a:lnTo>
                      <a:lnTo>
                        <a:pt x="360" y="192"/>
                      </a:lnTo>
                      <a:lnTo>
                        <a:pt x="358" y="207"/>
                      </a:lnTo>
                      <a:lnTo>
                        <a:pt x="356" y="216"/>
                      </a:lnTo>
                      <a:lnTo>
                        <a:pt x="355" y="220"/>
                      </a:lnTo>
                      <a:lnTo>
                        <a:pt x="335" y="236"/>
                      </a:lnTo>
                      <a:lnTo>
                        <a:pt x="312" y="252"/>
                      </a:lnTo>
                      <a:lnTo>
                        <a:pt x="287" y="265"/>
                      </a:lnTo>
                      <a:lnTo>
                        <a:pt x="259" y="277"/>
                      </a:lnTo>
                      <a:lnTo>
                        <a:pt x="229" y="287"/>
                      </a:lnTo>
                      <a:lnTo>
                        <a:pt x="200" y="295"/>
                      </a:lnTo>
                      <a:lnTo>
                        <a:pt x="170" y="300"/>
                      </a:lnTo>
                      <a:lnTo>
                        <a:pt x="141" y="303"/>
                      </a:lnTo>
                      <a:lnTo>
                        <a:pt x="113" y="303"/>
                      </a:lnTo>
                      <a:lnTo>
                        <a:pt x="87" y="300"/>
                      </a:lnTo>
                      <a:lnTo>
                        <a:pt x="64" y="294"/>
                      </a:lnTo>
                      <a:lnTo>
                        <a:pt x="45" y="283"/>
                      </a:lnTo>
                      <a:lnTo>
                        <a:pt x="29" y="270"/>
                      </a:lnTo>
                      <a:lnTo>
                        <a:pt x="18" y="253"/>
                      </a:lnTo>
                      <a:lnTo>
                        <a:pt x="8" y="221"/>
                      </a:lnTo>
                      <a:lnTo>
                        <a:pt x="1" y="194"/>
                      </a:lnTo>
                      <a:lnTo>
                        <a:pt x="0" y="169"/>
                      </a:lnTo>
                      <a:lnTo>
                        <a:pt x="1" y="149"/>
                      </a:lnTo>
                      <a:lnTo>
                        <a:pt x="5" y="132"/>
                      </a:lnTo>
                      <a:lnTo>
                        <a:pt x="9" y="118"/>
                      </a:lnTo>
                      <a:lnTo>
                        <a:pt x="13" y="109"/>
                      </a:lnTo>
                      <a:lnTo>
                        <a:pt x="17" y="103"/>
                      </a:lnTo>
                      <a:lnTo>
                        <a:pt x="18" y="101"/>
                      </a:lnTo>
                      <a:lnTo>
                        <a:pt x="59" y="72"/>
                      </a:lnTo>
                      <a:lnTo>
                        <a:pt x="99" y="48"/>
                      </a:lnTo>
                      <a:lnTo>
                        <a:pt x="134" y="31"/>
                      </a:lnTo>
                      <a:lnTo>
                        <a:pt x="167" y="18"/>
                      </a:lnTo>
                      <a:lnTo>
                        <a:pt x="197" y="9"/>
                      </a:lnTo>
                      <a:lnTo>
                        <a:pt x="224" y="4"/>
                      </a:lnTo>
                      <a:lnTo>
                        <a:pt x="246" y="1"/>
                      </a:lnTo>
                      <a:lnTo>
                        <a:pt x="267"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2" name="Freeform 17"/>
                <p:cNvSpPr>
                  <a:spLocks/>
                </p:cNvSpPr>
                <p:nvPr/>
              </p:nvSpPr>
              <p:spPr bwMode="auto">
                <a:xfrm>
                  <a:off x="8154988" y="3300413"/>
                  <a:ext cx="295275" cy="392113"/>
                </a:xfrm>
                <a:custGeom>
                  <a:avLst/>
                  <a:gdLst/>
                  <a:ahLst/>
                  <a:cxnLst>
                    <a:cxn ang="0">
                      <a:pos x="93" y="0"/>
                    </a:cxn>
                    <a:cxn ang="0">
                      <a:pos x="114" y="3"/>
                    </a:cxn>
                    <a:cxn ang="0">
                      <a:pos x="134" y="13"/>
                    </a:cxn>
                    <a:cxn ang="0">
                      <a:pos x="151" y="28"/>
                    </a:cxn>
                    <a:cxn ang="0">
                      <a:pos x="165" y="46"/>
                    </a:cxn>
                    <a:cxn ang="0">
                      <a:pos x="177" y="69"/>
                    </a:cxn>
                    <a:cxn ang="0">
                      <a:pos x="184" y="95"/>
                    </a:cxn>
                    <a:cxn ang="0">
                      <a:pos x="186" y="123"/>
                    </a:cxn>
                    <a:cxn ang="0">
                      <a:pos x="184" y="152"/>
                    </a:cxn>
                    <a:cxn ang="0">
                      <a:pos x="177" y="177"/>
                    </a:cxn>
                    <a:cxn ang="0">
                      <a:pos x="165" y="200"/>
                    </a:cxn>
                    <a:cxn ang="0">
                      <a:pos x="151" y="219"/>
                    </a:cxn>
                    <a:cxn ang="0">
                      <a:pos x="134" y="233"/>
                    </a:cxn>
                    <a:cxn ang="0">
                      <a:pos x="114" y="244"/>
                    </a:cxn>
                    <a:cxn ang="0">
                      <a:pos x="93" y="247"/>
                    </a:cxn>
                    <a:cxn ang="0">
                      <a:pos x="72" y="244"/>
                    </a:cxn>
                    <a:cxn ang="0">
                      <a:pos x="52" y="233"/>
                    </a:cxn>
                    <a:cxn ang="0">
                      <a:pos x="35" y="219"/>
                    </a:cxn>
                    <a:cxn ang="0">
                      <a:pos x="21" y="200"/>
                    </a:cxn>
                    <a:cxn ang="0">
                      <a:pos x="9" y="177"/>
                    </a:cxn>
                    <a:cxn ang="0">
                      <a:pos x="2" y="152"/>
                    </a:cxn>
                    <a:cxn ang="0">
                      <a:pos x="0" y="123"/>
                    </a:cxn>
                    <a:cxn ang="0">
                      <a:pos x="2" y="95"/>
                    </a:cxn>
                    <a:cxn ang="0">
                      <a:pos x="9" y="69"/>
                    </a:cxn>
                    <a:cxn ang="0">
                      <a:pos x="21" y="46"/>
                    </a:cxn>
                    <a:cxn ang="0">
                      <a:pos x="35" y="28"/>
                    </a:cxn>
                    <a:cxn ang="0">
                      <a:pos x="52" y="13"/>
                    </a:cxn>
                    <a:cxn ang="0">
                      <a:pos x="72" y="3"/>
                    </a:cxn>
                    <a:cxn ang="0">
                      <a:pos x="93" y="0"/>
                    </a:cxn>
                  </a:cxnLst>
                  <a:rect l="0" t="0" r="r" b="b"/>
                  <a:pathLst>
                    <a:path w="186" h="247">
                      <a:moveTo>
                        <a:pt x="93" y="0"/>
                      </a:moveTo>
                      <a:lnTo>
                        <a:pt x="114" y="3"/>
                      </a:lnTo>
                      <a:lnTo>
                        <a:pt x="134" y="13"/>
                      </a:lnTo>
                      <a:lnTo>
                        <a:pt x="151" y="28"/>
                      </a:lnTo>
                      <a:lnTo>
                        <a:pt x="165" y="46"/>
                      </a:lnTo>
                      <a:lnTo>
                        <a:pt x="177" y="69"/>
                      </a:lnTo>
                      <a:lnTo>
                        <a:pt x="184" y="95"/>
                      </a:lnTo>
                      <a:lnTo>
                        <a:pt x="186" y="123"/>
                      </a:lnTo>
                      <a:lnTo>
                        <a:pt x="184" y="152"/>
                      </a:lnTo>
                      <a:lnTo>
                        <a:pt x="177" y="177"/>
                      </a:lnTo>
                      <a:lnTo>
                        <a:pt x="165" y="200"/>
                      </a:lnTo>
                      <a:lnTo>
                        <a:pt x="151" y="219"/>
                      </a:lnTo>
                      <a:lnTo>
                        <a:pt x="134" y="233"/>
                      </a:lnTo>
                      <a:lnTo>
                        <a:pt x="114" y="244"/>
                      </a:lnTo>
                      <a:lnTo>
                        <a:pt x="93" y="247"/>
                      </a:lnTo>
                      <a:lnTo>
                        <a:pt x="72" y="244"/>
                      </a:lnTo>
                      <a:lnTo>
                        <a:pt x="52" y="233"/>
                      </a:lnTo>
                      <a:lnTo>
                        <a:pt x="35" y="219"/>
                      </a:lnTo>
                      <a:lnTo>
                        <a:pt x="21" y="200"/>
                      </a:lnTo>
                      <a:lnTo>
                        <a:pt x="9" y="177"/>
                      </a:lnTo>
                      <a:lnTo>
                        <a:pt x="2" y="152"/>
                      </a:lnTo>
                      <a:lnTo>
                        <a:pt x="0" y="123"/>
                      </a:lnTo>
                      <a:lnTo>
                        <a:pt x="2" y="95"/>
                      </a:lnTo>
                      <a:lnTo>
                        <a:pt x="9" y="69"/>
                      </a:lnTo>
                      <a:lnTo>
                        <a:pt x="21" y="46"/>
                      </a:lnTo>
                      <a:lnTo>
                        <a:pt x="35" y="28"/>
                      </a:lnTo>
                      <a:lnTo>
                        <a:pt x="52" y="13"/>
                      </a:lnTo>
                      <a:lnTo>
                        <a:pt x="72" y="3"/>
                      </a:lnTo>
                      <a:lnTo>
                        <a:pt x="9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3" name="Freeform 18"/>
                <p:cNvSpPr>
                  <a:spLocks/>
                </p:cNvSpPr>
                <p:nvPr/>
              </p:nvSpPr>
              <p:spPr bwMode="auto">
                <a:xfrm>
                  <a:off x="8189913" y="3321050"/>
                  <a:ext cx="250825" cy="331788"/>
                </a:xfrm>
                <a:custGeom>
                  <a:avLst/>
                  <a:gdLst/>
                  <a:ahLst/>
                  <a:cxnLst>
                    <a:cxn ang="0">
                      <a:pos x="79" y="0"/>
                    </a:cxn>
                    <a:cxn ang="0">
                      <a:pos x="100" y="4"/>
                    </a:cxn>
                    <a:cxn ang="0">
                      <a:pos x="118" y="15"/>
                    </a:cxn>
                    <a:cxn ang="0">
                      <a:pos x="134" y="31"/>
                    </a:cxn>
                    <a:cxn ang="0">
                      <a:pos x="147" y="52"/>
                    </a:cxn>
                    <a:cxn ang="0">
                      <a:pos x="155" y="77"/>
                    </a:cxn>
                    <a:cxn ang="0">
                      <a:pos x="158" y="104"/>
                    </a:cxn>
                    <a:cxn ang="0">
                      <a:pos x="155" y="132"/>
                    </a:cxn>
                    <a:cxn ang="0">
                      <a:pos x="147" y="157"/>
                    </a:cxn>
                    <a:cxn ang="0">
                      <a:pos x="134" y="178"/>
                    </a:cxn>
                    <a:cxn ang="0">
                      <a:pos x="118" y="194"/>
                    </a:cxn>
                    <a:cxn ang="0">
                      <a:pos x="100" y="205"/>
                    </a:cxn>
                    <a:cxn ang="0">
                      <a:pos x="79" y="209"/>
                    </a:cxn>
                    <a:cxn ang="0">
                      <a:pos x="58" y="205"/>
                    </a:cxn>
                    <a:cxn ang="0">
                      <a:pos x="39" y="194"/>
                    </a:cxn>
                    <a:cxn ang="0">
                      <a:pos x="24" y="178"/>
                    </a:cxn>
                    <a:cxn ang="0">
                      <a:pos x="11" y="157"/>
                    </a:cxn>
                    <a:cxn ang="0">
                      <a:pos x="3" y="132"/>
                    </a:cxn>
                    <a:cxn ang="0">
                      <a:pos x="0" y="104"/>
                    </a:cxn>
                    <a:cxn ang="0">
                      <a:pos x="3" y="77"/>
                    </a:cxn>
                    <a:cxn ang="0">
                      <a:pos x="11" y="52"/>
                    </a:cxn>
                    <a:cxn ang="0">
                      <a:pos x="24" y="31"/>
                    </a:cxn>
                    <a:cxn ang="0">
                      <a:pos x="39" y="15"/>
                    </a:cxn>
                    <a:cxn ang="0">
                      <a:pos x="58" y="4"/>
                    </a:cxn>
                    <a:cxn ang="0">
                      <a:pos x="79" y="0"/>
                    </a:cxn>
                  </a:cxnLst>
                  <a:rect l="0" t="0" r="r" b="b"/>
                  <a:pathLst>
                    <a:path w="158" h="209">
                      <a:moveTo>
                        <a:pt x="79" y="0"/>
                      </a:moveTo>
                      <a:lnTo>
                        <a:pt x="100" y="4"/>
                      </a:lnTo>
                      <a:lnTo>
                        <a:pt x="118" y="15"/>
                      </a:lnTo>
                      <a:lnTo>
                        <a:pt x="134" y="31"/>
                      </a:lnTo>
                      <a:lnTo>
                        <a:pt x="147" y="52"/>
                      </a:lnTo>
                      <a:lnTo>
                        <a:pt x="155" y="77"/>
                      </a:lnTo>
                      <a:lnTo>
                        <a:pt x="158" y="104"/>
                      </a:lnTo>
                      <a:lnTo>
                        <a:pt x="155" y="132"/>
                      </a:lnTo>
                      <a:lnTo>
                        <a:pt x="147" y="157"/>
                      </a:lnTo>
                      <a:lnTo>
                        <a:pt x="134" y="178"/>
                      </a:lnTo>
                      <a:lnTo>
                        <a:pt x="118" y="194"/>
                      </a:lnTo>
                      <a:lnTo>
                        <a:pt x="100" y="205"/>
                      </a:lnTo>
                      <a:lnTo>
                        <a:pt x="79" y="209"/>
                      </a:lnTo>
                      <a:lnTo>
                        <a:pt x="58" y="205"/>
                      </a:lnTo>
                      <a:lnTo>
                        <a:pt x="39" y="194"/>
                      </a:lnTo>
                      <a:lnTo>
                        <a:pt x="24" y="178"/>
                      </a:lnTo>
                      <a:lnTo>
                        <a:pt x="11" y="157"/>
                      </a:lnTo>
                      <a:lnTo>
                        <a:pt x="3" y="132"/>
                      </a:lnTo>
                      <a:lnTo>
                        <a:pt x="0" y="104"/>
                      </a:lnTo>
                      <a:lnTo>
                        <a:pt x="3" y="77"/>
                      </a:lnTo>
                      <a:lnTo>
                        <a:pt x="11" y="52"/>
                      </a:lnTo>
                      <a:lnTo>
                        <a:pt x="24" y="31"/>
                      </a:lnTo>
                      <a:lnTo>
                        <a:pt x="39" y="15"/>
                      </a:lnTo>
                      <a:lnTo>
                        <a:pt x="58" y="4"/>
                      </a:lnTo>
                      <a:lnTo>
                        <a:pt x="79"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4" name="Freeform 19"/>
                <p:cNvSpPr>
                  <a:spLocks/>
                </p:cNvSpPr>
                <p:nvPr/>
              </p:nvSpPr>
              <p:spPr bwMode="auto">
                <a:xfrm>
                  <a:off x="7353301" y="3221038"/>
                  <a:ext cx="293688" cy="334963"/>
                </a:xfrm>
                <a:custGeom>
                  <a:avLst/>
                  <a:gdLst/>
                  <a:ahLst/>
                  <a:cxnLst>
                    <a:cxn ang="0">
                      <a:pos x="76" y="0"/>
                    </a:cxn>
                    <a:cxn ang="0">
                      <a:pos x="84" y="8"/>
                    </a:cxn>
                    <a:cxn ang="0">
                      <a:pos x="92" y="17"/>
                    </a:cxn>
                    <a:cxn ang="0">
                      <a:pos x="102" y="29"/>
                    </a:cxn>
                    <a:cxn ang="0">
                      <a:pos x="115" y="42"/>
                    </a:cxn>
                    <a:cxn ang="0">
                      <a:pos x="127" y="58"/>
                    </a:cxn>
                    <a:cxn ang="0">
                      <a:pos x="140" y="75"/>
                    </a:cxn>
                    <a:cxn ang="0">
                      <a:pos x="153" y="94"/>
                    </a:cxn>
                    <a:cxn ang="0">
                      <a:pos x="165" y="112"/>
                    </a:cxn>
                    <a:cxn ang="0">
                      <a:pos x="175" y="129"/>
                    </a:cxn>
                    <a:cxn ang="0">
                      <a:pos x="181" y="146"/>
                    </a:cxn>
                    <a:cxn ang="0">
                      <a:pos x="185" y="163"/>
                    </a:cxn>
                    <a:cxn ang="0">
                      <a:pos x="184" y="178"/>
                    </a:cxn>
                    <a:cxn ang="0">
                      <a:pos x="178" y="190"/>
                    </a:cxn>
                    <a:cxn ang="0">
                      <a:pos x="169" y="199"/>
                    </a:cxn>
                    <a:cxn ang="0">
                      <a:pos x="152" y="206"/>
                    </a:cxn>
                    <a:cxn ang="0">
                      <a:pos x="123" y="211"/>
                    </a:cxn>
                    <a:cxn ang="0">
                      <a:pos x="97" y="211"/>
                    </a:cxn>
                    <a:cxn ang="0">
                      <a:pos x="75" y="207"/>
                    </a:cxn>
                    <a:cxn ang="0">
                      <a:pos x="56" y="199"/>
                    </a:cxn>
                    <a:cxn ang="0">
                      <a:pos x="40" y="189"/>
                    </a:cxn>
                    <a:cxn ang="0">
                      <a:pos x="27" y="175"/>
                    </a:cxn>
                    <a:cxn ang="0">
                      <a:pos x="17" y="159"/>
                    </a:cxn>
                    <a:cxn ang="0">
                      <a:pos x="9" y="142"/>
                    </a:cxn>
                    <a:cxn ang="0">
                      <a:pos x="4" y="125"/>
                    </a:cxn>
                    <a:cxn ang="0">
                      <a:pos x="0" y="107"/>
                    </a:cxn>
                    <a:cxn ang="0">
                      <a:pos x="0" y="86"/>
                    </a:cxn>
                    <a:cxn ang="0">
                      <a:pos x="5" y="67"/>
                    </a:cxn>
                    <a:cxn ang="0">
                      <a:pos x="15" y="50"/>
                    </a:cxn>
                    <a:cxn ang="0">
                      <a:pos x="27" y="35"/>
                    </a:cxn>
                    <a:cxn ang="0">
                      <a:pos x="42" y="24"/>
                    </a:cxn>
                    <a:cxn ang="0">
                      <a:pos x="54" y="13"/>
                    </a:cxn>
                    <a:cxn ang="0">
                      <a:pos x="65" y="6"/>
                    </a:cxn>
                    <a:cxn ang="0">
                      <a:pos x="73" y="1"/>
                    </a:cxn>
                    <a:cxn ang="0">
                      <a:pos x="76" y="0"/>
                    </a:cxn>
                  </a:cxnLst>
                  <a:rect l="0" t="0" r="r" b="b"/>
                  <a:pathLst>
                    <a:path w="185" h="211">
                      <a:moveTo>
                        <a:pt x="76" y="0"/>
                      </a:moveTo>
                      <a:lnTo>
                        <a:pt x="84" y="8"/>
                      </a:lnTo>
                      <a:lnTo>
                        <a:pt x="92" y="17"/>
                      </a:lnTo>
                      <a:lnTo>
                        <a:pt x="102" y="29"/>
                      </a:lnTo>
                      <a:lnTo>
                        <a:pt x="115" y="42"/>
                      </a:lnTo>
                      <a:lnTo>
                        <a:pt x="127" y="58"/>
                      </a:lnTo>
                      <a:lnTo>
                        <a:pt x="140" y="75"/>
                      </a:lnTo>
                      <a:lnTo>
                        <a:pt x="153" y="94"/>
                      </a:lnTo>
                      <a:lnTo>
                        <a:pt x="165" y="112"/>
                      </a:lnTo>
                      <a:lnTo>
                        <a:pt x="175" y="129"/>
                      </a:lnTo>
                      <a:lnTo>
                        <a:pt x="181" y="146"/>
                      </a:lnTo>
                      <a:lnTo>
                        <a:pt x="185" y="163"/>
                      </a:lnTo>
                      <a:lnTo>
                        <a:pt x="184" y="178"/>
                      </a:lnTo>
                      <a:lnTo>
                        <a:pt x="178" y="190"/>
                      </a:lnTo>
                      <a:lnTo>
                        <a:pt x="169" y="199"/>
                      </a:lnTo>
                      <a:lnTo>
                        <a:pt x="152" y="206"/>
                      </a:lnTo>
                      <a:lnTo>
                        <a:pt x="123" y="211"/>
                      </a:lnTo>
                      <a:lnTo>
                        <a:pt x="97" y="211"/>
                      </a:lnTo>
                      <a:lnTo>
                        <a:pt x="75" y="207"/>
                      </a:lnTo>
                      <a:lnTo>
                        <a:pt x="56" y="199"/>
                      </a:lnTo>
                      <a:lnTo>
                        <a:pt x="40" y="189"/>
                      </a:lnTo>
                      <a:lnTo>
                        <a:pt x="27" y="175"/>
                      </a:lnTo>
                      <a:lnTo>
                        <a:pt x="17" y="159"/>
                      </a:lnTo>
                      <a:lnTo>
                        <a:pt x="9" y="142"/>
                      </a:lnTo>
                      <a:lnTo>
                        <a:pt x="4" y="125"/>
                      </a:lnTo>
                      <a:lnTo>
                        <a:pt x="0" y="107"/>
                      </a:lnTo>
                      <a:lnTo>
                        <a:pt x="0" y="86"/>
                      </a:lnTo>
                      <a:lnTo>
                        <a:pt x="5" y="67"/>
                      </a:lnTo>
                      <a:lnTo>
                        <a:pt x="15" y="50"/>
                      </a:lnTo>
                      <a:lnTo>
                        <a:pt x="27" y="35"/>
                      </a:lnTo>
                      <a:lnTo>
                        <a:pt x="42" y="24"/>
                      </a:lnTo>
                      <a:lnTo>
                        <a:pt x="54" y="13"/>
                      </a:lnTo>
                      <a:lnTo>
                        <a:pt x="65" y="6"/>
                      </a:lnTo>
                      <a:lnTo>
                        <a:pt x="73" y="1"/>
                      </a:lnTo>
                      <a:lnTo>
                        <a:pt x="76"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5" name="Freeform 20"/>
                <p:cNvSpPr>
                  <a:spLocks/>
                </p:cNvSpPr>
                <p:nvPr/>
              </p:nvSpPr>
              <p:spPr bwMode="auto">
                <a:xfrm>
                  <a:off x="7446963" y="2992438"/>
                  <a:ext cx="665163" cy="558800"/>
                </a:xfrm>
                <a:custGeom>
                  <a:avLst/>
                  <a:gdLst/>
                  <a:ahLst/>
                  <a:cxnLst>
                    <a:cxn ang="0">
                      <a:pos x="296" y="0"/>
                    </a:cxn>
                    <a:cxn ang="0">
                      <a:pos x="317" y="0"/>
                    </a:cxn>
                    <a:cxn ang="0">
                      <a:pos x="333" y="1"/>
                    </a:cxn>
                    <a:cxn ang="0">
                      <a:pos x="346" y="3"/>
                    </a:cxn>
                    <a:cxn ang="0">
                      <a:pos x="355" y="5"/>
                    </a:cxn>
                    <a:cxn ang="0">
                      <a:pos x="361" y="7"/>
                    </a:cxn>
                    <a:cxn ang="0">
                      <a:pos x="363" y="8"/>
                    </a:cxn>
                    <a:cxn ang="0">
                      <a:pos x="385" y="42"/>
                    </a:cxn>
                    <a:cxn ang="0">
                      <a:pos x="401" y="77"/>
                    </a:cxn>
                    <a:cxn ang="0">
                      <a:pos x="411" y="111"/>
                    </a:cxn>
                    <a:cxn ang="0">
                      <a:pos x="418" y="144"/>
                    </a:cxn>
                    <a:cxn ang="0">
                      <a:pos x="419" y="173"/>
                    </a:cxn>
                    <a:cxn ang="0">
                      <a:pos x="419" y="201"/>
                    </a:cxn>
                    <a:cxn ang="0">
                      <a:pos x="417" y="223"/>
                    </a:cxn>
                    <a:cxn ang="0">
                      <a:pos x="414" y="240"/>
                    </a:cxn>
                    <a:cxn ang="0">
                      <a:pos x="411" y="251"/>
                    </a:cxn>
                    <a:cxn ang="0">
                      <a:pos x="410" y="255"/>
                    </a:cxn>
                    <a:cxn ang="0">
                      <a:pos x="389" y="273"/>
                    </a:cxn>
                    <a:cxn ang="0">
                      <a:pos x="364" y="289"/>
                    </a:cxn>
                    <a:cxn ang="0">
                      <a:pos x="336" y="305"/>
                    </a:cxn>
                    <a:cxn ang="0">
                      <a:pos x="308" y="318"/>
                    </a:cxn>
                    <a:cxn ang="0">
                      <a:pos x="276" y="329"/>
                    </a:cxn>
                    <a:cxn ang="0">
                      <a:pos x="243" y="339"/>
                    </a:cxn>
                    <a:cxn ang="0">
                      <a:pos x="212" y="346"/>
                    </a:cxn>
                    <a:cxn ang="0">
                      <a:pos x="180" y="350"/>
                    </a:cxn>
                    <a:cxn ang="0">
                      <a:pos x="148" y="352"/>
                    </a:cxn>
                    <a:cxn ang="0">
                      <a:pos x="119" y="351"/>
                    </a:cxn>
                    <a:cxn ang="0">
                      <a:pos x="92" y="347"/>
                    </a:cxn>
                    <a:cxn ang="0">
                      <a:pos x="68" y="339"/>
                    </a:cxn>
                    <a:cxn ang="0">
                      <a:pos x="48" y="329"/>
                    </a:cxn>
                    <a:cxn ang="0">
                      <a:pos x="31" y="313"/>
                    </a:cxn>
                    <a:cxn ang="0">
                      <a:pos x="21" y="294"/>
                    </a:cxn>
                    <a:cxn ang="0">
                      <a:pos x="9" y="261"/>
                    </a:cxn>
                    <a:cxn ang="0">
                      <a:pos x="2" y="231"/>
                    </a:cxn>
                    <a:cxn ang="0">
                      <a:pos x="0" y="205"/>
                    </a:cxn>
                    <a:cxn ang="0">
                      <a:pos x="0" y="181"/>
                    </a:cxn>
                    <a:cxn ang="0">
                      <a:pos x="4" y="162"/>
                    </a:cxn>
                    <a:cxn ang="0">
                      <a:pos x="8" y="147"/>
                    </a:cxn>
                    <a:cxn ang="0">
                      <a:pos x="12" y="133"/>
                    </a:cxn>
                    <a:cxn ang="0">
                      <a:pos x="17" y="124"/>
                    </a:cxn>
                    <a:cxn ang="0">
                      <a:pos x="20" y="119"/>
                    </a:cxn>
                    <a:cxn ang="0">
                      <a:pos x="21" y="118"/>
                    </a:cxn>
                    <a:cxn ang="0">
                      <a:pos x="66" y="86"/>
                    </a:cxn>
                    <a:cxn ang="0">
                      <a:pos x="108" y="59"/>
                    </a:cxn>
                    <a:cxn ang="0">
                      <a:pos x="147" y="40"/>
                    </a:cxn>
                    <a:cxn ang="0">
                      <a:pos x="183" y="24"/>
                    </a:cxn>
                    <a:cxn ang="0">
                      <a:pos x="215" y="13"/>
                    </a:cxn>
                    <a:cxn ang="0">
                      <a:pos x="246" y="5"/>
                    </a:cxn>
                    <a:cxn ang="0">
                      <a:pos x="273" y="1"/>
                    </a:cxn>
                    <a:cxn ang="0">
                      <a:pos x="296" y="0"/>
                    </a:cxn>
                  </a:cxnLst>
                  <a:rect l="0" t="0" r="r" b="b"/>
                  <a:pathLst>
                    <a:path w="419" h="352">
                      <a:moveTo>
                        <a:pt x="296" y="0"/>
                      </a:moveTo>
                      <a:lnTo>
                        <a:pt x="317" y="0"/>
                      </a:lnTo>
                      <a:lnTo>
                        <a:pt x="333" y="1"/>
                      </a:lnTo>
                      <a:lnTo>
                        <a:pt x="346" y="3"/>
                      </a:lnTo>
                      <a:lnTo>
                        <a:pt x="355" y="5"/>
                      </a:lnTo>
                      <a:lnTo>
                        <a:pt x="361" y="7"/>
                      </a:lnTo>
                      <a:lnTo>
                        <a:pt x="363" y="8"/>
                      </a:lnTo>
                      <a:lnTo>
                        <a:pt x="385" y="42"/>
                      </a:lnTo>
                      <a:lnTo>
                        <a:pt x="401" y="77"/>
                      </a:lnTo>
                      <a:lnTo>
                        <a:pt x="411" y="111"/>
                      </a:lnTo>
                      <a:lnTo>
                        <a:pt x="418" y="144"/>
                      </a:lnTo>
                      <a:lnTo>
                        <a:pt x="419" y="173"/>
                      </a:lnTo>
                      <a:lnTo>
                        <a:pt x="419" y="201"/>
                      </a:lnTo>
                      <a:lnTo>
                        <a:pt x="417" y="223"/>
                      </a:lnTo>
                      <a:lnTo>
                        <a:pt x="414" y="240"/>
                      </a:lnTo>
                      <a:lnTo>
                        <a:pt x="411" y="251"/>
                      </a:lnTo>
                      <a:lnTo>
                        <a:pt x="410" y="255"/>
                      </a:lnTo>
                      <a:lnTo>
                        <a:pt x="389" y="273"/>
                      </a:lnTo>
                      <a:lnTo>
                        <a:pt x="364" y="289"/>
                      </a:lnTo>
                      <a:lnTo>
                        <a:pt x="336" y="305"/>
                      </a:lnTo>
                      <a:lnTo>
                        <a:pt x="308" y="318"/>
                      </a:lnTo>
                      <a:lnTo>
                        <a:pt x="276" y="329"/>
                      </a:lnTo>
                      <a:lnTo>
                        <a:pt x="243" y="339"/>
                      </a:lnTo>
                      <a:lnTo>
                        <a:pt x="212" y="346"/>
                      </a:lnTo>
                      <a:lnTo>
                        <a:pt x="180" y="350"/>
                      </a:lnTo>
                      <a:lnTo>
                        <a:pt x="148" y="352"/>
                      </a:lnTo>
                      <a:lnTo>
                        <a:pt x="119" y="351"/>
                      </a:lnTo>
                      <a:lnTo>
                        <a:pt x="92" y="347"/>
                      </a:lnTo>
                      <a:lnTo>
                        <a:pt x="68" y="339"/>
                      </a:lnTo>
                      <a:lnTo>
                        <a:pt x="48" y="329"/>
                      </a:lnTo>
                      <a:lnTo>
                        <a:pt x="31" y="313"/>
                      </a:lnTo>
                      <a:lnTo>
                        <a:pt x="21" y="294"/>
                      </a:lnTo>
                      <a:lnTo>
                        <a:pt x="9" y="261"/>
                      </a:lnTo>
                      <a:lnTo>
                        <a:pt x="2" y="231"/>
                      </a:lnTo>
                      <a:lnTo>
                        <a:pt x="0" y="205"/>
                      </a:lnTo>
                      <a:lnTo>
                        <a:pt x="0" y="181"/>
                      </a:lnTo>
                      <a:lnTo>
                        <a:pt x="4" y="162"/>
                      </a:lnTo>
                      <a:lnTo>
                        <a:pt x="8" y="147"/>
                      </a:lnTo>
                      <a:lnTo>
                        <a:pt x="12" y="133"/>
                      </a:lnTo>
                      <a:lnTo>
                        <a:pt x="17" y="124"/>
                      </a:lnTo>
                      <a:lnTo>
                        <a:pt x="20" y="119"/>
                      </a:lnTo>
                      <a:lnTo>
                        <a:pt x="21" y="118"/>
                      </a:lnTo>
                      <a:lnTo>
                        <a:pt x="66" y="86"/>
                      </a:lnTo>
                      <a:lnTo>
                        <a:pt x="108" y="59"/>
                      </a:lnTo>
                      <a:lnTo>
                        <a:pt x="147" y="40"/>
                      </a:lnTo>
                      <a:lnTo>
                        <a:pt x="183" y="24"/>
                      </a:lnTo>
                      <a:lnTo>
                        <a:pt x="215" y="13"/>
                      </a:lnTo>
                      <a:lnTo>
                        <a:pt x="246" y="5"/>
                      </a:lnTo>
                      <a:lnTo>
                        <a:pt x="273" y="1"/>
                      </a:lnTo>
                      <a:lnTo>
                        <a:pt x="296"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6" name="Freeform 21"/>
                <p:cNvSpPr>
                  <a:spLocks/>
                </p:cNvSpPr>
                <p:nvPr/>
              </p:nvSpPr>
              <p:spPr bwMode="auto">
                <a:xfrm>
                  <a:off x="7810501" y="2994025"/>
                  <a:ext cx="344488" cy="457200"/>
                </a:xfrm>
                <a:custGeom>
                  <a:avLst/>
                  <a:gdLst/>
                  <a:ahLst/>
                  <a:cxnLst>
                    <a:cxn ang="0">
                      <a:pos x="109" y="0"/>
                    </a:cxn>
                    <a:cxn ang="0">
                      <a:pos x="134" y="4"/>
                    </a:cxn>
                    <a:cxn ang="0">
                      <a:pos x="156" y="15"/>
                    </a:cxn>
                    <a:cxn ang="0">
                      <a:pos x="176" y="32"/>
                    </a:cxn>
                    <a:cxn ang="0">
                      <a:pos x="193" y="55"/>
                    </a:cxn>
                    <a:cxn ang="0">
                      <a:pos x="206" y="81"/>
                    </a:cxn>
                    <a:cxn ang="0">
                      <a:pos x="214" y="111"/>
                    </a:cxn>
                    <a:cxn ang="0">
                      <a:pos x="217" y="144"/>
                    </a:cxn>
                    <a:cxn ang="0">
                      <a:pos x="214" y="177"/>
                    </a:cxn>
                    <a:cxn ang="0">
                      <a:pos x="206" y="208"/>
                    </a:cxn>
                    <a:cxn ang="0">
                      <a:pos x="193" y="234"/>
                    </a:cxn>
                    <a:cxn ang="0">
                      <a:pos x="176" y="256"/>
                    </a:cxn>
                    <a:cxn ang="0">
                      <a:pos x="156" y="273"/>
                    </a:cxn>
                    <a:cxn ang="0">
                      <a:pos x="134" y="284"/>
                    </a:cxn>
                    <a:cxn ang="0">
                      <a:pos x="109" y="288"/>
                    </a:cxn>
                    <a:cxn ang="0">
                      <a:pos x="84" y="284"/>
                    </a:cxn>
                    <a:cxn ang="0">
                      <a:pos x="60" y="273"/>
                    </a:cxn>
                    <a:cxn ang="0">
                      <a:pos x="40" y="256"/>
                    </a:cxn>
                    <a:cxn ang="0">
                      <a:pos x="23" y="234"/>
                    </a:cxn>
                    <a:cxn ang="0">
                      <a:pos x="10" y="208"/>
                    </a:cxn>
                    <a:cxn ang="0">
                      <a:pos x="2" y="177"/>
                    </a:cxn>
                    <a:cxn ang="0">
                      <a:pos x="0" y="144"/>
                    </a:cxn>
                    <a:cxn ang="0">
                      <a:pos x="2" y="111"/>
                    </a:cxn>
                    <a:cxn ang="0">
                      <a:pos x="10" y="81"/>
                    </a:cxn>
                    <a:cxn ang="0">
                      <a:pos x="23" y="55"/>
                    </a:cxn>
                    <a:cxn ang="0">
                      <a:pos x="40" y="32"/>
                    </a:cxn>
                    <a:cxn ang="0">
                      <a:pos x="60" y="15"/>
                    </a:cxn>
                    <a:cxn ang="0">
                      <a:pos x="84" y="4"/>
                    </a:cxn>
                    <a:cxn ang="0">
                      <a:pos x="109" y="0"/>
                    </a:cxn>
                  </a:cxnLst>
                  <a:rect l="0" t="0" r="r" b="b"/>
                  <a:pathLst>
                    <a:path w="217" h="288">
                      <a:moveTo>
                        <a:pt x="109" y="0"/>
                      </a:moveTo>
                      <a:lnTo>
                        <a:pt x="134" y="4"/>
                      </a:lnTo>
                      <a:lnTo>
                        <a:pt x="156" y="15"/>
                      </a:lnTo>
                      <a:lnTo>
                        <a:pt x="176" y="32"/>
                      </a:lnTo>
                      <a:lnTo>
                        <a:pt x="193" y="55"/>
                      </a:lnTo>
                      <a:lnTo>
                        <a:pt x="206" y="81"/>
                      </a:lnTo>
                      <a:lnTo>
                        <a:pt x="214" y="111"/>
                      </a:lnTo>
                      <a:lnTo>
                        <a:pt x="217" y="144"/>
                      </a:lnTo>
                      <a:lnTo>
                        <a:pt x="214" y="177"/>
                      </a:lnTo>
                      <a:lnTo>
                        <a:pt x="206" y="208"/>
                      </a:lnTo>
                      <a:lnTo>
                        <a:pt x="193" y="234"/>
                      </a:lnTo>
                      <a:lnTo>
                        <a:pt x="176" y="256"/>
                      </a:lnTo>
                      <a:lnTo>
                        <a:pt x="156" y="273"/>
                      </a:lnTo>
                      <a:lnTo>
                        <a:pt x="134" y="284"/>
                      </a:lnTo>
                      <a:lnTo>
                        <a:pt x="109" y="288"/>
                      </a:lnTo>
                      <a:lnTo>
                        <a:pt x="84" y="284"/>
                      </a:lnTo>
                      <a:lnTo>
                        <a:pt x="60" y="273"/>
                      </a:lnTo>
                      <a:lnTo>
                        <a:pt x="40" y="256"/>
                      </a:lnTo>
                      <a:lnTo>
                        <a:pt x="23" y="234"/>
                      </a:lnTo>
                      <a:lnTo>
                        <a:pt x="10" y="208"/>
                      </a:lnTo>
                      <a:lnTo>
                        <a:pt x="2" y="177"/>
                      </a:lnTo>
                      <a:lnTo>
                        <a:pt x="0" y="144"/>
                      </a:lnTo>
                      <a:lnTo>
                        <a:pt x="2" y="111"/>
                      </a:lnTo>
                      <a:lnTo>
                        <a:pt x="10" y="81"/>
                      </a:lnTo>
                      <a:lnTo>
                        <a:pt x="23" y="55"/>
                      </a:lnTo>
                      <a:lnTo>
                        <a:pt x="40" y="32"/>
                      </a:lnTo>
                      <a:lnTo>
                        <a:pt x="60" y="15"/>
                      </a:lnTo>
                      <a:lnTo>
                        <a:pt x="84" y="4"/>
                      </a:lnTo>
                      <a:lnTo>
                        <a:pt x="109"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7" name="Freeform 22"/>
                <p:cNvSpPr>
                  <a:spLocks/>
                </p:cNvSpPr>
                <p:nvPr/>
              </p:nvSpPr>
              <p:spPr bwMode="auto">
                <a:xfrm>
                  <a:off x="7851776" y="3019425"/>
                  <a:ext cx="290513" cy="385763"/>
                </a:xfrm>
                <a:custGeom>
                  <a:avLst/>
                  <a:gdLst/>
                  <a:ahLst/>
                  <a:cxnLst>
                    <a:cxn ang="0">
                      <a:pos x="91" y="0"/>
                    </a:cxn>
                    <a:cxn ang="0">
                      <a:pos x="112" y="3"/>
                    </a:cxn>
                    <a:cxn ang="0">
                      <a:pos x="131" y="12"/>
                    </a:cxn>
                    <a:cxn ang="0">
                      <a:pos x="149" y="27"/>
                    </a:cxn>
                    <a:cxn ang="0">
                      <a:pos x="163" y="45"/>
                    </a:cxn>
                    <a:cxn ang="0">
                      <a:pos x="174" y="68"/>
                    </a:cxn>
                    <a:cxn ang="0">
                      <a:pos x="180" y="94"/>
                    </a:cxn>
                    <a:cxn ang="0">
                      <a:pos x="183" y="122"/>
                    </a:cxn>
                    <a:cxn ang="0">
                      <a:pos x="180" y="149"/>
                    </a:cxn>
                    <a:cxn ang="0">
                      <a:pos x="174" y="174"/>
                    </a:cxn>
                    <a:cxn ang="0">
                      <a:pos x="163" y="197"/>
                    </a:cxn>
                    <a:cxn ang="0">
                      <a:pos x="149" y="217"/>
                    </a:cxn>
                    <a:cxn ang="0">
                      <a:pos x="131" y="231"/>
                    </a:cxn>
                    <a:cxn ang="0">
                      <a:pos x="112" y="240"/>
                    </a:cxn>
                    <a:cxn ang="0">
                      <a:pos x="91" y="243"/>
                    </a:cxn>
                    <a:cxn ang="0">
                      <a:pos x="70" y="240"/>
                    </a:cxn>
                    <a:cxn ang="0">
                      <a:pos x="51" y="231"/>
                    </a:cxn>
                    <a:cxn ang="0">
                      <a:pos x="34" y="217"/>
                    </a:cxn>
                    <a:cxn ang="0">
                      <a:pos x="20" y="197"/>
                    </a:cxn>
                    <a:cxn ang="0">
                      <a:pos x="9" y="174"/>
                    </a:cxn>
                    <a:cxn ang="0">
                      <a:pos x="3" y="149"/>
                    </a:cxn>
                    <a:cxn ang="0">
                      <a:pos x="0" y="122"/>
                    </a:cxn>
                    <a:cxn ang="0">
                      <a:pos x="3" y="94"/>
                    </a:cxn>
                    <a:cxn ang="0">
                      <a:pos x="9" y="68"/>
                    </a:cxn>
                    <a:cxn ang="0">
                      <a:pos x="20" y="45"/>
                    </a:cxn>
                    <a:cxn ang="0">
                      <a:pos x="34" y="27"/>
                    </a:cxn>
                    <a:cxn ang="0">
                      <a:pos x="51" y="12"/>
                    </a:cxn>
                    <a:cxn ang="0">
                      <a:pos x="70" y="3"/>
                    </a:cxn>
                    <a:cxn ang="0">
                      <a:pos x="91" y="0"/>
                    </a:cxn>
                  </a:cxnLst>
                  <a:rect l="0" t="0" r="r" b="b"/>
                  <a:pathLst>
                    <a:path w="183" h="243">
                      <a:moveTo>
                        <a:pt x="91" y="0"/>
                      </a:moveTo>
                      <a:lnTo>
                        <a:pt x="112" y="3"/>
                      </a:lnTo>
                      <a:lnTo>
                        <a:pt x="131" y="12"/>
                      </a:lnTo>
                      <a:lnTo>
                        <a:pt x="149" y="27"/>
                      </a:lnTo>
                      <a:lnTo>
                        <a:pt x="163" y="45"/>
                      </a:lnTo>
                      <a:lnTo>
                        <a:pt x="174" y="68"/>
                      </a:lnTo>
                      <a:lnTo>
                        <a:pt x="180" y="94"/>
                      </a:lnTo>
                      <a:lnTo>
                        <a:pt x="183" y="122"/>
                      </a:lnTo>
                      <a:lnTo>
                        <a:pt x="180" y="149"/>
                      </a:lnTo>
                      <a:lnTo>
                        <a:pt x="174" y="174"/>
                      </a:lnTo>
                      <a:lnTo>
                        <a:pt x="163" y="197"/>
                      </a:lnTo>
                      <a:lnTo>
                        <a:pt x="149" y="217"/>
                      </a:lnTo>
                      <a:lnTo>
                        <a:pt x="131" y="231"/>
                      </a:lnTo>
                      <a:lnTo>
                        <a:pt x="112" y="240"/>
                      </a:lnTo>
                      <a:lnTo>
                        <a:pt x="91" y="243"/>
                      </a:lnTo>
                      <a:lnTo>
                        <a:pt x="70" y="240"/>
                      </a:lnTo>
                      <a:lnTo>
                        <a:pt x="51" y="231"/>
                      </a:lnTo>
                      <a:lnTo>
                        <a:pt x="34" y="217"/>
                      </a:lnTo>
                      <a:lnTo>
                        <a:pt x="20" y="197"/>
                      </a:lnTo>
                      <a:lnTo>
                        <a:pt x="9" y="174"/>
                      </a:lnTo>
                      <a:lnTo>
                        <a:pt x="3" y="149"/>
                      </a:lnTo>
                      <a:lnTo>
                        <a:pt x="0" y="122"/>
                      </a:lnTo>
                      <a:lnTo>
                        <a:pt x="3" y="94"/>
                      </a:lnTo>
                      <a:lnTo>
                        <a:pt x="9" y="68"/>
                      </a:lnTo>
                      <a:lnTo>
                        <a:pt x="20" y="45"/>
                      </a:lnTo>
                      <a:lnTo>
                        <a:pt x="34" y="27"/>
                      </a:lnTo>
                      <a:lnTo>
                        <a:pt x="51" y="12"/>
                      </a:lnTo>
                      <a:lnTo>
                        <a:pt x="70" y="3"/>
                      </a:lnTo>
                      <a:lnTo>
                        <a:pt x="91"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8" name="Freeform 23"/>
                <p:cNvSpPr>
                  <a:spLocks/>
                </p:cNvSpPr>
                <p:nvPr/>
              </p:nvSpPr>
              <p:spPr bwMode="auto">
                <a:xfrm>
                  <a:off x="8112126" y="1887538"/>
                  <a:ext cx="85725" cy="134938"/>
                </a:xfrm>
                <a:custGeom>
                  <a:avLst/>
                  <a:gdLst/>
                  <a:ahLst/>
                  <a:cxnLst>
                    <a:cxn ang="0">
                      <a:pos x="27" y="0"/>
                    </a:cxn>
                    <a:cxn ang="0">
                      <a:pos x="37" y="2"/>
                    </a:cxn>
                    <a:cxn ang="0">
                      <a:pos x="46" y="8"/>
                    </a:cxn>
                    <a:cxn ang="0">
                      <a:pos x="52" y="16"/>
                    </a:cxn>
                    <a:cxn ang="0">
                      <a:pos x="54" y="26"/>
                    </a:cxn>
                    <a:cxn ang="0">
                      <a:pos x="54" y="59"/>
                    </a:cxn>
                    <a:cxn ang="0">
                      <a:pos x="52" y="70"/>
                    </a:cxn>
                    <a:cxn ang="0">
                      <a:pos x="46" y="77"/>
                    </a:cxn>
                    <a:cxn ang="0">
                      <a:pos x="37" y="83"/>
                    </a:cxn>
                    <a:cxn ang="0">
                      <a:pos x="27" y="85"/>
                    </a:cxn>
                    <a:cxn ang="0">
                      <a:pos x="13" y="81"/>
                    </a:cxn>
                    <a:cxn ang="0">
                      <a:pos x="4" y="72"/>
                    </a:cxn>
                    <a:cxn ang="0">
                      <a:pos x="0" y="59"/>
                    </a:cxn>
                    <a:cxn ang="0">
                      <a:pos x="0" y="26"/>
                    </a:cxn>
                    <a:cxn ang="0">
                      <a:pos x="4" y="13"/>
                    </a:cxn>
                    <a:cxn ang="0">
                      <a:pos x="13" y="4"/>
                    </a:cxn>
                    <a:cxn ang="0">
                      <a:pos x="27" y="0"/>
                    </a:cxn>
                  </a:cxnLst>
                  <a:rect l="0" t="0" r="r" b="b"/>
                  <a:pathLst>
                    <a:path w="54" h="85">
                      <a:moveTo>
                        <a:pt x="27" y="0"/>
                      </a:moveTo>
                      <a:lnTo>
                        <a:pt x="37" y="2"/>
                      </a:lnTo>
                      <a:lnTo>
                        <a:pt x="46" y="8"/>
                      </a:lnTo>
                      <a:lnTo>
                        <a:pt x="52" y="16"/>
                      </a:lnTo>
                      <a:lnTo>
                        <a:pt x="54" y="26"/>
                      </a:lnTo>
                      <a:lnTo>
                        <a:pt x="54" y="59"/>
                      </a:lnTo>
                      <a:lnTo>
                        <a:pt x="52" y="70"/>
                      </a:lnTo>
                      <a:lnTo>
                        <a:pt x="46" y="77"/>
                      </a:lnTo>
                      <a:lnTo>
                        <a:pt x="37" y="83"/>
                      </a:lnTo>
                      <a:lnTo>
                        <a:pt x="27" y="85"/>
                      </a:lnTo>
                      <a:lnTo>
                        <a:pt x="13" y="81"/>
                      </a:lnTo>
                      <a:lnTo>
                        <a:pt x="4" y="72"/>
                      </a:lnTo>
                      <a:lnTo>
                        <a:pt x="0" y="59"/>
                      </a:lnTo>
                      <a:lnTo>
                        <a:pt x="0" y="26"/>
                      </a:lnTo>
                      <a:lnTo>
                        <a:pt x="4" y="13"/>
                      </a:lnTo>
                      <a:lnTo>
                        <a:pt x="13" y="4"/>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69" name="Freeform 24"/>
                <p:cNvSpPr>
                  <a:spLocks/>
                </p:cNvSpPr>
                <p:nvPr/>
              </p:nvSpPr>
              <p:spPr bwMode="auto">
                <a:xfrm>
                  <a:off x="7977188" y="1935163"/>
                  <a:ext cx="82550" cy="136525"/>
                </a:xfrm>
                <a:custGeom>
                  <a:avLst/>
                  <a:gdLst/>
                  <a:ahLst/>
                  <a:cxnLst>
                    <a:cxn ang="0">
                      <a:pos x="26" y="0"/>
                    </a:cxn>
                    <a:cxn ang="0">
                      <a:pos x="37" y="3"/>
                    </a:cxn>
                    <a:cxn ang="0">
                      <a:pos x="45" y="8"/>
                    </a:cxn>
                    <a:cxn ang="0">
                      <a:pos x="50" y="17"/>
                    </a:cxn>
                    <a:cxn ang="0">
                      <a:pos x="52" y="28"/>
                    </a:cxn>
                    <a:cxn ang="0">
                      <a:pos x="52" y="59"/>
                    </a:cxn>
                    <a:cxn ang="0">
                      <a:pos x="48" y="73"/>
                    </a:cxn>
                    <a:cxn ang="0">
                      <a:pos x="39" y="82"/>
                    </a:cxn>
                    <a:cxn ang="0">
                      <a:pos x="26" y="86"/>
                    </a:cxn>
                    <a:cxn ang="0">
                      <a:pos x="13" y="82"/>
                    </a:cxn>
                    <a:cxn ang="0">
                      <a:pos x="4" y="73"/>
                    </a:cxn>
                    <a:cxn ang="0">
                      <a:pos x="0" y="59"/>
                    </a:cxn>
                    <a:cxn ang="0">
                      <a:pos x="0" y="28"/>
                    </a:cxn>
                    <a:cxn ang="0">
                      <a:pos x="2" y="17"/>
                    </a:cxn>
                    <a:cxn ang="0">
                      <a:pos x="8" y="8"/>
                    </a:cxn>
                    <a:cxn ang="0">
                      <a:pos x="16" y="3"/>
                    </a:cxn>
                    <a:cxn ang="0">
                      <a:pos x="26" y="0"/>
                    </a:cxn>
                  </a:cxnLst>
                  <a:rect l="0" t="0" r="r" b="b"/>
                  <a:pathLst>
                    <a:path w="52" h="86">
                      <a:moveTo>
                        <a:pt x="26" y="0"/>
                      </a:moveTo>
                      <a:lnTo>
                        <a:pt x="37" y="3"/>
                      </a:lnTo>
                      <a:lnTo>
                        <a:pt x="45" y="8"/>
                      </a:lnTo>
                      <a:lnTo>
                        <a:pt x="50" y="17"/>
                      </a:lnTo>
                      <a:lnTo>
                        <a:pt x="52" y="28"/>
                      </a:lnTo>
                      <a:lnTo>
                        <a:pt x="52" y="59"/>
                      </a:lnTo>
                      <a:lnTo>
                        <a:pt x="48" y="73"/>
                      </a:lnTo>
                      <a:lnTo>
                        <a:pt x="39" y="82"/>
                      </a:lnTo>
                      <a:lnTo>
                        <a:pt x="26" y="86"/>
                      </a:lnTo>
                      <a:lnTo>
                        <a:pt x="13" y="82"/>
                      </a:lnTo>
                      <a:lnTo>
                        <a:pt x="4" y="73"/>
                      </a:lnTo>
                      <a:lnTo>
                        <a:pt x="0" y="59"/>
                      </a:lnTo>
                      <a:lnTo>
                        <a:pt x="0" y="28"/>
                      </a:lnTo>
                      <a:lnTo>
                        <a:pt x="2" y="17"/>
                      </a:lnTo>
                      <a:lnTo>
                        <a:pt x="8" y="8"/>
                      </a:lnTo>
                      <a:lnTo>
                        <a:pt x="16" y="3"/>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0" name="Freeform 25"/>
                <p:cNvSpPr>
                  <a:spLocks/>
                </p:cNvSpPr>
                <p:nvPr/>
              </p:nvSpPr>
              <p:spPr bwMode="auto">
                <a:xfrm>
                  <a:off x="7827963" y="1993900"/>
                  <a:ext cx="85725" cy="136525"/>
                </a:xfrm>
                <a:custGeom>
                  <a:avLst/>
                  <a:gdLst/>
                  <a:ahLst/>
                  <a:cxnLst>
                    <a:cxn ang="0">
                      <a:pos x="27" y="0"/>
                    </a:cxn>
                    <a:cxn ang="0">
                      <a:pos x="37" y="3"/>
                    </a:cxn>
                    <a:cxn ang="0">
                      <a:pos x="46" y="8"/>
                    </a:cxn>
                    <a:cxn ang="0">
                      <a:pos x="52" y="16"/>
                    </a:cxn>
                    <a:cxn ang="0">
                      <a:pos x="54" y="26"/>
                    </a:cxn>
                    <a:cxn ang="0">
                      <a:pos x="54" y="59"/>
                    </a:cxn>
                    <a:cxn ang="0">
                      <a:pos x="52" y="70"/>
                    </a:cxn>
                    <a:cxn ang="0">
                      <a:pos x="46" y="78"/>
                    </a:cxn>
                    <a:cxn ang="0">
                      <a:pos x="37" y="83"/>
                    </a:cxn>
                    <a:cxn ang="0">
                      <a:pos x="27" y="86"/>
                    </a:cxn>
                    <a:cxn ang="0">
                      <a:pos x="14" y="82"/>
                    </a:cxn>
                    <a:cxn ang="0">
                      <a:pos x="4" y="72"/>
                    </a:cxn>
                    <a:cxn ang="0">
                      <a:pos x="0" y="59"/>
                    </a:cxn>
                    <a:cxn ang="0">
                      <a:pos x="0" y="26"/>
                    </a:cxn>
                    <a:cxn ang="0">
                      <a:pos x="4" y="13"/>
                    </a:cxn>
                    <a:cxn ang="0">
                      <a:pos x="14" y="4"/>
                    </a:cxn>
                    <a:cxn ang="0">
                      <a:pos x="27" y="0"/>
                    </a:cxn>
                  </a:cxnLst>
                  <a:rect l="0" t="0" r="r" b="b"/>
                  <a:pathLst>
                    <a:path w="54" h="86">
                      <a:moveTo>
                        <a:pt x="27" y="0"/>
                      </a:moveTo>
                      <a:lnTo>
                        <a:pt x="37" y="3"/>
                      </a:lnTo>
                      <a:lnTo>
                        <a:pt x="46" y="8"/>
                      </a:lnTo>
                      <a:lnTo>
                        <a:pt x="52" y="16"/>
                      </a:lnTo>
                      <a:lnTo>
                        <a:pt x="54" y="26"/>
                      </a:lnTo>
                      <a:lnTo>
                        <a:pt x="54" y="59"/>
                      </a:lnTo>
                      <a:lnTo>
                        <a:pt x="52" y="70"/>
                      </a:lnTo>
                      <a:lnTo>
                        <a:pt x="46" y="78"/>
                      </a:lnTo>
                      <a:lnTo>
                        <a:pt x="37" y="83"/>
                      </a:lnTo>
                      <a:lnTo>
                        <a:pt x="27" y="86"/>
                      </a:lnTo>
                      <a:lnTo>
                        <a:pt x="14" y="82"/>
                      </a:lnTo>
                      <a:lnTo>
                        <a:pt x="4" y="72"/>
                      </a:lnTo>
                      <a:lnTo>
                        <a:pt x="0" y="59"/>
                      </a:lnTo>
                      <a:lnTo>
                        <a:pt x="0" y="26"/>
                      </a:lnTo>
                      <a:lnTo>
                        <a:pt x="4" y="13"/>
                      </a:lnTo>
                      <a:lnTo>
                        <a:pt x="14" y="4"/>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1" name="Freeform 26"/>
                <p:cNvSpPr>
                  <a:spLocks/>
                </p:cNvSpPr>
                <p:nvPr/>
              </p:nvSpPr>
              <p:spPr bwMode="auto">
                <a:xfrm>
                  <a:off x="7678738" y="2033588"/>
                  <a:ext cx="85725" cy="133350"/>
                </a:xfrm>
                <a:custGeom>
                  <a:avLst/>
                  <a:gdLst/>
                  <a:ahLst/>
                  <a:cxnLst>
                    <a:cxn ang="0">
                      <a:pos x="26" y="0"/>
                    </a:cxn>
                    <a:cxn ang="0">
                      <a:pos x="37" y="3"/>
                    </a:cxn>
                    <a:cxn ang="0">
                      <a:pos x="46" y="8"/>
                    </a:cxn>
                    <a:cxn ang="0">
                      <a:pos x="51" y="16"/>
                    </a:cxn>
                    <a:cxn ang="0">
                      <a:pos x="54" y="26"/>
                    </a:cxn>
                    <a:cxn ang="0">
                      <a:pos x="54" y="58"/>
                    </a:cxn>
                    <a:cxn ang="0">
                      <a:pos x="51" y="69"/>
                    </a:cxn>
                    <a:cxn ang="0">
                      <a:pos x="46" y="77"/>
                    </a:cxn>
                    <a:cxn ang="0">
                      <a:pos x="37" y="82"/>
                    </a:cxn>
                    <a:cxn ang="0">
                      <a:pos x="26" y="84"/>
                    </a:cxn>
                    <a:cxn ang="0">
                      <a:pos x="13" y="80"/>
                    </a:cxn>
                    <a:cxn ang="0">
                      <a:pos x="4" y="71"/>
                    </a:cxn>
                    <a:cxn ang="0">
                      <a:pos x="0" y="58"/>
                    </a:cxn>
                    <a:cxn ang="0">
                      <a:pos x="0" y="26"/>
                    </a:cxn>
                    <a:cxn ang="0">
                      <a:pos x="4" y="13"/>
                    </a:cxn>
                    <a:cxn ang="0">
                      <a:pos x="13" y="4"/>
                    </a:cxn>
                    <a:cxn ang="0">
                      <a:pos x="26" y="0"/>
                    </a:cxn>
                  </a:cxnLst>
                  <a:rect l="0" t="0" r="r" b="b"/>
                  <a:pathLst>
                    <a:path w="54" h="84">
                      <a:moveTo>
                        <a:pt x="26" y="0"/>
                      </a:moveTo>
                      <a:lnTo>
                        <a:pt x="37" y="3"/>
                      </a:lnTo>
                      <a:lnTo>
                        <a:pt x="46" y="8"/>
                      </a:lnTo>
                      <a:lnTo>
                        <a:pt x="51" y="16"/>
                      </a:lnTo>
                      <a:lnTo>
                        <a:pt x="54" y="26"/>
                      </a:lnTo>
                      <a:lnTo>
                        <a:pt x="54" y="58"/>
                      </a:lnTo>
                      <a:lnTo>
                        <a:pt x="51" y="69"/>
                      </a:lnTo>
                      <a:lnTo>
                        <a:pt x="46" y="77"/>
                      </a:lnTo>
                      <a:lnTo>
                        <a:pt x="37" y="82"/>
                      </a:lnTo>
                      <a:lnTo>
                        <a:pt x="26" y="84"/>
                      </a:lnTo>
                      <a:lnTo>
                        <a:pt x="13" y="80"/>
                      </a:lnTo>
                      <a:lnTo>
                        <a:pt x="4" y="71"/>
                      </a:lnTo>
                      <a:lnTo>
                        <a:pt x="0" y="58"/>
                      </a:lnTo>
                      <a:lnTo>
                        <a:pt x="0" y="26"/>
                      </a:lnTo>
                      <a:lnTo>
                        <a:pt x="4" y="13"/>
                      </a:lnTo>
                      <a:lnTo>
                        <a:pt x="13" y="4"/>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2" name="Freeform 27"/>
                <p:cNvSpPr>
                  <a:spLocks/>
                </p:cNvSpPr>
                <p:nvPr/>
              </p:nvSpPr>
              <p:spPr bwMode="auto">
                <a:xfrm>
                  <a:off x="7540626" y="2087563"/>
                  <a:ext cx="85725" cy="136525"/>
                </a:xfrm>
                <a:custGeom>
                  <a:avLst/>
                  <a:gdLst/>
                  <a:ahLst/>
                  <a:cxnLst>
                    <a:cxn ang="0">
                      <a:pos x="26" y="0"/>
                    </a:cxn>
                    <a:cxn ang="0">
                      <a:pos x="37" y="3"/>
                    </a:cxn>
                    <a:cxn ang="0">
                      <a:pos x="46" y="8"/>
                    </a:cxn>
                    <a:cxn ang="0">
                      <a:pos x="51" y="16"/>
                    </a:cxn>
                    <a:cxn ang="0">
                      <a:pos x="54" y="27"/>
                    </a:cxn>
                    <a:cxn ang="0">
                      <a:pos x="54" y="60"/>
                    </a:cxn>
                    <a:cxn ang="0">
                      <a:pos x="51" y="70"/>
                    </a:cxn>
                    <a:cxn ang="0">
                      <a:pos x="46" y="78"/>
                    </a:cxn>
                    <a:cxn ang="0">
                      <a:pos x="37" y="83"/>
                    </a:cxn>
                    <a:cxn ang="0">
                      <a:pos x="26" y="86"/>
                    </a:cxn>
                    <a:cxn ang="0">
                      <a:pos x="13" y="82"/>
                    </a:cxn>
                    <a:cxn ang="0">
                      <a:pos x="4" y="73"/>
                    </a:cxn>
                    <a:cxn ang="0">
                      <a:pos x="0" y="60"/>
                    </a:cxn>
                    <a:cxn ang="0">
                      <a:pos x="0" y="27"/>
                    </a:cxn>
                    <a:cxn ang="0">
                      <a:pos x="4" y="13"/>
                    </a:cxn>
                    <a:cxn ang="0">
                      <a:pos x="13" y="4"/>
                    </a:cxn>
                    <a:cxn ang="0">
                      <a:pos x="26" y="0"/>
                    </a:cxn>
                  </a:cxnLst>
                  <a:rect l="0" t="0" r="r" b="b"/>
                  <a:pathLst>
                    <a:path w="54" h="86">
                      <a:moveTo>
                        <a:pt x="26" y="0"/>
                      </a:moveTo>
                      <a:lnTo>
                        <a:pt x="37" y="3"/>
                      </a:lnTo>
                      <a:lnTo>
                        <a:pt x="46" y="8"/>
                      </a:lnTo>
                      <a:lnTo>
                        <a:pt x="51" y="16"/>
                      </a:lnTo>
                      <a:lnTo>
                        <a:pt x="54" y="27"/>
                      </a:lnTo>
                      <a:lnTo>
                        <a:pt x="54" y="60"/>
                      </a:lnTo>
                      <a:lnTo>
                        <a:pt x="51" y="70"/>
                      </a:lnTo>
                      <a:lnTo>
                        <a:pt x="46" y="78"/>
                      </a:lnTo>
                      <a:lnTo>
                        <a:pt x="37" y="83"/>
                      </a:lnTo>
                      <a:lnTo>
                        <a:pt x="26" y="86"/>
                      </a:lnTo>
                      <a:lnTo>
                        <a:pt x="13" y="82"/>
                      </a:lnTo>
                      <a:lnTo>
                        <a:pt x="4" y="73"/>
                      </a:lnTo>
                      <a:lnTo>
                        <a:pt x="0" y="60"/>
                      </a:lnTo>
                      <a:lnTo>
                        <a:pt x="0" y="27"/>
                      </a:lnTo>
                      <a:lnTo>
                        <a:pt x="4" y="13"/>
                      </a:lnTo>
                      <a:lnTo>
                        <a:pt x="13" y="4"/>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3" name="Freeform 28"/>
                <p:cNvSpPr>
                  <a:spLocks/>
                </p:cNvSpPr>
                <p:nvPr/>
              </p:nvSpPr>
              <p:spPr bwMode="auto">
                <a:xfrm>
                  <a:off x="7416801" y="2133600"/>
                  <a:ext cx="85725" cy="136525"/>
                </a:xfrm>
                <a:custGeom>
                  <a:avLst/>
                  <a:gdLst/>
                  <a:ahLst/>
                  <a:cxnLst>
                    <a:cxn ang="0">
                      <a:pos x="27" y="0"/>
                    </a:cxn>
                    <a:cxn ang="0">
                      <a:pos x="37" y="3"/>
                    </a:cxn>
                    <a:cxn ang="0">
                      <a:pos x="46" y="8"/>
                    </a:cxn>
                    <a:cxn ang="0">
                      <a:pos x="52" y="17"/>
                    </a:cxn>
                    <a:cxn ang="0">
                      <a:pos x="54" y="28"/>
                    </a:cxn>
                    <a:cxn ang="0">
                      <a:pos x="54" y="60"/>
                    </a:cxn>
                    <a:cxn ang="0">
                      <a:pos x="52" y="70"/>
                    </a:cxn>
                    <a:cxn ang="0">
                      <a:pos x="46" y="78"/>
                    </a:cxn>
                    <a:cxn ang="0">
                      <a:pos x="37" y="83"/>
                    </a:cxn>
                    <a:cxn ang="0">
                      <a:pos x="27" y="86"/>
                    </a:cxn>
                    <a:cxn ang="0">
                      <a:pos x="14" y="82"/>
                    </a:cxn>
                    <a:cxn ang="0">
                      <a:pos x="4" y="73"/>
                    </a:cxn>
                    <a:cxn ang="0">
                      <a:pos x="0" y="60"/>
                    </a:cxn>
                    <a:cxn ang="0">
                      <a:pos x="0" y="28"/>
                    </a:cxn>
                    <a:cxn ang="0">
                      <a:pos x="3" y="17"/>
                    </a:cxn>
                    <a:cxn ang="0">
                      <a:pos x="8" y="8"/>
                    </a:cxn>
                    <a:cxn ang="0">
                      <a:pos x="16" y="3"/>
                    </a:cxn>
                    <a:cxn ang="0">
                      <a:pos x="27" y="0"/>
                    </a:cxn>
                  </a:cxnLst>
                  <a:rect l="0" t="0" r="r" b="b"/>
                  <a:pathLst>
                    <a:path w="54" h="86">
                      <a:moveTo>
                        <a:pt x="27" y="0"/>
                      </a:moveTo>
                      <a:lnTo>
                        <a:pt x="37" y="3"/>
                      </a:lnTo>
                      <a:lnTo>
                        <a:pt x="46" y="8"/>
                      </a:lnTo>
                      <a:lnTo>
                        <a:pt x="52" y="17"/>
                      </a:lnTo>
                      <a:lnTo>
                        <a:pt x="54" y="28"/>
                      </a:lnTo>
                      <a:lnTo>
                        <a:pt x="54" y="60"/>
                      </a:lnTo>
                      <a:lnTo>
                        <a:pt x="52" y="70"/>
                      </a:lnTo>
                      <a:lnTo>
                        <a:pt x="46" y="78"/>
                      </a:lnTo>
                      <a:lnTo>
                        <a:pt x="37" y="83"/>
                      </a:lnTo>
                      <a:lnTo>
                        <a:pt x="27" y="86"/>
                      </a:lnTo>
                      <a:lnTo>
                        <a:pt x="14" y="82"/>
                      </a:lnTo>
                      <a:lnTo>
                        <a:pt x="4" y="73"/>
                      </a:lnTo>
                      <a:lnTo>
                        <a:pt x="0" y="60"/>
                      </a:lnTo>
                      <a:lnTo>
                        <a:pt x="0" y="28"/>
                      </a:lnTo>
                      <a:lnTo>
                        <a:pt x="3" y="17"/>
                      </a:lnTo>
                      <a:lnTo>
                        <a:pt x="8" y="8"/>
                      </a:lnTo>
                      <a:lnTo>
                        <a:pt x="16" y="3"/>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4" name="Freeform 29"/>
                <p:cNvSpPr>
                  <a:spLocks/>
                </p:cNvSpPr>
                <p:nvPr/>
              </p:nvSpPr>
              <p:spPr bwMode="auto">
                <a:xfrm>
                  <a:off x="7283451" y="2179638"/>
                  <a:ext cx="85725" cy="136525"/>
                </a:xfrm>
                <a:custGeom>
                  <a:avLst/>
                  <a:gdLst/>
                  <a:ahLst/>
                  <a:cxnLst>
                    <a:cxn ang="0">
                      <a:pos x="28" y="0"/>
                    </a:cxn>
                    <a:cxn ang="0">
                      <a:pos x="41" y="4"/>
                    </a:cxn>
                    <a:cxn ang="0">
                      <a:pos x="50" y="14"/>
                    </a:cxn>
                    <a:cxn ang="0">
                      <a:pos x="54" y="27"/>
                    </a:cxn>
                    <a:cxn ang="0">
                      <a:pos x="54" y="58"/>
                    </a:cxn>
                    <a:cxn ang="0">
                      <a:pos x="51" y="69"/>
                    </a:cxn>
                    <a:cxn ang="0">
                      <a:pos x="46" y="78"/>
                    </a:cxn>
                    <a:cxn ang="0">
                      <a:pos x="38" y="83"/>
                    </a:cxn>
                    <a:cxn ang="0">
                      <a:pos x="28" y="86"/>
                    </a:cxn>
                    <a:cxn ang="0">
                      <a:pos x="17" y="83"/>
                    </a:cxn>
                    <a:cxn ang="0">
                      <a:pos x="8" y="78"/>
                    </a:cxn>
                    <a:cxn ang="0">
                      <a:pos x="3" y="69"/>
                    </a:cxn>
                    <a:cxn ang="0">
                      <a:pos x="0" y="58"/>
                    </a:cxn>
                    <a:cxn ang="0">
                      <a:pos x="0" y="27"/>
                    </a:cxn>
                    <a:cxn ang="0">
                      <a:pos x="3" y="16"/>
                    </a:cxn>
                    <a:cxn ang="0">
                      <a:pos x="8" y="8"/>
                    </a:cxn>
                    <a:cxn ang="0">
                      <a:pos x="17" y="3"/>
                    </a:cxn>
                    <a:cxn ang="0">
                      <a:pos x="28" y="0"/>
                    </a:cxn>
                  </a:cxnLst>
                  <a:rect l="0" t="0" r="r" b="b"/>
                  <a:pathLst>
                    <a:path w="54" h="86">
                      <a:moveTo>
                        <a:pt x="28" y="0"/>
                      </a:moveTo>
                      <a:lnTo>
                        <a:pt x="41" y="4"/>
                      </a:lnTo>
                      <a:lnTo>
                        <a:pt x="50" y="14"/>
                      </a:lnTo>
                      <a:lnTo>
                        <a:pt x="54" y="27"/>
                      </a:lnTo>
                      <a:lnTo>
                        <a:pt x="54" y="58"/>
                      </a:lnTo>
                      <a:lnTo>
                        <a:pt x="51" y="69"/>
                      </a:lnTo>
                      <a:lnTo>
                        <a:pt x="46" y="78"/>
                      </a:lnTo>
                      <a:lnTo>
                        <a:pt x="38" y="83"/>
                      </a:lnTo>
                      <a:lnTo>
                        <a:pt x="28" y="86"/>
                      </a:lnTo>
                      <a:lnTo>
                        <a:pt x="17" y="83"/>
                      </a:lnTo>
                      <a:lnTo>
                        <a:pt x="8" y="78"/>
                      </a:lnTo>
                      <a:lnTo>
                        <a:pt x="3" y="69"/>
                      </a:lnTo>
                      <a:lnTo>
                        <a:pt x="0" y="58"/>
                      </a:lnTo>
                      <a:lnTo>
                        <a:pt x="0" y="27"/>
                      </a:lnTo>
                      <a:lnTo>
                        <a:pt x="3" y="16"/>
                      </a:lnTo>
                      <a:lnTo>
                        <a:pt x="8" y="8"/>
                      </a:lnTo>
                      <a:lnTo>
                        <a:pt x="17" y="3"/>
                      </a:lnTo>
                      <a:lnTo>
                        <a:pt x="28"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5" name="Freeform 30"/>
                <p:cNvSpPr>
                  <a:spLocks/>
                </p:cNvSpPr>
                <p:nvPr/>
              </p:nvSpPr>
              <p:spPr bwMode="auto">
                <a:xfrm>
                  <a:off x="7154863" y="2224088"/>
                  <a:ext cx="82550" cy="136525"/>
                </a:xfrm>
                <a:custGeom>
                  <a:avLst/>
                  <a:gdLst/>
                  <a:ahLst/>
                  <a:cxnLst>
                    <a:cxn ang="0">
                      <a:pos x="26" y="0"/>
                    </a:cxn>
                    <a:cxn ang="0">
                      <a:pos x="39" y="4"/>
                    </a:cxn>
                    <a:cxn ang="0">
                      <a:pos x="48" y="13"/>
                    </a:cxn>
                    <a:cxn ang="0">
                      <a:pos x="52" y="26"/>
                    </a:cxn>
                    <a:cxn ang="0">
                      <a:pos x="52" y="59"/>
                    </a:cxn>
                    <a:cxn ang="0">
                      <a:pos x="48" y="73"/>
                    </a:cxn>
                    <a:cxn ang="0">
                      <a:pos x="39" y="82"/>
                    </a:cxn>
                    <a:cxn ang="0">
                      <a:pos x="26" y="86"/>
                    </a:cxn>
                    <a:cxn ang="0">
                      <a:pos x="13" y="82"/>
                    </a:cxn>
                    <a:cxn ang="0">
                      <a:pos x="4" y="73"/>
                    </a:cxn>
                    <a:cxn ang="0">
                      <a:pos x="0" y="59"/>
                    </a:cxn>
                    <a:cxn ang="0">
                      <a:pos x="0" y="26"/>
                    </a:cxn>
                    <a:cxn ang="0">
                      <a:pos x="4" y="13"/>
                    </a:cxn>
                    <a:cxn ang="0">
                      <a:pos x="13" y="4"/>
                    </a:cxn>
                    <a:cxn ang="0">
                      <a:pos x="26" y="0"/>
                    </a:cxn>
                  </a:cxnLst>
                  <a:rect l="0" t="0" r="r" b="b"/>
                  <a:pathLst>
                    <a:path w="52" h="86">
                      <a:moveTo>
                        <a:pt x="26" y="0"/>
                      </a:moveTo>
                      <a:lnTo>
                        <a:pt x="39" y="4"/>
                      </a:lnTo>
                      <a:lnTo>
                        <a:pt x="48" y="13"/>
                      </a:lnTo>
                      <a:lnTo>
                        <a:pt x="52" y="26"/>
                      </a:lnTo>
                      <a:lnTo>
                        <a:pt x="52" y="59"/>
                      </a:lnTo>
                      <a:lnTo>
                        <a:pt x="48" y="73"/>
                      </a:lnTo>
                      <a:lnTo>
                        <a:pt x="39" y="82"/>
                      </a:lnTo>
                      <a:lnTo>
                        <a:pt x="26" y="86"/>
                      </a:lnTo>
                      <a:lnTo>
                        <a:pt x="13" y="82"/>
                      </a:lnTo>
                      <a:lnTo>
                        <a:pt x="4" y="73"/>
                      </a:lnTo>
                      <a:lnTo>
                        <a:pt x="0" y="59"/>
                      </a:lnTo>
                      <a:lnTo>
                        <a:pt x="0" y="26"/>
                      </a:lnTo>
                      <a:lnTo>
                        <a:pt x="4" y="13"/>
                      </a:lnTo>
                      <a:lnTo>
                        <a:pt x="13" y="4"/>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6" name="Freeform 31"/>
                <p:cNvSpPr>
                  <a:spLocks/>
                </p:cNvSpPr>
                <p:nvPr/>
              </p:nvSpPr>
              <p:spPr bwMode="auto">
                <a:xfrm>
                  <a:off x="7026276" y="2270125"/>
                  <a:ext cx="85725" cy="136525"/>
                </a:xfrm>
                <a:custGeom>
                  <a:avLst/>
                  <a:gdLst/>
                  <a:ahLst/>
                  <a:cxnLst>
                    <a:cxn ang="0">
                      <a:pos x="28" y="0"/>
                    </a:cxn>
                    <a:cxn ang="0">
                      <a:pos x="41" y="4"/>
                    </a:cxn>
                    <a:cxn ang="0">
                      <a:pos x="50" y="13"/>
                    </a:cxn>
                    <a:cxn ang="0">
                      <a:pos x="54" y="26"/>
                    </a:cxn>
                    <a:cxn ang="0">
                      <a:pos x="54" y="59"/>
                    </a:cxn>
                    <a:cxn ang="0">
                      <a:pos x="50" y="73"/>
                    </a:cxn>
                    <a:cxn ang="0">
                      <a:pos x="41" y="82"/>
                    </a:cxn>
                    <a:cxn ang="0">
                      <a:pos x="28" y="86"/>
                    </a:cxn>
                    <a:cxn ang="0">
                      <a:pos x="18" y="83"/>
                    </a:cxn>
                    <a:cxn ang="0">
                      <a:pos x="8" y="78"/>
                    </a:cxn>
                    <a:cxn ang="0">
                      <a:pos x="3" y="70"/>
                    </a:cxn>
                    <a:cxn ang="0">
                      <a:pos x="0" y="59"/>
                    </a:cxn>
                    <a:cxn ang="0">
                      <a:pos x="0" y="26"/>
                    </a:cxn>
                    <a:cxn ang="0">
                      <a:pos x="3" y="16"/>
                    </a:cxn>
                    <a:cxn ang="0">
                      <a:pos x="8" y="8"/>
                    </a:cxn>
                    <a:cxn ang="0">
                      <a:pos x="18" y="3"/>
                    </a:cxn>
                    <a:cxn ang="0">
                      <a:pos x="28" y="0"/>
                    </a:cxn>
                  </a:cxnLst>
                  <a:rect l="0" t="0" r="r" b="b"/>
                  <a:pathLst>
                    <a:path w="54" h="86">
                      <a:moveTo>
                        <a:pt x="28" y="0"/>
                      </a:moveTo>
                      <a:lnTo>
                        <a:pt x="41" y="4"/>
                      </a:lnTo>
                      <a:lnTo>
                        <a:pt x="50" y="13"/>
                      </a:lnTo>
                      <a:lnTo>
                        <a:pt x="54" y="26"/>
                      </a:lnTo>
                      <a:lnTo>
                        <a:pt x="54" y="59"/>
                      </a:lnTo>
                      <a:lnTo>
                        <a:pt x="50" y="73"/>
                      </a:lnTo>
                      <a:lnTo>
                        <a:pt x="41" y="82"/>
                      </a:lnTo>
                      <a:lnTo>
                        <a:pt x="28" y="86"/>
                      </a:lnTo>
                      <a:lnTo>
                        <a:pt x="18" y="83"/>
                      </a:lnTo>
                      <a:lnTo>
                        <a:pt x="8" y="78"/>
                      </a:lnTo>
                      <a:lnTo>
                        <a:pt x="3" y="70"/>
                      </a:lnTo>
                      <a:lnTo>
                        <a:pt x="0" y="59"/>
                      </a:lnTo>
                      <a:lnTo>
                        <a:pt x="0" y="26"/>
                      </a:lnTo>
                      <a:lnTo>
                        <a:pt x="3" y="16"/>
                      </a:lnTo>
                      <a:lnTo>
                        <a:pt x="8" y="8"/>
                      </a:lnTo>
                      <a:lnTo>
                        <a:pt x="18" y="3"/>
                      </a:lnTo>
                      <a:lnTo>
                        <a:pt x="28"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7" name="Freeform 32"/>
                <p:cNvSpPr>
                  <a:spLocks/>
                </p:cNvSpPr>
                <p:nvPr/>
              </p:nvSpPr>
              <p:spPr bwMode="auto">
                <a:xfrm>
                  <a:off x="6907213" y="2316163"/>
                  <a:ext cx="84138" cy="133350"/>
                </a:xfrm>
                <a:custGeom>
                  <a:avLst/>
                  <a:gdLst/>
                  <a:ahLst/>
                  <a:cxnLst>
                    <a:cxn ang="0">
                      <a:pos x="27" y="0"/>
                    </a:cxn>
                    <a:cxn ang="0">
                      <a:pos x="40" y="4"/>
                    </a:cxn>
                    <a:cxn ang="0">
                      <a:pos x="49" y="13"/>
                    </a:cxn>
                    <a:cxn ang="0">
                      <a:pos x="53" y="26"/>
                    </a:cxn>
                    <a:cxn ang="0">
                      <a:pos x="53" y="58"/>
                    </a:cxn>
                    <a:cxn ang="0">
                      <a:pos x="49" y="71"/>
                    </a:cxn>
                    <a:cxn ang="0">
                      <a:pos x="40" y="81"/>
                    </a:cxn>
                    <a:cxn ang="0">
                      <a:pos x="27" y="84"/>
                    </a:cxn>
                    <a:cxn ang="0">
                      <a:pos x="14" y="81"/>
                    </a:cxn>
                    <a:cxn ang="0">
                      <a:pos x="4" y="71"/>
                    </a:cxn>
                    <a:cxn ang="0">
                      <a:pos x="0" y="58"/>
                    </a:cxn>
                    <a:cxn ang="0">
                      <a:pos x="0" y="26"/>
                    </a:cxn>
                    <a:cxn ang="0">
                      <a:pos x="4" y="13"/>
                    </a:cxn>
                    <a:cxn ang="0">
                      <a:pos x="14" y="4"/>
                    </a:cxn>
                    <a:cxn ang="0">
                      <a:pos x="27" y="0"/>
                    </a:cxn>
                  </a:cxnLst>
                  <a:rect l="0" t="0" r="r" b="b"/>
                  <a:pathLst>
                    <a:path w="53" h="84">
                      <a:moveTo>
                        <a:pt x="27" y="0"/>
                      </a:moveTo>
                      <a:lnTo>
                        <a:pt x="40" y="4"/>
                      </a:lnTo>
                      <a:lnTo>
                        <a:pt x="49" y="13"/>
                      </a:lnTo>
                      <a:lnTo>
                        <a:pt x="53" y="26"/>
                      </a:lnTo>
                      <a:lnTo>
                        <a:pt x="53" y="58"/>
                      </a:lnTo>
                      <a:lnTo>
                        <a:pt x="49" y="71"/>
                      </a:lnTo>
                      <a:lnTo>
                        <a:pt x="40" y="81"/>
                      </a:lnTo>
                      <a:lnTo>
                        <a:pt x="27" y="84"/>
                      </a:lnTo>
                      <a:lnTo>
                        <a:pt x="14" y="81"/>
                      </a:lnTo>
                      <a:lnTo>
                        <a:pt x="4" y="71"/>
                      </a:lnTo>
                      <a:lnTo>
                        <a:pt x="0" y="58"/>
                      </a:lnTo>
                      <a:lnTo>
                        <a:pt x="0" y="26"/>
                      </a:lnTo>
                      <a:lnTo>
                        <a:pt x="4" y="13"/>
                      </a:lnTo>
                      <a:lnTo>
                        <a:pt x="14" y="4"/>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8" name="Freeform 33"/>
                <p:cNvSpPr>
                  <a:spLocks/>
                </p:cNvSpPr>
                <p:nvPr/>
              </p:nvSpPr>
              <p:spPr bwMode="auto">
                <a:xfrm>
                  <a:off x="6567488" y="2435225"/>
                  <a:ext cx="85725" cy="136525"/>
                </a:xfrm>
                <a:custGeom>
                  <a:avLst/>
                  <a:gdLst/>
                  <a:ahLst/>
                  <a:cxnLst>
                    <a:cxn ang="0">
                      <a:pos x="28" y="0"/>
                    </a:cxn>
                    <a:cxn ang="0">
                      <a:pos x="38" y="3"/>
                    </a:cxn>
                    <a:cxn ang="0">
                      <a:pos x="46" y="8"/>
                    </a:cxn>
                    <a:cxn ang="0">
                      <a:pos x="51" y="17"/>
                    </a:cxn>
                    <a:cxn ang="0">
                      <a:pos x="54" y="28"/>
                    </a:cxn>
                    <a:cxn ang="0">
                      <a:pos x="54" y="60"/>
                    </a:cxn>
                    <a:cxn ang="0">
                      <a:pos x="50" y="73"/>
                    </a:cxn>
                    <a:cxn ang="0">
                      <a:pos x="41" y="82"/>
                    </a:cxn>
                    <a:cxn ang="0">
                      <a:pos x="28" y="86"/>
                    </a:cxn>
                    <a:cxn ang="0">
                      <a:pos x="17" y="83"/>
                    </a:cxn>
                    <a:cxn ang="0">
                      <a:pos x="8" y="78"/>
                    </a:cxn>
                    <a:cxn ang="0">
                      <a:pos x="3" y="70"/>
                    </a:cxn>
                    <a:cxn ang="0">
                      <a:pos x="0" y="60"/>
                    </a:cxn>
                    <a:cxn ang="0">
                      <a:pos x="0" y="28"/>
                    </a:cxn>
                    <a:cxn ang="0">
                      <a:pos x="3" y="17"/>
                    </a:cxn>
                    <a:cxn ang="0">
                      <a:pos x="8" y="8"/>
                    </a:cxn>
                    <a:cxn ang="0">
                      <a:pos x="17" y="3"/>
                    </a:cxn>
                    <a:cxn ang="0">
                      <a:pos x="28" y="0"/>
                    </a:cxn>
                  </a:cxnLst>
                  <a:rect l="0" t="0" r="r" b="b"/>
                  <a:pathLst>
                    <a:path w="54" h="86">
                      <a:moveTo>
                        <a:pt x="28" y="0"/>
                      </a:moveTo>
                      <a:lnTo>
                        <a:pt x="38" y="3"/>
                      </a:lnTo>
                      <a:lnTo>
                        <a:pt x="46" y="8"/>
                      </a:lnTo>
                      <a:lnTo>
                        <a:pt x="51" y="17"/>
                      </a:lnTo>
                      <a:lnTo>
                        <a:pt x="54" y="28"/>
                      </a:lnTo>
                      <a:lnTo>
                        <a:pt x="54" y="60"/>
                      </a:lnTo>
                      <a:lnTo>
                        <a:pt x="50" y="73"/>
                      </a:lnTo>
                      <a:lnTo>
                        <a:pt x="41" y="82"/>
                      </a:lnTo>
                      <a:lnTo>
                        <a:pt x="28" y="86"/>
                      </a:lnTo>
                      <a:lnTo>
                        <a:pt x="17" y="83"/>
                      </a:lnTo>
                      <a:lnTo>
                        <a:pt x="8" y="78"/>
                      </a:lnTo>
                      <a:lnTo>
                        <a:pt x="3" y="70"/>
                      </a:lnTo>
                      <a:lnTo>
                        <a:pt x="0" y="60"/>
                      </a:lnTo>
                      <a:lnTo>
                        <a:pt x="0" y="28"/>
                      </a:lnTo>
                      <a:lnTo>
                        <a:pt x="3" y="17"/>
                      </a:lnTo>
                      <a:lnTo>
                        <a:pt x="8" y="8"/>
                      </a:lnTo>
                      <a:lnTo>
                        <a:pt x="17" y="3"/>
                      </a:lnTo>
                      <a:lnTo>
                        <a:pt x="28"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79" name="Freeform 34"/>
                <p:cNvSpPr>
                  <a:spLocks/>
                </p:cNvSpPr>
                <p:nvPr/>
              </p:nvSpPr>
              <p:spPr bwMode="auto">
                <a:xfrm>
                  <a:off x="6450013" y="2466975"/>
                  <a:ext cx="84138" cy="136525"/>
                </a:xfrm>
                <a:custGeom>
                  <a:avLst/>
                  <a:gdLst/>
                  <a:ahLst/>
                  <a:cxnLst>
                    <a:cxn ang="0">
                      <a:pos x="27" y="0"/>
                    </a:cxn>
                    <a:cxn ang="0">
                      <a:pos x="37" y="3"/>
                    </a:cxn>
                    <a:cxn ang="0">
                      <a:pos x="45" y="8"/>
                    </a:cxn>
                    <a:cxn ang="0">
                      <a:pos x="50" y="17"/>
                    </a:cxn>
                    <a:cxn ang="0">
                      <a:pos x="53" y="28"/>
                    </a:cxn>
                    <a:cxn ang="0">
                      <a:pos x="53" y="59"/>
                    </a:cxn>
                    <a:cxn ang="0">
                      <a:pos x="49" y="73"/>
                    </a:cxn>
                    <a:cxn ang="0">
                      <a:pos x="40" y="82"/>
                    </a:cxn>
                    <a:cxn ang="0">
                      <a:pos x="27" y="86"/>
                    </a:cxn>
                    <a:cxn ang="0">
                      <a:pos x="14" y="82"/>
                    </a:cxn>
                    <a:cxn ang="0">
                      <a:pos x="4" y="73"/>
                    </a:cxn>
                    <a:cxn ang="0">
                      <a:pos x="0" y="59"/>
                    </a:cxn>
                    <a:cxn ang="0">
                      <a:pos x="0" y="28"/>
                    </a:cxn>
                    <a:cxn ang="0">
                      <a:pos x="3" y="17"/>
                    </a:cxn>
                    <a:cxn ang="0">
                      <a:pos x="8" y="8"/>
                    </a:cxn>
                    <a:cxn ang="0">
                      <a:pos x="16" y="3"/>
                    </a:cxn>
                    <a:cxn ang="0">
                      <a:pos x="27" y="0"/>
                    </a:cxn>
                  </a:cxnLst>
                  <a:rect l="0" t="0" r="r" b="b"/>
                  <a:pathLst>
                    <a:path w="53" h="86">
                      <a:moveTo>
                        <a:pt x="27" y="0"/>
                      </a:moveTo>
                      <a:lnTo>
                        <a:pt x="37" y="3"/>
                      </a:lnTo>
                      <a:lnTo>
                        <a:pt x="45" y="8"/>
                      </a:lnTo>
                      <a:lnTo>
                        <a:pt x="50" y="17"/>
                      </a:lnTo>
                      <a:lnTo>
                        <a:pt x="53" y="28"/>
                      </a:lnTo>
                      <a:lnTo>
                        <a:pt x="53" y="59"/>
                      </a:lnTo>
                      <a:lnTo>
                        <a:pt x="49" y="73"/>
                      </a:lnTo>
                      <a:lnTo>
                        <a:pt x="40" y="82"/>
                      </a:lnTo>
                      <a:lnTo>
                        <a:pt x="27" y="86"/>
                      </a:lnTo>
                      <a:lnTo>
                        <a:pt x="14" y="82"/>
                      </a:lnTo>
                      <a:lnTo>
                        <a:pt x="4" y="73"/>
                      </a:lnTo>
                      <a:lnTo>
                        <a:pt x="0" y="59"/>
                      </a:lnTo>
                      <a:lnTo>
                        <a:pt x="0" y="28"/>
                      </a:lnTo>
                      <a:lnTo>
                        <a:pt x="3" y="17"/>
                      </a:lnTo>
                      <a:lnTo>
                        <a:pt x="8" y="8"/>
                      </a:lnTo>
                      <a:lnTo>
                        <a:pt x="16" y="3"/>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0" name="Freeform 35"/>
                <p:cNvSpPr>
                  <a:spLocks/>
                </p:cNvSpPr>
                <p:nvPr/>
              </p:nvSpPr>
              <p:spPr bwMode="auto">
                <a:xfrm>
                  <a:off x="5373688" y="2840038"/>
                  <a:ext cx="73025" cy="114300"/>
                </a:xfrm>
                <a:custGeom>
                  <a:avLst/>
                  <a:gdLst/>
                  <a:ahLst/>
                  <a:cxnLst>
                    <a:cxn ang="0">
                      <a:pos x="23" y="0"/>
                    </a:cxn>
                    <a:cxn ang="0">
                      <a:pos x="34" y="2"/>
                    </a:cxn>
                    <a:cxn ang="0">
                      <a:pos x="43" y="10"/>
                    </a:cxn>
                    <a:cxn ang="0">
                      <a:pos x="46" y="22"/>
                    </a:cxn>
                    <a:cxn ang="0">
                      <a:pos x="46" y="49"/>
                    </a:cxn>
                    <a:cxn ang="0">
                      <a:pos x="43" y="60"/>
                    </a:cxn>
                    <a:cxn ang="0">
                      <a:pos x="34" y="70"/>
                    </a:cxn>
                    <a:cxn ang="0">
                      <a:pos x="23" y="72"/>
                    </a:cxn>
                    <a:cxn ang="0">
                      <a:pos x="12" y="70"/>
                    </a:cxn>
                    <a:cxn ang="0">
                      <a:pos x="2" y="60"/>
                    </a:cxn>
                    <a:cxn ang="0">
                      <a:pos x="0" y="49"/>
                    </a:cxn>
                    <a:cxn ang="0">
                      <a:pos x="0" y="22"/>
                    </a:cxn>
                    <a:cxn ang="0">
                      <a:pos x="2" y="10"/>
                    </a:cxn>
                    <a:cxn ang="0">
                      <a:pos x="12" y="2"/>
                    </a:cxn>
                    <a:cxn ang="0">
                      <a:pos x="23" y="0"/>
                    </a:cxn>
                  </a:cxnLst>
                  <a:rect l="0" t="0" r="r" b="b"/>
                  <a:pathLst>
                    <a:path w="46" h="72">
                      <a:moveTo>
                        <a:pt x="23" y="0"/>
                      </a:moveTo>
                      <a:lnTo>
                        <a:pt x="34" y="2"/>
                      </a:lnTo>
                      <a:lnTo>
                        <a:pt x="43" y="10"/>
                      </a:lnTo>
                      <a:lnTo>
                        <a:pt x="46" y="22"/>
                      </a:lnTo>
                      <a:lnTo>
                        <a:pt x="46" y="49"/>
                      </a:lnTo>
                      <a:lnTo>
                        <a:pt x="43" y="60"/>
                      </a:lnTo>
                      <a:lnTo>
                        <a:pt x="34" y="70"/>
                      </a:lnTo>
                      <a:lnTo>
                        <a:pt x="23" y="72"/>
                      </a:lnTo>
                      <a:lnTo>
                        <a:pt x="12" y="70"/>
                      </a:lnTo>
                      <a:lnTo>
                        <a:pt x="2" y="60"/>
                      </a:lnTo>
                      <a:lnTo>
                        <a:pt x="0" y="49"/>
                      </a:lnTo>
                      <a:lnTo>
                        <a:pt x="0" y="22"/>
                      </a:lnTo>
                      <a:lnTo>
                        <a:pt x="2" y="10"/>
                      </a:lnTo>
                      <a:lnTo>
                        <a:pt x="12" y="2"/>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1" name="Freeform 36"/>
                <p:cNvSpPr>
                  <a:spLocks/>
                </p:cNvSpPr>
                <p:nvPr/>
              </p:nvSpPr>
              <p:spPr bwMode="auto">
                <a:xfrm>
                  <a:off x="5289551" y="2867025"/>
                  <a:ext cx="73025" cy="115888"/>
                </a:xfrm>
                <a:custGeom>
                  <a:avLst/>
                  <a:gdLst/>
                  <a:ahLst/>
                  <a:cxnLst>
                    <a:cxn ang="0">
                      <a:pos x="23" y="0"/>
                    </a:cxn>
                    <a:cxn ang="0">
                      <a:pos x="34" y="3"/>
                    </a:cxn>
                    <a:cxn ang="0">
                      <a:pos x="44" y="12"/>
                    </a:cxn>
                    <a:cxn ang="0">
                      <a:pos x="46" y="22"/>
                    </a:cxn>
                    <a:cxn ang="0">
                      <a:pos x="46" y="50"/>
                    </a:cxn>
                    <a:cxn ang="0">
                      <a:pos x="44" y="61"/>
                    </a:cxn>
                    <a:cxn ang="0">
                      <a:pos x="34" y="70"/>
                    </a:cxn>
                    <a:cxn ang="0">
                      <a:pos x="23" y="73"/>
                    </a:cxn>
                    <a:cxn ang="0">
                      <a:pos x="12" y="70"/>
                    </a:cxn>
                    <a:cxn ang="0">
                      <a:pos x="3" y="61"/>
                    </a:cxn>
                    <a:cxn ang="0">
                      <a:pos x="0" y="50"/>
                    </a:cxn>
                    <a:cxn ang="0">
                      <a:pos x="0" y="22"/>
                    </a:cxn>
                    <a:cxn ang="0">
                      <a:pos x="3" y="12"/>
                    </a:cxn>
                    <a:cxn ang="0">
                      <a:pos x="12" y="3"/>
                    </a:cxn>
                    <a:cxn ang="0">
                      <a:pos x="23" y="0"/>
                    </a:cxn>
                  </a:cxnLst>
                  <a:rect l="0" t="0" r="r" b="b"/>
                  <a:pathLst>
                    <a:path w="46" h="73">
                      <a:moveTo>
                        <a:pt x="23" y="0"/>
                      </a:moveTo>
                      <a:lnTo>
                        <a:pt x="34" y="3"/>
                      </a:lnTo>
                      <a:lnTo>
                        <a:pt x="44" y="12"/>
                      </a:lnTo>
                      <a:lnTo>
                        <a:pt x="46" y="22"/>
                      </a:lnTo>
                      <a:lnTo>
                        <a:pt x="46" y="50"/>
                      </a:lnTo>
                      <a:lnTo>
                        <a:pt x="44" y="61"/>
                      </a:lnTo>
                      <a:lnTo>
                        <a:pt x="34" y="70"/>
                      </a:lnTo>
                      <a:lnTo>
                        <a:pt x="23" y="73"/>
                      </a:lnTo>
                      <a:lnTo>
                        <a:pt x="12" y="70"/>
                      </a:lnTo>
                      <a:lnTo>
                        <a:pt x="3" y="61"/>
                      </a:lnTo>
                      <a:lnTo>
                        <a:pt x="0" y="50"/>
                      </a:lnTo>
                      <a:lnTo>
                        <a:pt x="0" y="22"/>
                      </a:lnTo>
                      <a:lnTo>
                        <a:pt x="3" y="12"/>
                      </a:lnTo>
                      <a:lnTo>
                        <a:pt x="12" y="3"/>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2" name="Freeform 37"/>
                <p:cNvSpPr>
                  <a:spLocks/>
                </p:cNvSpPr>
                <p:nvPr/>
              </p:nvSpPr>
              <p:spPr bwMode="auto">
                <a:xfrm>
                  <a:off x="5195888" y="2919413"/>
                  <a:ext cx="71438" cy="114300"/>
                </a:xfrm>
                <a:custGeom>
                  <a:avLst/>
                  <a:gdLst/>
                  <a:ahLst/>
                  <a:cxnLst>
                    <a:cxn ang="0">
                      <a:pos x="22" y="0"/>
                    </a:cxn>
                    <a:cxn ang="0">
                      <a:pos x="34" y="3"/>
                    </a:cxn>
                    <a:cxn ang="0">
                      <a:pos x="42" y="12"/>
                    </a:cxn>
                    <a:cxn ang="0">
                      <a:pos x="45" y="24"/>
                    </a:cxn>
                    <a:cxn ang="0">
                      <a:pos x="45" y="50"/>
                    </a:cxn>
                    <a:cxn ang="0">
                      <a:pos x="42" y="62"/>
                    </a:cxn>
                    <a:cxn ang="0">
                      <a:pos x="34" y="70"/>
                    </a:cxn>
                    <a:cxn ang="0">
                      <a:pos x="22" y="72"/>
                    </a:cxn>
                    <a:cxn ang="0">
                      <a:pos x="12" y="70"/>
                    </a:cxn>
                    <a:cxn ang="0">
                      <a:pos x="3" y="62"/>
                    </a:cxn>
                    <a:cxn ang="0">
                      <a:pos x="0" y="50"/>
                    </a:cxn>
                    <a:cxn ang="0">
                      <a:pos x="0" y="24"/>
                    </a:cxn>
                    <a:cxn ang="0">
                      <a:pos x="3" y="12"/>
                    </a:cxn>
                    <a:cxn ang="0">
                      <a:pos x="12" y="3"/>
                    </a:cxn>
                    <a:cxn ang="0">
                      <a:pos x="22" y="0"/>
                    </a:cxn>
                  </a:cxnLst>
                  <a:rect l="0" t="0" r="r" b="b"/>
                  <a:pathLst>
                    <a:path w="45" h="72">
                      <a:moveTo>
                        <a:pt x="22" y="0"/>
                      </a:moveTo>
                      <a:lnTo>
                        <a:pt x="34" y="3"/>
                      </a:lnTo>
                      <a:lnTo>
                        <a:pt x="42" y="12"/>
                      </a:lnTo>
                      <a:lnTo>
                        <a:pt x="45" y="24"/>
                      </a:lnTo>
                      <a:lnTo>
                        <a:pt x="45" y="50"/>
                      </a:lnTo>
                      <a:lnTo>
                        <a:pt x="42" y="62"/>
                      </a:lnTo>
                      <a:lnTo>
                        <a:pt x="34" y="70"/>
                      </a:lnTo>
                      <a:lnTo>
                        <a:pt x="22" y="72"/>
                      </a:lnTo>
                      <a:lnTo>
                        <a:pt x="12" y="70"/>
                      </a:lnTo>
                      <a:lnTo>
                        <a:pt x="3" y="62"/>
                      </a:lnTo>
                      <a:lnTo>
                        <a:pt x="0" y="50"/>
                      </a:lnTo>
                      <a:lnTo>
                        <a:pt x="0" y="24"/>
                      </a:lnTo>
                      <a:lnTo>
                        <a:pt x="3" y="12"/>
                      </a:lnTo>
                      <a:lnTo>
                        <a:pt x="12" y="3"/>
                      </a:lnTo>
                      <a:lnTo>
                        <a:pt x="22"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3" name="Freeform 38"/>
                <p:cNvSpPr>
                  <a:spLocks/>
                </p:cNvSpPr>
                <p:nvPr/>
              </p:nvSpPr>
              <p:spPr bwMode="auto">
                <a:xfrm>
                  <a:off x="5105401" y="2947988"/>
                  <a:ext cx="71438" cy="115888"/>
                </a:xfrm>
                <a:custGeom>
                  <a:avLst/>
                  <a:gdLst/>
                  <a:ahLst/>
                  <a:cxnLst>
                    <a:cxn ang="0">
                      <a:pos x="23" y="0"/>
                    </a:cxn>
                    <a:cxn ang="0">
                      <a:pos x="33" y="3"/>
                    </a:cxn>
                    <a:cxn ang="0">
                      <a:pos x="43" y="12"/>
                    </a:cxn>
                    <a:cxn ang="0">
                      <a:pos x="45" y="23"/>
                    </a:cxn>
                    <a:cxn ang="0">
                      <a:pos x="45" y="51"/>
                    </a:cxn>
                    <a:cxn ang="0">
                      <a:pos x="43" y="61"/>
                    </a:cxn>
                    <a:cxn ang="0">
                      <a:pos x="33" y="70"/>
                    </a:cxn>
                    <a:cxn ang="0">
                      <a:pos x="23" y="73"/>
                    </a:cxn>
                    <a:cxn ang="0">
                      <a:pos x="11" y="70"/>
                    </a:cxn>
                    <a:cxn ang="0">
                      <a:pos x="3" y="61"/>
                    </a:cxn>
                    <a:cxn ang="0">
                      <a:pos x="0" y="51"/>
                    </a:cxn>
                    <a:cxn ang="0">
                      <a:pos x="0" y="23"/>
                    </a:cxn>
                    <a:cxn ang="0">
                      <a:pos x="3" y="12"/>
                    </a:cxn>
                    <a:cxn ang="0">
                      <a:pos x="11" y="3"/>
                    </a:cxn>
                    <a:cxn ang="0">
                      <a:pos x="23" y="0"/>
                    </a:cxn>
                  </a:cxnLst>
                  <a:rect l="0" t="0" r="r" b="b"/>
                  <a:pathLst>
                    <a:path w="45" h="73">
                      <a:moveTo>
                        <a:pt x="23" y="0"/>
                      </a:moveTo>
                      <a:lnTo>
                        <a:pt x="33" y="3"/>
                      </a:lnTo>
                      <a:lnTo>
                        <a:pt x="43" y="12"/>
                      </a:lnTo>
                      <a:lnTo>
                        <a:pt x="45" y="23"/>
                      </a:lnTo>
                      <a:lnTo>
                        <a:pt x="45" y="51"/>
                      </a:lnTo>
                      <a:lnTo>
                        <a:pt x="43" y="61"/>
                      </a:lnTo>
                      <a:lnTo>
                        <a:pt x="33" y="70"/>
                      </a:lnTo>
                      <a:lnTo>
                        <a:pt x="23" y="73"/>
                      </a:lnTo>
                      <a:lnTo>
                        <a:pt x="11" y="70"/>
                      </a:lnTo>
                      <a:lnTo>
                        <a:pt x="3" y="61"/>
                      </a:lnTo>
                      <a:lnTo>
                        <a:pt x="0" y="51"/>
                      </a:lnTo>
                      <a:lnTo>
                        <a:pt x="0" y="23"/>
                      </a:lnTo>
                      <a:lnTo>
                        <a:pt x="3" y="12"/>
                      </a:lnTo>
                      <a:lnTo>
                        <a:pt x="11" y="3"/>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4" name="Freeform 39"/>
                <p:cNvSpPr>
                  <a:spLocks/>
                </p:cNvSpPr>
                <p:nvPr/>
              </p:nvSpPr>
              <p:spPr bwMode="auto">
                <a:xfrm>
                  <a:off x="4891088" y="3040063"/>
                  <a:ext cx="71438" cy="115888"/>
                </a:xfrm>
                <a:custGeom>
                  <a:avLst/>
                  <a:gdLst/>
                  <a:ahLst/>
                  <a:cxnLst>
                    <a:cxn ang="0">
                      <a:pos x="22" y="0"/>
                    </a:cxn>
                    <a:cxn ang="0">
                      <a:pos x="33" y="3"/>
                    </a:cxn>
                    <a:cxn ang="0">
                      <a:pos x="42" y="12"/>
                    </a:cxn>
                    <a:cxn ang="0">
                      <a:pos x="45" y="24"/>
                    </a:cxn>
                    <a:cxn ang="0">
                      <a:pos x="45" y="51"/>
                    </a:cxn>
                    <a:cxn ang="0">
                      <a:pos x="42" y="62"/>
                    </a:cxn>
                    <a:cxn ang="0">
                      <a:pos x="33" y="70"/>
                    </a:cxn>
                    <a:cxn ang="0">
                      <a:pos x="22" y="73"/>
                    </a:cxn>
                    <a:cxn ang="0">
                      <a:pos x="11" y="70"/>
                    </a:cxn>
                    <a:cxn ang="0">
                      <a:pos x="3" y="62"/>
                    </a:cxn>
                    <a:cxn ang="0">
                      <a:pos x="0" y="51"/>
                    </a:cxn>
                    <a:cxn ang="0">
                      <a:pos x="0" y="24"/>
                    </a:cxn>
                    <a:cxn ang="0">
                      <a:pos x="3" y="12"/>
                    </a:cxn>
                    <a:cxn ang="0">
                      <a:pos x="11" y="3"/>
                    </a:cxn>
                    <a:cxn ang="0">
                      <a:pos x="22" y="0"/>
                    </a:cxn>
                  </a:cxnLst>
                  <a:rect l="0" t="0" r="r" b="b"/>
                  <a:pathLst>
                    <a:path w="45" h="73">
                      <a:moveTo>
                        <a:pt x="22" y="0"/>
                      </a:moveTo>
                      <a:lnTo>
                        <a:pt x="33" y="3"/>
                      </a:lnTo>
                      <a:lnTo>
                        <a:pt x="42" y="12"/>
                      </a:lnTo>
                      <a:lnTo>
                        <a:pt x="45" y="24"/>
                      </a:lnTo>
                      <a:lnTo>
                        <a:pt x="45" y="51"/>
                      </a:lnTo>
                      <a:lnTo>
                        <a:pt x="42" y="62"/>
                      </a:lnTo>
                      <a:lnTo>
                        <a:pt x="33" y="70"/>
                      </a:lnTo>
                      <a:lnTo>
                        <a:pt x="22" y="73"/>
                      </a:lnTo>
                      <a:lnTo>
                        <a:pt x="11" y="70"/>
                      </a:lnTo>
                      <a:lnTo>
                        <a:pt x="3" y="62"/>
                      </a:lnTo>
                      <a:lnTo>
                        <a:pt x="0" y="51"/>
                      </a:lnTo>
                      <a:lnTo>
                        <a:pt x="0" y="24"/>
                      </a:lnTo>
                      <a:lnTo>
                        <a:pt x="3" y="12"/>
                      </a:lnTo>
                      <a:lnTo>
                        <a:pt x="11" y="3"/>
                      </a:lnTo>
                      <a:lnTo>
                        <a:pt x="22"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5" name="Freeform 40"/>
                <p:cNvSpPr>
                  <a:spLocks/>
                </p:cNvSpPr>
                <p:nvPr/>
              </p:nvSpPr>
              <p:spPr bwMode="auto">
                <a:xfrm>
                  <a:off x="4792663" y="3078163"/>
                  <a:ext cx="71438" cy="115888"/>
                </a:xfrm>
                <a:custGeom>
                  <a:avLst/>
                  <a:gdLst/>
                  <a:ahLst/>
                  <a:cxnLst>
                    <a:cxn ang="0">
                      <a:pos x="23" y="0"/>
                    </a:cxn>
                    <a:cxn ang="0">
                      <a:pos x="34" y="3"/>
                    </a:cxn>
                    <a:cxn ang="0">
                      <a:pos x="42" y="11"/>
                    </a:cxn>
                    <a:cxn ang="0">
                      <a:pos x="45" y="23"/>
                    </a:cxn>
                    <a:cxn ang="0">
                      <a:pos x="45" y="49"/>
                    </a:cxn>
                    <a:cxn ang="0">
                      <a:pos x="42" y="61"/>
                    </a:cxn>
                    <a:cxn ang="0">
                      <a:pos x="34" y="70"/>
                    </a:cxn>
                    <a:cxn ang="0">
                      <a:pos x="23" y="73"/>
                    </a:cxn>
                    <a:cxn ang="0">
                      <a:pos x="12" y="70"/>
                    </a:cxn>
                    <a:cxn ang="0">
                      <a:pos x="3" y="61"/>
                    </a:cxn>
                    <a:cxn ang="0">
                      <a:pos x="0" y="49"/>
                    </a:cxn>
                    <a:cxn ang="0">
                      <a:pos x="0" y="23"/>
                    </a:cxn>
                    <a:cxn ang="0">
                      <a:pos x="3" y="11"/>
                    </a:cxn>
                    <a:cxn ang="0">
                      <a:pos x="12" y="3"/>
                    </a:cxn>
                    <a:cxn ang="0">
                      <a:pos x="23" y="0"/>
                    </a:cxn>
                  </a:cxnLst>
                  <a:rect l="0" t="0" r="r" b="b"/>
                  <a:pathLst>
                    <a:path w="45" h="73">
                      <a:moveTo>
                        <a:pt x="23" y="0"/>
                      </a:moveTo>
                      <a:lnTo>
                        <a:pt x="34" y="3"/>
                      </a:lnTo>
                      <a:lnTo>
                        <a:pt x="42" y="11"/>
                      </a:lnTo>
                      <a:lnTo>
                        <a:pt x="45" y="23"/>
                      </a:lnTo>
                      <a:lnTo>
                        <a:pt x="45" y="49"/>
                      </a:lnTo>
                      <a:lnTo>
                        <a:pt x="42" y="61"/>
                      </a:lnTo>
                      <a:lnTo>
                        <a:pt x="34" y="70"/>
                      </a:lnTo>
                      <a:lnTo>
                        <a:pt x="23" y="73"/>
                      </a:lnTo>
                      <a:lnTo>
                        <a:pt x="12" y="70"/>
                      </a:lnTo>
                      <a:lnTo>
                        <a:pt x="3" y="61"/>
                      </a:lnTo>
                      <a:lnTo>
                        <a:pt x="0" y="49"/>
                      </a:lnTo>
                      <a:lnTo>
                        <a:pt x="0" y="23"/>
                      </a:lnTo>
                      <a:lnTo>
                        <a:pt x="3" y="11"/>
                      </a:lnTo>
                      <a:lnTo>
                        <a:pt x="12" y="3"/>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6" name="Freeform 41"/>
                <p:cNvSpPr>
                  <a:spLocks/>
                </p:cNvSpPr>
                <p:nvPr/>
              </p:nvSpPr>
              <p:spPr bwMode="auto">
                <a:xfrm>
                  <a:off x="2513013" y="1692275"/>
                  <a:ext cx="4300538" cy="1357313"/>
                </a:xfrm>
                <a:custGeom>
                  <a:avLst/>
                  <a:gdLst/>
                  <a:ahLst/>
                  <a:cxnLst>
                    <a:cxn ang="0">
                      <a:pos x="132" y="0"/>
                    </a:cxn>
                    <a:cxn ang="0">
                      <a:pos x="2709" y="658"/>
                    </a:cxn>
                    <a:cxn ang="0">
                      <a:pos x="2691" y="690"/>
                    </a:cxn>
                    <a:cxn ang="0">
                      <a:pos x="2667" y="719"/>
                    </a:cxn>
                    <a:cxn ang="0">
                      <a:pos x="2638" y="744"/>
                    </a:cxn>
                    <a:cxn ang="0">
                      <a:pos x="2605" y="766"/>
                    </a:cxn>
                    <a:cxn ang="0">
                      <a:pos x="2569" y="785"/>
                    </a:cxn>
                    <a:cxn ang="0">
                      <a:pos x="2529" y="801"/>
                    </a:cxn>
                    <a:cxn ang="0">
                      <a:pos x="2487" y="814"/>
                    </a:cxn>
                    <a:cxn ang="0">
                      <a:pos x="2445" y="826"/>
                    </a:cxn>
                    <a:cxn ang="0">
                      <a:pos x="2402" y="835"/>
                    </a:cxn>
                    <a:cxn ang="0">
                      <a:pos x="2358" y="842"/>
                    </a:cxn>
                    <a:cxn ang="0">
                      <a:pos x="2315" y="847"/>
                    </a:cxn>
                    <a:cxn ang="0">
                      <a:pos x="2274" y="851"/>
                    </a:cxn>
                    <a:cxn ang="0">
                      <a:pos x="2235" y="853"/>
                    </a:cxn>
                    <a:cxn ang="0">
                      <a:pos x="2198" y="855"/>
                    </a:cxn>
                    <a:cxn ang="0">
                      <a:pos x="2096" y="855"/>
                    </a:cxn>
                    <a:cxn ang="0">
                      <a:pos x="2086" y="853"/>
                    </a:cxn>
                    <a:cxn ang="0">
                      <a:pos x="2082" y="853"/>
                    </a:cxn>
                    <a:cxn ang="0">
                      <a:pos x="0" y="53"/>
                    </a:cxn>
                    <a:cxn ang="0">
                      <a:pos x="132" y="0"/>
                    </a:cxn>
                  </a:cxnLst>
                  <a:rect l="0" t="0" r="r" b="b"/>
                  <a:pathLst>
                    <a:path w="2709" h="855">
                      <a:moveTo>
                        <a:pt x="132" y="0"/>
                      </a:moveTo>
                      <a:lnTo>
                        <a:pt x="2709" y="658"/>
                      </a:lnTo>
                      <a:lnTo>
                        <a:pt x="2691" y="690"/>
                      </a:lnTo>
                      <a:lnTo>
                        <a:pt x="2667" y="719"/>
                      </a:lnTo>
                      <a:lnTo>
                        <a:pt x="2638" y="744"/>
                      </a:lnTo>
                      <a:lnTo>
                        <a:pt x="2605" y="766"/>
                      </a:lnTo>
                      <a:lnTo>
                        <a:pt x="2569" y="785"/>
                      </a:lnTo>
                      <a:lnTo>
                        <a:pt x="2529" y="801"/>
                      </a:lnTo>
                      <a:lnTo>
                        <a:pt x="2487" y="814"/>
                      </a:lnTo>
                      <a:lnTo>
                        <a:pt x="2445" y="826"/>
                      </a:lnTo>
                      <a:lnTo>
                        <a:pt x="2402" y="835"/>
                      </a:lnTo>
                      <a:lnTo>
                        <a:pt x="2358" y="842"/>
                      </a:lnTo>
                      <a:lnTo>
                        <a:pt x="2315" y="847"/>
                      </a:lnTo>
                      <a:lnTo>
                        <a:pt x="2274" y="851"/>
                      </a:lnTo>
                      <a:lnTo>
                        <a:pt x="2235" y="853"/>
                      </a:lnTo>
                      <a:lnTo>
                        <a:pt x="2198" y="855"/>
                      </a:lnTo>
                      <a:lnTo>
                        <a:pt x="2096" y="855"/>
                      </a:lnTo>
                      <a:lnTo>
                        <a:pt x="2086" y="853"/>
                      </a:lnTo>
                      <a:lnTo>
                        <a:pt x="2082" y="853"/>
                      </a:lnTo>
                      <a:lnTo>
                        <a:pt x="0" y="53"/>
                      </a:lnTo>
                      <a:lnTo>
                        <a:pt x="132" y="0"/>
                      </a:lnTo>
                      <a:close/>
                    </a:path>
                  </a:pathLst>
                </a:custGeom>
                <a:gradFill flip="none" rotWithShape="1">
                  <a:gsLst>
                    <a:gs pos="0">
                      <a:schemeClr val="bg1">
                        <a:lumMod val="75000"/>
                        <a:shade val="30000"/>
                        <a:satMod val="115000"/>
                      </a:schemeClr>
                    </a:gs>
                    <a:gs pos="50000">
                      <a:schemeClr val="bg1">
                        <a:lumMod val="75000"/>
                        <a:shade val="67500"/>
                        <a:satMod val="115000"/>
                      </a:schemeClr>
                    </a:gs>
                    <a:gs pos="100000">
                      <a:schemeClr val="bg1">
                        <a:lumMod val="75000"/>
                        <a:shade val="100000"/>
                        <a:satMod val="115000"/>
                      </a:schemeClr>
                    </a:gs>
                  </a:gsLst>
                  <a:lin ang="135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7" name="Freeform 42"/>
                <p:cNvSpPr>
                  <a:spLocks/>
                </p:cNvSpPr>
                <p:nvPr/>
              </p:nvSpPr>
              <p:spPr bwMode="auto">
                <a:xfrm>
                  <a:off x="2751138" y="1758950"/>
                  <a:ext cx="4003675" cy="1108075"/>
                </a:xfrm>
                <a:custGeom>
                  <a:avLst/>
                  <a:gdLst/>
                  <a:ahLst/>
                  <a:cxnLst>
                    <a:cxn ang="0">
                      <a:pos x="0" y="0"/>
                    </a:cxn>
                    <a:cxn ang="0">
                      <a:pos x="2522" y="621"/>
                    </a:cxn>
                    <a:cxn ang="0">
                      <a:pos x="2522" y="623"/>
                    </a:cxn>
                    <a:cxn ang="0">
                      <a:pos x="2520" y="628"/>
                    </a:cxn>
                    <a:cxn ang="0">
                      <a:pos x="2516" y="635"/>
                    </a:cxn>
                    <a:cxn ang="0">
                      <a:pos x="2508" y="645"/>
                    </a:cxn>
                    <a:cxn ang="0">
                      <a:pos x="2496" y="660"/>
                    </a:cxn>
                    <a:cxn ang="0">
                      <a:pos x="2480" y="677"/>
                    </a:cxn>
                    <a:cxn ang="0">
                      <a:pos x="2458" y="698"/>
                    </a:cxn>
                    <a:cxn ang="0">
                      <a:pos x="0" y="0"/>
                    </a:cxn>
                  </a:cxnLst>
                  <a:rect l="0" t="0" r="r" b="b"/>
                  <a:pathLst>
                    <a:path w="2522" h="698">
                      <a:moveTo>
                        <a:pt x="0" y="0"/>
                      </a:moveTo>
                      <a:lnTo>
                        <a:pt x="2522" y="621"/>
                      </a:lnTo>
                      <a:lnTo>
                        <a:pt x="2522" y="623"/>
                      </a:lnTo>
                      <a:lnTo>
                        <a:pt x="2520" y="628"/>
                      </a:lnTo>
                      <a:lnTo>
                        <a:pt x="2516" y="635"/>
                      </a:lnTo>
                      <a:lnTo>
                        <a:pt x="2508" y="645"/>
                      </a:lnTo>
                      <a:lnTo>
                        <a:pt x="2496" y="660"/>
                      </a:lnTo>
                      <a:lnTo>
                        <a:pt x="2480" y="677"/>
                      </a:lnTo>
                      <a:lnTo>
                        <a:pt x="2458" y="698"/>
                      </a:lnTo>
                      <a:lnTo>
                        <a:pt x="0" y="0"/>
                      </a:lnTo>
                      <a:close/>
                    </a:path>
                  </a:pathLst>
                </a:custGeom>
                <a:solidFill>
                  <a:srgbClr val="DCE3E9"/>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8" name="Freeform 43"/>
                <p:cNvSpPr>
                  <a:spLocks/>
                </p:cNvSpPr>
                <p:nvPr/>
              </p:nvSpPr>
              <p:spPr bwMode="auto">
                <a:xfrm>
                  <a:off x="4592638" y="2320925"/>
                  <a:ext cx="319088" cy="361950"/>
                </a:xfrm>
                <a:custGeom>
                  <a:avLst/>
                  <a:gdLst/>
                  <a:ahLst/>
                  <a:cxnLst>
                    <a:cxn ang="0">
                      <a:pos x="83" y="0"/>
                    </a:cxn>
                    <a:cxn ang="0">
                      <a:pos x="99" y="16"/>
                    </a:cxn>
                    <a:cxn ang="0">
                      <a:pos x="109" y="27"/>
                    </a:cxn>
                    <a:cxn ang="0">
                      <a:pos x="121" y="41"/>
                    </a:cxn>
                    <a:cxn ang="0">
                      <a:pos x="134" y="56"/>
                    </a:cxn>
                    <a:cxn ang="0">
                      <a:pos x="147" y="74"/>
                    </a:cxn>
                    <a:cxn ang="0">
                      <a:pos x="160" y="92"/>
                    </a:cxn>
                    <a:cxn ang="0">
                      <a:pos x="172" y="109"/>
                    </a:cxn>
                    <a:cxn ang="0">
                      <a:pos x="184" y="128"/>
                    </a:cxn>
                    <a:cxn ang="0">
                      <a:pos x="192" y="146"/>
                    </a:cxn>
                    <a:cxn ang="0">
                      <a:pos x="199" y="163"/>
                    </a:cxn>
                    <a:cxn ang="0">
                      <a:pos x="201" y="179"/>
                    </a:cxn>
                    <a:cxn ang="0">
                      <a:pos x="200" y="194"/>
                    </a:cxn>
                    <a:cxn ang="0">
                      <a:pos x="193" y="205"/>
                    </a:cxn>
                    <a:cxn ang="0">
                      <a:pos x="183" y="215"/>
                    </a:cxn>
                    <a:cxn ang="0">
                      <a:pos x="166" y="221"/>
                    </a:cxn>
                    <a:cxn ang="0">
                      <a:pos x="134" y="227"/>
                    </a:cxn>
                    <a:cxn ang="0">
                      <a:pos x="105" y="228"/>
                    </a:cxn>
                    <a:cxn ang="0">
                      <a:pos x="81" y="223"/>
                    </a:cxn>
                    <a:cxn ang="0">
                      <a:pos x="60" y="215"/>
                    </a:cxn>
                    <a:cxn ang="0">
                      <a:pos x="43" y="203"/>
                    </a:cxn>
                    <a:cxn ang="0">
                      <a:pos x="30" y="190"/>
                    </a:cxn>
                    <a:cxn ang="0">
                      <a:pos x="18" y="173"/>
                    </a:cxn>
                    <a:cxn ang="0">
                      <a:pos x="10" y="154"/>
                    </a:cxn>
                    <a:cxn ang="0">
                      <a:pos x="4" y="134"/>
                    </a:cxn>
                    <a:cxn ang="0">
                      <a:pos x="0" y="114"/>
                    </a:cxn>
                    <a:cxn ang="0">
                      <a:pos x="0" y="92"/>
                    </a:cxn>
                    <a:cxn ang="0">
                      <a:pos x="7" y="72"/>
                    </a:cxn>
                    <a:cxn ang="0">
                      <a:pos x="17" y="54"/>
                    </a:cxn>
                    <a:cxn ang="0">
                      <a:pos x="30" y="38"/>
                    </a:cxn>
                    <a:cxn ang="0">
                      <a:pos x="45" y="25"/>
                    </a:cxn>
                    <a:cxn ang="0">
                      <a:pos x="59" y="14"/>
                    </a:cxn>
                    <a:cxn ang="0">
                      <a:pos x="71" y="6"/>
                    </a:cxn>
                    <a:cxn ang="0">
                      <a:pos x="80" y="1"/>
                    </a:cxn>
                    <a:cxn ang="0">
                      <a:pos x="83" y="0"/>
                    </a:cxn>
                  </a:cxnLst>
                  <a:rect l="0" t="0" r="r" b="b"/>
                  <a:pathLst>
                    <a:path w="201" h="228">
                      <a:moveTo>
                        <a:pt x="83" y="0"/>
                      </a:moveTo>
                      <a:lnTo>
                        <a:pt x="99" y="16"/>
                      </a:lnTo>
                      <a:lnTo>
                        <a:pt x="109" y="27"/>
                      </a:lnTo>
                      <a:lnTo>
                        <a:pt x="121" y="41"/>
                      </a:lnTo>
                      <a:lnTo>
                        <a:pt x="134" y="56"/>
                      </a:lnTo>
                      <a:lnTo>
                        <a:pt x="147" y="74"/>
                      </a:lnTo>
                      <a:lnTo>
                        <a:pt x="160" y="92"/>
                      </a:lnTo>
                      <a:lnTo>
                        <a:pt x="172" y="109"/>
                      </a:lnTo>
                      <a:lnTo>
                        <a:pt x="184" y="128"/>
                      </a:lnTo>
                      <a:lnTo>
                        <a:pt x="192" y="146"/>
                      </a:lnTo>
                      <a:lnTo>
                        <a:pt x="199" y="163"/>
                      </a:lnTo>
                      <a:lnTo>
                        <a:pt x="201" y="179"/>
                      </a:lnTo>
                      <a:lnTo>
                        <a:pt x="200" y="194"/>
                      </a:lnTo>
                      <a:lnTo>
                        <a:pt x="193" y="205"/>
                      </a:lnTo>
                      <a:lnTo>
                        <a:pt x="183" y="215"/>
                      </a:lnTo>
                      <a:lnTo>
                        <a:pt x="166" y="221"/>
                      </a:lnTo>
                      <a:lnTo>
                        <a:pt x="134" y="227"/>
                      </a:lnTo>
                      <a:lnTo>
                        <a:pt x="105" y="228"/>
                      </a:lnTo>
                      <a:lnTo>
                        <a:pt x="81" y="223"/>
                      </a:lnTo>
                      <a:lnTo>
                        <a:pt x="60" y="215"/>
                      </a:lnTo>
                      <a:lnTo>
                        <a:pt x="43" y="203"/>
                      </a:lnTo>
                      <a:lnTo>
                        <a:pt x="30" y="190"/>
                      </a:lnTo>
                      <a:lnTo>
                        <a:pt x="18" y="173"/>
                      </a:lnTo>
                      <a:lnTo>
                        <a:pt x="10" y="154"/>
                      </a:lnTo>
                      <a:lnTo>
                        <a:pt x="4" y="134"/>
                      </a:lnTo>
                      <a:lnTo>
                        <a:pt x="0" y="114"/>
                      </a:lnTo>
                      <a:lnTo>
                        <a:pt x="0" y="92"/>
                      </a:lnTo>
                      <a:lnTo>
                        <a:pt x="7" y="72"/>
                      </a:lnTo>
                      <a:lnTo>
                        <a:pt x="17" y="54"/>
                      </a:lnTo>
                      <a:lnTo>
                        <a:pt x="30" y="38"/>
                      </a:lnTo>
                      <a:lnTo>
                        <a:pt x="45" y="25"/>
                      </a:lnTo>
                      <a:lnTo>
                        <a:pt x="59" y="14"/>
                      </a:lnTo>
                      <a:lnTo>
                        <a:pt x="71" y="6"/>
                      </a:lnTo>
                      <a:lnTo>
                        <a:pt x="80" y="1"/>
                      </a:lnTo>
                      <a:lnTo>
                        <a:pt x="83"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89" name="Freeform 44"/>
                <p:cNvSpPr>
                  <a:spLocks/>
                </p:cNvSpPr>
                <p:nvPr/>
              </p:nvSpPr>
              <p:spPr bwMode="auto">
                <a:xfrm>
                  <a:off x="4687888" y="2074863"/>
                  <a:ext cx="720725" cy="606425"/>
                </a:xfrm>
                <a:custGeom>
                  <a:avLst/>
                  <a:gdLst/>
                  <a:ahLst/>
                  <a:cxnLst>
                    <a:cxn ang="0">
                      <a:pos x="320" y="0"/>
                    </a:cxn>
                    <a:cxn ang="0">
                      <a:pos x="342" y="0"/>
                    </a:cxn>
                    <a:cxn ang="0">
                      <a:pos x="359" y="2"/>
                    </a:cxn>
                    <a:cxn ang="0">
                      <a:pos x="374" y="4"/>
                    </a:cxn>
                    <a:cxn ang="0">
                      <a:pos x="390" y="8"/>
                    </a:cxn>
                    <a:cxn ang="0">
                      <a:pos x="392" y="10"/>
                    </a:cxn>
                    <a:cxn ang="0">
                      <a:pos x="415" y="43"/>
                    </a:cxn>
                    <a:cxn ang="0">
                      <a:pos x="432" y="77"/>
                    </a:cxn>
                    <a:cxn ang="0">
                      <a:pos x="444" y="110"/>
                    </a:cxn>
                    <a:cxn ang="0">
                      <a:pos x="450" y="143"/>
                    </a:cxn>
                    <a:cxn ang="0">
                      <a:pos x="454" y="173"/>
                    </a:cxn>
                    <a:cxn ang="0">
                      <a:pos x="454" y="202"/>
                    </a:cxn>
                    <a:cxn ang="0">
                      <a:pos x="453" y="226"/>
                    </a:cxn>
                    <a:cxn ang="0">
                      <a:pos x="452" y="247"/>
                    </a:cxn>
                    <a:cxn ang="0">
                      <a:pos x="448" y="263"/>
                    </a:cxn>
                    <a:cxn ang="0">
                      <a:pos x="446" y="272"/>
                    </a:cxn>
                    <a:cxn ang="0">
                      <a:pos x="445" y="276"/>
                    </a:cxn>
                    <a:cxn ang="0">
                      <a:pos x="421" y="296"/>
                    </a:cxn>
                    <a:cxn ang="0">
                      <a:pos x="395" y="313"/>
                    </a:cxn>
                    <a:cxn ang="0">
                      <a:pos x="365" y="330"/>
                    </a:cxn>
                    <a:cxn ang="0">
                      <a:pos x="333" y="345"/>
                    </a:cxn>
                    <a:cxn ang="0">
                      <a:pos x="299" y="357"/>
                    </a:cxn>
                    <a:cxn ang="0">
                      <a:pos x="265" y="367"/>
                    </a:cxn>
                    <a:cxn ang="0">
                      <a:pos x="229" y="375"/>
                    </a:cxn>
                    <a:cxn ang="0">
                      <a:pos x="195" y="379"/>
                    </a:cxn>
                    <a:cxn ang="0">
                      <a:pos x="161" y="382"/>
                    </a:cxn>
                    <a:cxn ang="0">
                      <a:pos x="129" y="380"/>
                    </a:cxn>
                    <a:cxn ang="0">
                      <a:pos x="100" y="375"/>
                    </a:cxn>
                    <a:cxn ang="0">
                      <a:pos x="74" y="367"/>
                    </a:cxn>
                    <a:cxn ang="0">
                      <a:pos x="52" y="355"/>
                    </a:cxn>
                    <a:cxn ang="0">
                      <a:pos x="35" y="339"/>
                    </a:cxn>
                    <a:cxn ang="0">
                      <a:pos x="23" y="318"/>
                    </a:cxn>
                    <a:cxn ang="0">
                      <a:pos x="11" y="283"/>
                    </a:cxn>
                    <a:cxn ang="0">
                      <a:pos x="3" y="250"/>
                    </a:cxn>
                    <a:cxn ang="0">
                      <a:pos x="0" y="222"/>
                    </a:cxn>
                    <a:cxn ang="0">
                      <a:pos x="0" y="197"/>
                    </a:cxn>
                    <a:cxn ang="0">
                      <a:pos x="3" y="176"/>
                    </a:cxn>
                    <a:cxn ang="0">
                      <a:pos x="8" y="159"/>
                    </a:cxn>
                    <a:cxn ang="0">
                      <a:pos x="14" y="144"/>
                    </a:cxn>
                    <a:cxn ang="0">
                      <a:pos x="18" y="135"/>
                    </a:cxn>
                    <a:cxn ang="0">
                      <a:pos x="21" y="128"/>
                    </a:cxn>
                    <a:cxn ang="0">
                      <a:pos x="23" y="127"/>
                    </a:cxn>
                    <a:cxn ang="0">
                      <a:pos x="71" y="93"/>
                    </a:cxn>
                    <a:cxn ang="0">
                      <a:pos x="116" y="65"/>
                    </a:cxn>
                    <a:cxn ang="0">
                      <a:pos x="158" y="43"/>
                    </a:cxn>
                    <a:cxn ang="0">
                      <a:pos x="198" y="27"/>
                    </a:cxn>
                    <a:cxn ang="0">
                      <a:pos x="233" y="15"/>
                    </a:cxn>
                    <a:cxn ang="0">
                      <a:pos x="266" y="7"/>
                    </a:cxn>
                    <a:cxn ang="0">
                      <a:pos x="295" y="2"/>
                    </a:cxn>
                    <a:cxn ang="0">
                      <a:pos x="320" y="0"/>
                    </a:cxn>
                  </a:cxnLst>
                  <a:rect l="0" t="0" r="r" b="b"/>
                  <a:pathLst>
                    <a:path w="454" h="382">
                      <a:moveTo>
                        <a:pt x="320" y="0"/>
                      </a:moveTo>
                      <a:lnTo>
                        <a:pt x="342" y="0"/>
                      </a:lnTo>
                      <a:lnTo>
                        <a:pt x="359" y="2"/>
                      </a:lnTo>
                      <a:lnTo>
                        <a:pt x="374" y="4"/>
                      </a:lnTo>
                      <a:lnTo>
                        <a:pt x="390" y="8"/>
                      </a:lnTo>
                      <a:lnTo>
                        <a:pt x="392" y="10"/>
                      </a:lnTo>
                      <a:lnTo>
                        <a:pt x="415" y="43"/>
                      </a:lnTo>
                      <a:lnTo>
                        <a:pt x="432" y="77"/>
                      </a:lnTo>
                      <a:lnTo>
                        <a:pt x="444" y="110"/>
                      </a:lnTo>
                      <a:lnTo>
                        <a:pt x="450" y="143"/>
                      </a:lnTo>
                      <a:lnTo>
                        <a:pt x="454" y="173"/>
                      </a:lnTo>
                      <a:lnTo>
                        <a:pt x="454" y="202"/>
                      </a:lnTo>
                      <a:lnTo>
                        <a:pt x="453" y="226"/>
                      </a:lnTo>
                      <a:lnTo>
                        <a:pt x="452" y="247"/>
                      </a:lnTo>
                      <a:lnTo>
                        <a:pt x="448" y="263"/>
                      </a:lnTo>
                      <a:lnTo>
                        <a:pt x="446" y="272"/>
                      </a:lnTo>
                      <a:lnTo>
                        <a:pt x="445" y="276"/>
                      </a:lnTo>
                      <a:lnTo>
                        <a:pt x="421" y="296"/>
                      </a:lnTo>
                      <a:lnTo>
                        <a:pt x="395" y="313"/>
                      </a:lnTo>
                      <a:lnTo>
                        <a:pt x="365" y="330"/>
                      </a:lnTo>
                      <a:lnTo>
                        <a:pt x="333" y="345"/>
                      </a:lnTo>
                      <a:lnTo>
                        <a:pt x="299" y="357"/>
                      </a:lnTo>
                      <a:lnTo>
                        <a:pt x="265" y="367"/>
                      </a:lnTo>
                      <a:lnTo>
                        <a:pt x="229" y="375"/>
                      </a:lnTo>
                      <a:lnTo>
                        <a:pt x="195" y="379"/>
                      </a:lnTo>
                      <a:lnTo>
                        <a:pt x="161" y="382"/>
                      </a:lnTo>
                      <a:lnTo>
                        <a:pt x="129" y="380"/>
                      </a:lnTo>
                      <a:lnTo>
                        <a:pt x="100" y="375"/>
                      </a:lnTo>
                      <a:lnTo>
                        <a:pt x="74" y="367"/>
                      </a:lnTo>
                      <a:lnTo>
                        <a:pt x="52" y="355"/>
                      </a:lnTo>
                      <a:lnTo>
                        <a:pt x="35" y="339"/>
                      </a:lnTo>
                      <a:lnTo>
                        <a:pt x="23" y="318"/>
                      </a:lnTo>
                      <a:lnTo>
                        <a:pt x="11" y="283"/>
                      </a:lnTo>
                      <a:lnTo>
                        <a:pt x="3" y="250"/>
                      </a:lnTo>
                      <a:lnTo>
                        <a:pt x="0" y="222"/>
                      </a:lnTo>
                      <a:lnTo>
                        <a:pt x="0" y="197"/>
                      </a:lnTo>
                      <a:lnTo>
                        <a:pt x="3" y="176"/>
                      </a:lnTo>
                      <a:lnTo>
                        <a:pt x="8" y="159"/>
                      </a:lnTo>
                      <a:lnTo>
                        <a:pt x="14" y="144"/>
                      </a:lnTo>
                      <a:lnTo>
                        <a:pt x="18" y="135"/>
                      </a:lnTo>
                      <a:lnTo>
                        <a:pt x="21" y="128"/>
                      </a:lnTo>
                      <a:lnTo>
                        <a:pt x="23" y="127"/>
                      </a:lnTo>
                      <a:lnTo>
                        <a:pt x="71" y="93"/>
                      </a:lnTo>
                      <a:lnTo>
                        <a:pt x="116" y="65"/>
                      </a:lnTo>
                      <a:lnTo>
                        <a:pt x="158" y="43"/>
                      </a:lnTo>
                      <a:lnTo>
                        <a:pt x="198" y="27"/>
                      </a:lnTo>
                      <a:lnTo>
                        <a:pt x="233" y="15"/>
                      </a:lnTo>
                      <a:lnTo>
                        <a:pt x="266" y="7"/>
                      </a:lnTo>
                      <a:lnTo>
                        <a:pt x="295" y="2"/>
                      </a:lnTo>
                      <a:lnTo>
                        <a:pt x="320"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90" name="Freeform 45"/>
                <p:cNvSpPr>
                  <a:spLocks/>
                </p:cNvSpPr>
                <p:nvPr/>
              </p:nvSpPr>
              <p:spPr bwMode="auto">
                <a:xfrm>
                  <a:off x="5116513" y="2090738"/>
                  <a:ext cx="361950" cy="460375"/>
                </a:xfrm>
                <a:custGeom>
                  <a:avLst/>
                  <a:gdLst/>
                  <a:ahLst/>
                  <a:cxnLst>
                    <a:cxn ang="0">
                      <a:pos x="113" y="0"/>
                    </a:cxn>
                    <a:cxn ang="0">
                      <a:pos x="139" y="4"/>
                    </a:cxn>
                    <a:cxn ang="0">
                      <a:pos x="163" y="14"/>
                    </a:cxn>
                    <a:cxn ang="0">
                      <a:pos x="184" y="31"/>
                    </a:cxn>
                    <a:cxn ang="0">
                      <a:pos x="203" y="54"/>
                    </a:cxn>
                    <a:cxn ang="0">
                      <a:pos x="216" y="81"/>
                    </a:cxn>
                    <a:cxn ang="0">
                      <a:pos x="225" y="112"/>
                    </a:cxn>
                    <a:cxn ang="0">
                      <a:pos x="228" y="145"/>
                    </a:cxn>
                    <a:cxn ang="0">
                      <a:pos x="225" y="178"/>
                    </a:cxn>
                    <a:cxn ang="0">
                      <a:pos x="216" y="208"/>
                    </a:cxn>
                    <a:cxn ang="0">
                      <a:pos x="203" y="236"/>
                    </a:cxn>
                    <a:cxn ang="0">
                      <a:pos x="184" y="258"/>
                    </a:cxn>
                    <a:cxn ang="0">
                      <a:pos x="163" y="275"/>
                    </a:cxn>
                    <a:cxn ang="0">
                      <a:pos x="139" y="286"/>
                    </a:cxn>
                    <a:cxn ang="0">
                      <a:pos x="113" y="290"/>
                    </a:cxn>
                    <a:cxn ang="0">
                      <a:pos x="87" y="286"/>
                    </a:cxn>
                    <a:cxn ang="0">
                      <a:pos x="63" y="275"/>
                    </a:cxn>
                    <a:cxn ang="0">
                      <a:pos x="42" y="258"/>
                    </a:cxn>
                    <a:cxn ang="0">
                      <a:pos x="25" y="236"/>
                    </a:cxn>
                    <a:cxn ang="0">
                      <a:pos x="12" y="208"/>
                    </a:cxn>
                    <a:cxn ang="0">
                      <a:pos x="3" y="178"/>
                    </a:cxn>
                    <a:cxn ang="0">
                      <a:pos x="0" y="145"/>
                    </a:cxn>
                    <a:cxn ang="0">
                      <a:pos x="3" y="112"/>
                    </a:cxn>
                    <a:cxn ang="0">
                      <a:pos x="12" y="81"/>
                    </a:cxn>
                    <a:cxn ang="0">
                      <a:pos x="25" y="54"/>
                    </a:cxn>
                    <a:cxn ang="0">
                      <a:pos x="42" y="31"/>
                    </a:cxn>
                    <a:cxn ang="0">
                      <a:pos x="63" y="14"/>
                    </a:cxn>
                    <a:cxn ang="0">
                      <a:pos x="87" y="4"/>
                    </a:cxn>
                    <a:cxn ang="0">
                      <a:pos x="113" y="0"/>
                    </a:cxn>
                  </a:cxnLst>
                  <a:rect l="0" t="0" r="r" b="b"/>
                  <a:pathLst>
                    <a:path w="228" h="290">
                      <a:moveTo>
                        <a:pt x="113" y="0"/>
                      </a:moveTo>
                      <a:lnTo>
                        <a:pt x="139" y="4"/>
                      </a:lnTo>
                      <a:lnTo>
                        <a:pt x="163" y="14"/>
                      </a:lnTo>
                      <a:lnTo>
                        <a:pt x="184" y="31"/>
                      </a:lnTo>
                      <a:lnTo>
                        <a:pt x="203" y="54"/>
                      </a:lnTo>
                      <a:lnTo>
                        <a:pt x="216" y="81"/>
                      </a:lnTo>
                      <a:lnTo>
                        <a:pt x="225" y="112"/>
                      </a:lnTo>
                      <a:lnTo>
                        <a:pt x="228" y="145"/>
                      </a:lnTo>
                      <a:lnTo>
                        <a:pt x="225" y="178"/>
                      </a:lnTo>
                      <a:lnTo>
                        <a:pt x="216" y="208"/>
                      </a:lnTo>
                      <a:lnTo>
                        <a:pt x="203" y="236"/>
                      </a:lnTo>
                      <a:lnTo>
                        <a:pt x="184" y="258"/>
                      </a:lnTo>
                      <a:lnTo>
                        <a:pt x="163" y="275"/>
                      </a:lnTo>
                      <a:lnTo>
                        <a:pt x="139" y="286"/>
                      </a:lnTo>
                      <a:lnTo>
                        <a:pt x="113" y="290"/>
                      </a:lnTo>
                      <a:lnTo>
                        <a:pt x="87" y="286"/>
                      </a:lnTo>
                      <a:lnTo>
                        <a:pt x="63" y="275"/>
                      </a:lnTo>
                      <a:lnTo>
                        <a:pt x="42" y="258"/>
                      </a:lnTo>
                      <a:lnTo>
                        <a:pt x="25" y="236"/>
                      </a:lnTo>
                      <a:lnTo>
                        <a:pt x="12" y="208"/>
                      </a:lnTo>
                      <a:lnTo>
                        <a:pt x="3" y="178"/>
                      </a:lnTo>
                      <a:lnTo>
                        <a:pt x="0" y="145"/>
                      </a:lnTo>
                      <a:lnTo>
                        <a:pt x="3" y="112"/>
                      </a:lnTo>
                      <a:lnTo>
                        <a:pt x="12" y="81"/>
                      </a:lnTo>
                      <a:lnTo>
                        <a:pt x="25" y="54"/>
                      </a:lnTo>
                      <a:lnTo>
                        <a:pt x="42" y="31"/>
                      </a:lnTo>
                      <a:lnTo>
                        <a:pt x="63" y="14"/>
                      </a:lnTo>
                      <a:lnTo>
                        <a:pt x="87" y="4"/>
                      </a:lnTo>
                      <a:lnTo>
                        <a:pt x="11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91" name="Freeform 46"/>
                <p:cNvSpPr>
                  <a:spLocks/>
                </p:cNvSpPr>
                <p:nvPr/>
              </p:nvSpPr>
              <p:spPr bwMode="auto">
                <a:xfrm>
                  <a:off x="5157788" y="2114550"/>
                  <a:ext cx="304800" cy="387350"/>
                </a:xfrm>
                <a:custGeom>
                  <a:avLst/>
                  <a:gdLst/>
                  <a:ahLst/>
                  <a:cxnLst>
                    <a:cxn ang="0">
                      <a:pos x="96" y="0"/>
                    </a:cxn>
                    <a:cxn ang="0">
                      <a:pos x="119" y="3"/>
                    </a:cxn>
                    <a:cxn ang="0">
                      <a:pos x="138" y="12"/>
                    </a:cxn>
                    <a:cxn ang="0">
                      <a:pos x="157" y="27"/>
                    </a:cxn>
                    <a:cxn ang="0">
                      <a:pos x="171" y="47"/>
                    </a:cxn>
                    <a:cxn ang="0">
                      <a:pos x="183" y="69"/>
                    </a:cxn>
                    <a:cxn ang="0">
                      <a:pos x="190" y="94"/>
                    </a:cxn>
                    <a:cxn ang="0">
                      <a:pos x="192" y="123"/>
                    </a:cxn>
                    <a:cxn ang="0">
                      <a:pos x="190" y="151"/>
                    </a:cxn>
                    <a:cxn ang="0">
                      <a:pos x="183" y="177"/>
                    </a:cxn>
                    <a:cxn ang="0">
                      <a:pos x="171" y="200"/>
                    </a:cxn>
                    <a:cxn ang="0">
                      <a:pos x="157" y="218"/>
                    </a:cxn>
                    <a:cxn ang="0">
                      <a:pos x="138" y="233"/>
                    </a:cxn>
                    <a:cxn ang="0">
                      <a:pos x="119" y="242"/>
                    </a:cxn>
                    <a:cxn ang="0">
                      <a:pos x="96" y="244"/>
                    </a:cxn>
                    <a:cxn ang="0">
                      <a:pos x="74" y="242"/>
                    </a:cxn>
                    <a:cxn ang="0">
                      <a:pos x="54" y="233"/>
                    </a:cxn>
                    <a:cxn ang="0">
                      <a:pos x="36" y="218"/>
                    </a:cxn>
                    <a:cxn ang="0">
                      <a:pos x="21" y="200"/>
                    </a:cxn>
                    <a:cxn ang="0">
                      <a:pos x="10" y="177"/>
                    </a:cxn>
                    <a:cxn ang="0">
                      <a:pos x="3" y="151"/>
                    </a:cxn>
                    <a:cxn ang="0">
                      <a:pos x="0" y="123"/>
                    </a:cxn>
                    <a:cxn ang="0">
                      <a:pos x="3" y="94"/>
                    </a:cxn>
                    <a:cxn ang="0">
                      <a:pos x="10" y="69"/>
                    </a:cxn>
                    <a:cxn ang="0">
                      <a:pos x="21" y="47"/>
                    </a:cxn>
                    <a:cxn ang="0">
                      <a:pos x="36" y="27"/>
                    </a:cxn>
                    <a:cxn ang="0">
                      <a:pos x="54" y="12"/>
                    </a:cxn>
                    <a:cxn ang="0">
                      <a:pos x="74" y="3"/>
                    </a:cxn>
                    <a:cxn ang="0">
                      <a:pos x="96" y="0"/>
                    </a:cxn>
                  </a:cxnLst>
                  <a:rect l="0" t="0" r="r" b="b"/>
                  <a:pathLst>
                    <a:path w="192" h="244">
                      <a:moveTo>
                        <a:pt x="96" y="0"/>
                      </a:moveTo>
                      <a:lnTo>
                        <a:pt x="119" y="3"/>
                      </a:lnTo>
                      <a:lnTo>
                        <a:pt x="138" y="12"/>
                      </a:lnTo>
                      <a:lnTo>
                        <a:pt x="157" y="27"/>
                      </a:lnTo>
                      <a:lnTo>
                        <a:pt x="171" y="47"/>
                      </a:lnTo>
                      <a:lnTo>
                        <a:pt x="183" y="69"/>
                      </a:lnTo>
                      <a:lnTo>
                        <a:pt x="190" y="94"/>
                      </a:lnTo>
                      <a:lnTo>
                        <a:pt x="192" y="123"/>
                      </a:lnTo>
                      <a:lnTo>
                        <a:pt x="190" y="151"/>
                      </a:lnTo>
                      <a:lnTo>
                        <a:pt x="183" y="177"/>
                      </a:lnTo>
                      <a:lnTo>
                        <a:pt x="171" y="200"/>
                      </a:lnTo>
                      <a:lnTo>
                        <a:pt x="157" y="218"/>
                      </a:lnTo>
                      <a:lnTo>
                        <a:pt x="138" y="233"/>
                      </a:lnTo>
                      <a:lnTo>
                        <a:pt x="119" y="242"/>
                      </a:lnTo>
                      <a:lnTo>
                        <a:pt x="96" y="244"/>
                      </a:lnTo>
                      <a:lnTo>
                        <a:pt x="74" y="242"/>
                      </a:lnTo>
                      <a:lnTo>
                        <a:pt x="54" y="233"/>
                      </a:lnTo>
                      <a:lnTo>
                        <a:pt x="36" y="218"/>
                      </a:lnTo>
                      <a:lnTo>
                        <a:pt x="21" y="200"/>
                      </a:lnTo>
                      <a:lnTo>
                        <a:pt x="10" y="177"/>
                      </a:lnTo>
                      <a:lnTo>
                        <a:pt x="3" y="151"/>
                      </a:lnTo>
                      <a:lnTo>
                        <a:pt x="0" y="123"/>
                      </a:lnTo>
                      <a:lnTo>
                        <a:pt x="3" y="94"/>
                      </a:lnTo>
                      <a:lnTo>
                        <a:pt x="10" y="69"/>
                      </a:lnTo>
                      <a:lnTo>
                        <a:pt x="21" y="47"/>
                      </a:lnTo>
                      <a:lnTo>
                        <a:pt x="36" y="27"/>
                      </a:lnTo>
                      <a:lnTo>
                        <a:pt x="54" y="12"/>
                      </a:lnTo>
                      <a:lnTo>
                        <a:pt x="74" y="3"/>
                      </a:lnTo>
                      <a:lnTo>
                        <a:pt x="96"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92" name="Freeform 47"/>
                <p:cNvSpPr>
                  <a:spLocks/>
                </p:cNvSpPr>
                <p:nvPr/>
              </p:nvSpPr>
              <p:spPr bwMode="auto">
                <a:xfrm>
                  <a:off x="5435601" y="2563813"/>
                  <a:ext cx="317500" cy="361950"/>
                </a:xfrm>
                <a:custGeom>
                  <a:avLst/>
                  <a:gdLst/>
                  <a:ahLst/>
                  <a:cxnLst>
                    <a:cxn ang="0">
                      <a:pos x="82" y="0"/>
                    </a:cxn>
                    <a:cxn ang="0">
                      <a:pos x="98" y="16"/>
                    </a:cxn>
                    <a:cxn ang="0">
                      <a:pos x="108" y="27"/>
                    </a:cxn>
                    <a:cxn ang="0">
                      <a:pos x="120" y="41"/>
                    </a:cxn>
                    <a:cxn ang="0">
                      <a:pos x="133" y="56"/>
                    </a:cxn>
                    <a:cxn ang="0">
                      <a:pos x="146" y="74"/>
                    </a:cxn>
                    <a:cxn ang="0">
                      <a:pos x="173" y="111"/>
                    </a:cxn>
                    <a:cxn ang="0">
                      <a:pos x="183" y="129"/>
                    </a:cxn>
                    <a:cxn ang="0">
                      <a:pos x="192" y="146"/>
                    </a:cxn>
                    <a:cxn ang="0">
                      <a:pos x="198" y="165"/>
                    </a:cxn>
                    <a:cxn ang="0">
                      <a:pos x="200" y="180"/>
                    </a:cxn>
                    <a:cxn ang="0">
                      <a:pos x="199" y="195"/>
                    </a:cxn>
                    <a:cxn ang="0">
                      <a:pos x="192" y="207"/>
                    </a:cxn>
                    <a:cxn ang="0">
                      <a:pos x="182" y="216"/>
                    </a:cxn>
                    <a:cxn ang="0">
                      <a:pos x="165" y="223"/>
                    </a:cxn>
                    <a:cxn ang="0">
                      <a:pos x="133" y="228"/>
                    </a:cxn>
                    <a:cxn ang="0">
                      <a:pos x="104" y="228"/>
                    </a:cxn>
                    <a:cxn ang="0">
                      <a:pos x="80" y="224"/>
                    </a:cxn>
                    <a:cxn ang="0">
                      <a:pos x="59" y="216"/>
                    </a:cxn>
                    <a:cxn ang="0">
                      <a:pos x="42" y="204"/>
                    </a:cxn>
                    <a:cxn ang="0">
                      <a:pos x="29" y="190"/>
                    </a:cxn>
                    <a:cxn ang="0">
                      <a:pos x="19" y="174"/>
                    </a:cxn>
                    <a:cxn ang="0">
                      <a:pos x="9" y="155"/>
                    </a:cxn>
                    <a:cxn ang="0">
                      <a:pos x="4" y="136"/>
                    </a:cxn>
                    <a:cxn ang="0">
                      <a:pos x="0" y="116"/>
                    </a:cxn>
                    <a:cxn ang="0">
                      <a:pos x="0" y="93"/>
                    </a:cxn>
                    <a:cxn ang="0">
                      <a:pos x="7" y="74"/>
                    </a:cxn>
                    <a:cxn ang="0">
                      <a:pos x="17" y="55"/>
                    </a:cxn>
                    <a:cxn ang="0">
                      <a:pos x="31" y="38"/>
                    </a:cxn>
                    <a:cxn ang="0">
                      <a:pos x="45" y="25"/>
                    </a:cxn>
                    <a:cxn ang="0">
                      <a:pos x="58" y="14"/>
                    </a:cxn>
                    <a:cxn ang="0">
                      <a:pos x="70" y="6"/>
                    </a:cxn>
                    <a:cxn ang="0">
                      <a:pos x="79" y="1"/>
                    </a:cxn>
                    <a:cxn ang="0">
                      <a:pos x="82" y="0"/>
                    </a:cxn>
                  </a:cxnLst>
                  <a:rect l="0" t="0" r="r" b="b"/>
                  <a:pathLst>
                    <a:path w="200" h="228">
                      <a:moveTo>
                        <a:pt x="82" y="0"/>
                      </a:moveTo>
                      <a:lnTo>
                        <a:pt x="98" y="16"/>
                      </a:lnTo>
                      <a:lnTo>
                        <a:pt x="108" y="27"/>
                      </a:lnTo>
                      <a:lnTo>
                        <a:pt x="120" y="41"/>
                      </a:lnTo>
                      <a:lnTo>
                        <a:pt x="133" y="56"/>
                      </a:lnTo>
                      <a:lnTo>
                        <a:pt x="146" y="74"/>
                      </a:lnTo>
                      <a:lnTo>
                        <a:pt x="173" y="111"/>
                      </a:lnTo>
                      <a:lnTo>
                        <a:pt x="183" y="129"/>
                      </a:lnTo>
                      <a:lnTo>
                        <a:pt x="192" y="146"/>
                      </a:lnTo>
                      <a:lnTo>
                        <a:pt x="198" y="165"/>
                      </a:lnTo>
                      <a:lnTo>
                        <a:pt x="200" y="180"/>
                      </a:lnTo>
                      <a:lnTo>
                        <a:pt x="199" y="195"/>
                      </a:lnTo>
                      <a:lnTo>
                        <a:pt x="192" y="207"/>
                      </a:lnTo>
                      <a:lnTo>
                        <a:pt x="182" y="216"/>
                      </a:lnTo>
                      <a:lnTo>
                        <a:pt x="165" y="223"/>
                      </a:lnTo>
                      <a:lnTo>
                        <a:pt x="133" y="228"/>
                      </a:lnTo>
                      <a:lnTo>
                        <a:pt x="104" y="228"/>
                      </a:lnTo>
                      <a:lnTo>
                        <a:pt x="80" y="224"/>
                      </a:lnTo>
                      <a:lnTo>
                        <a:pt x="59" y="216"/>
                      </a:lnTo>
                      <a:lnTo>
                        <a:pt x="42" y="204"/>
                      </a:lnTo>
                      <a:lnTo>
                        <a:pt x="29" y="190"/>
                      </a:lnTo>
                      <a:lnTo>
                        <a:pt x="19" y="174"/>
                      </a:lnTo>
                      <a:lnTo>
                        <a:pt x="9" y="155"/>
                      </a:lnTo>
                      <a:lnTo>
                        <a:pt x="4" y="136"/>
                      </a:lnTo>
                      <a:lnTo>
                        <a:pt x="0" y="116"/>
                      </a:lnTo>
                      <a:lnTo>
                        <a:pt x="0" y="93"/>
                      </a:lnTo>
                      <a:lnTo>
                        <a:pt x="7" y="74"/>
                      </a:lnTo>
                      <a:lnTo>
                        <a:pt x="17" y="55"/>
                      </a:lnTo>
                      <a:lnTo>
                        <a:pt x="31" y="38"/>
                      </a:lnTo>
                      <a:lnTo>
                        <a:pt x="45" y="25"/>
                      </a:lnTo>
                      <a:lnTo>
                        <a:pt x="58" y="14"/>
                      </a:lnTo>
                      <a:lnTo>
                        <a:pt x="70" y="6"/>
                      </a:lnTo>
                      <a:lnTo>
                        <a:pt x="79" y="1"/>
                      </a:lnTo>
                      <a:lnTo>
                        <a:pt x="82"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93" name="Freeform 48"/>
                <p:cNvSpPr>
                  <a:spLocks/>
                </p:cNvSpPr>
                <p:nvPr/>
              </p:nvSpPr>
              <p:spPr bwMode="auto">
                <a:xfrm>
                  <a:off x="5538788" y="2316163"/>
                  <a:ext cx="719138" cy="604838"/>
                </a:xfrm>
                <a:custGeom>
                  <a:avLst/>
                  <a:gdLst/>
                  <a:ahLst/>
                  <a:cxnLst>
                    <a:cxn ang="0">
                      <a:pos x="319" y="0"/>
                    </a:cxn>
                    <a:cxn ang="0">
                      <a:pos x="342" y="0"/>
                    </a:cxn>
                    <a:cxn ang="0">
                      <a:pos x="359" y="1"/>
                    </a:cxn>
                    <a:cxn ang="0">
                      <a:pos x="373" y="4"/>
                    </a:cxn>
                    <a:cxn ang="0">
                      <a:pos x="389" y="8"/>
                    </a:cxn>
                    <a:cxn ang="0">
                      <a:pos x="392" y="9"/>
                    </a:cxn>
                    <a:cxn ang="0">
                      <a:pos x="414" y="42"/>
                    </a:cxn>
                    <a:cxn ang="0">
                      <a:pos x="431" y="77"/>
                    </a:cxn>
                    <a:cxn ang="0">
                      <a:pos x="443" y="110"/>
                    </a:cxn>
                    <a:cxn ang="0">
                      <a:pos x="450" y="143"/>
                    </a:cxn>
                    <a:cxn ang="0">
                      <a:pos x="453" y="173"/>
                    </a:cxn>
                    <a:cxn ang="0">
                      <a:pos x="453" y="202"/>
                    </a:cxn>
                    <a:cxn ang="0">
                      <a:pos x="452" y="226"/>
                    </a:cxn>
                    <a:cxn ang="0">
                      <a:pos x="451" y="247"/>
                    </a:cxn>
                    <a:cxn ang="0">
                      <a:pos x="447" y="263"/>
                    </a:cxn>
                    <a:cxn ang="0">
                      <a:pos x="446" y="272"/>
                    </a:cxn>
                    <a:cxn ang="0">
                      <a:pos x="444" y="276"/>
                    </a:cxn>
                    <a:cxn ang="0">
                      <a:pos x="423" y="294"/>
                    </a:cxn>
                    <a:cxn ang="0">
                      <a:pos x="398" y="311"/>
                    </a:cxn>
                    <a:cxn ang="0">
                      <a:pos x="371" y="327"/>
                    </a:cxn>
                    <a:cxn ang="0">
                      <a:pos x="340" y="340"/>
                    </a:cxn>
                    <a:cxn ang="0">
                      <a:pos x="309" y="352"/>
                    </a:cxn>
                    <a:cxn ang="0">
                      <a:pos x="276" y="363"/>
                    </a:cxn>
                    <a:cxn ang="0">
                      <a:pos x="243" y="371"/>
                    </a:cxn>
                    <a:cxn ang="0">
                      <a:pos x="210" y="377"/>
                    </a:cxn>
                    <a:cxn ang="0">
                      <a:pos x="179" y="380"/>
                    </a:cxn>
                    <a:cxn ang="0">
                      <a:pos x="147" y="381"/>
                    </a:cxn>
                    <a:cxn ang="0">
                      <a:pos x="118" y="379"/>
                    </a:cxn>
                    <a:cxn ang="0">
                      <a:pos x="92" y="373"/>
                    </a:cxn>
                    <a:cxn ang="0">
                      <a:pos x="68" y="364"/>
                    </a:cxn>
                    <a:cxn ang="0">
                      <a:pos x="48" y="352"/>
                    </a:cxn>
                    <a:cxn ang="0">
                      <a:pos x="33" y="338"/>
                    </a:cxn>
                    <a:cxn ang="0">
                      <a:pos x="22" y="318"/>
                    </a:cxn>
                    <a:cxn ang="0">
                      <a:pos x="10" y="282"/>
                    </a:cxn>
                    <a:cxn ang="0">
                      <a:pos x="2" y="249"/>
                    </a:cxn>
                    <a:cxn ang="0">
                      <a:pos x="0" y="220"/>
                    </a:cxn>
                    <a:cxn ang="0">
                      <a:pos x="0" y="195"/>
                    </a:cxn>
                    <a:cxn ang="0">
                      <a:pos x="2" y="174"/>
                    </a:cxn>
                    <a:cxn ang="0">
                      <a:pos x="8" y="157"/>
                    </a:cxn>
                    <a:cxn ang="0">
                      <a:pos x="13" y="144"/>
                    </a:cxn>
                    <a:cxn ang="0">
                      <a:pos x="17" y="135"/>
                    </a:cxn>
                    <a:cxn ang="0">
                      <a:pos x="21" y="128"/>
                    </a:cxn>
                    <a:cxn ang="0">
                      <a:pos x="22" y="127"/>
                    </a:cxn>
                    <a:cxn ang="0">
                      <a:pos x="71" y="92"/>
                    </a:cxn>
                    <a:cxn ang="0">
                      <a:pos x="115" y="65"/>
                    </a:cxn>
                    <a:cxn ang="0">
                      <a:pos x="158" y="42"/>
                    </a:cxn>
                    <a:cxn ang="0">
                      <a:pos x="197" y="26"/>
                    </a:cxn>
                    <a:cxn ang="0">
                      <a:pos x="232" y="15"/>
                    </a:cxn>
                    <a:cxn ang="0">
                      <a:pos x="265" y="7"/>
                    </a:cxn>
                    <a:cxn ang="0">
                      <a:pos x="294" y="1"/>
                    </a:cxn>
                    <a:cxn ang="0">
                      <a:pos x="319" y="0"/>
                    </a:cxn>
                  </a:cxnLst>
                  <a:rect l="0" t="0" r="r" b="b"/>
                  <a:pathLst>
                    <a:path w="453" h="381">
                      <a:moveTo>
                        <a:pt x="319" y="0"/>
                      </a:moveTo>
                      <a:lnTo>
                        <a:pt x="342" y="0"/>
                      </a:lnTo>
                      <a:lnTo>
                        <a:pt x="359" y="1"/>
                      </a:lnTo>
                      <a:lnTo>
                        <a:pt x="373" y="4"/>
                      </a:lnTo>
                      <a:lnTo>
                        <a:pt x="389" y="8"/>
                      </a:lnTo>
                      <a:lnTo>
                        <a:pt x="392" y="9"/>
                      </a:lnTo>
                      <a:lnTo>
                        <a:pt x="414" y="42"/>
                      </a:lnTo>
                      <a:lnTo>
                        <a:pt x="431" y="77"/>
                      </a:lnTo>
                      <a:lnTo>
                        <a:pt x="443" y="110"/>
                      </a:lnTo>
                      <a:lnTo>
                        <a:pt x="450" y="143"/>
                      </a:lnTo>
                      <a:lnTo>
                        <a:pt x="453" y="173"/>
                      </a:lnTo>
                      <a:lnTo>
                        <a:pt x="453" y="202"/>
                      </a:lnTo>
                      <a:lnTo>
                        <a:pt x="452" y="226"/>
                      </a:lnTo>
                      <a:lnTo>
                        <a:pt x="451" y="247"/>
                      </a:lnTo>
                      <a:lnTo>
                        <a:pt x="447" y="263"/>
                      </a:lnTo>
                      <a:lnTo>
                        <a:pt x="446" y="272"/>
                      </a:lnTo>
                      <a:lnTo>
                        <a:pt x="444" y="276"/>
                      </a:lnTo>
                      <a:lnTo>
                        <a:pt x="423" y="294"/>
                      </a:lnTo>
                      <a:lnTo>
                        <a:pt x="398" y="311"/>
                      </a:lnTo>
                      <a:lnTo>
                        <a:pt x="371" y="327"/>
                      </a:lnTo>
                      <a:lnTo>
                        <a:pt x="340" y="340"/>
                      </a:lnTo>
                      <a:lnTo>
                        <a:pt x="309" y="352"/>
                      </a:lnTo>
                      <a:lnTo>
                        <a:pt x="276" y="363"/>
                      </a:lnTo>
                      <a:lnTo>
                        <a:pt x="243" y="371"/>
                      </a:lnTo>
                      <a:lnTo>
                        <a:pt x="210" y="377"/>
                      </a:lnTo>
                      <a:lnTo>
                        <a:pt x="179" y="380"/>
                      </a:lnTo>
                      <a:lnTo>
                        <a:pt x="147" y="381"/>
                      </a:lnTo>
                      <a:lnTo>
                        <a:pt x="118" y="379"/>
                      </a:lnTo>
                      <a:lnTo>
                        <a:pt x="92" y="373"/>
                      </a:lnTo>
                      <a:lnTo>
                        <a:pt x="68" y="364"/>
                      </a:lnTo>
                      <a:lnTo>
                        <a:pt x="48" y="352"/>
                      </a:lnTo>
                      <a:lnTo>
                        <a:pt x="33" y="338"/>
                      </a:lnTo>
                      <a:lnTo>
                        <a:pt x="22" y="318"/>
                      </a:lnTo>
                      <a:lnTo>
                        <a:pt x="10" y="282"/>
                      </a:lnTo>
                      <a:lnTo>
                        <a:pt x="2" y="249"/>
                      </a:lnTo>
                      <a:lnTo>
                        <a:pt x="0" y="220"/>
                      </a:lnTo>
                      <a:lnTo>
                        <a:pt x="0" y="195"/>
                      </a:lnTo>
                      <a:lnTo>
                        <a:pt x="2" y="174"/>
                      </a:lnTo>
                      <a:lnTo>
                        <a:pt x="8" y="157"/>
                      </a:lnTo>
                      <a:lnTo>
                        <a:pt x="13" y="144"/>
                      </a:lnTo>
                      <a:lnTo>
                        <a:pt x="17" y="135"/>
                      </a:lnTo>
                      <a:lnTo>
                        <a:pt x="21" y="128"/>
                      </a:lnTo>
                      <a:lnTo>
                        <a:pt x="22" y="127"/>
                      </a:lnTo>
                      <a:lnTo>
                        <a:pt x="71" y="92"/>
                      </a:lnTo>
                      <a:lnTo>
                        <a:pt x="115" y="65"/>
                      </a:lnTo>
                      <a:lnTo>
                        <a:pt x="158" y="42"/>
                      </a:lnTo>
                      <a:lnTo>
                        <a:pt x="197" y="26"/>
                      </a:lnTo>
                      <a:lnTo>
                        <a:pt x="232" y="15"/>
                      </a:lnTo>
                      <a:lnTo>
                        <a:pt x="265" y="7"/>
                      </a:lnTo>
                      <a:lnTo>
                        <a:pt x="294" y="1"/>
                      </a:lnTo>
                      <a:lnTo>
                        <a:pt x="319"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94" name="Freeform 49"/>
                <p:cNvSpPr>
                  <a:spLocks/>
                </p:cNvSpPr>
                <p:nvPr/>
              </p:nvSpPr>
              <p:spPr bwMode="auto">
                <a:xfrm>
                  <a:off x="5964238" y="2320925"/>
                  <a:ext cx="363538" cy="460375"/>
                </a:xfrm>
                <a:custGeom>
                  <a:avLst/>
                  <a:gdLst/>
                  <a:ahLst/>
                  <a:cxnLst>
                    <a:cxn ang="0">
                      <a:pos x="114" y="0"/>
                    </a:cxn>
                    <a:cxn ang="0">
                      <a:pos x="141" y="4"/>
                    </a:cxn>
                    <a:cxn ang="0">
                      <a:pos x="164" y="14"/>
                    </a:cxn>
                    <a:cxn ang="0">
                      <a:pos x="185" y="31"/>
                    </a:cxn>
                    <a:cxn ang="0">
                      <a:pos x="204" y="54"/>
                    </a:cxn>
                    <a:cxn ang="0">
                      <a:pos x="217" y="81"/>
                    </a:cxn>
                    <a:cxn ang="0">
                      <a:pos x="226" y="112"/>
                    </a:cxn>
                    <a:cxn ang="0">
                      <a:pos x="229" y="145"/>
                    </a:cxn>
                    <a:cxn ang="0">
                      <a:pos x="226" y="178"/>
                    </a:cxn>
                    <a:cxn ang="0">
                      <a:pos x="217" y="208"/>
                    </a:cxn>
                    <a:cxn ang="0">
                      <a:pos x="204" y="236"/>
                    </a:cxn>
                    <a:cxn ang="0">
                      <a:pos x="185" y="258"/>
                    </a:cxn>
                    <a:cxn ang="0">
                      <a:pos x="164" y="275"/>
                    </a:cxn>
                    <a:cxn ang="0">
                      <a:pos x="141" y="286"/>
                    </a:cxn>
                    <a:cxn ang="0">
                      <a:pos x="114" y="290"/>
                    </a:cxn>
                    <a:cxn ang="0">
                      <a:pos x="88" y="286"/>
                    </a:cxn>
                    <a:cxn ang="0">
                      <a:pos x="64" y="275"/>
                    </a:cxn>
                    <a:cxn ang="0">
                      <a:pos x="43" y="258"/>
                    </a:cxn>
                    <a:cxn ang="0">
                      <a:pos x="25" y="236"/>
                    </a:cxn>
                    <a:cxn ang="0">
                      <a:pos x="12" y="208"/>
                    </a:cxn>
                    <a:cxn ang="0">
                      <a:pos x="3" y="178"/>
                    </a:cxn>
                    <a:cxn ang="0">
                      <a:pos x="0" y="145"/>
                    </a:cxn>
                    <a:cxn ang="0">
                      <a:pos x="3" y="112"/>
                    </a:cxn>
                    <a:cxn ang="0">
                      <a:pos x="12" y="81"/>
                    </a:cxn>
                    <a:cxn ang="0">
                      <a:pos x="25" y="54"/>
                    </a:cxn>
                    <a:cxn ang="0">
                      <a:pos x="43" y="31"/>
                    </a:cxn>
                    <a:cxn ang="0">
                      <a:pos x="64" y="14"/>
                    </a:cxn>
                    <a:cxn ang="0">
                      <a:pos x="88" y="4"/>
                    </a:cxn>
                    <a:cxn ang="0">
                      <a:pos x="114" y="0"/>
                    </a:cxn>
                  </a:cxnLst>
                  <a:rect l="0" t="0" r="r" b="b"/>
                  <a:pathLst>
                    <a:path w="229" h="290">
                      <a:moveTo>
                        <a:pt x="114" y="0"/>
                      </a:moveTo>
                      <a:lnTo>
                        <a:pt x="141" y="4"/>
                      </a:lnTo>
                      <a:lnTo>
                        <a:pt x="164" y="14"/>
                      </a:lnTo>
                      <a:lnTo>
                        <a:pt x="185" y="31"/>
                      </a:lnTo>
                      <a:lnTo>
                        <a:pt x="204" y="54"/>
                      </a:lnTo>
                      <a:lnTo>
                        <a:pt x="217" y="81"/>
                      </a:lnTo>
                      <a:lnTo>
                        <a:pt x="226" y="112"/>
                      </a:lnTo>
                      <a:lnTo>
                        <a:pt x="229" y="145"/>
                      </a:lnTo>
                      <a:lnTo>
                        <a:pt x="226" y="178"/>
                      </a:lnTo>
                      <a:lnTo>
                        <a:pt x="217" y="208"/>
                      </a:lnTo>
                      <a:lnTo>
                        <a:pt x="204" y="236"/>
                      </a:lnTo>
                      <a:lnTo>
                        <a:pt x="185" y="258"/>
                      </a:lnTo>
                      <a:lnTo>
                        <a:pt x="164" y="275"/>
                      </a:lnTo>
                      <a:lnTo>
                        <a:pt x="141" y="286"/>
                      </a:lnTo>
                      <a:lnTo>
                        <a:pt x="114" y="290"/>
                      </a:lnTo>
                      <a:lnTo>
                        <a:pt x="88" y="286"/>
                      </a:lnTo>
                      <a:lnTo>
                        <a:pt x="64" y="275"/>
                      </a:lnTo>
                      <a:lnTo>
                        <a:pt x="43" y="258"/>
                      </a:lnTo>
                      <a:lnTo>
                        <a:pt x="25" y="236"/>
                      </a:lnTo>
                      <a:lnTo>
                        <a:pt x="12" y="208"/>
                      </a:lnTo>
                      <a:lnTo>
                        <a:pt x="3" y="178"/>
                      </a:lnTo>
                      <a:lnTo>
                        <a:pt x="0" y="145"/>
                      </a:lnTo>
                      <a:lnTo>
                        <a:pt x="3" y="112"/>
                      </a:lnTo>
                      <a:lnTo>
                        <a:pt x="12" y="81"/>
                      </a:lnTo>
                      <a:lnTo>
                        <a:pt x="25" y="54"/>
                      </a:lnTo>
                      <a:lnTo>
                        <a:pt x="43" y="31"/>
                      </a:lnTo>
                      <a:lnTo>
                        <a:pt x="64" y="14"/>
                      </a:lnTo>
                      <a:lnTo>
                        <a:pt x="88" y="4"/>
                      </a:lnTo>
                      <a:lnTo>
                        <a:pt x="114"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195" name="Freeform 50"/>
                <p:cNvSpPr>
                  <a:spLocks/>
                </p:cNvSpPr>
                <p:nvPr/>
              </p:nvSpPr>
              <p:spPr bwMode="auto">
                <a:xfrm>
                  <a:off x="6008688" y="2346325"/>
                  <a:ext cx="304800" cy="387350"/>
                </a:xfrm>
                <a:custGeom>
                  <a:avLst/>
                  <a:gdLst/>
                  <a:ahLst/>
                  <a:cxnLst>
                    <a:cxn ang="0">
                      <a:pos x="96" y="0"/>
                    </a:cxn>
                    <a:cxn ang="0">
                      <a:pos x="118" y="2"/>
                    </a:cxn>
                    <a:cxn ang="0">
                      <a:pos x="138" y="11"/>
                    </a:cxn>
                    <a:cxn ang="0">
                      <a:pos x="156" y="26"/>
                    </a:cxn>
                    <a:cxn ang="0">
                      <a:pos x="171" y="46"/>
                    </a:cxn>
                    <a:cxn ang="0">
                      <a:pos x="182" y="68"/>
                    </a:cxn>
                    <a:cxn ang="0">
                      <a:pos x="189" y="93"/>
                    </a:cxn>
                    <a:cxn ang="0">
                      <a:pos x="192" y="122"/>
                    </a:cxn>
                    <a:cxn ang="0">
                      <a:pos x="189" y="150"/>
                    </a:cxn>
                    <a:cxn ang="0">
                      <a:pos x="182" y="176"/>
                    </a:cxn>
                    <a:cxn ang="0">
                      <a:pos x="171" y="199"/>
                    </a:cxn>
                    <a:cxn ang="0">
                      <a:pos x="156" y="217"/>
                    </a:cxn>
                    <a:cxn ang="0">
                      <a:pos x="138" y="232"/>
                    </a:cxn>
                    <a:cxn ang="0">
                      <a:pos x="118" y="241"/>
                    </a:cxn>
                    <a:cxn ang="0">
                      <a:pos x="96" y="244"/>
                    </a:cxn>
                    <a:cxn ang="0">
                      <a:pos x="73" y="241"/>
                    </a:cxn>
                    <a:cxn ang="0">
                      <a:pos x="54" y="232"/>
                    </a:cxn>
                    <a:cxn ang="0">
                      <a:pos x="35" y="217"/>
                    </a:cxn>
                    <a:cxn ang="0">
                      <a:pos x="21" y="199"/>
                    </a:cxn>
                    <a:cxn ang="0">
                      <a:pos x="9" y="176"/>
                    </a:cxn>
                    <a:cxn ang="0">
                      <a:pos x="2" y="150"/>
                    </a:cxn>
                    <a:cxn ang="0">
                      <a:pos x="0" y="122"/>
                    </a:cxn>
                    <a:cxn ang="0">
                      <a:pos x="2" y="93"/>
                    </a:cxn>
                    <a:cxn ang="0">
                      <a:pos x="9" y="68"/>
                    </a:cxn>
                    <a:cxn ang="0">
                      <a:pos x="21" y="46"/>
                    </a:cxn>
                    <a:cxn ang="0">
                      <a:pos x="35" y="26"/>
                    </a:cxn>
                    <a:cxn ang="0">
                      <a:pos x="54" y="11"/>
                    </a:cxn>
                    <a:cxn ang="0">
                      <a:pos x="73" y="2"/>
                    </a:cxn>
                    <a:cxn ang="0">
                      <a:pos x="96" y="0"/>
                    </a:cxn>
                  </a:cxnLst>
                  <a:rect l="0" t="0" r="r" b="b"/>
                  <a:pathLst>
                    <a:path w="192" h="244">
                      <a:moveTo>
                        <a:pt x="96" y="0"/>
                      </a:moveTo>
                      <a:lnTo>
                        <a:pt x="118" y="2"/>
                      </a:lnTo>
                      <a:lnTo>
                        <a:pt x="138" y="11"/>
                      </a:lnTo>
                      <a:lnTo>
                        <a:pt x="156" y="26"/>
                      </a:lnTo>
                      <a:lnTo>
                        <a:pt x="171" y="46"/>
                      </a:lnTo>
                      <a:lnTo>
                        <a:pt x="182" y="68"/>
                      </a:lnTo>
                      <a:lnTo>
                        <a:pt x="189" y="93"/>
                      </a:lnTo>
                      <a:lnTo>
                        <a:pt x="192" y="122"/>
                      </a:lnTo>
                      <a:lnTo>
                        <a:pt x="189" y="150"/>
                      </a:lnTo>
                      <a:lnTo>
                        <a:pt x="182" y="176"/>
                      </a:lnTo>
                      <a:lnTo>
                        <a:pt x="171" y="199"/>
                      </a:lnTo>
                      <a:lnTo>
                        <a:pt x="156" y="217"/>
                      </a:lnTo>
                      <a:lnTo>
                        <a:pt x="138" y="232"/>
                      </a:lnTo>
                      <a:lnTo>
                        <a:pt x="118" y="241"/>
                      </a:lnTo>
                      <a:lnTo>
                        <a:pt x="96" y="244"/>
                      </a:lnTo>
                      <a:lnTo>
                        <a:pt x="73" y="241"/>
                      </a:lnTo>
                      <a:lnTo>
                        <a:pt x="54" y="232"/>
                      </a:lnTo>
                      <a:lnTo>
                        <a:pt x="35" y="217"/>
                      </a:lnTo>
                      <a:lnTo>
                        <a:pt x="21" y="199"/>
                      </a:lnTo>
                      <a:lnTo>
                        <a:pt x="9" y="176"/>
                      </a:lnTo>
                      <a:lnTo>
                        <a:pt x="2" y="150"/>
                      </a:lnTo>
                      <a:lnTo>
                        <a:pt x="0" y="122"/>
                      </a:lnTo>
                      <a:lnTo>
                        <a:pt x="2" y="93"/>
                      </a:lnTo>
                      <a:lnTo>
                        <a:pt x="9" y="68"/>
                      </a:lnTo>
                      <a:lnTo>
                        <a:pt x="21" y="46"/>
                      </a:lnTo>
                      <a:lnTo>
                        <a:pt x="35" y="26"/>
                      </a:lnTo>
                      <a:lnTo>
                        <a:pt x="54" y="11"/>
                      </a:lnTo>
                      <a:lnTo>
                        <a:pt x="73" y="2"/>
                      </a:lnTo>
                      <a:lnTo>
                        <a:pt x="96"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grpSp>
        </p:grpSp>
        <p:grpSp>
          <p:nvGrpSpPr>
            <p:cNvPr id="196" name="Group 195"/>
            <p:cNvGrpSpPr/>
            <p:nvPr/>
          </p:nvGrpSpPr>
          <p:grpSpPr>
            <a:xfrm>
              <a:off x="7943993" y="1884216"/>
              <a:ext cx="3505200" cy="4267199"/>
              <a:chOff x="836612" y="1884216"/>
              <a:chExt cx="3505200" cy="4267199"/>
            </a:xfrm>
          </p:grpSpPr>
          <p:sp>
            <p:nvSpPr>
              <p:cNvPr id="197" name="Rectangle 196"/>
              <p:cNvSpPr/>
              <p:nvPr/>
            </p:nvSpPr>
            <p:spPr>
              <a:xfrm>
                <a:off x="836612" y="2369124"/>
                <a:ext cx="3505200" cy="3782291"/>
              </a:xfrm>
              <a:prstGeom prst="rect">
                <a:avLst/>
              </a:prstGeom>
              <a:gradFill flip="none" rotWithShape="1">
                <a:gsLst>
                  <a:gs pos="22500">
                    <a:schemeClr val="bg1">
                      <a:lumMod val="95000"/>
                      <a:alpha val="20000"/>
                    </a:schemeClr>
                  </a:gs>
                  <a:gs pos="39000">
                    <a:schemeClr val="bg1">
                      <a:lumMod val="100000"/>
                      <a:alpha val="26000"/>
                    </a:schemeClr>
                  </a:gs>
                  <a:gs pos="66000">
                    <a:schemeClr val="bg1">
                      <a:lumMod val="85000"/>
                    </a:schemeClr>
                  </a:gs>
                </a:gsLst>
                <a:lin ang="162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lIns="274320" tIns="731520" rIns="274320" rtlCol="0" anchor="t" anchorCtr="0"/>
              <a:lstStyle/>
              <a:p>
                <a:pPr lvl="0" algn="ctr"/>
                <a:r>
                  <a:rPr lang="en-US" sz="1800" kern="0" dirty="0">
                    <a:solidFill>
                      <a:prstClr val="black">
                        <a:lumMod val="75000"/>
                        <a:lumOff val="25000"/>
                      </a:prstClr>
                    </a:solidFill>
                    <a:latin typeface="Arial" panose="020B0604020202020204" pitchFamily="34" charset="0"/>
                    <a:cs typeface="Arial" pitchFamily="34" charset="0"/>
                  </a:rPr>
                  <a:t>The audit showed that there is a critical need for UNEP to enhance accountability and transparency in the management utilization of travel funds</a:t>
                </a:r>
              </a:p>
              <a:p>
                <a:pPr lvl="0" algn="ctr"/>
                <a:endParaRPr lang="en-US" sz="1800" kern="0" dirty="0">
                  <a:solidFill>
                    <a:prstClr val="black">
                      <a:lumMod val="75000"/>
                      <a:lumOff val="25000"/>
                    </a:prstClr>
                  </a:solidFill>
                  <a:latin typeface="Arial" panose="020B0604020202020204" pitchFamily="34" charset="0"/>
                  <a:cs typeface="Arial" pitchFamily="34" charset="0"/>
                </a:endParaRPr>
              </a:p>
              <a:p>
                <a:pPr lvl="0" algn="ctr"/>
                <a:r>
                  <a:rPr lang="en-US" sz="1800" kern="0" dirty="0">
                    <a:solidFill>
                      <a:prstClr val="black">
                        <a:lumMod val="75000"/>
                        <a:lumOff val="25000"/>
                      </a:prstClr>
                    </a:solidFill>
                    <a:latin typeface="Arial" panose="020B0604020202020204" pitchFamily="34" charset="0"/>
                    <a:cs typeface="Arial" pitchFamily="34" charset="0"/>
                  </a:rPr>
                  <a:t>14 Recommendations in total – One is critical 13 are important</a:t>
                </a:r>
              </a:p>
            </p:txBody>
          </p:sp>
          <p:grpSp>
            <p:nvGrpSpPr>
              <p:cNvPr id="198" name="Group 197"/>
              <p:cNvGrpSpPr/>
              <p:nvPr/>
            </p:nvGrpSpPr>
            <p:grpSpPr>
              <a:xfrm>
                <a:off x="1202467" y="1884216"/>
                <a:ext cx="2773487" cy="913198"/>
                <a:chOff x="2513013" y="1604963"/>
                <a:chExt cx="6884988" cy="2266950"/>
              </a:xfrm>
            </p:grpSpPr>
            <p:sp>
              <p:nvSpPr>
                <p:cNvPr id="199" name="Freeform 6"/>
                <p:cNvSpPr>
                  <a:spLocks/>
                </p:cNvSpPr>
                <p:nvPr/>
              </p:nvSpPr>
              <p:spPr bwMode="auto">
                <a:xfrm>
                  <a:off x="3822701" y="1935163"/>
                  <a:ext cx="1346200" cy="1620838"/>
                </a:xfrm>
                <a:custGeom>
                  <a:avLst/>
                  <a:gdLst/>
                  <a:ahLst/>
                  <a:cxnLst>
                    <a:cxn ang="0">
                      <a:pos x="142" y="0"/>
                    </a:cxn>
                    <a:cxn ang="0">
                      <a:pos x="530" y="588"/>
                    </a:cxn>
                    <a:cxn ang="0">
                      <a:pos x="531" y="591"/>
                    </a:cxn>
                    <a:cxn ang="0">
                      <a:pos x="535" y="598"/>
                    </a:cxn>
                    <a:cxn ang="0">
                      <a:pos x="543" y="608"/>
                    </a:cxn>
                    <a:cxn ang="0">
                      <a:pos x="553" y="621"/>
                    </a:cxn>
                    <a:cxn ang="0">
                      <a:pos x="566" y="637"/>
                    </a:cxn>
                    <a:cxn ang="0">
                      <a:pos x="584" y="654"/>
                    </a:cxn>
                    <a:cxn ang="0">
                      <a:pos x="605" y="671"/>
                    </a:cxn>
                    <a:cxn ang="0">
                      <a:pos x="628" y="689"/>
                    </a:cxn>
                    <a:cxn ang="0">
                      <a:pos x="657" y="704"/>
                    </a:cxn>
                    <a:cxn ang="0">
                      <a:pos x="690" y="720"/>
                    </a:cxn>
                    <a:cxn ang="0">
                      <a:pos x="727" y="732"/>
                    </a:cxn>
                    <a:cxn ang="0">
                      <a:pos x="769" y="741"/>
                    </a:cxn>
                    <a:cxn ang="0">
                      <a:pos x="815" y="747"/>
                    </a:cxn>
                    <a:cxn ang="0">
                      <a:pos x="833" y="749"/>
                    </a:cxn>
                    <a:cxn ang="0">
                      <a:pos x="844" y="753"/>
                    </a:cxn>
                    <a:cxn ang="0">
                      <a:pos x="848" y="758"/>
                    </a:cxn>
                    <a:cxn ang="0">
                      <a:pos x="845" y="765"/>
                    </a:cxn>
                    <a:cxn ang="0">
                      <a:pos x="837" y="774"/>
                    </a:cxn>
                    <a:cxn ang="0">
                      <a:pos x="823" y="784"/>
                    </a:cxn>
                    <a:cxn ang="0">
                      <a:pos x="805" y="794"/>
                    </a:cxn>
                    <a:cxn ang="0">
                      <a:pos x="781" y="806"/>
                    </a:cxn>
                    <a:cxn ang="0">
                      <a:pos x="753" y="819"/>
                    </a:cxn>
                    <a:cxn ang="0">
                      <a:pos x="723" y="832"/>
                    </a:cxn>
                    <a:cxn ang="0">
                      <a:pos x="690" y="845"/>
                    </a:cxn>
                    <a:cxn ang="0">
                      <a:pos x="653" y="860"/>
                    </a:cxn>
                    <a:cxn ang="0">
                      <a:pos x="616" y="873"/>
                    </a:cxn>
                    <a:cxn ang="0">
                      <a:pos x="538" y="902"/>
                    </a:cxn>
                    <a:cxn ang="0">
                      <a:pos x="497" y="917"/>
                    </a:cxn>
                    <a:cxn ang="0">
                      <a:pos x="457" y="930"/>
                    </a:cxn>
                    <a:cxn ang="0">
                      <a:pos x="418" y="944"/>
                    </a:cxn>
                    <a:cxn ang="0">
                      <a:pos x="344" y="968"/>
                    </a:cxn>
                    <a:cxn ang="0">
                      <a:pos x="311" y="980"/>
                    </a:cxn>
                    <a:cxn ang="0">
                      <a:pos x="280" y="989"/>
                    </a:cxn>
                    <a:cxn ang="0">
                      <a:pos x="209" y="1013"/>
                    </a:cxn>
                    <a:cxn ang="0">
                      <a:pos x="194" y="1017"/>
                    </a:cxn>
                    <a:cxn ang="0">
                      <a:pos x="185" y="1020"/>
                    </a:cxn>
                    <a:cxn ang="0">
                      <a:pos x="182" y="1021"/>
                    </a:cxn>
                    <a:cxn ang="0">
                      <a:pos x="0" y="113"/>
                    </a:cxn>
                    <a:cxn ang="0">
                      <a:pos x="142" y="0"/>
                    </a:cxn>
                  </a:cxnLst>
                  <a:rect l="0" t="0" r="r" b="b"/>
                  <a:pathLst>
                    <a:path w="848" h="1021">
                      <a:moveTo>
                        <a:pt x="142" y="0"/>
                      </a:moveTo>
                      <a:lnTo>
                        <a:pt x="530" y="588"/>
                      </a:lnTo>
                      <a:lnTo>
                        <a:pt x="531" y="591"/>
                      </a:lnTo>
                      <a:lnTo>
                        <a:pt x="535" y="598"/>
                      </a:lnTo>
                      <a:lnTo>
                        <a:pt x="543" y="608"/>
                      </a:lnTo>
                      <a:lnTo>
                        <a:pt x="553" y="621"/>
                      </a:lnTo>
                      <a:lnTo>
                        <a:pt x="566" y="637"/>
                      </a:lnTo>
                      <a:lnTo>
                        <a:pt x="584" y="654"/>
                      </a:lnTo>
                      <a:lnTo>
                        <a:pt x="605" y="671"/>
                      </a:lnTo>
                      <a:lnTo>
                        <a:pt x="628" y="689"/>
                      </a:lnTo>
                      <a:lnTo>
                        <a:pt x="657" y="704"/>
                      </a:lnTo>
                      <a:lnTo>
                        <a:pt x="690" y="720"/>
                      </a:lnTo>
                      <a:lnTo>
                        <a:pt x="727" y="732"/>
                      </a:lnTo>
                      <a:lnTo>
                        <a:pt x="769" y="741"/>
                      </a:lnTo>
                      <a:lnTo>
                        <a:pt x="815" y="747"/>
                      </a:lnTo>
                      <a:lnTo>
                        <a:pt x="833" y="749"/>
                      </a:lnTo>
                      <a:lnTo>
                        <a:pt x="844" y="753"/>
                      </a:lnTo>
                      <a:lnTo>
                        <a:pt x="848" y="758"/>
                      </a:lnTo>
                      <a:lnTo>
                        <a:pt x="845" y="765"/>
                      </a:lnTo>
                      <a:lnTo>
                        <a:pt x="837" y="774"/>
                      </a:lnTo>
                      <a:lnTo>
                        <a:pt x="823" y="784"/>
                      </a:lnTo>
                      <a:lnTo>
                        <a:pt x="805" y="794"/>
                      </a:lnTo>
                      <a:lnTo>
                        <a:pt x="781" y="806"/>
                      </a:lnTo>
                      <a:lnTo>
                        <a:pt x="753" y="819"/>
                      </a:lnTo>
                      <a:lnTo>
                        <a:pt x="723" y="832"/>
                      </a:lnTo>
                      <a:lnTo>
                        <a:pt x="690" y="845"/>
                      </a:lnTo>
                      <a:lnTo>
                        <a:pt x="653" y="860"/>
                      </a:lnTo>
                      <a:lnTo>
                        <a:pt x="616" y="873"/>
                      </a:lnTo>
                      <a:lnTo>
                        <a:pt x="538" y="902"/>
                      </a:lnTo>
                      <a:lnTo>
                        <a:pt x="497" y="917"/>
                      </a:lnTo>
                      <a:lnTo>
                        <a:pt x="457" y="930"/>
                      </a:lnTo>
                      <a:lnTo>
                        <a:pt x="418" y="944"/>
                      </a:lnTo>
                      <a:lnTo>
                        <a:pt x="344" y="968"/>
                      </a:lnTo>
                      <a:lnTo>
                        <a:pt x="311" y="980"/>
                      </a:lnTo>
                      <a:lnTo>
                        <a:pt x="280" y="989"/>
                      </a:lnTo>
                      <a:lnTo>
                        <a:pt x="209" y="1013"/>
                      </a:lnTo>
                      <a:lnTo>
                        <a:pt x="194" y="1017"/>
                      </a:lnTo>
                      <a:lnTo>
                        <a:pt x="185" y="1020"/>
                      </a:lnTo>
                      <a:lnTo>
                        <a:pt x="182" y="1021"/>
                      </a:lnTo>
                      <a:lnTo>
                        <a:pt x="0" y="113"/>
                      </a:lnTo>
                      <a:lnTo>
                        <a:pt x="142" y="0"/>
                      </a:lnTo>
                      <a:close/>
                    </a:path>
                  </a:pathLst>
                </a:custGeom>
                <a:gradFill flip="none" rotWithShape="1">
                  <a:gsLst>
                    <a:gs pos="0">
                      <a:srgbClr val="C00000">
                        <a:shade val="30000"/>
                        <a:satMod val="115000"/>
                      </a:srgbClr>
                    </a:gs>
                    <a:gs pos="50000">
                      <a:srgbClr val="C00000">
                        <a:shade val="67500"/>
                        <a:satMod val="115000"/>
                      </a:srgbClr>
                    </a:gs>
                    <a:gs pos="100000">
                      <a:srgbClr val="C00000">
                        <a:shade val="100000"/>
                        <a:satMod val="115000"/>
                      </a:srgb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0" name="Freeform 7"/>
                <p:cNvSpPr>
                  <a:spLocks/>
                </p:cNvSpPr>
                <p:nvPr/>
              </p:nvSpPr>
              <p:spPr bwMode="auto">
                <a:xfrm>
                  <a:off x="6546851" y="2970213"/>
                  <a:ext cx="1890713" cy="862013"/>
                </a:xfrm>
                <a:custGeom>
                  <a:avLst/>
                  <a:gdLst/>
                  <a:ahLst/>
                  <a:cxnLst>
                    <a:cxn ang="0">
                      <a:pos x="608" y="0"/>
                    </a:cxn>
                    <a:cxn ang="0">
                      <a:pos x="1191" y="506"/>
                    </a:cxn>
                    <a:cxn ang="0">
                      <a:pos x="1052" y="543"/>
                    </a:cxn>
                    <a:cxn ang="0">
                      <a:pos x="0" y="207"/>
                    </a:cxn>
                    <a:cxn ang="0">
                      <a:pos x="608" y="0"/>
                    </a:cxn>
                  </a:cxnLst>
                  <a:rect l="0" t="0" r="r" b="b"/>
                  <a:pathLst>
                    <a:path w="1191" h="543">
                      <a:moveTo>
                        <a:pt x="608" y="0"/>
                      </a:moveTo>
                      <a:lnTo>
                        <a:pt x="1191" y="506"/>
                      </a:lnTo>
                      <a:lnTo>
                        <a:pt x="1052" y="543"/>
                      </a:lnTo>
                      <a:lnTo>
                        <a:pt x="0" y="207"/>
                      </a:lnTo>
                      <a:lnTo>
                        <a:pt x="608" y="0"/>
                      </a:lnTo>
                      <a:close/>
                    </a:path>
                  </a:pathLst>
                </a:custGeom>
                <a:gradFill flip="none" rotWithShape="1">
                  <a:gsLst>
                    <a:gs pos="0">
                      <a:schemeClr val="bg1">
                        <a:lumMod val="50000"/>
                        <a:shade val="30000"/>
                        <a:satMod val="115000"/>
                      </a:schemeClr>
                    </a:gs>
                    <a:gs pos="50000">
                      <a:schemeClr val="bg1">
                        <a:lumMod val="50000"/>
                        <a:shade val="67500"/>
                        <a:satMod val="115000"/>
                      </a:schemeClr>
                    </a:gs>
                    <a:gs pos="100000">
                      <a:schemeClr val="bg1">
                        <a:lumMod val="50000"/>
                        <a:shade val="100000"/>
                        <a:satMod val="115000"/>
                      </a:schemeClr>
                    </a:gs>
                  </a:gsLst>
                  <a:lin ang="27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1" name="Freeform 8"/>
                <p:cNvSpPr>
                  <a:spLocks/>
                </p:cNvSpPr>
                <p:nvPr/>
              </p:nvSpPr>
              <p:spPr bwMode="auto">
                <a:xfrm>
                  <a:off x="4724401" y="3687763"/>
                  <a:ext cx="439738" cy="184150"/>
                </a:xfrm>
                <a:custGeom>
                  <a:avLst/>
                  <a:gdLst/>
                  <a:ahLst/>
                  <a:cxnLst>
                    <a:cxn ang="0">
                      <a:pos x="138" y="0"/>
                    </a:cxn>
                    <a:cxn ang="0">
                      <a:pos x="277" y="98"/>
                    </a:cxn>
                    <a:cxn ang="0">
                      <a:pos x="206" y="116"/>
                    </a:cxn>
                    <a:cxn ang="0">
                      <a:pos x="0" y="37"/>
                    </a:cxn>
                    <a:cxn ang="0">
                      <a:pos x="138" y="0"/>
                    </a:cxn>
                  </a:cxnLst>
                  <a:rect l="0" t="0" r="r" b="b"/>
                  <a:pathLst>
                    <a:path w="277" h="116">
                      <a:moveTo>
                        <a:pt x="138" y="0"/>
                      </a:moveTo>
                      <a:lnTo>
                        <a:pt x="277" y="98"/>
                      </a:lnTo>
                      <a:lnTo>
                        <a:pt x="206" y="116"/>
                      </a:lnTo>
                      <a:lnTo>
                        <a:pt x="0" y="37"/>
                      </a:lnTo>
                      <a:lnTo>
                        <a:pt x="138" y="0"/>
                      </a:lnTo>
                      <a:close/>
                    </a:path>
                  </a:pathLst>
                </a:custGeom>
                <a:solidFill>
                  <a:schemeClr val="bg1">
                    <a:lumMod val="50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2" name="Freeform 9"/>
                <p:cNvSpPr>
                  <a:spLocks/>
                </p:cNvSpPr>
                <p:nvPr/>
              </p:nvSpPr>
              <p:spPr bwMode="auto">
                <a:xfrm>
                  <a:off x="3822701" y="1604963"/>
                  <a:ext cx="5575300" cy="2168525"/>
                </a:xfrm>
                <a:custGeom>
                  <a:avLst/>
                  <a:gdLst/>
                  <a:ahLst/>
                  <a:cxnLst>
                    <a:cxn ang="0">
                      <a:pos x="3173" y="2"/>
                    </a:cxn>
                    <a:cxn ang="0">
                      <a:pos x="3249" y="18"/>
                    </a:cxn>
                    <a:cxn ang="0">
                      <a:pos x="3311" y="43"/>
                    </a:cxn>
                    <a:cxn ang="0">
                      <a:pos x="3359" y="71"/>
                    </a:cxn>
                    <a:cxn ang="0">
                      <a:pos x="3393" y="99"/>
                    </a:cxn>
                    <a:cxn ang="0">
                      <a:pos x="3419" y="124"/>
                    </a:cxn>
                    <a:cxn ang="0">
                      <a:pos x="3438" y="133"/>
                    </a:cxn>
                    <a:cxn ang="0">
                      <a:pos x="3470" y="151"/>
                    </a:cxn>
                    <a:cxn ang="0">
                      <a:pos x="3495" y="178"/>
                    </a:cxn>
                    <a:cxn ang="0">
                      <a:pos x="3510" y="212"/>
                    </a:cxn>
                    <a:cxn ang="0">
                      <a:pos x="3510" y="255"/>
                    </a:cxn>
                    <a:cxn ang="0">
                      <a:pos x="3491" y="310"/>
                    </a:cxn>
                    <a:cxn ang="0">
                      <a:pos x="3451" y="373"/>
                    </a:cxn>
                    <a:cxn ang="0">
                      <a:pos x="3388" y="444"/>
                    </a:cxn>
                    <a:cxn ang="0">
                      <a:pos x="3314" y="506"/>
                    </a:cxn>
                    <a:cxn ang="0">
                      <a:pos x="3235" y="560"/>
                    </a:cxn>
                    <a:cxn ang="0">
                      <a:pos x="3159" y="604"/>
                    </a:cxn>
                    <a:cxn ang="0">
                      <a:pos x="3088" y="638"/>
                    </a:cxn>
                    <a:cxn ang="0">
                      <a:pos x="3031" y="663"/>
                    </a:cxn>
                    <a:cxn ang="0">
                      <a:pos x="2993" y="678"/>
                    </a:cxn>
                    <a:cxn ang="0">
                      <a:pos x="2975" y="684"/>
                    </a:cxn>
                    <a:cxn ang="0">
                      <a:pos x="2946" y="693"/>
                    </a:cxn>
                    <a:cxn ang="0">
                      <a:pos x="2892" y="711"/>
                    </a:cxn>
                    <a:cxn ang="0">
                      <a:pos x="2813" y="737"/>
                    </a:cxn>
                    <a:cxn ang="0">
                      <a:pos x="2660" y="788"/>
                    </a:cxn>
                    <a:cxn ang="0">
                      <a:pos x="2539" y="828"/>
                    </a:cxn>
                    <a:cxn ang="0">
                      <a:pos x="2405" y="871"/>
                    </a:cxn>
                    <a:cxn ang="0">
                      <a:pos x="2262" y="919"/>
                    </a:cxn>
                    <a:cxn ang="0">
                      <a:pos x="2036" y="994"/>
                    </a:cxn>
                    <a:cxn ang="0">
                      <a:pos x="1729" y="1094"/>
                    </a:cxn>
                    <a:cxn ang="0">
                      <a:pos x="1511" y="1166"/>
                    </a:cxn>
                    <a:cxn ang="0">
                      <a:pos x="1375" y="1209"/>
                    </a:cxn>
                    <a:cxn ang="0">
                      <a:pos x="1250" y="1250"/>
                    </a:cxn>
                    <a:cxn ang="0">
                      <a:pos x="1143" y="1286"/>
                    </a:cxn>
                    <a:cxn ang="0">
                      <a:pos x="1050" y="1315"/>
                    </a:cxn>
                    <a:cxn ang="0">
                      <a:pos x="981" y="1337"/>
                    </a:cxn>
                    <a:cxn ang="0">
                      <a:pos x="935" y="1350"/>
                    </a:cxn>
                    <a:cxn ang="0">
                      <a:pos x="186" y="1366"/>
                    </a:cxn>
                    <a:cxn ang="0">
                      <a:pos x="161" y="1365"/>
                    </a:cxn>
                    <a:cxn ang="0">
                      <a:pos x="129" y="1363"/>
                    </a:cxn>
                    <a:cxn ang="0">
                      <a:pos x="56" y="1350"/>
                    </a:cxn>
                    <a:cxn ang="0">
                      <a:pos x="25" y="1337"/>
                    </a:cxn>
                    <a:cxn ang="0">
                      <a:pos x="5" y="1316"/>
                    </a:cxn>
                    <a:cxn ang="0">
                      <a:pos x="0" y="1287"/>
                    </a:cxn>
                    <a:cxn ang="0">
                      <a:pos x="14" y="1249"/>
                    </a:cxn>
                    <a:cxn ang="0">
                      <a:pos x="52" y="1199"/>
                    </a:cxn>
                    <a:cxn ang="0">
                      <a:pos x="109" y="1146"/>
                    </a:cxn>
                    <a:cxn ang="0">
                      <a:pos x="179" y="1093"/>
                    </a:cxn>
                    <a:cxn ang="0">
                      <a:pos x="256" y="1043"/>
                    </a:cxn>
                    <a:cxn ang="0">
                      <a:pos x="336" y="995"/>
                    </a:cxn>
                    <a:cxn ang="0">
                      <a:pos x="453" y="933"/>
                    </a:cxn>
                    <a:cxn ang="0">
                      <a:pos x="520" y="900"/>
                    </a:cxn>
                    <a:cxn ang="0">
                      <a:pos x="574" y="875"/>
                    </a:cxn>
                    <a:cxn ang="0">
                      <a:pos x="610" y="858"/>
                    </a:cxn>
                    <a:cxn ang="0">
                      <a:pos x="623" y="853"/>
                    </a:cxn>
                    <a:cxn ang="0">
                      <a:pos x="2981" y="19"/>
                    </a:cxn>
                    <a:cxn ang="0">
                      <a:pos x="3084" y="1"/>
                    </a:cxn>
                  </a:cxnLst>
                  <a:rect l="0" t="0" r="r" b="b"/>
                  <a:pathLst>
                    <a:path w="3512" h="1366">
                      <a:moveTo>
                        <a:pt x="3131" y="0"/>
                      </a:moveTo>
                      <a:lnTo>
                        <a:pt x="3173" y="2"/>
                      </a:lnTo>
                      <a:lnTo>
                        <a:pt x="3213" y="9"/>
                      </a:lnTo>
                      <a:lnTo>
                        <a:pt x="3249" y="18"/>
                      </a:lnTo>
                      <a:lnTo>
                        <a:pt x="3281" y="30"/>
                      </a:lnTo>
                      <a:lnTo>
                        <a:pt x="3311" y="43"/>
                      </a:lnTo>
                      <a:lnTo>
                        <a:pt x="3336" y="56"/>
                      </a:lnTo>
                      <a:lnTo>
                        <a:pt x="3359" y="71"/>
                      </a:lnTo>
                      <a:lnTo>
                        <a:pt x="3377" y="85"/>
                      </a:lnTo>
                      <a:lnTo>
                        <a:pt x="3393" y="99"/>
                      </a:lnTo>
                      <a:lnTo>
                        <a:pt x="3405" y="109"/>
                      </a:lnTo>
                      <a:lnTo>
                        <a:pt x="3419" y="124"/>
                      </a:lnTo>
                      <a:lnTo>
                        <a:pt x="3420" y="126"/>
                      </a:lnTo>
                      <a:lnTo>
                        <a:pt x="3438" y="133"/>
                      </a:lnTo>
                      <a:lnTo>
                        <a:pt x="3455" y="141"/>
                      </a:lnTo>
                      <a:lnTo>
                        <a:pt x="3470" y="151"/>
                      </a:lnTo>
                      <a:lnTo>
                        <a:pt x="3484" y="163"/>
                      </a:lnTo>
                      <a:lnTo>
                        <a:pt x="3495" y="178"/>
                      </a:lnTo>
                      <a:lnTo>
                        <a:pt x="3505" y="194"/>
                      </a:lnTo>
                      <a:lnTo>
                        <a:pt x="3510" y="212"/>
                      </a:lnTo>
                      <a:lnTo>
                        <a:pt x="3512" y="233"/>
                      </a:lnTo>
                      <a:lnTo>
                        <a:pt x="3510" y="255"/>
                      </a:lnTo>
                      <a:lnTo>
                        <a:pt x="3503" y="281"/>
                      </a:lnTo>
                      <a:lnTo>
                        <a:pt x="3491" y="310"/>
                      </a:lnTo>
                      <a:lnTo>
                        <a:pt x="3474" y="340"/>
                      </a:lnTo>
                      <a:lnTo>
                        <a:pt x="3451" y="373"/>
                      </a:lnTo>
                      <a:lnTo>
                        <a:pt x="3420" y="410"/>
                      </a:lnTo>
                      <a:lnTo>
                        <a:pt x="3388" y="444"/>
                      </a:lnTo>
                      <a:lnTo>
                        <a:pt x="3351" y="477"/>
                      </a:lnTo>
                      <a:lnTo>
                        <a:pt x="3314" y="506"/>
                      </a:lnTo>
                      <a:lnTo>
                        <a:pt x="3274" y="534"/>
                      </a:lnTo>
                      <a:lnTo>
                        <a:pt x="3235" y="560"/>
                      </a:lnTo>
                      <a:lnTo>
                        <a:pt x="3196" y="583"/>
                      </a:lnTo>
                      <a:lnTo>
                        <a:pt x="3159" y="604"/>
                      </a:lnTo>
                      <a:lnTo>
                        <a:pt x="3122" y="622"/>
                      </a:lnTo>
                      <a:lnTo>
                        <a:pt x="3088" y="638"/>
                      </a:lnTo>
                      <a:lnTo>
                        <a:pt x="3057" y="651"/>
                      </a:lnTo>
                      <a:lnTo>
                        <a:pt x="3031" y="663"/>
                      </a:lnTo>
                      <a:lnTo>
                        <a:pt x="3009" y="671"/>
                      </a:lnTo>
                      <a:lnTo>
                        <a:pt x="2993" y="678"/>
                      </a:lnTo>
                      <a:lnTo>
                        <a:pt x="2982" y="682"/>
                      </a:lnTo>
                      <a:lnTo>
                        <a:pt x="2975" y="684"/>
                      </a:lnTo>
                      <a:lnTo>
                        <a:pt x="2964" y="688"/>
                      </a:lnTo>
                      <a:lnTo>
                        <a:pt x="2946" y="693"/>
                      </a:lnTo>
                      <a:lnTo>
                        <a:pt x="2922" y="701"/>
                      </a:lnTo>
                      <a:lnTo>
                        <a:pt x="2892" y="711"/>
                      </a:lnTo>
                      <a:lnTo>
                        <a:pt x="2855" y="724"/>
                      </a:lnTo>
                      <a:lnTo>
                        <a:pt x="2813" y="737"/>
                      </a:lnTo>
                      <a:lnTo>
                        <a:pt x="2767" y="753"/>
                      </a:lnTo>
                      <a:lnTo>
                        <a:pt x="2660" y="788"/>
                      </a:lnTo>
                      <a:lnTo>
                        <a:pt x="2601" y="807"/>
                      </a:lnTo>
                      <a:lnTo>
                        <a:pt x="2539" y="828"/>
                      </a:lnTo>
                      <a:lnTo>
                        <a:pt x="2473" y="849"/>
                      </a:lnTo>
                      <a:lnTo>
                        <a:pt x="2405" y="871"/>
                      </a:lnTo>
                      <a:lnTo>
                        <a:pt x="2334" y="895"/>
                      </a:lnTo>
                      <a:lnTo>
                        <a:pt x="2262" y="919"/>
                      </a:lnTo>
                      <a:lnTo>
                        <a:pt x="2112" y="969"/>
                      </a:lnTo>
                      <a:lnTo>
                        <a:pt x="2036" y="994"/>
                      </a:lnTo>
                      <a:lnTo>
                        <a:pt x="1958" y="1019"/>
                      </a:lnTo>
                      <a:lnTo>
                        <a:pt x="1729" y="1094"/>
                      </a:lnTo>
                      <a:lnTo>
                        <a:pt x="1582" y="1142"/>
                      </a:lnTo>
                      <a:lnTo>
                        <a:pt x="1511" y="1166"/>
                      </a:lnTo>
                      <a:lnTo>
                        <a:pt x="1441" y="1188"/>
                      </a:lnTo>
                      <a:lnTo>
                        <a:pt x="1375" y="1209"/>
                      </a:lnTo>
                      <a:lnTo>
                        <a:pt x="1311" y="1230"/>
                      </a:lnTo>
                      <a:lnTo>
                        <a:pt x="1250" y="1250"/>
                      </a:lnTo>
                      <a:lnTo>
                        <a:pt x="1194" y="1268"/>
                      </a:lnTo>
                      <a:lnTo>
                        <a:pt x="1143" y="1286"/>
                      </a:lnTo>
                      <a:lnTo>
                        <a:pt x="1094" y="1300"/>
                      </a:lnTo>
                      <a:lnTo>
                        <a:pt x="1050" y="1315"/>
                      </a:lnTo>
                      <a:lnTo>
                        <a:pt x="1014" y="1327"/>
                      </a:lnTo>
                      <a:lnTo>
                        <a:pt x="981" y="1337"/>
                      </a:lnTo>
                      <a:lnTo>
                        <a:pt x="954" y="1345"/>
                      </a:lnTo>
                      <a:lnTo>
                        <a:pt x="935" y="1350"/>
                      </a:lnTo>
                      <a:lnTo>
                        <a:pt x="922" y="1354"/>
                      </a:lnTo>
                      <a:lnTo>
                        <a:pt x="186" y="1366"/>
                      </a:lnTo>
                      <a:lnTo>
                        <a:pt x="176" y="1366"/>
                      </a:lnTo>
                      <a:lnTo>
                        <a:pt x="161" y="1365"/>
                      </a:lnTo>
                      <a:lnTo>
                        <a:pt x="146" y="1365"/>
                      </a:lnTo>
                      <a:lnTo>
                        <a:pt x="129" y="1363"/>
                      </a:lnTo>
                      <a:lnTo>
                        <a:pt x="73" y="1356"/>
                      </a:lnTo>
                      <a:lnTo>
                        <a:pt x="56" y="1350"/>
                      </a:lnTo>
                      <a:lnTo>
                        <a:pt x="39" y="1344"/>
                      </a:lnTo>
                      <a:lnTo>
                        <a:pt x="25" y="1337"/>
                      </a:lnTo>
                      <a:lnTo>
                        <a:pt x="14" y="1327"/>
                      </a:lnTo>
                      <a:lnTo>
                        <a:pt x="5" y="1316"/>
                      </a:lnTo>
                      <a:lnTo>
                        <a:pt x="1" y="1303"/>
                      </a:lnTo>
                      <a:lnTo>
                        <a:pt x="0" y="1287"/>
                      </a:lnTo>
                      <a:lnTo>
                        <a:pt x="5" y="1268"/>
                      </a:lnTo>
                      <a:lnTo>
                        <a:pt x="14" y="1249"/>
                      </a:lnTo>
                      <a:lnTo>
                        <a:pt x="30" y="1225"/>
                      </a:lnTo>
                      <a:lnTo>
                        <a:pt x="52" y="1199"/>
                      </a:lnTo>
                      <a:lnTo>
                        <a:pt x="79" y="1172"/>
                      </a:lnTo>
                      <a:lnTo>
                        <a:pt x="109" y="1146"/>
                      </a:lnTo>
                      <a:lnTo>
                        <a:pt x="143" y="1119"/>
                      </a:lnTo>
                      <a:lnTo>
                        <a:pt x="179" y="1093"/>
                      </a:lnTo>
                      <a:lnTo>
                        <a:pt x="217" y="1068"/>
                      </a:lnTo>
                      <a:lnTo>
                        <a:pt x="256" y="1043"/>
                      </a:lnTo>
                      <a:lnTo>
                        <a:pt x="297" y="1019"/>
                      </a:lnTo>
                      <a:lnTo>
                        <a:pt x="336" y="995"/>
                      </a:lnTo>
                      <a:lnTo>
                        <a:pt x="377" y="973"/>
                      </a:lnTo>
                      <a:lnTo>
                        <a:pt x="453" y="933"/>
                      </a:lnTo>
                      <a:lnTo>
                        <a:pt x="488" y="916"/>
                      </a:lnTo>
                      <a:lnTo>
                        <a:pt x="520" y="900"/>
                      </a:lnTo>
                      <a:lnTo>
                        <a:pt x="549" y="886"/>
                      </a:lnTo>
                      <a:lnTo>
                        <a:pt x="574" y="875"/>
                      </a:lnTo>
                      <a:lnTo>
                        <a:pt x="594" y="866"/>
                      </a:lnTo>
                      <a:lnTo>
                        <a:pt x="610" y="858"/>
                      </a:lnTo>
                      <a:lnTo>
                        <a:pt x="619" y="854"/>
                      </a:lnTo>
                      <a:lnTo>
                        <a:pt x="623" y="853"/>
                      </a:lnTo>
                      <a:lnTo>
                        <a:pt x="1542" y="507"/>
                      </a:lnTo>
                      <a:lnTo>
                        <a:pt x="2981" y="19"/>
                      </a:lnTo>
                      <a:lnTo>
                        <a:pt x="3035" y="8"/>
                      </a:lnTo>
                      <a:lnTo>
                        <a:pt x="3084" y="1"/>
                      </a:lnTo>
                      <a:lnTo>
                        <a:pt x="3131" y="0"/>
                      </a:lnTo>
                      <a:close/>
                    </a:path>
                  </a:pathLst>
                </a:custGeom>
                <a:gradFill flip="none" rotWithShape="1">
                  <a:gsLst>
                    <a:gs pos="0">
                      <a:schemeClr val="bg1">
                        <a:lumMod val="85000"/>
                        <a:shade val="67500"/>
                        <a:satMod val="115000"/>
                      </a:schemeClr>
                    </a:gs>
                    <a:gs pos="100000">
                      <a:schemeClr val="bg1">
                        <a:lumMod val="85000"/>
                        <a:shade val="100000"/>
                        <a:satMod val="11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3" name="Freeform 10"/>
                <p:cNvSpPr>
                  <a:spLocks/>
                </p:cNvSpPr>
                <p:nvPr/>
              </p:nvSpPr>
              <p:spPr bwMode="auto">
                <a:xfrm>
                  <a:off x="4221163" y="2019300"/>
                  <a:ext cx="5116513" cy="1701800"/>
                </a:xfrm>
                <a:custGeom>
                  <a:avLst/>
                  <a:gdLst/>
                  <a:ahLst/>
                  <a:cxnLst>
                    <a:cxn ang="0">
                      <a:pos x="3176" y="1"/>
                    </a:cxn>
                    <a:cxn ang="0">
                      <a:pos x="3208" y="13"/>
                    </a:cxn>
                    <a:cxn ang="0">
                      <a:pos x="3223" y="26"/>
                    </a:cxn>
                    <a:cxn ang="0">
                      <a:pos x="3171" y="111"/>
                    </a:cxn>
                    <a:cxn ang="0">
                      <a:pos x="3093" y="192"/>
                    </a:cxn>
                    <a:cxn ang="0">
                      <a:pos x="2987" y="269"/>
                    </a:cxn>
                    <a:cxn ang="0">
                      <a:pos x="2851" y="343"/>
                    </a:cxn>
                    <a:cxn ang="0">
                      <a:pos x="2749" y="386"/>
                    </a:cxn>
                    <a:cxn ang="0">
                      <a:pos x="2683" y="410"/>
                    </a:cxn>
                    <a:cxn ang="0">
                      <a:pos x="2596" y="440"/>
                    </a:cxn>
                    <a:cxn ang="0">
                      <a:pos x="2491" y="477"/>
                    </a:cxn>
                    <a:cxn ang="0">
                      <a:pos x="2233" y="563"/>
                    </a:cxn>
                    <a:cxn ang="0">
                      <a:pos x="2087" y="610"/>
                    </a:cxn>
                    <a:cxn ang="0">
                      <a:pos x="1934" y="661"/>
                    </a:cxn>
                    <a:cxn ang="0">
                      <a:pos x="1778" y="712"/>
                    </a:cxn>
                    <a:cxn ang="0">
                      <a:pos x="1621" y="763"/>
                    </a:cxn>
                    <a:cxn ang="0">
                      <a:pos x="1466" y="814"/>
                    </a:cxn>
                    <a:cxn ang="0">
                      <a:pos x="1315" y="862"/>
                    </a:cxn>
                    <a:cxn ang="0">
                      <a:pos x="1173" y="907"/>
                    </a:cxn>
                    <a:cxn ang="0">
                      <a:pos x="1043" y="949"/>
                    </a:cxn>
                    <a:cxn ang="0">
                      <a:pos x="926" y="986"/>
                    </a:cxn>
                    <a:cxn ang="0">
                      <a:pos x="827" y="1018"/>
                    </a:cxn>
                    <a:cxn ang="0">
                      <a:pos x="748" y="1044"/>
                    </a:cxn>
                    <a:cxn ang="0">
                      <a:pos x="692" y="1062"/>
                    </a:cxn>
                    <a:cxn ang="0">
                      <a:pos x="663" y="1071"/>
                    </a:cxn>
                    <a:cxn ang="0">
                      <a:pos x="0" y="1072"/>
                    </a:cxn>
                    <a:cxn ang="0">
                      <a:pos x="35" y="1067"/>
                    </a:cxn>
                    <a:cxn ang="0">
                      <a:pos x="98" y="1058"/>
                    </a:cxn>
                    <a:cxn ang="0">
                      <a:pos x="185" y="1043"/>
                    </a:cxn>
                    <a:cxn ang="0">
                      <a:pos x="289" y="1023"/>
                    </a:cxn>
                    <a:cxn ang="0">
                      <a:pos x="405" y="997"/>
                    </a:cxn>
                    <a:cxn ang="0">
                      <a:pos x="527" y="964"/>
                    </a:cxn>
                    <a:cxn ang="0">
                      <a:pos x="648" y="923"/>
                    </a:cxn>
                    <a:cxn ang="0">
                      <a:pos x="764" y="876"/>
                    </a:cxn>
                    <a:cxn ang="0">
                      <a:pos x="869" y="820"/>
                    </a:cxn>
                    <a:cxn ang="0">
                      <a:pos x="976" y="748"/>
                    </a:cxn>
                    <a:cxn ang="0">
                      <a:pos x="1106" y="676"/>
                    </a:cxn>
                    <a:cxn ang="0">
                      <a:pos x="1241" y="617"/>
                    </a:cxn>
                    <a:cxn ang="0">
                      <a:pos x="1377" y="571"/>
                    </a:cxn>
                    <a:cxn ang="0">
                      <a:pos x="1503" y="535"/>
                    </a:cxn>
                    <a:cxn ang="0">
                      <a:pos x="1616" y="509"/>
                    </a:cxn>
                    <a:cxn ang="0">
                      <a:pos x="1706" y="490"/>
                    </a:cxn>
                    <a:cxn ang="0">
                      <a:pos x="1767" y="480"/>
                    </a:cxn>
                    <a:cxn ang="0">
                      <a:pos x="1810" y="471"/>
                    </a:cxn>
                    <a:cxn ang="0">
                      <a:pos x="1881" y="454"/>
                    </a:cxn>
                    <a:cxn ang="0">
                      <a:pos x="1973" y="428"/>
                    </a:cxn>
                    <a:cxn ang="0">
                      <a:pos x="2083" y="398"/>
                    </a:cxn>
                    <a:cxn ang="0">
                      <a:pos x="2205" y="364"/>
                    </a:cxn>
                    <a:cxn ang="0">
                      <a:pos x="2467" y="285"/>
                    </a:cxn>
                    <a:cxn ang="0">
                      <a:pos x="2656" y="221"/>
                    </a:cxn>
                    <a:cxn ang="0">
                      <a:pos x="2772" y="179"/>
                    </a:cxn>
                    <a:cxn ang="0">
                      <a:pos x="2871" y="140"/>
                    </a:cxn>
                    <a:cxn ang="0">
                      <a:pos x="2948" y="103"/>
                    </a:cxn>
                    <a:cxn ang="0">
                      <a:pos x="3001" y="70"/>
                    </a:cxn>
                    <a:cxn ang="0">
                      <a:pos x="3063" y="27"/>
                    </a:cxn>
                    <a:cxn ang="0">
                      <a:pos x="3114" y="6"/>
                    </a:cxn>
                    <a:cxn ang="0">
                      <a:pos x="3155" y="0"/>
                    </a:cxn>
                  </a:cxnLst>
                  <a:rect l="0" t="0" r="r" b="b"/>
                  <a:pathLst>
                    <a:path w="3223" h="1072">
                      <a:moveTo>
                        <a:pt x="3155" y="0"/>
                      </a:moveTo>
                      <a:lnTo>
                        <a:pt x="3176" y="1"/>
                      </a:lnTo>
                      <a:lnTo>
                        <a:pt x="3193" y="6"/>
                      </a:lnTo>
                      <a:lnTo>
                        <a:pt x="3208" y="13"/>
                      </a:lnTo>
                      <a:lnTo>
                        <a:pt x="3217" y="20"/>
                      </a:lnTo>
                      <a:lnTo>
                        <a:pt x="3223" y="26"/>
                      </a:lnTo>
                      <a:lnTo>
                        <a:pt x="3201" y="68"/>
                      </a:lnTo>
                      <a:lnTo>
                        <a:pt x="3171" y="111"/>
                      </a:lnTo>
                      <a:lnTo>
                        <a:pt x="3135" y="151"/>
                      </a:lnTo>
                      <a:lnTo>
                        <a:pt x="3093" y="192"/>
                      </a:lnTo>
                      <a:lnTo>
                        <a:pt x="3043" y="231"/>
                      </a:lnTo>
                      <a:lnTo>
                        <a:pt x="2987" y="269"/>
                      </a:lnTo>
                      <a:lnTo>
                        <a:pt x="2922" y="306"/>
                      </a:lnTo>
                      <a:lnTo>
                        <a:pt x="2851" y="343"/>
                      </a:lnTo>
                      <a:lnTo>
                        <a:pt x="2771" y="377"/>
                      </a:lnTo>
                      <a:lnTo>
                        <a:pt x="2749" y="386"/>
                      </a:lnTo>
                      <a:lnTo>
                        <a:pt x="2718" y="397"/>
                      </a:lnTo>
                      <a:lnTo>
                        <a:pt x="2683" y="410"/>
                      </a:lnTo>
                      <a:lnTo>
                        <a:pt x="2642" y="424"/>
                      </a:lnTo>
                      <a:lnTo>
                        <a:pt x="2596" y="440"/>
                      </a:lnTo>
                      <a:lnTo>
                        <a:pt x="2546" y="457"/>
                      </a:lnTo>
                      <a:lnTo>
                        <a:pt x="2491" y="477"/>
                      </a:lnTo>
                      <a:lnTo>
                        <a:pt x="2301" y="541"/>
                      </a:lnTo>
                      <a:lnTo>
                        <a:pt x="2233" y="563"/>
                      </a:lnTo>
                      <a:lnTo>
                        <a:pt x="2161" y="587"/>
                      </a:lnTo>
                      <a:lnTo>
                        <a:pt x="2087" y="610"/>
                      </a:lnTo>
                      <a:lnTo>
                        <a:pt x="2012" y="636"/>
                      </a:lnTo>
                      <a:lnTo>
                        <a:pt x="1934" y="661"/>
                      </a:lnTo>
                      <a:lnTo>
                        <a:pt x="1857" y="687"/>
                      </a:lnTo>
                      <a:lnTo>
                        <a:pt x="1778" y="712"/>
                      </a:lnTo>
                      <a:lnTo>
                        <a:pt x="1700" y="737"/>
                      </a:lnTo>
                      <a:lnTo>
                        <a:pt x="1621" y="763"/>
                      </a:lnTo>
                      <a:lnTo>
                        <a:pt x="1543" y="789"/>
                      </a:lnTo>
                      <a:lnTo>
                        <a:pt x="1466" y="814"/>
                      </a:lnTo>
                      <a:lnTo>
                        <a:pt x="1390" y="837"/>
                      </a:lnTo>
                      <a:lnTo>
                        <a:pt x="1315" y="862"/>
                      </a:lnTo>
                      <a:lnTo>
                        <a:pt x="1243" y="885"/>
                      </a:lnTo>
                      <a:lnTo>
                        <a:pt x="1173" y="907"/>
                      </a:lnTo>
                      <a:lnTo>
                        <a:pt x="1106" y="928"/>
                      </a:lnTo>
                      <a:lnTo>
                        <a:pt x="1043" y="949"/>
                      </a:lnTo>
                      <a:lnTo>
                        <a:pt x="982" y="969"/>
                      </a:lnTo>
                      <a:lnTo>
                        <a:pt x="926" y="986"/>
                      </a:lnTo>
                      <a:lnTo>
                        <a:pt x="874" y="1004"/>
                      </a:lnTo>
                      <a:lnTo>
                        <a:pt x="827" y="1018"/>
                      </a:lnTo>
                      <a:lnTo>
                        <a:pt x="785" y="1033"/>
                      </a:lnTo>
                      <a:lnTo>
                        <a:pt x="748" y="1044"/>
                      </a:lnTo>
                      <a:lnTo>
                        <a:pt x="717" y="1054"/>
                      </a:lnTo>
                      <a:lnTo>
                        <a:pt x="692" y="1062"/>
                      </a:lnTo>
                      <a:lnTo>
                        <a:pt x="673" y="1067"/>
                      </a:lnTo>
                      <a:lnTo>
                        <a:pt x="663" y="1071"/>
                      </a:lnTo>
                      <a:lnTo>
                        <a:pt x="659" y="1072"/>
                      </a:lnTo>
                      <a:lnTo>
                        <a:pt x="0" y="1072"/>
                      </a:lnTo>
                      <a:lnTo>
                        <a:pt x="14" y="1069"/>
                      </a:lnTo>
                      <a:lnTo>
                        <a:pt x="35" y="1067"/>
                      </a:lnTo>
                      <a:lnTo>
                        <a:pt x="63" y="1063"/>
                      </a:lnTo>
                      <a:lnTo>
                        <a:pt x="98" y="1058"/>
                      </a:lnTo>
                      <a:lnTo>
                        <a:pt x="139" y="1051"/>
                      </a:lnTo>
                      <a:lnTo>
                        <a:pt x="185" y="1043"/>
                      </a:lnTo>
                      <a:lnTo>
                        <a:pt x="235" y="1034"/>
                      </a:lnTo>
                      <a:lnTo>
                        <a:pt x="289" y="1023"/>
                      </a:lnTo>
                      <a:lnTo>
                        <a:pt x="346" y="1011"/>
                      </a:lnTo>
                      <a:lnTo>
                        <a:pt x="405" y="997"/>
                      </a:lnTo>
                      <a:lnTo>
                        <a:pt x="465" y="981"/>
                      </a:lnTo>
                      <a:lnTo>
                        <a:pt x="527" y="964"/>
                      </a:lnTo>
                      <a:lnTo>
                        <a:pt x="588" y="944"/>
                      </a:lnTo>
                      <a:lnTo>
                        <a:pt x="648" y="923"/>
                      </a:lnTo>
                      <a:lnTo>
                        <a:pt x="707" y="901"/>
                      </a:lnTo>
                      <a:lnTo>
                        <a:pt x="764" y="876"/>
                      </a:lnTo>
                      <a:lnTo>
                        <a:pt x="818" y="849"/>
                      </a:lnTo>
                      <a:lnTo>
                        <a:pt x="869" y="820"/>
                      </a:lnTo>
                      <a:lnTo>
                        <a:pt x="915" y="789"/>
                      </a:lnTo>
                      <a:lnTo>
                        <a:pt x="976" y="748"/>
                      </a:lnTo>
                      <a:lnTo>
                        <a:pt x="1040" y="711"/>
                      </a:lnTo>
                      <a:lnTo>
                        <a:pt x="1106" y="676"/>
                      </a:lnTo>
                      <a:lnTo>
                        <a:pt x="1173" y="645"/>
                      </a:lnTo>
                      <a:lnTo>
                        <a:pt x="1241" y="617"/>
                      </a:lnTo>
                      <a:lnTo>
                        <a:pt x="1310" y="593"/>
                      </a:lnTo>
                      <a:lnTo>
                        <a:pt x="1377" y="571"/>
                      </a:lnTo>
                      <a:lnTo>
                        <a:pt x="1441" y="551"/>
                      </a:lnTo>
                      <a:lnTo>
                        <a:pt x="1503" y="535"/>
                      </a:lnTo>
                      <a:lnTo>
                        <a:pt x="1562" y="521"/>
                      </a:lnTo>
                      <a:lnTo>
                        <a:pt x="1616" y="509"/>
                      </a:lnTo>
                      <a:lnTo>
                        <a:pt x="1664" y="498"/>
                      </a:lnTo>
                      <a:lnTo>
                        <a:pt x="1706" y="490"/>
                      </a:lnTo>
                      <a:lnTo>
                        <a:pt x="1741" y="484"/>
                      </a:lnTo>
                      <a:lnTo>
                        <a:pt x="1767" y="480"/>
                      </a:lnTo>
                      <a:lnTo>
                        <a:pt x="1785" y="476"/>
                      </a:lnTo>
                      <a:lnTo>
                        <a:pt x="1810" y="471"/>
                      </a:lnTo>
                      <a:lnTo>
                        <a:pt x="1842" y="463"/>
                      </a:lnTo>
                      <a:lnTo>
                        <a:pt x="1881" y="454"/>
                      </a:lnTo>
                      <a:lnTo>
                        <a:pt x="1924" y="442"/>
                      </a:lnTo>
                      <a:lnTo>
                        <a:pt x="1973" y="428"/>
                      </a:lnTo>
                      <a:lnTo>
                        <a:pt x="2027" y="414"/>
                      </a:lnTo>
                      <a:lnTo>
                        <a:pt x="2083" y="398"/>
                      </a:lnTo>
                      <a:lnTo>
                        <a:pt x="2144" y="381"/>
                      </a:lnTo>
                      <a:lnTo>
                        <a:pt x="2205" y="364"/>
                      </a:lnTo>
                      <a:lnTo>
                        <a:pt x="2270" y="344"/>
                      </a:lnTo>
                      <a:lnTo>
                        <a:pt x="2467" y="285"/>
                      </a:lnTo>
                      <a:lnTo>
                        <a:pt x="2596" y="242"/>
                      </a:lnTo>
                      <a:lnTo>
                        <a:pt x="2656" y="221"/>
                      </a:lnTo>
                      <a:lnTo>
                        <a:pt x="2716" y="200"/>
                      </a:lnTo>
                      <a:lnTo>
                        <a:pt x="2772" y="179"/>
                      </a:lnTo>
                      <a:lnTo>
                        <a:pt x="2824" y="159"/>
                      </a:lnTo>
                      <a:lnTo>
                        <a:pt x="2871" y="140"/>
                      </a:lnTo>
                      <a:lnTo>
                        <a:pt x="2913" y="121"/>
                      </a:lnTo>
                      <a:lnTo>
                        <a:pt x="2948" y="103"/>
                      </a:lnTo>
                      <a:lnTo>
                        <a:pt x="2979" y="86"/>
                      </a:lnTo>
                      <a:lnTo>
                        <a:pt x="3001" y="70"/>
                      </a:lnTo>
                      <a:lnTo>
                        <a:pt x="3034" y="46"/>
                      </a:lnTo>
                      <a:lnTo>
                        <a:pt x="3063" y="27"/>
                      </a:lnTo>
                      <a:lnTo>
                        <a:pt x="3090" y="14"/>
                      </a:lnTo>
                      <a:lnTo>
                        <a:pt x="3114" y="6"/>
                      </a:lnTo>
                      <a:lnTo>
                        <a:pt x="3137" y="1"/>
                      </a:lnTo>
                      <a:lnTo>
                        <a:pt x="3155" y="0"/>
                      </a:lnTo>
                      <a:close/>
                    </a:path>
                  </a:pathLst>
                </a:custGeom>
                <a:gradFill flip="none" rotWithShape="1">
                  <a:gsLst>
                    <a:gs pos="0">
                      <a:schemeClr val="bg1">
                        <a:lumMod val="65000"/>
                        <a:shade val="67500"/>
                        <a:satMod val="115000"/>
                      </a:schemeClr>
                    </a:gs>
                    <a:gs pos="100000">
                      <a:schemeClr val="bg1">
                        <a:lumMod val="75000"/>
                      </a:schemeClr>
                    </a:gs>
                  </a:gsLst>
                  <a:lin ang="162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4" name="Freeform 11"/>
                <p:cNvSpPr>
                  <a:spLocks/>
                </p:cNvSpPr>
                <p:nvPr/>
              </p:nvSpPr>
              <p:spPr bwMode="auto">
                <a:xfrm>
                  <a:off x="4724401" y="1641475"/>
                  <a:ext cx="4260850" cy="1398588"/>
                </a:xfrm>
                <a:custGeom>
                  <a:avLst/>
                  <a:gdLst/>
                  <a:ahLst/>
                  <a:cxnLst>
                    <a:cxn ang="0">
                      <a:pos x="2570" y="0"/>
                    </a:cxn>
                    <a:cxn ang="0">
                      <a:pos x="2603" y="0"/>
                    </a:cxn>
                    <a:cxn ang="0">
                      <a:pos x="2631" y="3"/>
                    </a:cxn>
                    <a:cxn ang="0">
                      <a:pos x="2654" y="7"/>
                    </a:cxn>
                    <a:cxn ang="0">
                      <a:pos x="2671" y="10"/>
                    </a:cxn>
                    <a:cxn ang="0">
                      <a:pos x="2680" y="12"/>
                    </a:cxn>
                    <a:cxn ang="0">
                      <a:pos x="2684" y="14"/>
                    </a:cxn>
                    <a:cxn ang="0">
                      <a:pos x="2660" y="11"/>
                    </a:cxn>
                    <a:cxn ang="0">
                      <a:pos x="2635" y="10"/>
                    </a:cxn>
                    <a:cxn ang="0">
                      <a:pos x="2608" y="10"/>
                    </a:cxn>
                    <a:cxn ang="0">
                      <a:pos x="2553" y="15"/>
                    </a:cxn>
                    <a:cxn ang="0">
                      <a:pos x="2528" y="19"/>
                    </a:cxn>
                    <a:cxn ang="0">
                      <a:pos x="2504" y="23"/>
                    </a:cxn>
                    <a:cxn ang="0">
                      <a:pos x="2484" y="25"/>
                    </a:cxn>
                    <a:cxn ang="0">
                      <a:pos x="2468" y="29"/>
                    </a:cxn>
                    <a:cxn ang="0">
                      <a:pos x="2459" y="31"/>
                    </a:cxn>
                    <a:cxn ang="0">
                      <a:pos x="2455" y="32"/>
                    </a:cxn>
                    <a:cxn ang="0">
                      <a:pos x="0" y="881"/>
                    </a:cxn>
                    <a:cxn ang="0">
                      <a:pos x="2388" y="32"/>
                    </a:cxn>
                    <a:cxn ang="0">
                      <a:pos x="2439" y="17"/>
                    </a:cxn>
                    <a:cxn ang="0">
                      <a:pos x="2487" y="8"/>
                    </a:cxn>
                    <a:cxn ang="0">
                      <a:pos x="2530" y="3"/>
                    </a:cxn>
                    <a:cxn ang="0">
                      <a:pos x="2570" y="0"/>
                    </a:cxn>
                  </a:cxnLst>
                  <a:rect l="0" t="0" r="r" b="b"/>
                  <a:pathLst>
                    <a:path w="2684" h="881">
                      <a:moveTo>
                        <a:pt x="2570" y="0"/>
                      </a:moveTo>
                      <a:lnTo>
                        <a:pt x="2603" y="0"/>
                      </a:lnTo>
                      <a:lnTo>
                        <a:pt x="2631" y="3"/>
                      </a:lnTo>
                      <a:lnTo>
                        <a:pt x="2654" y="7"/>
                      </a:lnTo>
                      <a:lnTo>
                        <a:pt x="2671" y="10"/>
                      </a:lnTo>
                      <a:lnTo>
                        <a:pt x="2680" y="12"/>
                      </a:lnTo>
                      <a:lnTo>
                        <a:pt x="2684" y="14"/>
                      </a:lnTo>
                      <a:lnTo>
                        <a:pt x="2660" y="11"/>
                      </a:lnTo>
                      <a:lnTo>
                        <a:pt x="2635" y="10"/>
                      </a:lnTo>
                      <a:lnTo>
                        <a:pt x="2608" y="10"/>
                      </a:lnTo>
                      <a:lnTo>
                        <a:pt x="2553" y="15"/>
                      </a:lnTo>
                      <a:lnTo>
                        <a:pt x="2528" y="19"/>
                      </a:lnTo>
                      <a:lnTo>
                        <a:pt x="2504" y="23"/>
                      </a:lnTo>
                      <a:lnTo>
                        <a:pt x="2484" y="25"/>
                      </a:lnTo>
                      <a:lnTo>
                        <a:pt x="2468" y="29"/>
                      </a:lnTo>
                      <a:lnTo>
                        <a:pt x="2459" y="31"/>
                      </a:lnTo>
                      <a:lnTo>
                        <a:pt x="2455" y="32"/>
                      </a:lnTo>
                      <a:lnTo>
                        <a:pt x="0" y="881"/>
                      </a:lnTo>
                      <a:lnTo>
                        <a:pt x="2388" y="32"/>
                      </a:lnTo>
                      <a:lnTo>
                        <a:pt x="2439" y="17"/>
                      </a:lnTo>
                      <a:lnTo>
                        <a:pt x="2487" y="8"/>
                      </a:lnTo>
                      <a:lnTo>
                        <a:pt x="2530" y="3"/>
                      </a:lnTo>
                      <a:lnTo>
                        <a:pt x="2570" y="0"/>
                      </a:lnTo>
                      <a:close/>
                    </a:path>
                  </a:pathLst>
                </a:custGeom>
                <a:solidFill>
                  <a:schemeClr val="bg1">
                    <a:lumMod val="9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5" name="Freeform 12"/>
                <p:cNvSpPr>
                  <a:spLocks/>
                </p:cNvSpPr>
                <p:nvPr/>
              </p:nvSpPr>
              <p:spPr bwMode="auto">
                <a:xfrm>
                  <a:off x="2751138" y="3121025"/>
                  <a:ext cx="1536700" cy="455613"/>
                </a:xfrm>
                <a:custGeom>
                  <a:avLst/>
                  <a:gdLst/>
                  <a:ahLst/>
                  <a:cxnLst>
                    <a:cxn ang="0">
                      <a:pos x="88" y="0"/>
                    </a:cxn>
                    <a:cxn ang="0">
                      <a:pos x="968" y="176"/>
                    </a:cxn>
                    <a:cxn ang="0">
                      <a:pos x="968" y="178"/>
                    </a:cxn>
                    <a:cxn ang="0">
                      <a:pos x="967" y="183"/>
                    </a:cxn>
                    <a:cxn ang="0">
                      <a:pos x="963" y="191"/>
                    </a:cxn>
                    <a:cxn ang="0">
                      <a:pos x="959" y="200"/>
                    </a:cxn>
                    <a:cxn ang="0">
                      <a:pos x="951" y="212"/>
                    </a:cxn>
                    <a:cxn ang="0">
                      <a:pos x="942" y="224"/>
                    </a:cxn>
                    <a:cxn ang="0">
                      <a:pos x="928" y="236"/>
                    </a:cxn>
                    <a:cxn ang="0">
                      <a:pos x="913" y="249"/>
                    </a:cxn>
                    <a:cxn ang="0">
                      <a:pos x="893" y="259"/>
                    </a:cxn>
                    <a:cxn ang="0">
                      <a:pos x="869" y="270"/>
                    </a:cxn>
                    <a:cxn ang="0">
                      <a:pos x="842" y="278"/>
                    </a:cxn>
                    <a:cxn ang="0">
                      <a:pos x="809" y="284"/>
                    </a:cxn>
                    <a:cxn ang="0">
                      <a:pos x="771" y="287"/>
                    </a:cxn>
                    <a:cxn ang="0">
                      <a:pos x="727" y="286"/>
                    </a:cxn>
                    <a:cxn ang="0">
                      <a:pos x="0" y="33"/>
                    </a:cxn>
                    <a:cxn ang="0">
                      <a:pos x="88" y="0"/>
                    </a:cxn>
                  </a:cxnLst>
                  <a:rect l="0" t="0" r="r" b="b"/>
                  <a:pathLst>
                    <a:path w="968" h="287">
                      <a:moveTo>
                        <a:pt x="88" y="0"/>
                      </a:moveTo>
                      <a:lnTo>
                        <a:pt x="968" y="176"/>
                      </a:lnTo>
                      <a:lnTo>
                        <a:pt x="968" y="178"/>
                      </a:lnTo>
                      <a:lnTo>
                        <a:pt x="967" y="183"/>
                      </a:lnTo>
                      <a:lnTo>
                        <a:pt x="963" y="191"/>
                      </a:lnTo>
                      <a:lnTo>
                        <a:pt x="959" y="200"/>
                      </a:lnTo>
                      <a:lnTo>
                        <a:pt x="951" y="212"/>
                      </a:lnTo>
                      <a:lnTo>
                        <a:pt x="942" y="224"/>
                      </a:lnTo>
                      <a:lnTo>
                        <a:pt x="928" y="236"/>
                      </a:lnTo>
                      <a:lnTo>
                        <a:pt x="913" y="249"/>
                      </a:lnTo>
                      <a:lnTo>
                        <a:pt x="893" y="259"/>
                      </a:lnTo>
                      <a:lnTo>
                        <a:pt x="869" y="270"/>
                      </a:lnTo>
                      <a:lnTo>
                        <a:pt x="842" y="278"/>
                      </a:lnTo>
                      <a:lnTo>
                        <a:pt x="809" y="284"/>
                      </a:lnTo>
                      <a:lnTo>
                        <a:pt x="771" y="287"/>
                      </a:lnTo>
                      <a:lnTo>
                        <a:pt x="727" y="286"/>
                      </a:lnTo>
                      <a:lnTo>
                        <a:pt x="0" y="33"/>
                      </a:lnTo>
                      <a:lnTo>
                        <a:pt x="88" y="0"/>
                      </a:lnTo>
                      <a:close/>
                    </a:path>
                  </a:pathLst>
                </a:custGeom>
                <a:gradFill flip="none" rotWithShape="1">
                  <a:gsLst>
                    <a:gs pos="0">
                      <a:schemeClr val="bg1">
                        <a:lumMod val="75000"/>
                        <a:shade val="30000"/>
                        <a:satMod val="115000"/>
                      </a:schemeClr>
                    </a:gs>
                    <a:gs pos="50000">
                      <a:schemeClr val="bg1">
                        <a:lumMod val="75000"/>
                        <a:shade val="67500"/>
                        <a:satMod val="115000"/>
                      </a:schemeClr>
                    </a:gs>
                    <a:gs pos="100000">
                      <a:schemeClr val="bg1">
                        <a:lumMod val="75000"/>
                        <a:shade val="100000"/>
                        <a:satMod val="115000"/>
                      </a:schemeClr>
                    </a:gs>
                  </a:gsLst>
                  <a:path path="circle">
                    <a:fillToRect l="100000" t="100000"/>
                  </a:path>
                  <a:tileRect r="-100000" b="-100000"/>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6" name="Freeform 13"/>
                <p:cNvSpPr>
                  <a:spLocks/>
                </p:cNvSpPr>
                <p:nvPr/>
              </p:nvSpPr>
              <p:spPr bwMode="auto">
                <a:xfrm>
                  <a:off x="8770938" y="1698625"/>
                  <a:ext cx="153988" cy="125413"/>
                </a:xfrm>
                <a:custGeom>
                  <a:avLst/>
                  <a:gdLst/>
                  <a:ahLst/>
                  <a:cxnLst>
                    <a:cxn ang="0">
                      <a:pos x="60" y="0"/>
                    </a:cxn>
                    <a:cxn ang="0">
                      <a:pos x="77" y="0"/>
                    </a:cxn>
                    <a:cxn ang="0">
                      <a:pos x="97" y="4"/>
                    </a:cxn>
                    <a:cxn ang="0">
                      <a:pos x="88" y="79"/>
                    </a:cxn>
                    <a:cxn ang="0">
                      <a:pos x="0" y="79"/>
                    </a:cxn>
                    <a:cxn ang="0">
                      <a:pos x="34" y="4"/>
                    </a:cxn>
                    <a:cxn ang="0">
                      <a:pos x="38" y="3"/>
                    </a:cxn>
                    <a:cxn ang="0">
                      <a:pos x="47" y="1"/>
                    </a:cxn>
                    <a:cxn ang="0">
                      <a:pos x="60" y="0"/>
                    </a:cxn>
                  </a:cxnLst>
                  <a:rect l="0" t="0" r="r" b="b"/>
                  <a:pathLst>
                    <a:path w="97" h="79">
                      <a:moveTo>
                        <a:pt x="60" y="0"/>
                      </a:moveTo>
                      <a:lnTo>
                        <a:pt x="77" y="0"/>
                      </a:lnTo>
                      <a:lnTo>
                        <a:pt x="97" y="4"/>
                      </a:lnTo>
                      <a:lnTo>
                        <a:pt x="88" y="79"/>
                      </a:lnTo>
                      <a:lnTo>
                        <a:pt x="0" y="79"/>
                      </a:lnTo>
                      <a:lnTo>
                        <a:pt x="34" y="4"/>
                      </a:lnTo>
                      <a:lnTo>
                        <a:pt x="38" y="3"/>
                      </a:lnTo>
                      <a:lnTo>
                        <a:pt x="47" y="1"/>
                      </a:lnTo>
                      <a:lnTo>
                        <a:pt x="60"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7" name="Freeform 14"/>
                <p:cNvSpPr>
                  <a:spLocks/>
                </p:cNvSpPr>
                <p:nvPr/>
              </p:nvSpPr>
              <p:spPr bwMode="auto">
                <a:xfrm>
                  <a:off x="8940801" y="1693863"/>
                  <a:ext cx="268288" cy="130175"/>
                </a:xfrm>
                <a:custGeom>
                  <a:avLst/>
                  <a:gdLst/>
                  <a:ahLst/>
                  <a:cxnLst>
                    <a:cxn ang="0">
                      <a:pos x="44" y="0"/>
                    </a:cxn>
                    <a:cxn ang="0">
                      <a:pos x="70" y="0"/>
                    </a:cxn>
                    <a:cxn ang="0">
                      <a:pos x="93" y="6"/>
                    </a:cxn>
                    <a:cxn ang="0">
                      <a:pos x="112" y="12"/>
                    </a:cxn>
                    <a:cxn ang="0">
                      <a:pos x="128" y="21"/>
                    </a:cxn>
                    <a:cxn ang="0">
                      <a:pos x="141" y="32"/>
                    </a:cxn>
                    <a:cxn ang="0">
                      <a:pos x="152" y="43"/>
                    </a:cxn>
                    <a:cxn ang="0">
                      <a:pos x="160" y="52"/>
                    </a:cxn>
                    <a:cxn ang="0">
                      <a:pos x="165" y="60"/>
                    </a:cxn>
                    <a:cxn ang="0">
                      <a:pos x="167" y="65"/>
                    </a:cxn>
                    <a:cxn ang="0">
                      <a:pos x="169" y="66"/>
                    </a:cxn>
                    <a:cxn ang="0">
                      <a:pos x="146" y="68"/>
                    </a:cxn>
                    <a:cxn ang="0">
                      <a:pos x="121" y="69"/>
                    </a:cxn>
                    <a:cxn ang="0">
                      <a:pos x="96" y="72"/>
                    </a:cxn>
                    <a:cxn ang="0">
                      <a:pos x="73" y="74"/>
                    </a:cxn>
                    <a:cxn ang="0">
                      <a:pos x="50" y="77"/>
                    </a:cxn>
                    <a:cxn ang="0">
                      <a:pos x="31" y="78"/>
                    </a:cxn>
                    <a:cxn ang="0">
                      <a:pos x="15" y="81"/>
                    </a:cxn>
                    <a:cxn ang="0">
                      <a:pos x="4" y="82"/>
                    </a:cxn>
                    <a:cxn ang="0">
                      <a:pos x="0" y="82"/>
                    </a:cxn>
                    <a:cxn ang="0">
                      <a:pos x="15" y="3"/>
                    </a:cxn>
                    <a:cxn ang="0">
                      <a:pos x="44" y="0"/>
                    </a:cxn>
                  </a:cxnLst>
                  <a:rect l="0" t="0" r="r" b="b"/>
                  <a:pathLst>
                    <a:path w="169" h="82">
                      <a:moveTo>
                        <a:pt x="44" y="0"/>
                      </a:moveTo>
                      <a:lnTo>
                        <a:pt x="70" y="0"/>
                      </a:lnTo>
                      <a:lnTo>
                        <a:pt x="93" y="6"/>
                      </a:lnTo>
                      <a:lnTo>
                        <a:pt x="112" y="12"/>
                      </a:lnTo>
                      <a:lnTo>
                        <a:pt x="128" y="21"/>
                      </a:lnTo>
                      <a:lnTo>
                        <a:pt x="141" y="32"/>
                      </a:lnTo>
                      <a:lnTo>
                        <a:pt x="152" y="43"/>
                      </a:lnTo>
                      <a:lnTo>
                        <a:pt x="160" y="52"/>
                      </a:lnTo>
                      <a:lnTo>
                        <a:pt x="165" y="60"/>
                      </a:lnTo>
                      <a:lnTo>
                        <a:pt x="167" y="65"/>
                      </a:lnTo>
                      <a:lnTo>
                        <a:pt x="169" y="66"/>
                      </a:lnTo>
                      <a:lnTo>
                        <a:pt x="146" y="68"/>
                      </a:lnTo>
                      <a:lnTo>
                        <a:pt x="121" y="69"/>
                      </a:lnTo>
                      <a:lnTo>
                        <a:pt x="96" y="72"/>
                      </a:lnTo>
                      <a:lnTo>
                        <a:pt x="73" y="74"/>
                      </a:lnTo>
                      <a:lnTo>
                        <a:pt x="50" y="77"/>
                      </a:lnTo>
                      <a:lnTo>
                        <a:pt x="31" y="78"/>
                      </a:lnTo>
                      <a:lnTo>
                        <a:pt x="15" y="81"/>
                      </a:lnTo>
                      <a:lnTo>
                        <a:pt x="4" y="82"/>
                      </a:lnTo>
                      <a:lnTo>
                        <a:pt x="0" y="82"/>
                      </a:lnTo>
                      <a:lnTo>
                        <a:pt x="15" y="3"/>
                      </a:lnTo>
                      <a:lnTo>
                        <a:pt x="44"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8" name="Freeform 15"/>
                <p:cNvSpPr>
                  <a:spLocks/>
                </p:cNvSpPr>
                <p:nvPr/>
              </p:nvSpPr>
              <p:spPr bwMode="auto">
                <a:xfrm>
                  <a:off x="7772401" y="3495675"/>
                  <a:ext cx="252413" cy="288925"/>
                </a:xfrm>
                <a:custGeom>
                  <a:avLst/>
                  <a:gdLst/>
                  <a:ahLst/>
                  <a:cxnLst>
                    <a:cxn ang="0">
                      <a:pos x="66" y="0"/>
                    </a:cxn>
                    <a:cxn ang="0">
                      <a:pos x="67" y="2"/>
                    </a:cxn>
                    <a:cxn ang="0">
                      <a:pos x="74" y="8"/>
                    </a:cxn>
                    <a:cxn ang="0">
                      <a:pos x="81" y="16"/>
                    </a:cxn>
                    <a:cxn ang="0">
                      <a:pos x="92" y="27"/>
                    </a:cxn>
                    <a:cxn ang="0">
                      <a:pos x="103" y="41"/>
                    </a:cxn>
                    <a:cxn ang="0">
                      <a:pos x="114" y="56"/>
                    </a:cxn>
                    <a:cxn ang="0">
                      <a:pos x="128" y="72"/>
                    </a:cxn>
                    <a:cxn ang="0">
                      <a:pos x="138" y="88"/>
                    </a:cxn>
                    <a:cxn ang="0">
                      <a:pos x="147" y="105"/>
                    </a:cxn>
                    <a:cxn ang="0">
                      <a:pos x="155" y="121"/>
                    </a:cxn>
                    <a:cxn ang="0">
                      <a:pos x="159" y="137"/>
                    </a:cxn>
                    <a:cxn ang="0">
                      <a:pos x="159" y="150"/>
                    </a:cxn>
                    <a:cxn ang="0">
                      <a:pos x="155" y="162"/>
                    </a:cxn>
                    <a:cxn ang="0">
                      <a:pos x="146" y="171"/>
                    </a:cxn>
                    <a:cxn ang="0">
                      <a:pos x="131" y="178"/>
                    </a:cxn>
                    <a:cxn ang="0">
                      <a:pos x="104" y="182"/>
                    </a:cxn>
                    <a:cxn ang="0">
                      <a:pos x="79" y="182"/>
                    </a:cxn>
                    <a:cxn ang="0">
                      <a:pos x="59" y="176"/>
                    </a:cxn>
                    <a:cxn ang="0">
                      <a:pos x="42" y="169"/>
                    </a:cxn>
                    <a:cxn ang="0">
                      <a:pos x="28" y="157"/>
                    </a:cxn>
                    <a:cxn ang="0">
                      <a:pos x="17" y="142"/>
                    </a:cxn>
                    <a:cxn ang="0">
                      <a:pos x="9" y="126"/>
                    </a:cxn>
                    <a:cxn ang="0">
                      <a:pos x="4" y="109"/>
                    </a:cxn>
                    <a:cxn ang="0">
                      <a:pos x="0" y="92"/>
                    </a:cxn>
                    <a:cxn ang="0">
                      <a:pos x="0" y="72"/>
                    </a:cxn>
                    <a:cxn ang="0">
                      <a:pos x="7" y="54"/>
                    </a:cxn>
                    <a:cxn ang="0">
                      <a:pos x="17" y="38"/>
                    </a:cxn>
                    <a:cxn ang="0">
                      <a:pos x="30" y="25"/>
                    </a:cxn>
                    <a:cxn ang="0">
                      <a:pos x="43" y="14"/>
                    </a:cxn>
                    <a:cxn ang="0">
                      <a:pos x="54" y="6"/>
                    </a:cxn>
                    <a:cxn ang="0">
                      <a:pos x="63" y="1"/>
                    </a:cxn>
                    <a:cxn ang="0">
                      <a:pos x="66" y="0"/>
                    </a:cxn>
                  </a:cxnLst>
                  <a:rect l="0" t="0" r="r" b="b"/>
                  <a:pathLst>
                    <a:path w="159" h="182">
                      <a:moveTo>
                        <a:pt x="66" y="0"/>
                      </a:moveTo>
                      <a:lnTo>
                        <a:pt x="67" y="2"/>
                      </a:lnTo>
                      <a:lnTo>
                        <a:pt x="74" y="8"/>
                      </a:lnTo>
                      <a:lnTo>
                        <a:pt x="81" y="16"/>
                      </a:lnTo>
                      <a:lnTo>
                        <a:pt x="92" y="27"/>
                      </a:lnTo>
                      <a:lnTo>
                        <a:pt x="103" y="41"/>
                      </a:lnTo>
                      <a:lnTo>
                        <a:pt x="114" y="56"/>
                      </a:lnTo>
                      <a:lnTo>
                        <a:pt x="128" y="72"/>
                      </a:lnTo>
                      <a:lnTo>
                        <a:pt x="138" y="88"/>
                      </a:lnTo>
                      <a:lnTo>
                        <a:pt x="147" y="105"/>
                      </a:lnTo>
                      <a:lnTo>
                        <a:pt x="155" y="121"/>
                      </a:lnTo>
                      <a:lnTo>
                        <a:pt x="159" y="137"/>
                      </a:lnTo>
                      <a:lnTo>
                        <a:pt x="159" y="150"/>
                      </a:lnTo>
                      <a:lnTo>
                        <a:pt x="155" y="162"/>
                      </a:lnTo>
                      <a:lnTo>
                        <a:pt x="146" y="171"/>
                      </a:lnTo>
                      <a:lnTo>
                        <a:pt x="131" y="178"/>
                      </a:lnTo>
                      <a:lnTo>
                        <a:pt x="104" y="182"/>
                      </a:lnTo>
                      <a:lnTo>
                        <a:pt x="79" y="182"/>
                      </a:lnTo>
                      <a:lnTo>
                        <a:pt x="59" y="176"/>
                      </a:lnTo>
                      <a:lnTo>
                        <a:pt x="42" y="169"/>
                      </a:lnTo>
                      <a:lnTo>
                        <a:pt x="28" y="157"/>
                      </a:lnTo>
                      <a:lnTo>
                        <a:pt x="17" y="142"/>
                      </a:lnTo>
                      <a:lnTo>
                        <a:pt x="9" y="126"/>
                      </a:lnTo>
                      <a:lnTo>
                        <a:pt x="4" y="109"/>
                      </a:lnTo>
                      <a:lnTo>
                        <a:pt x="0" y="92"/>
                      </a:lnTo>
                      <a:lnTo>
                        <a:pt x="0" y="72"/>
                      </a:lnTo>
                      <a:lnTo>
                        <a:pt x="7" y="54"/>
                      </a:lnTo>
                      <a:lnTo>
                        <a:pt x="17" y="38"/>
                      </a:lnTo>
                      <a:lnTo>
                        <a:pt x="30" y="25"/>
                      </a:lnTo>
                      <a:lnTo>
                        <a:pt x="43" y="14"/>
                      </a:lnTo>
                      <a:lnTo>
                        <a:pt x="54" y="6"/>
                      </a:lnTo>
                      <a:lnTo>
                        <a:pt x="63" y="1"/>
                      </a:lnTo>
                      <a:lnTo>
                        <a:pt x="66"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09" name="Freeform 16"/>
                <p:cNvSpPr>
                  <a:spLocks/>
                </p:cNvSpPr>
                <p:nvPr/>
              </p:nvSpPr>
              <p:spPr bwMode="auto">
                <a:xfrm>
                  <a:off x="7851776" y="3298825"/>
                  <a:ext cx="576263" cy="481013"/>
                </a:xfrm>
                <a:custGeom>
                  <a:avLst/>
                  <a:gdLst/>
                  <a:ahLst/>
                  <a:cxnLst>
                    <a:cxn ang="0">
                      <a:pos x="267" y="0"/>
                    </a:cxn>
                    <a:cxn ang="0">
                      <a:pos x="283" y="1"/>
                    </a:cxn>
                    <a:cxn ang="0">
                      <a:pos x="296" y="2"/>
                    </a:cxn>
                    <a:cxn ang="0">
                      <a:pos x="305" y="5"/>
                    </a:cxn>
                    <a:cxn ang="0">
                      <a:pos x="312" y="6"/>
                    </a:cxn>
                    <a:cxn ang="0">
                      <a:pos x="313" y="8"/>
                    </a:cxn>
                    <a:cxn ang="0">
                      <a:pos x="333" y="37"/>
                    </a:cxn>
                    <a:cxn ang="0">
                      <a:pos x="347" y="66"/>
                    </a:cxn>
                    <a:cxn ang="0">
                      <a:pos x="355" y="96"/>
                    </a:cxn>
                    <a:cxn ang="0">
                      <a:pos x="360" y="124"/>
                    </a:cxn>
                    <a:cxn ang="0">
                      <a:pos x="363" y="150"/>
                    </a:cxn>
                    <a:cxn ang="0">
                      <a:pos x="362" y="172"/>
                    </a:cxn>
                    <a:cxn ang="0">
                      <a:pos x="360" y="192"/>
                    </a:cxn>
                    <a:cxn ang="0">
                      <a:pos x="358" y="207"/>
                    </a:cxn>
                    <a:cxn ang="0">
                      <a:pos x="356" y="216"/>
                    </a:cxn>
                    <a:cxn ang="0">
                      <a:pos x="355" y="220"/>
                    </a:cxn>
                    <a:cxn ang="0">
                      <a:pos x="335" y="236"/>
                    </a:cxn>
                    <a:cxn ang="0">
                      <a:pos x="312" y="252"/>
                    </a:cxn>
                    <a:cxn ang="0">
                      <a:pos x="287" y="265"/>
                    </a:cxn>
                    <a:cxn ang="0">
                      <a:pos x="259" y="277"/>
                    </a:cxn>
                    <a:cxn ang="0">
                      <a:pos x="229" y="287"/>
                    </a:cxn>
                    <a:cxn ang="0">
                      <a:pos x="200" y="295"/>
                    </a:cxn>
                    <a:cxn ang="0">
                      <a:pos x="170" y="300"/>
                    </a:cxn>
                    <a:cxn ang="0">
                      <a:pos x="141" y="303"/>
                    </a:cxn>
                    <a:cxn ang="0">
                      <a:pos x="113" y="303"/>
                    </a:cxn>
                    <a:cxn ang="0">
                      <a:pos x="87" y="300"/>
                    </a:cxn>
                    <a:cxn ang="0">
                      <a:pos x="64" y="294"/>
                    </a:cxn>
                    <a:cxn ang="0">
                      <a:pos x="45" y="283"/>
                    </a:cxn>
                    <a:cxn ang="0">
                      <a:pos x="29" y="270"/>
                    </a:cxn>
                    <a:cxn ang="0">
                      <a:pos x="18" y="253"/>
                    </a:cxn>
                    <a:cxn ang="0">
                      <a:pos x="8" y="221"/>
                    </a:cxn>
                    <a:cxn ang="0">
                      <a:pos x="1" y="194"/>
                    </a:cxn>
                    <a:cxn ang="0">
                      <a:pos x="0" y="169"/>
                    </a:cxn>
                    <a:cxn ang="0">
                      <a:pos x="1" y="149"/>
                    </a:cxn>
                    <a:cxn ang="0">
                      <a:pos x="5" y="132"/>
                    </a:cxn>
                    <a:cxn ang="0">
                      <a:pos x="9" y="118"/>
                    </a:cxn>
                    <a:cxn ang="0">
                      <a:pos x="13" y="109"/>
                    </a:cxn>
                    <a:cxn ang="0">
                      <a:pos x="17" y="103"/>
                    </a:cxn>
                    <a:cxn ang="0">
                      <a:pos x="18" y="101"/>
                    </a:cxn>
                    <a:cxn ang="0">
                      <a:pos x="59" y="72"/>
                    </a:cxn>
                    <a:cxn ang="0">
                      <a:pos x="99" y="48"/>
                    </a:cxn>
                    <a:cxn ang="0">
                      <a:pos x="134" y="31"/>
                    </a:cxn>
                    <a:cxn ang="0">
                      <a:pos x="167" y="18"/>
                    </a:cxn>
                    <a:cxn ang="0">
                      <a:pos x="197" y="9"/>
                    </a:cxn>
                    <a:cxn ang="0">
                      <a:pos x="224" y="4"/>
                    </a:cxn>
                    <a:cxn ang="0">
                      <a:pos x="246" y="1"/>
                    </a:cxn>
                    <a:cxn ang="0">
                      <a:pos x="267" y="0"/>
                    </a:cxn>
                  </a:cxnLst>
                  <a:rect l="0" t="0" r="r" b="b"/>
                  <a:pathLst>
                    <a:path w="363" h="303">
                      <a:moveTo>
                        <a:pt x="267" y="0"/>
                      </a:moveTo>
                      <a:lnTo>
                        <a:pt x="283" y="1"/>
                      </a:lnTo>
                      <a:lnTo>
                        <a:pt x="296" y="2"/>
                      </a:lnTo>
                      <a:lnTo>
                        <a:pt x="305" y="5"/>
                      </a:lnTo>
                      <a:lnTo>
                        <a:pt x="312" y="6"/>
                      </a:lnTo>
                      <a:lnTo>
                        <a:pt x="313" y="8"/>
                      </a:lnTo>
                      <a:lnTo>
                        <a:pt x="333" y="37"/>
                      </a:lnTo>
                      <a:lnTo>
                        <a:pt x="347" y="66"/>
                      </a:lnTo>
                      <a:lnTo>
                        <a:pt x="355" y="96"/>
                      </a:lnTo>
                      <a:lnTo>
                        <a:pt x="360" y="124"/>
                      </a:lnTo>
                      <a:lnTo>
                        <a:pt x="363" y="150"/>
                      </a:lnTo>
                      <a:lnTo>
                        <a:pt x="362" y="172"/>
                      </a:lnTo>
                      <a:lnTo>
                        <a:pt x="360" y="192"/>
                      </a:lnTo>
                      <a:lnTo>
                        <a:pt x="358" y="207"/>
                      </a:lnTo>
                      <a:lnTo>
                        <a:pt x="356" y="216"/>
                      </a:lnTo>
                      <a:lnTo>
                        <a:pt x="355" y="220"/>
                      </a:lnTo>
                      <a:lnTo>
                        <a:pt x="335" y="236"/>
                      </a:lnTo>
                      <a:lnTo>
                        <a:pt x="312" y="252"/>
                      </a:lnTo>
                      <a:lnTo>
                        <a:pt x="287" y="265"/>
                      </a:lnTo>
                      <a:lnTo>
                        <a:pt x="259" y="277"/>
                      </a:lnTo>
                      <a:lnTo>
                        <a:pt x="229" y="287"/>
                      </a:lnTo>
                      <a:lnTo>
                        <a:pt x="200" y="295"/>
                      </a:lnTo>
                      <a:lnTo>
                        <a:pt x="170" y="300"/>
                      </a:lnTo>
                      <a:lnTo>
                        <a:pt x="141" y="303"/>
                      </a:lnTo>
                      <a:lnTo>
                        <a:pt x="113" y="303"/>
                      </a:lnTo>
                      <a:lnTo>
                        <a:pt x="87" y="300"/>
                      </a:lnTo>
                      <a:lnTo>
                        <a:pt x="64" y="294"/>
                      </a:lnTo>
                      <a:lnTo>
                        <a:pt x="45" y="283"/>
                      </a:lnTo>
                      <a:lnTo>
                        <a:pt x="29" y="270"/>
                      </a:lnTo>
                      <a:lnTo>
                        <a:pt x="18" y="253"/>
                      </a:lnTo>
                      <a:lnTo>
                        <a:pt x="8" y="221"/>
                      </a:lnTo>
                      <a:lnTo>
                        <a:pt x="1" y="194"/>
                      </a:lnTo>
                      <a:lnTo>
                        <a:pt x="0" y="169"/>
                      </a:lnTo>
                      <a:lnTo>
                        <a:pt x="1" y="149"/>
                      </a:lnTo>
                      <a:lnTo>
                        <a:pt x="5" y="132"/>
                      </a:lnTo>
                      <a:lnTo>
                        <a:pt x="9" y="118"/>
                      </a:lnTo>
                      <a:lnTo>
                        <a:pt x="13" y="109"/>
                      </a:lnTo>
                      <a:lnTo>
                        <a:pt x="17" y="103"/>
                      </a:lnTo>
                      <a:lnTo>
                        <a:pt x="18" y="101"/>
                      </a:lnTo>
                      <a:lnTo>
                        <a:pt x="59" y="72"/>
                      </a:lnTo>
                      <a:lnTo>
                        <a:pt x="99" y="48"/>
                      </a:lnTo>
                      <a:lnTo>
                        <a:pt x="134" y="31"/>
                      </a:lnTo>
                      <a:lnTo>
                        <a:pt x="167" y="18"/>
                      </a:lnTo>
                      <a:lnTo>
                        <a:pt x="197" y="9"/>
                      </a:lnTo>
                      <a:lnTo>
                        <a:pt x="224" y="4"/>
                      </a:lnTo>
                      <a:lnTo>
                        <a:pt x="246" y="1"/>
                      </a:lnTo>
                      <a:lnTo>
                        <a:pt x="267"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0" name="Freeform 17"/>
                <p:cNvSpPr>
                  <a:spLocks/>
                </p:cNvSpPr>
                <p:nvPr/>
              </p:nvSpPr>
              <p:spPr bwMode="auto">
                <a:xfrm>
                  <a:off x="8154988" y="3300413"/>
                  <a:ext cx="295275" cy="392113"/>
                </a:xfrm>
                <a:custGeom>
                  <a:avLst/>
                  <a:gdLst/>
                  <a:ahLst/>
                  <a:cxnLst>
                    <a:cxn ang="0">
                      <a:pos x="93" y="0"/>
                    </a:cxn>
                    <a:cxn ang="0">
                      <a:pos x="114" y="3"/>
                    </a:cxn>
                    <a:cxn ang="0">
                      <a:pos x="134" y="13"/>
                    </a:cxn>
                    <a:cxn ang="0">
                      <a:pos x="151" y="28"/>
                    </a:cxn>
                    <a:cxn ang="0">
                      <a:pos x="165" y="46"/>
                    </a:cxn>
                    <a:cxn ang="0">
                      <a:pos x="177" y="69"/>
                    </a:cxn>
                    <a:cxn ang="0">
                      <a:pos x="184" y="95"/>
                    </a:cxn>
                    <a:cxn ang="0">
                      <a:pos x="186" y="123"/>
                    </a:cxn>
                    <a:cxn ang="0">
                      <a:pos x="184" y="152"/>
                    </a:cxn>
                    <a:cxn ang="0">
                      <a:pos x="177" y="177"/>
                    </a:cxn>
                    <a:cxn ang="0">
                      <a:pos x="165" y="200"/>
                    </a:cxn>
                    <a:cxn ang="0">
                      <a:pos x="151" y="219"/>
                    </a:cxn>
                    <a:cxn ang="0">
                      <a:pos x="134" y="233"/>
                    </a:cxn>
                    <a:cxn ang="0">
                      <a:pos x="114" y="244"/>
                    </a:cxn>
                    <a:cxn ang="0">
                      <a:pos x="93" y="247"/>
                    </a:cxn>
                    <a:cxn ang="0">
                      <a:pos x="72" y="244"/>
                    </a:cxn>
                    <a:cxn ang="0">
                      <a:pos x="52" y="233"/>
                    </a:cxn>
                    <a:cxn ang="0">
                      <a:pos x="35" y="219"/>
                    </a:cxn>
                    <a:cxn ang="0">
                      <a:pos x="21" y="200"/>
                    </a:cxn>
                    <a:cxn ang="0">
                      <a:pos x="9" y="177"/>
                    </a:cxn>
                    <a:cxn ang="0">
                      <a:pos x="2" y="152"/>
                    </a:cxn>
                    <a:cxn ang="0">
                      <a:pos x="0" y="123"/>
                    </a:cxn>
                    <a:cxn ang="0">
                      <a:pos x="2" y="95"/>
                    </a:cxn>
                    <a:cxn ang="0">
                      <a:pos x="9" y="69"/>
                    </a:cxn>
                    <a:cxn ang="0">
                      <a:pos x="21" y="46"/>
                    </a:cxn>
                    <a:cxn ang="0">
                      <a:pos x="35" y="28"/>
                    </a:cxn>
                    <a:cxn ang="0">
                      <a:pos x="52" y="13"/>
                    </a:cxn>
                    <a:cxn ang="0">
                      <a:pos x="72" y="3"/>
                    </a:cxn>
                    <a:cxn ang="0">
                      <a:pos x="93" y="0"/>
                    </a:cxn>
                  </a:cxnLst>
                  <a:rect l="0" t="0" r="r" b="b"/>
                  <a:pathLst>
                    <a:path w="186" h="247">
                      <a:moveTo>
                        <a:pt x="93" y="0"/>
                      </a:moveTo>
                      <a:lnTo>
                        <a:pt x="114" y="3"/>
                      </a:lnTo>
                      <a:lnTo>
                        <a:pt x="134" y="13"/>
                      </a:lnTo>
                      <a:lnTo>
                        <a:pt x="151" y="28"/>
                      </a:lnTo>
                      <a:lnTo>
                        <a:pt x="165" y="46"/>
                      </a:lnTo>
                      <a:lnTo>
                        <a:pt x="177" y="69"/>
                      </a:lnTo>
                      <a:lnTo>
                        <a:pt x="184" y="95"/>
                      </a:lnTo>
                      <a:lnTo>
                        <a:pt x="186" y="123"/>
                      </a:lnTo>
                      <a:lnTo>
                        <a:pt x="184" y="152"/>
                      </a:lnTo>
                      <a:lnTo>
                        <a:pt x="177" y="177"/>
                      </a:lnTo>
                      <a:lnTo>
                        <a:pt x="165" y="200"/>
                      </a:lnTo>
                      <a:lnTo>
                        <a:pt x="151" y="219"/>
                      </a:lnTo>
                      <a:lnTo>
                        <a:pt x="134" y="233"/>
                      </a:lnTo>
                      <a:lnTo>
                        <a:pt x="114" y="244"/>
                      </a:lnTo>
                      <a:lnTo>
                        <a:pt x="93" y="247"/>
                      </a:lnTo>
                      <a:lnTo>
                        <a:pt x="72" y="244"/>
                      </a:lnTo>
                      <a:lnTo>
                        <a:pt x="52" y="233"/>
                      </a:lnTo>
                      <a:lnTo>
                        <a:pt x="35" y="219"/>
                      </a:lnTo>
                      <a:lnTo>
                        <a:pt x="21" y="200"/>
                      </a:lnTo>
                      <a:lnTo>
                        <a:pt x="9" y="177"/>
                      </a:lnTo>
                      <a:lnTo>
                        <a:pt x="2" y="152"/>
                      </a:lnTo>
                      <a:lnTo>
                        <a:pt x="0" y="123"/>
                      </a:lnTo>
                      <a:lnTo>
                        <a:pt x="2" y="95"/>
                      </a:lnTo>
                      <a:lnTo>
                        <a:pt x="9" y="69"/>
                      </a:lnTo>
                      <a:lnTo>
                        <a:pt x="21" y="46"/>
                      </a:lnTo>
                      <a:lnTo>
                        <a:pt x="35" y="28"/>
                      </a:lnTo>
                      <a:lnTo>
                        <a:pt x="52" y="13"/>
                      </a:lnTo>
                      <a:lnTo>
                        <a:pt x="72" y="3"/>
                      </a:lnTo>
                      <a:lnTo>
                        <a:pt x="9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1" name="Freeform 18"/>
                <p:cNvSpPr>
                  <a:spLocks/>
                </p:cNvSpPr>
                <p:nvPr/>
              </p:nvSpPr>
              <p:spPr bwMode="auto">
                <a:xfrm>
                  <a:off x="8189913" y="3321050"/>
                  <a:ext cx="250825" cy="331788"/>
                </a:xfrm>
                <a:custGeom>
                  <a:avLst/>
                  <a:gdLst/>
                  <a:ahLst/>
                  <a:cxnLst>
                    <a:cxn ang="0">
                      <a:pos x="79" y="0"/>
                    </a:cxn>
                    <a:cxn ang="0">
                      <a:pos x="100" y="4"/>
                    </a:cxn>
                    <a:cxn ang="0">
                      <a:pos x="118" y="15"/>
                    </a:cxn>
                    <a:cxn ang="0">
                      <a:pos x="134" y="31"/>
                    </a:cxn>
                    <a:cxn ang="0">
                      <a:pos x="147" y="52"/>
                    </a:cxn>
                    <a:cxn ang="0">
                      <a:pos x="155" y="77"/>
                    </a:cxn>
                    <a:cxn ang="0">
                      <a:pos x="158" y="104"/>
                    </a:cxn>
                    <a:cxn ang="0">
                      <a:pos x="155" y="132"/>
                    </a:cxn>
                    <a:cxn ang="0">
                      <a:pos x="147" y="157"/>
                    </a:cxn>
                    <a:cxn ang="0">
                      <a:pos x="134" y="178"/>
                    </a:cxn>
                    <a:cxn ang="0">
                      <a:pos x="118" y="194"/>
                    </a:cxn>
                    <a:cxn ang="0">
                      <a:pos x="100" y="205"/>
                    </a:cxn>
                    <a:cxn ang="0">
                      <a:pos x="79" y="209"/>
                    </a:cxn>
                    <a:cxn ang="0">
                      <a:pos x="58" y="205"/>
                    </a:cxn>
                    <a:cxn ang="0">
                      <a:pos x="39" y="194"/>
                    </a:cxn>
                    <a:cxn ang="0">
                      <a:pos x="24" y="178"/>
                    </a:cxn>
                    <a:cxn ang="0">
                      <a:pos x="11" y="157"/>
                    </a:cxn>
                    <a:cxn ang="0">
                      <a:pos x="3" y="132"/>
                    </a:cxn>
                    <a:cxn ang="0">
                      <a:pos x="0" y="104"/>
                    </a:cxn>
                    <a:cxn ang="0">
                      <a:pos x="3" y="77"/>
                    </a:cxn>
                    <a:cxn ang="0">
                      <a:pos x="11" y="52"/>
                    </a:cxn>
                    <a:cxn ang="0">
                      <a:pos x="24" y="31"/>
                    </a:cxn>
                    <a:cxn ang="0">
                      <a:pos x="39" y="15"/>
                    </a:cxn>
                    <a:cxn ang="0">
                      <a:pos x="58" y="4"/>
                    </a:cxn>
                    <a:cxn ang="0">
                      <a:pos x="79" y="0"/>
                    </a:cxn>
                  </a:cxnLst>
                  <a:rect l="0" t="0" r="r" b="b"/>
                  <a:pathLst>
                    <a:path w="158" h="209">
                      <a:moveTo>
                        <a:pt x="79" y="0"/>
                      </a:moveTo>
                      <a:lnTo>
                        <a:pt x="100" y="4"/>
                      </a:lnTo>
                      <a:lnTo>
                        <a:pt x="118" y="15"/>
                      </a:lnTo>
                      <a:lnTo>
                        <a:pt x="134" y="31"/>
                      </a:lnTo>
                      <a:lnTo>
                        <a:pt x="147" y="52"/>
                      </a:lnTo>
                      <a:lnTo>
                        <a:pt x="155" y="77"/>
                      </a:lnTo>
                      <a:lnTo>
                        <a:pt x="158" y="104"/>
                      </a:lnTo>
                      <a:lnTo>
                        <a:pt x="155" y="132"/>
                      </a:lnTo>
                      <a:lnTo>
                        <a:pt x="147" y="157"/>
                      </a:lnTo>
                      <a:lnTo>
                        <a:pt x="134" y="178"/>
                      </a:lnTo>
                      <a:lnTo>
                        <a:pt x="118" y="194"/>
                      </a:lnTo>
                      <a:lnTo>
                        <a:pt x="100" y="205"/>
                      </a:lnTo>
                      <a:lnTo>
                        <a:pt x="79" y="209"/>
                      </a:lnTo>
                      <a:lnTo>
                        <a:pt x="58" y="205"/>
                      </a:lnTo>
                      <a:lnTo>
                        <a:pt x="39" y="194"/>
                      </a:lnTo>
                      <a:lnTo>
                        <a:pt x="24" y="178"/>
                      </a:lnTo>
                      <a:lnTo>
                        <a:pt x="11" y="157"/>
                      </a:lnTo>
                      <a:lnTo>
                        <a:pt x="3" y="132"/>
                      </a:lnTo>
                      <a:lnTo>
                        <a:pt x="0" y="104"/>
                      </a:lnTo>
                      <a:lnTo>
                        <a:pt x="3" y="77"/>
                      </a:lnTo>
                      <a:lnTo>
                        <a:pt x="11" y="52"/>
                      </a:lnTo>
                      <a:lnTo>
                        <a:pt x="24" y="31"/>
                      </a:lnTo>
                      <a:lnTo>
                        <a:pt x="39" y="15"/>
                      </a:lnTo>
                      <a:lnTo>
                        <a:pt x="58" y="4"/>
                      </a:lnTo>
                      <a:lnTo>
                        <a:pt x="79"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2" name="Freeform 19"/>
                <p:cNvSpPr>
                  <a:spLocks/>
                </p:cNvSpPr>
                <p:nvPr/>
              </p:nvSpPr>
              <p:spPr bwMode="auto">
                <a:xfrm>
                  <a:off x="7353301" y="3221038"/>
                  <a:ext cx="293688" cy="334963"/>
                </a:xfrm>
                <a:custGeom>
                  <a:avLst/>
                  <a:gdLst/>
                  <a:ahLst/>
                  <a:cxnLst>
                    <a:cxn ang="0">
                      <a:pos x="76" y="0"/>
                    </a:cxn>
                    <a:cxn ang="0">
                      <a:pos x="84" y="8"/>
                    </a:cxn>
                    <a:cxn ang="0">
                      <a:pos x="92" y="17"/>
                    </a:cxn>
                    <a:cxn ang="0">
                      <a:pos x="102" y="29"/>
                    </a:cxn>
                    <a:cxn ang="0">
                      <a:pos x="115" y="42"/>
                    </a:cxn>
                    <a:cxn ang="0">
                      <a:pos x="127" y="58"/>
                    </a:cxn>
                    <a:cxn ang="0">
                      <a:pos x="140" y="75"/>
                    </a:cxn>
                    <a:cxn ang="0">
                      <a:pos x="153" y="94"/>
                    </a:cxn>
                    <a:cxn ang="0">
                      <a:pos x="165" y="112"/>
                    </a:cxn>
                    <a:cxn ang="0">
                      <a:pos x="175" y="129"/>
                    </a:cxn>
                    <a:cxn ang="0">
                      <a:pos x="181" y="146"/>
                    </a:cxn>
                    <a:cxn ang="0">
                      <a:pos x="185" y="163"/>
                    </a:cxn>
                    <a:cxn ang="0">
                      <a:pos x="184" y="178"/>
                    </a:cxn>
                    <a:cxn ang="0">
                      <a:pos x="178" y="190"/>
                    </a:cxn>
                    <a:cxn ang="0">
                      <a:pos x="169" y="199"/>
                    </a:cxn>
                    <a:cxn ang="0">
                      <a:pos x="152" y="206"/>
                    </a:cxn>
                    <a:cxn ang="0">
                      <a:pos x="123" y="211"/>
                    </a:cxn>
                    <a:cxn ang="0">
                      <a:pos x="97" y="211"/>
                    </a:cxn>
                    <a:cxn ang="0">
                      <a:pos x="75" y="207"/>
                    </a:cxn>
                    <a:cxn ang="0">
                      <a:pos x="56" y="199"/>
                    </a:cxn>
                    <a:cxn ang="0">
                      <a:pos x="40" y="189"/>
                    </a:cxn>
                    <a:cxn ang="0">
                      <a:pos x="27" y="175"/>
                    </a:cxn>
                    <a:cxn ang="0">
                      <a:pos x="17" y="159"/>
                    </a:cxn>
                    <a:cxn ang="0">
                      <a:pos x="9" y="142"/>
                    </a:cxn>
                    <a:cxn ang="0">
                      <a:pos x="4" y="125"/>
                    </a:cxn>
                    <a:cxn ang="0">
                      <a:pos x="0" y="107"/>
                    </a:cxn>
                    <a:cxn ang="0">
                      <a:pos x="0" y="86"/>
                    </a:cxn>
                    <a:cxn ang="0">
                      <a:pos x="5" y="67"/>
                    </a:cxn>
                    <a:cxn ang="0">
                      <a:pos x="15" y="50"/>
                    </a:cxn>
                    <a:cxn ang="0">
                      <a:pos x="27" y="35"/>
                    </a:cxn>
                    <a:cxn ang="0">
                      <a:pos x="42" y="24"/>
                    </a:cxn>
                    <a:cxn ang="0">
                      <a:pos x="54" y="13"/>
                    </a:cxn>
                    <a:cxn ang="0">
                      <a:pos x="65" y="6"/>
                    </a:cxn>
                    <a:cxn ang="0">
                      <a:pos x="73" y="1"/>
                    </a:cxn>
                    <a:cxn ang="0">
                      <a:pos x="76" y="0"/>
                    </a:cxn>
                  </a:cxnLst>
                  <a:rect l="0" t="0" r="r" b="b"/>
                  <a:pathLst>
                    <a:path w="185" h="211">
                      <a:moveTo>
                        <a:pt x="76" y="0"/>
                      </a:moveTo>
                      <a:lnTo>
                        <a:pt x="84" y="8"/>
                      </a:lnTo>
                      <a:lnTo>
                        <a:pt x="92" y="17"/>
                      </a:lnTo>
                      <a:lnTo>
                        <a:pt x="102" y="29"/>
                      </a:lnTo>
                      <a:lnTo>
                        <a:pt x="115" y="42"/>
                      </a:lnTo>
                      <a:lnTo>
                        <a:pt x="127" y="58"/>
                      </a:lnTo>
                      <a:lnTo>
                        <a:pt x="140" y="75"/>
                      </a:lnTo>
                      <a:lnTo>
                        <a:pt x="153" y="94"/>
                      </a:lnTo>
                      <a:lnTo>
                        <a:pt x="165" y="112"/>
                      </a:lnTo>
                      <a:lnTo>
                        <a:pt x="175" y="129"/>
                      </a:lnTo>
                      <a:lnTo>
                        <a:pt x="181" y="146"/>
                      </a:lnTo>
                      <a:lnTo>
                        <a:pt x="185" y="163"/>
                      </a:lnTo>
                      <a:lnTo>
                        <a:pt x="184" y="178"/>
                      </a:lnTo>
                      <a:lnTo>
                        <a:pt x="178" y="190"/>
                      </a:lnTo>
                      <a:lnTo>
                        <a:pt x="169" y="199"/>
                      </a:lnTo>
                      <a:lnTo>
                        <a:pt x="152" y="206"/>
                      </a:lnTo>
                      <a:lnTo>
                        <a:pt x="123" y="211"/>
                      </a:lnTo>
                      <a:lnTo>
                        <a:pt x="97" y="211"/>
                      </a:lnTo>
                      <a:lnTo>
                        <a:pt x="75" y="207"/>
                      </a:lnTo>
                      <a:lnTo>
                        <a:pt x="56" y="199"/>
                      </a:lnTo>
                      <a:lnTo>
                        <a:pt x="40" y="189"/>
                      </a:lnTo>
                      <a:lnTo>
                        <a:pt x="27" y="175"/>
                      </a:lnTo>
                      <a:lnTo>
                        <a:pt x="17" y="159"/>
                      </a:lnTo>
                      <a:lnTo>
                        <a:pt x="9" y="142"/>
                      </a:lnTo>
                      <a:lnTo>
                        <a:pt x="4" y="125"/>
                      </a:lnTo>
                      <a:lnTo>
                        <a:pt x="0" y="107"/>
                      </a:lnTo>
                      <a:lnTo>
                        <a:pt x="0" y="86"/>
                      </a:lnTo>
                      <a:lnTo>
                        <a:pt x="5" y="67"/>
                      </a:lnTo>
                      <a:lnTo>
                        <a:pt x="15" y="50"/>
                      </a:lnTo>
                      <a:lnTo>
                        <a:pt x="27" y="35"/>
                      </a:lnTo>
                      <a:lnTo>
                        <a:pt x="42" y="24"/>
                      </a:lnTo>
                      <a:lnTo>
                        <a:pt x="54" y="13"/>
                      </a:lnTo>
                      <a:lnTo>
                        <a:pt x="65" y="6"/>
                      </a:lnTo>
                      <a:lnTo>
                        <a:pt x="73" y="1"/>
                      </a:lnTo>
                      <a:lnTo>
                        <a:pt x="76"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3" name="Freeform 20"/>
                <p:cNvSpPr>
                  <a:spLocks/>
                </p:cNvSpPr>
                <p:nvPr/>
              </p:nvSpPr>
              <p:spPr bwMode="auto">
                <a:xfrm>
                  <a:off x="7446963" y="2992438"/>
                  <a:ext cx="665163" cy="558800"/>
                </a:xfrm>
                <a:custGeom>
                  <a:avLst/>
                  <a:gdLst/>
                  <a:ahLst/>
                  <a:cxnLst>
                    <a:cxn ang="0">
                      <a:pos x="296" y="0"/>
                    </a:cxn>
                    <a:cxn ang="0">
                      <a:pos x="317" y="0"/>
                    </a:cxn>
                    <a:cxn ang="0">
                      <a:pos x="333" y="1"/>
                    </a:cxn>
                    <a:cxn ang="0">
                      <a:pos x="346" y="3"/>
                    </a:cxn>
                    <a:cxn ang="0">
                      <a:pos x="355" y="5"/>
                    </a:cxn>
                    <a:cxn ang="0">
                      <a:pos x="361" y="7"/>
                    </a:cxn>
                    <a:cxn ang="0">
                      <a:pos x="363" y="8"/>
                    </a:cxn>
                    <a:cxn ang="0">
                      <a:pos x="385" y="42"/>
                    </a:cxn>
                    <a:cxn ang="0">
                      <a:pos x="401" y="77"/>
                    </a:cxn>
                    <a:cxn ang="0">
                      <a:pos x="411" y="111"/>
                    </a:cxn>
                    <a:cxn ang="0">
                      <a:pos x="418" y="144"/>
                    </a:cxn>
                    <a:cxn ang="0">
                      <a:pos x="419" y="173"/>
                    </a:cxn>
                    <a:cxn ang="0">
                      <a:pos x="419" y="201"/>
                    </a:cxn>
                    <a:cxn ang="0">
                      <a:pos x="417" y="223"/>
                    </a:cxn>
                    <a:cxn ang="0">
                      <a:pos x="414" y="240"/>
                    </a:cxn>
                    <a:cxn ang="0">
                      <a:pos x="411" y="251"/>
                    </a:cxn>
                    <a:cxn ang="0">
                      <a:pos x="410" y="255"/>
                    </a:cxn>
                    <a:cxn ang="0">
                      <a:pos x="389" y="273"/>
                    </a:cxn>
                    <a:cxn ang="0">
                      <a:pos x="364" y="289"/>
                    </a:cxn>
                    <a:cxn ang="0">
                      <a:pos x="336" y="305"/>
                    </a:cxn>
                    <a:cxn ang="0">
                      <a:pos x="308" y="318"/>
                    </a:cxn>
                    <a:cxn ang="0">
                      <a:pos x="276" y="329"/>
                    </a:cxn>
                    <a:cxn ang="0">
                      <a:pos x="243" y="339"/>
                    </a:cxn>
                    <a:cxn ang="0">
                      <a:pos x="212" y="346"/>
                    </a:cxn>
                    <a:cxn ang="0">
                      <a:pos x="180" y="350"/>
                    </a:cxn>
                    <a:cxn ang="0">
                      <a:pos x="148" y="352"/>
                    </a:cxn>
                    <a:cxn ang="0">
                      <a:pos x="119" y="351"/>
                    </a:cxn>
                    <a:cxn ang="0">
                      <a:pos x="92" y="347"/>
                    </a:cxn>
                    <a:cxn ang="0">
                      <a:pos x="68" y="339"/>
                    </a:cxn>
                    <a:cxn ang="0">
                      <a:pos x="48" y="329"/>
                    </a:cxn>
                    <a:cxn ang="0">
                      <a:pos x="31" y="313"/>
                    </a:cxn>
                    <a:cxn ang="0">
                      <a:pos x="21" y="294"/>
                    </a:cxn>
                    <a:cxn ang="0">
                      <a:pos x="9" y="261"/>
                    </a:cxn>
                    <a:cxn ang="0">
                      <a:pos x="2" y="231"/>
                    </a:cxn>
                    <a:cxn ang="0">
                      <a:pos x="0" y="205"/>
                    </a:cxn>
                    <a:cxn ang="0">
                      <a:pos x="0" y="181"/>
                    </a:cxn>
                    <a:cxn ang="0">
                      <a:pos x="4" y="162"/>
                    </a:cxn>
                    <a:cxn ang="0">
                      <a:pos x="8" y="147"/>
                    </a:cxn>
                    <a:cxn ang="0">
                      <a:pos x="12" y="133"/>
                    </a:cxn>
                    <a:cxn ang="0">
                      <a:pos x="17" y="124"/>
                    </a:cxn>
                    <a:cxn ang="0">
                      <a:pos x="20" y="119"/>
                    </a:cxn>
                    <a:cxn ang="0">
                      <a:pos x="21" y="118"/>
                    </a:cxn>
                    <a:cxn ang="0">
                      <a:pos x="66" y="86"/>
                    </a:cxn>
                    <a:cxn ang="0">
                      <a:pos x="108" y="59"/>
                    </a:cxn>
                    <a:cxn ang="0">
                      <a:pos x="147" y="40"/>
                    </a:cxn>
                    <a:cxn ang="0">
                      <a:pos x="183" y="24"/>
                    </a:cxn>
                    <a:cxn ang="0">
                      <a:pos x="215" y="13"/>
                    </a:cxn>
                    <a:cxn ang="0">
                      <a:pos x="246" y="5"/>
                    </a:cxn>
                    <a:cxn ang="0">
                      <a:pos x="273" y="1"/>
                    </a:cxn>
                    <a:cxn ang="0">
                      <a:pos x="296" y="0"/>
                    </a:cxn>
                  </a:cxnLst>
                  <a:rect l="0" t="0" r="r" b="b"/>
                  <a:pathLst>
                    <a:path w="419" h="352">
                      <a:moveTo>
                        <a:pt x="296" y="0"/>
                      </a:moveTo>
                      <a:lnTo>
                        <a:pt x="317" y="0"/>
                      </a:lnTo>
                      <a:lnTo>
                        <a:pt x="333" y="1"/>
                      </a:lnTo>
                      <a:lnTo>
                        <a:pt x="346" y="3"/>
                      </a:lnTo>
                      <a:lnTo>
                        <a:pt x="355" y="5"/>
                      </a:lnTo>
                      <a:lnTo>
                        <a:pt x="361" y="7"/>
                      </a:lnTo>
                      <a:lnTo>
                        <a:pt x="363" y="8"/>
                      </a:lnTo>
                      <a:lnTo>
                        <a:pt x="385" y="42"/>
                      </a:lnTo>
                      <a:lnTo>
                        <a:pt x="401" y="77"/>
                      </a:lnTo>
                      <a:lnTo>
                        <a:pt x="411" y="111"/>
                      </a:lnTo>
                      <a:lnTo>
                        <a:pt x="418" y="144"/>
                      </a:lnTo>
                      <a:lnTo>
                        <a:pt x="419" y="173"/>
                      </a:lnTo>
                      <a:lnTo>
                        <a:pt x="419" y="201"/>
                      </a:lnTo>
                      <a:lnTo>
                        <a:pt x="417" y="223"/>
                      </a:lnTo>
                      <a:lnTo>
                        <a:pt x="414" y="240"/>
                      </a:lnTo>
                      <a:lnTo>
                        <a:pt x="411" y="251"/>
                      </a:lnTo>
                      <a:lnTo>
                        <a:pt x="410" y="255"/>
                      </a:lnTo>
                      <a:lnTo>
                        <a:pt x="389" y="273"/>
                      </a:lnTo>
                      <a:lnTo>
                        <a:pt x="364" y="289"/>
                      </a:lnTo>
                      <a:lnTo>
                        <a:pt x="336" y="305"/>
                      </a:lnTo>
                      <a:lnTo>
                        <a:pt x="308" y="318"/>
                      </a:lnTo>
                      <a:lnTo>
                        <a:pt x="276" y="329"/>
                      </a:lnTo>
                      <a:lnTo>
                        <a:pt x="243" y="339"/>
                      </a:lnTo>
                      <a:lnTo>
                        <a:pt x="212" y="346"/>
                      </a:lnTo>
                      <a:lnTo>
                        <a:pt x="180" y="350"/>
                      </a:lnTo>
                      <a:lnTo>
                        <a:pt x="148" y="352"/>
                      </a:lnTo>
                      <a:lnTo>
                        <a:pt x="119" y="351"/>
                      </a:lnTo>
                      <a:lnTo>
                        <a:pt x="92" y="347"/>
                      </a:lnTo>
                      <a:lnTo>
                        <a:pt x="68" y="339"/>
                      </a:lnTo>
                      <a:lnTo>
                        <a:pt x="48" y="329"/>
                      </a:lnTo>
                      <a:lnTo>
                        <a:pt x="31" y="313"/>
                      </a:lnTo>
                      <a:lnTo>
                        <a:pt x="21" y="294"/>
                      </a:lnTo>
                      <a:lnTo>
                        <a:pt x="9" y="261"/>
                      </a:lnTo>
                      <a:lnTo>
                        <a:pt x="2" y="231"/>
                      </a:lnTo>
                      <a:lnTo>
                        <a:pt x="0" y="205"/>
                      </a:lnTo>
                      <a:lnTo>
                        <a:pt x="0" y="181"/>
                      </a:lnTo>
                      <a:lnTo>
                        <a:pt x="4" y="162"/>
                      </a:lnTo>
                      <a:lnTo>
                        <a:pt x="8" y="147"/>
                      </a:lnTo>
                      <a:lnTo>
                        <a:pt x="12" y="133"/>
                      </a:lnTo>
                      <a:lnTo>
                        <a:pt x="17" y="124"/>
                      </a:lnTo>
                      <a:lnTo>
                        <a:pt x="20" y="119"/>
                      </a:lnTo>
                      <a:lnTo>
                        <a:pt x="21" y="118"/>
                      </a:lnTo>
                      <a:lnTo>
                        <a:pt x="66" y="86"/>
                      </a:lnTo>
                      <a:lnTo>
                        <a:pt x="108" y="59"/>
                      </a:lnTo>
                      <a:lnTo>
                        <a:pt x="147" y="40"/>
                      </a:lnTo>
                      <a:lnTo>
                        <a:pt x="183" y="24"/>
                      </a:lnTo>
                      <a:lnTo>
                        <a:pt x="215" y="13"/>
                      </a:lnTo>
                      <a:lnTo>
                        <a:pt x="246" y="5"/>
                      </a:lnTo>
                      <a:lnTo>
                        <a:pt x="273" y="1"/>
                      </a:lnTo>
                      <a:lnTo>
                        <a:pt x="296"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4" name="Freeform 21"/>
                <p:cNvSpPr>
                  <a:spLocks/>
                </p:cNvSpPr>
                <p:nvPr/>
              </p:nvSpPr>
              <p:spPr bwMode="auto">
                <a:xfrm>
                  <a:off x="7810501" y="2994025"/>
                  <a:ext cx="344488" cy="457200"/>
                </a:xfrm>
                <a:custGeom>
                  <a:avLst/>
                  <a:gdLst/>
                  <a:ahLst/>
                  <a:cxnLst>
                    <a:cxn ang="0">
                      <a:pos x="109" y="0"/>
                    </a:cxn>
                    <a:cxn ang="0">
                      <a:pos x="134" y="4"/>
                    </a:cxn>
                    <a:cxn ang="0">
                      <a:pos x="156" y="15"/>
                    </a:cxn>
                    <a:cxn ang="0">
                      <a:pos x="176" y="32"/>
                    </a:cxn>
                    <a:cxn ang="0">
                      <a:pos x="193" y="55"/>
                    </a:cxn>
                    <a:cxn ang="0">
                      <a:pos x="206" y="81"/>
                    </a:cxn>
                    <a:cxn ang="0">
                      <a:pos x="214" y="111"/>
                    </a:cxn>
                    <a:cxn ang="0">
                      <a:pos x="217" y="144"/>
                    </a:cxn>
                    <a:cxn ang="0">
                      <a:pos x="214" y="177"/>
                    </a:cxn>
                    <a:cxn ang="0">
                      <a:pos x="206" y="208"/>
                    </a:cxn>
                    <a:cxn ang="0">
                      <a:pos x="193" y="234"/>
                    </a:cxn>
                    <a:cxn ang="0">
                      <a:pos x="176" y="256"/>
                    </a:cxn>
                    <a:cxn ang="0">
                      <a:pos x="156" y="273"/>
                    </a:cxn>
                    <a:cxn ang="0">
                      <a:pos x="134" y="284"/>
                    </a:cxn>
                    <a:cxn ang="0">
                      <a:pos x="109" y="288"/>
                    </a:cxn>
                    <a:cxn ang="0">
                      <a:pos x="84" y="284"/>
                    </a:cxn>
                    <a:cxn ang="0">
                      <a:pos x="60" y="273"/>
                    </a:cxn>
                    <a:cxn ang="0">
                      <a:pos x="40" y="256"/>
                    </a:cxn>
                    <a:cxn ang="0">
                      <a:pos x="23" y="234"/>
                    </a:cxn>
                    <a:cxn ang="0">
                      <a:pos x="10" y="208"/>
                    </a:cxn>
                    <a:cxn ang="0">
                      <a:pos x="2" y="177"/>
                    </a:cxn>
                    <a:cxn ang="0">
                      <a:pos x="0" y="144"/>
                    </a:cxn>
                    <a:cxn ang="0">
                      <a:pos x="2" y="111"/>
                    </a:cxn>
                    <a:cxn ang="0">
                      <a:pos x="10" y="81"/>
                    </a:cxn>
                    <a:cxn ang="0">
                      <a:pos x="23" y="55"/>
                    </a:cxn>
                    <a:cxn ang="0">
                      <a:pos x="40" y="32"/>
                    </a:cxn>
                    <a:cxn ang="0">
                      <a:pos x="60" y="15"/>
                    </a:cxn>
                    <a:cxn ang="0">
                      <a:pos x="84" y="4"/>
                    </a:cxn>
                    <a:cxn ang="0">
                      <a:pos x="109" y="0"/>
                    </a:cxn>
                  </a:cxnLst>
                  <a:rect l="0" t="0" r="r" b="b"/>
                  <a:pathLst>
                    <a:path w="217" h="288">
                      <a:moveTo>
                        <a:pt x="109" y="0"/>
                      </a:moveTo>
                      <a:lnTo>
                        <a:pt x="134" y="4"/>
                      </a:lnTo>
                      <a:lnTo>
                        <a:pt x="156" y="15"/>
                      </a:lnTo>
                      <a:lnTo>
                        <a:pt x="176" y="32"/>
                      </a:lnTo>
                      <a:lnTo>
                        <a:pt x="193" y="55"/>
                      </a:lnTo>
                      <a:lnTo>
                        <a:pt x="206" y="81"/>
                      </a:lnTo>
                      <a:lnTo>
                        <a:pt x="214" y="111"/>
                      </a:lnTo>
                      <a:lnTo>
                        <a:pt x="217" y="144"/>
                      </a:lnTo>
                      <a:lnTo>
                        <a:pt x="214" y="177"/>
                      </a:lnTo>
                      <a:lnTo>
                        <a:pt x="206" y="208"/>
                      </a:lnTo>
                      <a:lnTo>
                        <a:pt x="193" y="234"/>
                      </a:lnTo>
                      <a:lnTo>
                        <a:pt x="176" y="256"/>
                      </a:lnTo>
                      <a:lnTo>
                        <a:pt x="156" y="273"/>
                      </a:lnTo>
                      <a:lnTo>
                        <a:pt x="134" y="284"/>
                      </a:lnTo>
                      <a:lnTo>
                        <a:pt x="109" y="288"/>
                      </a:lnTo>
                      <a:lnTo>
                        <a:pt x="84" y="284"/>
                      </a:lnTo>
                      <a:lnTo>
                        <a:pt x="60" y="273"/>
                      </a:lnTo>
                      <a:lnTo>
                        <a:pt x="40" y="256"/>
                      </a:lnTo>
                      <a:lnTo>
                        <a:pt x="23" y="234"/>
                      </a:lnTo>
                      <a:lnTo>
                        <a:pt x="10" y="208"/>
                      </a:lnTo>
                      <a:lnTo>
                        <a:pt x="2" y="177"/>
                      </a:lnTo>
                      <a:lnTo>
                        <a:pt x="0" y="144"/>
                      </a:lnTo>
                      <a:lnTo>
                        <a:pt x="2" y="111"/>
                      </a:lnTo>
                      <a:lnTo>
                        <a:pt x="10" y="81"/>
                      </a:lnTo>
                      <a:lnTo>
                        <a:pt x="23" y="55"/>
                      </a:lnTo>
                      <a:lnTo>
                        <a:pt x="40" y="32"/>
                      </a:lnTo>
                      <a:lnTo>
                        <a:pt x="60" y="15"/>
                      </a:lnTo>
                      <a:lnTo>
                        <a:pt x="84" y="4"/>
                      </a:lnTo>
                      <a:lnTo>
                        <a:pt x="109"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5" name="Freeform 22"/>
                <p:cNvSpPr>
                  <a:spLocks/>
                </p:cNvSpPr>
                <p:nvPr/>
              </p:nvSpPr>
              <p:spPr bwMode="auto">
                <a:xfrm>
                  <a:off x="7851776" y="3019425"/>
                  <a:ext cx="290513" cy="385763"/>
                </a:xfrm>
                <a:custGeom>
                  <a:avLst/>
                  <a:gdLst/>
                  <a:ahLst/>
                  <a:cxnLst>
                    <a:cxn ang="0">
                      <a:pos x="91" y="0"/>
                    </a:cxn>
                    <a:cxn ang="0">
                      <a:pos x="112" y="3"/>
                    </a:cxn>
                    <a:cxn ang="0">
                      <a:pos x="131" y="12"/>
                    </a:cxn>
                    <a:cxn ang="0">
                      <a:pos x="149" y="27"/>
                    </a:cxn>
                    <a:cxn ang="0">
                      <a:pos x="163" y="45"/>
                    </a:cxn>
                    <a:cxn ang="0">
                      <a:pos x="174" y="68"/>
                    </a:cxn>
                    <a:cxn ang="0">
                      <a:pos x="180" y="94"/>
                    </a:cxn>
                    <a:cxn ang="0">
                      <a:pos x="183" y="122"/>
                    </a:cxn>
                    <a:cxn ang="0">
                      <a:pos x="180" y="149"/>
                    </a:cxn>
                    <a:cxn ang="0">
                      <a:pos x="174" y="174"/>
                    </a:cxn>
                    <a:cxn ang="0">
                      <a:pos x="163" y="197"/>
                    </a:cxn>
                    <a:cxn ang="0">
                      <a:pos x="149" y="217"/>
                    </a:cxn>
                    <a:cxn ang="0">
                      <a:pos x="131" y="231"/>
                    </a:cxn>
                    <a:cxn ang="0">
                      <a:pos x="112" y="240"/>
                    </a:cxn>
                    <a:cxn ang="0">
                      <a:pos x="91" y="243"/>
                    </a:cxn>
                    <a:cxn ang="0">
                      <a:pos x="70" y="240"/>
                    </a:cxn>
                    <a:cxn ang="0">
                      <a:pos x="51" y="231"/>
                    </a:cxn>
                    <a:cxn ang="0">
                      <a:pos x="34" y="217"/>
                    </a:cxn>
                    <a:cxn ang="0">
                      <a:pos x="20" y="197"/>
                    </a:cxn>
                    <a:cxn ang="0">
                      <a:pos x="9" y="174"/>
                    </a:cxn>
                    <a:cxn ang="0">
                      <a:pos x="3" y="149"/>
                    </a:cxn>
                    <a:cxn ang="0">
                      <a:pos x="0" y="122"/>
                    </a:cxn>
                    <a:cxn ang="0">
                      <a:pos x="3" y="94"/>
                    </a:cxn>
                    <a:cxn ang="0">
                      <a:pos x="9" y="68"/>
                    </a:cxn>
                    <a:cxn ang="0">
                      <a:pos x="20" y="45"/>
                    </a:cxn>
                    <a:cxn ang="0">
                      <a:pos x="34" y="27"/>
                    </a:cxn>
                    <a:cxn ang="0">
                      <a:pos x="51" y="12"/>
                    </a:cxn>
                    <a:cxn ang="0">
                      <a:pos x="70" y="3"/>
                    </a:cxn>
                    <a:cxn ang="0">
                      <a:pos x="91" y="0"/>
                    </a:cxn>
                  </a:cxnLst>
                  <a:rect l="0" t="0" r="r" b="b"/>
                  <a:pathLst>
                    <a:path w="183" h="243">
                      <a:moveTo>
                        <a:pt x="91" y="0"/>
                      </a:moveTo>
                      <a:lnTo>
                        <a:pt x="112" y="3"/>
                      </a:lnTo>
                      <a:lnTo>
                        <a:pt x="131" y="12"/>
                      </a:lnTo>
                      <a:lnTo>
                        <a:pt x="149" y="27"/>
                      </a:lnTo>
                      <a:lnTo>
                        <a:pt x="163" y="45"/>
                      </a:lnTo>
                      <a:lnTo>
                        <a:pt x="174" y="68"/>
                      </a:lnTo>
                      <a:lnTo>
                        <a:pt x="180" y="94"/>
                      </a:lnTo>
                      <a:lnTo>
                        <a:pt x="183" y="122"/>
                      </a:lnTo>
                      <a:lnTo>
                        <a:pt x="180" y="149"/>
                      </a:lnTo>
                      <a:lnTo>
                        <a:pt x="174" y="174"/>
                      </a:lnTo>
                      <a:lnTo>
                        <a:pt x="163" y="197"/>
                      </a:lnTo>
                      <a:lnTo>
                        <a:pt x="149" y="217"/>
                      </a:lnTo>
                      <a:lnTo>
                        <a:pt x="131" y="231"/>
                      </a:lnTo>
                      <a:lnTo>
                        <a:pt x="112" y="240"/>
                      </a:lnTo>
                      <a:lnTo>
                        <a:pt x="91" y="243"/>
                      </a:lnTo>
                      <a:lnTo>
                        <a:pt x="70" y="240"/>
                      </a:lnTo>
                      <a:lnTo>
                        <a:pt x="51" y="231"/>
                      </a:lnTo>
                      <a:lnTo>
                        <a:pt x="34" y="217"/>
                      </a:lnTo>
                      <a:lnTo>
                        <a:pt x="20" y="197"/>
                      </a:lnTo>
                      <a:lnTo>
                        <a:pt x="9" y="174"/>
                      </a:lnTo>
                      <a:lnTo>
                        <a:pt x="3" y="149"/>
                      </a:lnTo>
                      <a:lnTo>
                        <a:pt x="0" y="122"/>
                      </a:lnTo>
                      <a:lnTo>
                        <a:pt x="3" y="94"/>
                      </a:lnTo>
                      <a:lnTo>
                        <a:pt x="9" y="68"/>
                      </a:lnTo>
                      <a:lnTo>
                        <a:pt x="20" y="45"/>
                      </a:lnTo>
                      <a:lnTo>
                        <a:pt x="34" y="27"/>
                      </a:lnTo>
                      <a:lnTo>
                        <a:pt x="51" y="12"/>
                      </a:lnTo>
                      <a:lnTo>
                        <a:pt x="70" y="3"/>
                      </a:lnTo>
                      <a:lnTo>
                        <a:pt x="91"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6" name="Freeform 23"/>
                <p:cNvSpPr>
                  <a:spLocks/>
                </p:cNvSpPr>
                <p:nvPr/>
              </p:nvSpPr>
              <p:spPr bwMode="auto">
                <a:xfrm>
                  <a:off x="8112126" y="1887538"/>
                  <a:ext cx="85725" cy="134938"/>
                </a:xfrm>
                <a:custGeom>
                  <a:avLst/>
                  <a:gdLst/>
                  <a:ahLst/>
                  <a:cxnLst>
                    <a:cxn ang="0">
                      <a:pos x="27" y="0"/>
                    </a:cxn>
                    <a:cxn ang="0">
                      <a:pos x="37" y="2"/>
                    </a:cxn>
                    <a:cxn ang="0">
                      <a:pos x="46" y="8"/>
                    </a:cxn>
                    <a:cxn ang="0">
                      <a:pos x="52" y="16"/>
                    </a:cxn>
                    <a:cxn ang="0">
                      <a:pos x="54" y="26"/>
                    </a:cxn>
                    <a:cxn ang="0">
                      <a:pos x="54" y="59"/>
                    </a:cxn>
                    <a:cxn ang="0">
                      <a:pos x="52" y="70"/>
                    </a:cxn>
                    <a:cxn ang="0">
                      <a:pos x="46" y="77"/>
                    </a:cxn>
                    <a:cxn ang="0">
                      <a:pos x="37" y="83"/>
                    </a:cxn>
                    <a:cxn ang="0">
                      <a:pos x="27" y="85"/>
                    </a:cxn>
                    <a:cxn ang="0">
                      <a:pos x="13" y="81"/>
                    </a:cxn>
                    <a:cxn ang="0">
                      <a:pos x="4" y="72"/>
                    </a:cxn>
                    <a:cxn ang="0">
                      <a:pos x="0" y="59"/>
                    </a:cxn>
                    <a:cxn ang="0">
                      <a:pos x="0" y="26"/>
                    </a:cxn>
                    <a:cxn ang="0">
                      <a:pos x="4" y="13"/>
                    </a:cxn>
                    <a:cxn ang="0">
                      <a:pos x="13" y="4"/>
                    </a:cxn>
                    <a:cxn ang="0">
                      <a:pos x="27" y="0"/>
                    </a:cxn>
                  </a:cxnLst>
                  <a:rect l="0" t="0" r="r" b="b"/>
                  <a:pathLst>
                    <a:path w="54" h="85">
                      <a:moveTo>
                        <a:pt x="27" y="0"/>
                      </a:moveTo>
                      <a:lnTo>
                        <a:pt x="37" y="2"/>
                      </a:lnTo>
                      <a:lnTo>
                        <a:pt x="46" y="8"/>
                      </a:lnTo>
                      <a:lnTo>
                        <a:pt x="52" y="16"/>
                      </a:lnTo>
                      <a:lnTo>
                        <a:pt x="54" y="26"/>
                      </a:lnTo>
                      <a:lnTo>
                        <a:pt x="54" y="59"/>
                      </a:lnTo>
                      <a:lnTo>
                        <a:pt x="52" y="70"/>
                      </a:lnTo>
                      <a:lnTo>
                        <a:pt x="46" y="77"/>
                      </a:lnTo>
                      <a:lnTo>
                        <a:pt x="37" y="83"/>
                      </a:lnTo>
                      <a:lnTo>
                        <a:pt x="27" y="85"/>
                      </a:lnTo>
                      <a:lnTo>
                        <a:pt x="13" y="81"/>
                      </a:lnTo>
                      <a:lnTo>
                        <a:pt x="4" y="72"/>
                      </a:lnTo>
                      <a:lnTo>
                        <a:pt x="0" y="59"/>
                      </a:lnTo>
                      <a:lnTo>
                        <a:pt x="0" y="26"/>
                      </a:lnTo>
                      <a:lnTo>
                        <a:pt x="4" y="13"/>
                      </a:lnTo>
                      <a:lnTo>
                        <a:pt x="13" y="4"/>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7" name="Freeform 24"/>
                <p:cNvSpPr>
                  <a:spLocks/>
                </p:cNvSpPr>
                <p:nvPr/>
              </p:nvSpPr>
              <p:spPr bwMode="auto">
                <a:xfrm>
                  <a:off x="7977188" y="1935163"/>
                  <a:ext cx="82550" cy="136525"/>
                </a:xfrm>
                <a:custGeom>
                  <a:avLst/>
                  <a:gdLst/>
                  <a:ahLst/>
                  <a:cxnLst>
                    <a:cxn ang="0">
                      <a:pos x="26" y="0"/>
                    </a:cxn>
                    <a:cxn ang="0">
                      <a:pos x="37" y="3"/>
                    </a:cxn>
                    <a:cxn ang="0">
                      <a:pos x="45" y="8"/>
                    </a:cxn>
                    <a:cxn ang="0">
                      <a:pos x="50" y="17"/>
                    </a:cxn>
                    <a:cxn ang="0">
                      <a:pos x="52" y="28"/>
                    </a:cxn>
                    <a:cxn ang="0">
                      <a:pos x="52" y="59"/>
                    </a:cxn>
                    <a:cxn ang="0">
                      <a:pos x="48" y="73"/>
                    </a:cxn>
                    <a:cxn ang="0">
                      <a:pos x="39" y="82"/>
                    </a:cxn>
                    <a:cxn ang="0">
                      <a:pos x="26" y="86"/>
                    </a:cxn>
                    <a:cxn ang="0">
                      <a:pos x="13" y="82"/>
                    </a:cxn>
                    <a:cxn ang="0">
                      <a:pos x="4" y="73"/>
                    </a:cxn>
                    <a:cxn ang="0">
                      <a:pos x="0" y="59"/>
                    </a:cxn>
                    <a:cxn ang="0">
                      <a:pos x="0" y="28"/>
                    </a:cxn>
                    <a:cxn ang="0">
                      <a:pos x="2" y="17"/>
                    </a:cxn>
                    <a:cxn ang="0">
                      <a:pos x="8" y="8"/>
                    </a:cxn>
                    <a:cxn ang="0">
                      <a:pos x="16" y="3"/>
                    </a:cxn>
                    <a:cxn ang="0">
                      <a:pos x="26" y="0"/>
                    </a:cxn>
                  </a:cxnLst>
                  <a:rect l="0" t="0" r="r" b="b"/>
                  <a:pathLst>
                    <a:path w="52" h="86">
                      <a:moveTo>
                        <a:pt x="26" y="0"/>
                      </a:moveTo>
                      <a:lnTo>
                        <a:pt x="37" y="3"/>
                      </a:lnTo>
                      <a:lnTo>
                        <a:pt x="45" y="8"/>
                      </a:lnTo>
                      <a:lnTo>
                        <a:pt x="50" y="17"/>
                      </a:lnTo>
                      <a:lnTo>
                        <a:pt x="52" y="28"/>
                      </a:lnTo>
                      <a:lnTo>
                        <a:pt x="52" y="59"/>
                      </a:lnTo>
                      <a:lnTo>
                        <a:pt x="48" y="73"/>
                      </a:lnTo>
                      <a:lnTo>
                        <a:pt x="39" y="82"/>
                      </a:lnTo>
                      <a:lnTo>
                        <a:pt x="26" y="86"/>
                      </a:lnTo>
                      <a:lnTo>
                        <a:pt x="13" y="82"/>
                      </a:lnTo>
                      <a:lnTo>
                        <a:pt x="4" y="73"/>
                      </a:lnTo>
                      <a:lnTo>
                        <a:pt x="0" y="59"/>
                      </a:lnTo>
                      <a:lnTo>
                        <a:pt x="0" y="28"/>
                      </a:lnTo>
                      <a:lnTo>
                        <a:pt x="2" y="17"/>
                      </a:lnTo>
                      <a:lnTo>
                        <a:pt x="8" y="8"/>
                      </a:lnTo>
                      <a:lnTo>
                        <a:pt x="16" y="3"/>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8" name="Freeform 25"/>
                <p:cNvSpPr>
                  <a:spLocks/>
                </p:cNvSpPr>
                <p:nvPr/>
              </p:nvSpPr>
              <p:spPr bwMode="auto">
                <a:xfrm>
                  <a:off x="7827963" y="1993900"/>
                  <a:ext cx="85725" cy="136525"/>
                </a:xfrm>
                <a:custGeom>
                  <a:avLst/>
                  <a:gdLst/>
                  <a:ahLst/>
                  <a:cxnLst>
                    <a:cxn ang="0">
                      <a:pos x="27" y="0"/>
                    </a:cxn>
                    <a:cxn ang="0">
                      <a:pos x="37" y="3"/>
                    </a:cxn>
                    <a:cxn ang="0">
                      <a:pos x="46" y="8"/>
                    </a:cxn>
                    <a:cxn ang="0">
                      <a:pos x="52" y="16"/>
                    </a:cxn>
                    <a:cxn ang="0">
                      <a:pos x="54" y="26"/>
                    </a:cxn>
                    <a:cxn ang="0">
                      <a:pos x="54" y="59"/>
                    </a:cxn>
                    <a:cxn ang="0">
                      <a:pos x="52" y="70"/>
                    </a:cxn>
                    <a:cxn ang="0">
                      <a:pos x="46" y="78"/>
                    </a:cxn>
                    <a:cxn ang="0">
                      <a:pos x="37" y="83"/>
                    </a:cxn>
                    <a:cxn ang="0">
                      <a:pos x="27" y="86"/>
                    </a:cxn>
                    <a:cxn ang="0">
                      <a:pos x="14" y="82"/>
                    </a:cxn>
                    <a:cxn ang="0">
                      <a:pos x="4" y="72"/>
                    </a:cxn>
                    <a:cxn ang="0">
                      <a:pos x="0" y="59"/>
                    </a:cxn>
                    <a:cxn ang="0">
                      <a:pos x="0" y="26"/>
                    </a:cxn>
                    <a:cxn ang="0">
                      <a:pos x="4" y="13"/>
                    </a:cxn>
                    <a:cxn ang="0">
                      <a:pos x="14" y="4"/>
                    </a:cxn>
                    <a:cxn ang="0">
                      <a:pos x="27" y="0"/>
                    </a:cxn>
                  </a:cxnLst>
                  <a:rect l="0" t="0" r="r" b="b"/>
                  <a:pathLst>
                    <a:path w="54" h="86">
                      <a:moveTo>
                        <a:pt x="27" y="0"/>
                      </a:moveTo>
                      <a:lnTo>
                        <a:pt x="37" y="3"/>
                      </a:lnTo>
                      <a:lnTo>
                        <a:pt x="46" y="8"/>
                      </a:lnTo>
                      <a:lnTo>
                        <a:pt x="52" y="16"/>
                      </a:lnTo>
                      <a:lnTo>
                        <a:pt x="54" y="26"/>
                      </a:lnTo>
                      <a:lnTo>
                        <a:pt x="54" y="59"/>
                      </a:lnTo>
                      <a:lnTo>
                        <a:pt x="52" y="70"/>
                      </a:lnTo>
                      <a:lnTo>
                        <a:pt x="46" y="78"/>
                      </a:lnTo>
                      <a:lnTo>
                        <a:pt x="37" y="83"/>
                      </a:lnTo>
                      <a:lnTo>
                        <a:pt x="27" y="86"/>
                      </a:lnTo>
                      <a:lnTo>
                        <a:pt x="14" y="82"/>
                      </a:lnTo>
                      <a:lnTo>
                        <a:pt x="4" y="72"/>
                      </a:lnTo>
                      <a:lnTo>
                        <a:pt x="0" y="59"/>
                      </a:lnTo>
                      <a:lnTo>
                        <a:pt x="0" y="26"/>
                      </a:lnTo>
                      <a:lnTo>
                        <a:pt x="4" y="13"/>
                      </a:lnTo>
                      <a:lnTo>
                        <a:pt x="14" y="4"/>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19" name="Freeform 26"/>
                <p:cNvSpPr>
                  <a:spLocks/>
                </p:cNvSpPr>
                <p:nvPr/>
              </p:nvSpPr>
              <p:spPr bwMode="auto">
                <a:xfrm>
                  <a:off x="7678738" y="2033588"/>
                  <a:ext cx="85725" cy="133350"/>
                </a:xfrm>
                <a:custGeom>
                  <a:avLst/>
                  <a:gdLst/>
                  <a:ahLst/>
                  <a:cxnLst>
                    <a:cxn ang="0">
                      <a:pos x="26" y="0"/>
                    </a:cxn>
                    <a:cxn ang="0">
                      <a:pos x="37" y="3"/>
                    </a:cxn>
                    <a:cxn ang="0">
                      <a:pos x="46" y="8"/>
                    </a:cxn>
                    <a:cxn ang="0">
                      <a:pos x="51" y="16"/>
                    </a:cxn>
                    <a:cxn ang="0">
                      <a:pos x="54" y="26"/>
                    </a:cxn>
                    <a:cxn ang="0">
                      <a:pos x="54" y="58"/>
                    </a:cxn>
                    <a:cxn ang="0">
                      <a:pos x="51" y="69"/>
                    </a:cxn>
                    <a:cxn ang="0">
                      <a:pos x="46" y="77"/>
                    </a:cxn>
                    <a:cxn ang="0">
                      <a:pos x="37" y="82"/>
                    </a:cxn>
                    <a:cxn ang="0">
                      <a:pos x="26" y="84"/>
                    </a:cxn>
                    <a:cxn ang="0">
                      <a:pos x="13" y="80"/>
                    </a:cxn>
                    <a:cxn ang="0">
                      <a:pos x="4" y="71"/>
                    </a:cxn>
                    <a:cxn ang="0">
                      <a:pos x="0" y="58"/>
                    </a:cxn>
                    <a:cxn ang="0">
                      <a:pos x="0" y="26"/>
                    </a:cxn>
                    <a:cxn ang="0">
                      <a:pos x="4" y="13"/>
                    </a:cxn>
                    <a:cxn ang="0">
                      <a:pos x="13" y="4"/>
                    </a:cxn>
                    <a:cxn ang="0">
                      <a:pos x="26" y="0"/>
                    </a:cxn>
                  </a:cxnLst>
                  <a:rect l="0" t="0" r="r" b="b"/>
                  <a:pathLst>
                    <a:path w="54" h="84">
                      <a:moveTo>
                        <a:pt x="26" y="0"/>
                      </a:moveTo>
                      <a:lnTo>
                        <a:pt x="37" y="3"/>
                      </a:lnTo>
                      <a:lnTo>
                        <a:pt x="46" y="8"/>
                      </a:lnTo>
                      <a:lnTo>
                        <a:pt x="51" y="16"/>
                      </a:lnTo>
                      <a:lnTo>
                        <a:pt x="54" y="26"/>
                      </a:lnTo>
                      <a:lnTo>
                        <a:pt x="54" y="58"/>
                      </a:lnTo>
                      <a:lnTo>
                        <a:pt x="51" y="69"/>
                      </a:lnTo>
                      <a:lnTo>
                        <a:pt x="46" y="77"/>
                      </a:lnTo>
                      <a:lnTo>
                        <a:pt x="37" y="82"/>
                      </a:lnTo>
                      <a:lnTo>
                        <a:pt x="26" y="84"/>
                      </a:lnTo>
                      <a:lnTo>
                        <a:pt x="13" y="80"/>
                      </a:lnTo>
                      <a:lnTo>
                        <a:pt x="4" y="71"/>
                      </a:lnTo>
                      <a:lnTo>
                        <a:pt x="0" y="58"/>
                      </a:lnTo>
                      <a:lnTo>
                        <a:pt x="0" y="26"/>
                      </a:lnTo>
                      <a:lnTo>
                        <a:pt x="4" y="13"/>
                      </a:lnTo>
                      <a:lnTo>
                        <a:pt x="13" y="4"/>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0" name="Freeform 27"/>
                <p:cNvSpPr>
                  <a:spLocks/>
                </p:cNvSpPr>
                <p:nvPr/>
              </p:nvSpPr>
              <p:spPr bwMode="auto">
                <a:xfrm>
                  <a:off x="7540626" y="2087563"/>
                  <a:ext cx="85725" cy="136525"/>
                </a:xfrm>
                <a:custGeom>
                  <a:avLst/>
                  <a:gdLst/>
                  <a:ahLst/>
                  <a:cxnLst>
                    <a:cxn ang="0">
                      <a:pos x="26" y="0"/>
                    </a:cxn>
                    <a:cxn ang="0">
                      <a:pos x="37" y="3"/>
                    </a:cxn>
                    <a:cxn ang="0">
                      <a:pos x="46" y="8"/>
                    </a:cxn>
                    <a:cxn ang="0">
                      <a:pos x="51" y="16"/>
                    </a:cxn>
                    <a:cxn ang="0">
                      <a:pos x="54" y="27"/>
                    </a:cxn>
                    <a:cxn ang="0">
                      <a:pos x="54" y="60"/>
                    </a:cxn>
                    <a:cxn ang="0">
                      <a:pos x="51" y="70"/>
                    </a:cxn>
                    <a:cxn ang="0">
                      <a:pos x="46" y="78"/>
                    </a:cxn>
                    <a:cxn ang="0">
                      <a:pos x="37" y="83"/>
                    </a:cxn>
                    <a:cxn ang="0">
                      <a:pos x="26" y="86"/>
                    </a:cxn>
                    <a:cxn ang="0">
                      <a:pos x="13" y="82"/>
                    </a:cxn>
                    <a:cxn ang="0">
                      <a:pos x="4" y="73"/>
                    </a:cxn>
                    <a:cxn ang="0">
                      <a:pos x="0" y="60"/>
                    </a:cxn>
                    <a:cxn ang="0">
                      <a:pos x="0" y="27"/>
                    </a:cxn>
                    <a:cxn ang="0">
                      <a:pos x="4" y="13"/>
                    </a:cxn>
                    <a:cxn ang="0">
                      <a:pos x="13" y="4"/>
                    </a:cxn>
                    <a:cxn ang="0">
                      <a:pos x="26" y="0"/>
                    </a:cxn>
                  </a:cxnLst>
                  <a:rect l="0" t="0" r="r" b="b"/>
                  <a:pathLst>
                    <a:path w="54" h="86">
                      <a:moveTo>
                        <a:pt x="26" y="0"/>
                      </a:moveTo>
                      <a:lnTo>
                        <a:pt x="37" y="3"/>
                      </a:lnTo>
                      <a:lnTo>
                        <a:pt x="46" y="8"/>
                      </a:lnTo>
                      <a:lnTo>
                        <a:pt x="51" y="16"/>
                      </a:lnTo>
                      <a:lnTo>
                        <a:pt x="54" y="27"/>
                      </a:lnTo>
                      <a:lnTo>
                        <a:pt x="54" y="60"/>
                      </a:lnTo>
                      <a:lnTo>
                        <a:pt x="51" y="70"/>
                      </a:lnTo>
                      <a:lnTo>
                        <a:pt x="46" y="78"/>
                      </a:lnTo>
                      <a:lnTo>
                        <a:pt x="37" y="83"/>
                      </a:lnTo>
                      <a:lnTo>
                        <a:pt x="26" y="86"/>
                      </a:lnTo>
                      <a:lnTo>
                        <a:pt x="13" y="82"/>
                      </a:lnTo>
                      <a:lnTo>
                        <a:pt x="4" y="73"/>
                      </a:lnTo>
                      <a:lnTo>
                        <a:pt x="0" y="60"/>
                      </a:lnTo>
                      <a:lnTo>
                        <a:pt x="0" y="27"/>
                      </a:lnTo>
                      <a:lnTo>
                        <a:pt x="4" y="13"/>
                      </a:lnTo>
                      <a:lnTo>
                        <a:pt x="13" y="4"/>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1" name="Freeform 28"/>
                <p:cNvSpPr>
                  <a:spLocks/>
                </p:cNvSpPr>
                <p:nvPr/>
              </p:nvSpPr>
              <p:spPr bwMode="auto">
                <a:xfrm>
                  <a:off x="7416801" y="2133600"/>
                  <a:ext cx="85725" cy="136525"/>
                </a:xfrm>
                <a:custGeom>
                  <a:avLst/>
                  <a:gdLst/>
                  <a:ahLst/>
                  <a:cxnLst>
                    <a:cxn ang="0">
                      <a:pos x="27" y="0"/>
                    </a:cxn>
                    <a:cxn ang="0">
                      <a:pos x="37" y="3"/>
                    </a:cxn>
                    <a:cxn ang="0">
                      <a:pos x="46" y="8"/>
                    </a:cxn>
                    <a:cxn ang="0">
                      <a:pos x="52" y="17"/>
                    </a:cxn>
                    <a:cxn ang="0">
                      <a:pos x="54" y="28"/>
                    </a:cxn>
                    <a:cxn ang="0">
                      <a:pos x="54" y="60"/>
                    </a:cxn>
                    <a:cxn ang="0">
                      <a:pos x="52" y="70"/>
                    </a:cxn>
                    <a:cxn ang="0">
                      <a:pos x="46" y="78"/>
                    </a:cxn>
                    <a:cxn ang="0">
                      <a:pos x="37" y="83"/>
                    </a:cxn>
                    <a:cxn ang="0">
                      <a:pos x="27" y="86"/>
                    </a:cxn>
                    <a:cxn ang="0">
                      <a:pos x="14" y="82"/>
                    </a:cxn>
                    <a:cxn ang="0">
                      <a:pos x="4" y="73"/>
                    </a:cxn>
                    <a:cxn ang="0">
                      <a:pos x="0" y="60"/>
                    </a:cxn>
                    <a:cxn ang="0">
                      <a:pos x="0" y="28"/>
                    </a:cxn>
                    <a:cxn ang="0">
                      <a:pos x="3" y="17"/>
                    </a:cxn>
                    <a:cxn ang="0">
                      <a:pos x="8" y="8"/>
                    </a:cxn>
                    <a:cxn ang="0">
                      <a:pos x="16" y="3"/>
                    </a:cxn>
                    <a:cxn ang="0">
                      <a:pos x="27" y="0"/>
                    </a:cxn>
                  </a:cxnLst>
                  <a:rect l="0" t="0" r="r" b="b"/>
                  <a:pathLst>
                    <a:path w="54" h="86">
                      <a:moveTo>
                        <a:pt x="27" y="0"/>
                      </a:moveTo>
                      <a:lnTo>
                        <a:pt x="37" y="3"/>
                      </a:lnTo>
                      <a:lnTo>
                        <a:pt x="46" y="8"/>
                      </a:lnTo>
                      <a:lnTo>
                        <a:pt x="52" y="17"/>
                      </a:lnTo>
                      <a:lnTo>
                        <a:pt x="54" y="28"/>
                      </a:lnTo>
                      <a:lnTo>
                        <a:pt x="54" y="60"/>
                      </a:lnTo>
                      <a:lnTo>
                        <a:pt x="52" y="70"/>
                      </a:lnTo>
                      <a:lnTo>
                        <a:pt x="46" y="78"/>
                      </a:lnTo>
                      <a:lnTo>
                        <a:pt x="37" y="83"/>
                      </a:lnTo>
                      <a:lnTo>
                        <a:pt x="27" y="86"/>
                      </a:lnTo>
                      <a:lnTo>
                        <a:pt x="14" y="82"/>
                      </a:lnTo>
                      <a:lnTo>
                        <a:pt x="4" y="73"/>
                      </a:lnTo>
                      <a:lnTo>
                        <a:pt x="0" y="60"/>
                      </a:lnTo>
                      <a:lnTo>
                        <a:pt x="0" y="28"/>
                      </a:lnTo>
                      <a:lnTo>
                        <a:pt x="3" y="17"/>
                      </a:lnTo>
                      <a:lnTo>
                        <a:pt x="8" y="8"/>
                      </a:lnTo>
                      <a:lnTo>
                        <a:pt x="16" y="3"/>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2" name="Freeform 29"/>
                <p:cNvSpPr>
                  <a:spLocks/>
                </p:cNvSpPr>
                <p:nvPr/>
              </p:nvSpPr>
              <p:spPr bwMode="auto">
                <a:xfrm>
                  <a:off x="7283451" y="2179638"/>
                  <a:ext cx="85725" cy="136525"/>
                </a:xfrm>
                <a:custGeom>
                  <a:avLst/>
                  <a:gdLst/>
                  <a:ahLst/>
                  <a:cxnLst>
                    <a:cxn ang="0">
                      <a:pos x="28" y="0"/>
                    </a:cxn>
                    <a:cxn ang="0">
                      <a:pos x="41" y="4"/>
                    </a:cxn>
                    <a:cxn ang="0">
                      <a:pos x="50" y="14"/>
                    </a:cxn>
                    <a:cxn ang="0">
                      <a:pos x="54" y="27"/>
                    </a:cxn>
                    <a:cxn ang="0">
                      <a:pos x="54" y="58"/>
                    </a:cxn>
                    <a:cxn ang="0">
                      <a:pos x="51" y="69"/>
                    </a:cxn>
                    <a:cxn ang="0">
                      <a:pos x="46" y="78"/>
                    </a:cxn>
                    <a:cxn ang="0">
                      <a:pos x="38" y="83"/>
                    </a:cxn>
                    <a:cxn ang="0">
                      <a:pos x="28" y="86"/>
                    </a:cxn>
                    <a:cxn ang="0">
                      <a:pos x="17" y="83"/>
                    </a:cxn>
                    <a:cxn ang="0">
                      <a:pos x="8" y="78"/>
                    </a:cxn>
                    <a:cxn ang="0">
                      <a:pos x="3" y="69"/>
                    </a:cxn>
                    <a:cxn ang="0">
                      <a:pos x="0" y="58"/>
                    </a:cxn>
                    <a:cxn ang="0">
                      <a:pos x="0" y="27"/>
                    </a:cxn>
                    <a:cxn ang="0">
                      <a:pos x="3" y="16"/>
                    </a:cxn>
                    <a:cxn ang="0">
                      <a:pos x="8" y="8"/>
                    </a:cxn>
                    <a:cxn ang="0">
                      <a:pos x="17" y="3"/>
                    </a:cxn>
                    <a:cxn ang="0">
                      <a:pos x="28" y="0"/>
                    </a:cxn>
                  </a:cxnLst>
                  <a:rect l="0" t="0" r="r" b="b"/>
                  <a:pathLst>
                    <a:path w="54" h="86">
                      <a:moveTo>
                        <a:pt x="28" y="0"/>
                      </a:moveTo>
                      <a:lnTo>
                        <a:pt x="41" y="4"/>
                      </a:lnTo>
                      <a:lnTo>
                        <a:pt x="50" y="14"/>
                      </a:lnTo>
                      <a:lnTo>
                        <a:pt x="54" y="27"/>
                      </a:lnTo>
                      <a:lnTo>
                        <a:pt x="54" y="58"/>
                      </a:lnTo>
                      <a:lnTo>
                        <a:pt x="51" y="69"/>
                      </a:lnTo>
                      <a:lnTo>
                        <a:pt x="46" y="78"/>
                      </a:lnTo>
                      <a:lnTo>
                        <a:pt x="38" y="83"/>
                      </a:lnTo>
                      <a:lnTo>
                        <a:pt x="28" y="86"/>
                      </a:lnTo>
                      <a:lnTo>
                        <a:pt x="17" y="83"/>
                      </a:lnTo>
                      <a:lnTo>
                        <a:pt x="8" y="78"/>
                      </a:lnTo>
                      <a:lnTo>
                        <a:pt x="3" y="69"/>
                      </a:lnTo>
                      <a:lnTo>
                        <a:pt x="0" y="58"/>
                      </a:lnTo>
                      <a:lnTo>
                        <a:pt x="0" y="27"/>
                      </a:lnTo>
                      <a:lnTo>
                        <a:pt x="3" y="16"/>
                      </a:lnTo>
                      <a:lnTo>
                        <a:pt x="8" y="8"/>
                      </a:lnTo>
                      <a:lnTo>
                        <a:pt x="17" y="3"/>
                      </a:lnTo>
                      <a:lnTo>
                        <a:pt x="28"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3" name="Freeform 30"/>
                <p:cNvSpPr>
                  <a:spLocks/>
                </p:cNvSpPr>
                <p:nvPr/>
              </p:nvSpPr>
              <p:spPr bwMode="auto">
                <a:xfrm>
                  <a:off x="7154863" y="2224088"/>
                  <a:ext cx="82550" cy="136525"/>
                </a:xfrm>
                <a:custGeom>
                  <a:avLst/>
                  <a:gdLst/>
                  <a:ahLst/>
                  <a:cxnLst>
                    <a:cxn ang="0">
                      <a:pos x="26" y="0"/>
                    </a:cxn>
                    <a:cxn ang="0">
                      <a:pos x="39" y="4"/>
                    </a:cxn>
                    <a:cxn ang="0">
                      <a:pos x="48" y="13"/>
                    </a:cxn>
                    <a:cxn ang="0">
                      <a:pos x="52" y="26"/>
                    </a:cxn>
                    <a:cxn ang="0">
                      <a:pos x="52" y="59"/>
                    </a:cxn>
                    <a:cxn ang="0">
                      <a:pos x="48" y="73"/>
                    </a:cxn>
                    <a:cxn ang="0">
                      <a:pos x="39" y="82"/>
                    </a:cxn>
                    <a:cxn ang="0">
                      <a:pos x="26" y="86"/>
                    </a:cxn>
                    <a:cxn ang="0">
                      <a:pos x="13" y="82"/>
                    </a:cxn>
                    <a:cxn ang="0">
                      <a:pos x="4" y="73"/>
                    </a:cxn>
                    <a:cxn ang="0">
                      <a:pos x="0" y="59"/>
                    </a:cxn>
                    <a:cxn ang="0">
                      <a:pos x="0" y="26"/>
                    </a:cxn>
                    <a:cxn ang="0">
                      <a:pos x="4" y="13"/>
                    </a:cxn>
                    <a:cxn ang="0">
                      <a:pos x="13" y="4"/>
                    </a:cxn>
                    <a:cxn ang="0">
                      <a:pos x="26" y="0"/>
                    </a:cxn>
                  </a:cxnLst>
                  <a:rect l="0" t="0" r="r" b="b"/>
                  <a:pathLst>
                    <a:path w="52" h="86">
                      <a:moveTo>
                        <a:pt x="26" y="0"/>
                      </a:moveTo>
                      <a:lnTo>
                        <a:pt x="39" y="4"/>
                      </a:lnTo>
                      <a:lnTo>
                        <a:pt x="48" y="13"/>
                      </a:lnTo>
                      <a:lnTo>
                        <a:pt x="52" y="26"/>
                      </a:lnTo>
                      <a:lnTo>
                        <a:pt x="52" y="59"/>
                      </a:lnTo>
                      <a:lnTo>
                        <a:pt x="48" y="73"/>
                      </a:lnTo>
                      <a:lnTo>
                        <a:pt x="39" y="82"/>
                      </a:lnTo>
                      <a:lnTo>
                        <a:pt x="26" y="86"/>
                      </a:lnTo>
                      <a:lnTo>
                        <a:pt x="13" y="82"/>
                      </a:lnTo>
                      <a:lnTo>
                        <a:pt x="4" y="73"/>
                      </a:lnTo>
                      <a:lnTo>
                        <a:pt x="0" y="59"/>
                      </a:lnTo>
                      <a:lnTo>
                        <a:pt x="0" y="26"/>
                      </a:lnTo>
                      <a:lnTo>
                        <a:pt x="4" y="13"/>
                      </a:lnTo>
                      <a:lnTo>
                        <a:pt x="13" y="4"/>
                      </a:lnTo>
                      <a:lnTo>
                        <a:pt x="26"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4" name="Freeform 31"/>
                <p:cNvSpPr>
                  <a:spLocks/>
                </p:cNvSpPr>
                <p:nvPr/>
              </p:nvSpPr>
              <p:spPr bwMode="auto">
                <a:xfrm>
                  <a:off x="7026276" y="2270125"/>
                  <a:ext cx="85725" cy="136525"/>
                </a:xfrm>
                <a:custGeom>
                  <a:avLst/>
                  <a:gdLst/>
                  <a:ahLst/>
                  <a:cxnLst>
                    <a:cxn ang="0">
                      <a:pos x="28" y="0"/>
                    </a:cxn>
                    <a:cxn ang="0">
                      <a:pos x="41" y="4"/>
                    </a:cxn>
                    <a:cxn ang="0">
                      <a:pos x="50" y="13"/>
                    </a:cxn>
                    <a:cxn ang="0">
                      <a:pos x="54" y="26"/>
                    </a:cxn>
                    <a:cxn ang="0">
                      <a:pos x="54" y="59"/>
                    </a:cxn>
                    <a:cxn ang="0">
                      <a:pos x="50" y="73"/>
                    </a:cxn>
                    <a:cxn ang="0">
                      <a:pos x="41" y="82"/>
                    </a:cxn>
                    <a:cxn ang="0">
                      <a:pos x="28" y="86"/>
                    </a:cxn>
                    <a:cxn ang="0">
                      <a:pos x="18" y="83"/>
                    </a:cxn>
                    <a:cxn ang="0">
                      <a:pos x="8" y="78"/>
                    </a:cxn>
                    <a:cxn ang="0">
                      <a:pos x="3" y="70"/>
                    </a:cxn>
                    <a:cxn ang="0">
                      <a:pos x="0" y="59"/>
                    </a:cxn>
                    <a:cxn ang="0">
                      <a:pos x="0" y="26"/>
                    </a:cxn>
                    <a:cxn ang="0">
                      <a:pos x="3" y="16"/>
                    </a:cxn>
                    <a:cxn ang="0">
                      <a:pos x="8" y="8"/>
                    </a:cxn>
                    <a:cxn ang="0">
                      <a:pos x="18" y="3"/>
                    </a:cxn>
                    <a:cxn ang="0">
                      <a:pos x="28" y="0"/>
                    </a:cxn>
                  </a:cxnLst>
                  <a:rect l="0" t="0" r="r" b="b"/>
                  <a:pathLst>
                    <a:path w="54" h="86">
                      <a:moveTo>
                        <a:pt x="28" y="0"/>
                      </a:moveTo>
                      <a:lnTo>
                        <a:pt x="41" y="4"/>
                      </a:lnTo>
                      <a:lnTo>
                        <a:pt x="50" y="13"/>
                      </a:lnTo>
                      <a:lnTo>
                        <a:pt x="54" y="26"/>
                      </a:lnTo>
                      <a:lnTo>
                        <a:pt x="54" y="59"/>
                      </a:lnTo>
                      <a:lnTo>
                        <a:pt x="50" y="73"/>
                      </a:lnTo>
                      <a:lnTo>
                        <a:pt x="41" y="82"/>
                      </a:lnTo>
                      <a:lnTo>
                        <a:pt x="28" y="86"/>
                      </a:lnTo>
                      <a:lnTo>
                        <a:pt x="18" y="83"/>
                      </a:lnTo>
                      <a:lnTo>
                        <a:pt x="8" y="78"/>
                      </a:lnTo>
                      <a:lnTo>
                        <a:pt x="3" y="70"/>
                      </a:lnTo>
                      <a:lnTo>
                        <a:pt x="0" y="59"/>
                      </a:lnTo>
                      <a:lnTo>
                        <a:pt x="0" y="26"/>
                      </a:lnTo>
                      <a:lnTo>
                        <a:pt x="3" y="16"/>
                      </a:lnTo>
                      <a:lnTo>
                        <a:pt x="8" y="8"/>
                      </a:lnTo>
                      <a:lnTo>
                        <a:pt x="18" y="3"/>
                      </a:lnTo>
                      <a:lnTo>
                        <a:pt x="28"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5" name="Freeform 32"/>
                <p:cNvSpPr>
                  <a:spLocks/>
                </p:cNvSpPr>
                <p:nvPr/>
              </p:nvSpPr>
              <p:spPr bwMode="auto">
                <a:xfrm>
                  <a:off x="6907213" y="2316163"/>
                  <a:ext cx="84138" cy="133350"/>
                </a:xfrm>
                <a:custGeom>
                  <a:avLst/>
                  <a:gdLst/>
                  <a:ahLst/>
                  <a:cxnLst>
                    <a:cxn ang="0">
                      <a:pos x="27" y="0"/>
                    </a:cxn>
                    <a:cxn ang="0">
                      <a:pos x="40" y="4"/>
                    </a:cxn>
                    <a:cxn ang="0">
                      <a:pos x="49" y="13"/>
                    </a:cxn>
                    <a:cxn ang="0">
                      <a:pos x="53" y="26"/>
                    </a:cxn>
                    <a:cxn ang="0">
                      <a:pos x="53" y="58"/>
                    </a:cxn>
                    <a:cxn ang="0">
                      <a:pos x="49" y="71"/>
                    </a:cxn>
                    <a:cxn ang="0">
                      <a:pos x="40" y="81"/>
                    </a:cxn>
                    <a:cxn ang="0">
                      <a:pos x="27" y="84"/>
                    </a:cxn>
                    <a:cxn ang="0">
                      <a:pos x="14" y="81"/>
                    </a:cxn>
                    <a:cxn ang="0">
                      <a:pos x="4" y="71"/>
                    </a:cxn>
                    <a:cxn ang="0">
                      <a:pos x="0" y="58"/>
                    </a:cxn>
                    <a:cxn ang="0">
                      <a:pos x="0" y="26"/>
                    </a:cxn>
                    <a:cxn ang="0">
                      <a:pos x="4" y="13"/>
                    </a:cxn>
                    <a:cxn ang="0">
                      <a:pos x="14" y="4"/>
                    </a:cxn>
                    <a:cxn ang="0">
                      <a:pos x="27" y="0"/>
                    </a:cxn>
                  </a:cxnLst>
                  <a:rect l="0" t="0" r="r" b="b"/>
                  <a:pathLst>
                    <a:path w="53" h="84">
                      <a:moveTo>
                        <a:pt x="27" y="0"/>
                      </a:moveTo>
                      <a:lnTo>
                        <a:pt x="40" y="4"/>
                      </a:lnTo>
                      <a:lnTo>
                        <a:pt x="49" y="13"/>
                      </a:lnTo>
                      <a:lnTo>
                        <a:pt x="53" y="26"/>
                      </a:lnTo>
                      <a:lnTo>
                        <a:pt x="53" y="58"/>
                      </a:lnTo>
                      <a:lnTo>
                        <a:pt x="49" y="71"/>
                      </a:lnTo>
                      <a:lnTo>
                        <a:pt x="40" y="81"/>
                      </a:lnTo>
                      <a:lnTo>
                        <a:pt x="27" y="84"/>
                      </a:lnTo>
                      <a:lnTo>
                        <a:pt x="14" y="81"/>
                      </a:lnTo>
                      <a:lnTo>
                        <a:pt x="4" y="71"/>
                      </a:lnTo>
                      <a:lnTo>
                        <a:pt x="0" y="58"/>
                      </a:lnTo>
                      <a:lnTo>
                        <a:pt x="0" y="26"/>
                      </a:lnTo>
                      <a:lnTo>
                        <a:pt x="4" y="13"/>
                      </a:lnTo>
                      <a:lnTo>
                        <a:pt x="14" y="4"/>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6" name="Freeform 33"/>
                <p:cNvSpPr>
                  <a:spLocks/>
                </p:cNvSpPr>
                <p:nvPr/>
              </p:nvSpPr>
              <p:spPr bwMode="auto">
                <a:xfrm>
                  <a:off x="6567488" y="2435225"/>
                  <a:ext cx="85725" cy="136525"/>
                </a:xfrm>
                <a:custGeom>
                  <a:avLst/>
                  <a:gdLst/>
                  <a:ahLst/>
                  <a:cxnLst>
                    <a:cxn ang="0">
                      <a:pos x="28" y="0"/>
                    </a:cxn>
                    <a:cxn ang="0">
                      <a:pos x="38" y="3"/>
                    </a:cxn>
                    <a:cxn ang="0">
                      <a:pos x="46" y="8"/>
                    </a:cxn>
                    <a:cxn ang="0">
                      <a:pos x="51" y="17"/>
                    </a:cxn>
                    <a:cxn ang="0">
                      <a:pos x="54" y="28"/>
                    </a:cxn>
                    <a:cxn ang="0">
                      <a:pos x="54" y="60"/>
                    </a:cxn>
                    <a:cxn ang="0">
                      <a:pos x="50" y="73"/>
                    </a:cxn>
                    <a:cxn ang="0">
                      <a:pos x="41" y="82"/>
                    </a:cxn>
                    <a:cxn ang="0">
                      <a:pos x="28" y="86"/>
                    </a:cxn>
                    <a:cxn ang="0">
                      <a:pos x="17" y="83"/>
                    </a:cxn>
                    <a:cxn ang="0">
                      <a:pos x="8" y="78"/>
                    </a:cxn>
                    <a:cxn ang="0">
                      <a:pos x="3" y="70"/>
                    </a:cxn>
                    <a:cxn ang="0">
                      <a:pos x="0" y="60"/>
                    </a:cxn>
                    <a:cxn ang="0">
                      <a:pos x="0" y="28"/>
                    </a:cxn>
                    <a:cxn ang="0">
                      <a:pos x="3" y="17"/>
                    </a:cxn>
                    <a:cxn ang="0">
                      <a:pos x="8" y="8"/>
                    </a:cxn>
                    <a:cxn ang="0">
                      <a:pos x="17" y="3"/>
                    </a:cxn>
                    <a:cxn ang="0">
                      <a:pos x="28" y="0"/>
                    </a:cxn>
                  </a:cxnLst>
                  <a:rect l="0" t="0" r="r" b="b"/>
                  <a:pathLst>
                    <a:path w="54" h="86">
                      <a:moveTo>
                        <a:pt x="28" y="0"/>
                      </a:moveTo>
                      <a:lnTo>
                        <a:pt x="38" y="3"/>
                      </a:lnTo>
                      <a:lnTo>
                        <a:pt x="46" y="8"/>
                      </a:lnTo>
                      <a:lnTo>
                        <a:pt x="51" y="17"/>
                      </a:lnTo>
                      <a:lnTo>
                        <a:pt x="54" y="28"/>
                      </a:lnTo>
                      <a:lnTo>
                        <a:pt x="54" y="60"/>
                      </a:lnTo>
                      <a:lnTo>
                        <a:pt x="50" y="73"/>
                      </a:lnTo>
                      <a:lnTo>
                        <a:pt x="41" y="82"/>
                      </a:lnTo>
                      <a:lnTo>
                        <a:pt x="28" y="86"/>
                      </a:lnTo>
                      <a:lnTo>
                        <a:pt x="17" y="83"/>
                      </a:lnTo>
                      <a:lnTo>
                        <a:pt x="8" y="78"/>
                      </a:lnTo>
                      <a:lnTo>
                        <a:pt x="3" y="70"/>
                      </a:lnTo>
                      <a:lnTo>
                        <a:pt x="0" y="60"/>
                      </a:lnTo>
                      <a:lnTo>
                        <a:pt x="0" y="28"/>
                      </a:lnTo>
                      <a:lnTo>
                        <a:pt x="3" y="17"/>
                      </a:lnTo>
                      <a:lnTo>
                        <a:pt x="8" y="8"/>
                      </a:lnTo>
                      <a:lnTo>
                        <a:pt x="17" y="3"/>
                      </a:lnTo>
                      <a:lnTo>
                        <a:pt x="28"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7" name="Freeform 34"/>
                <p:cNvSpPr>
                  <a:spLocks/>
                </p:cNvSpPr>
                <p:nvPr/>
              </p:nvSpPr>
              <p:spPr bwMode="auto">
                <a:xfrm>
                  <a:off x="6450013" y="2466975"/>
                  <a:ext cx="84138" cy="136525"/>
                </a:xfrm>
                <a:custGeom>
                  <a:avLst/>
                  <a:gdLst/>
                  <a:ahLst/>
                  <a:cxnLst>
                    <a:cxn ang="0">
                      <a:pos x="27" y="0"/>
                    </a:cxn>
                    <a:cxn ang="0">
                      <a:pos x="37" y="3"/>
                    </a:cxn>
                    <a:cxn ang="0">
                      <a:pos x="45" y="8"/>
                    </a:cxn>
                    <a:cxn ang="0">
                      <a:pos x="50" y="17"/>
                    </a:cxn>
                    <a:cxn ang="0">
                      <a:pos x="53" y="28"/>
                    </a:cxn>
                    <a:cxn ang="0">
                      <a:pos x="53" y="59"/>
                    </a:cxn>
                    <a:cxn ang="0">
                      <a:pos x="49" y="73"/>
                    </a:cxn>
                    <a:cxn ang="0">
                      <a:pos x="40" y="82"/>
                    </a:cxn>
                    <a:cxn ang="0">
                      <a:pos x="27" y="86"/>
                    </a:cxn>
                    <a:cxn ang="0">
                      <a:pos x="14" y="82"/>
                    </a:cxn>
                    <a:cxn ang="0">
                      <a:pos x="4" y="73"/>
                    </a:cxn>
                    <a:cxn ang="0">
                      <a:pos x="0" y="59"/>
                    </a:cxn>
                    <a:cxn ang="0">
                      <a:pos x="0" y="28"/>
                    </a:cxn>
                    <a:cxn ang="0">
                      <a:pos x="3" y="17"/>
                    </a:cxn>
                    <a:cxn ang="0">
                      <a:pos x="8" y="8"/>
                    </a:cxn>
                    <a:cxn ang="0">
                      <a:pos x="16" y="3"/>
                    </a:cxn>
                    <a:cxn ang="0">
                      <a:pos x="27" y="0"/>
                    </a:cxn>
                  </a:cxnLst>
                  <a:rect l="0" t="0" r="r" b="b"/>
                  <a:pathLst>
                    <a:path w="53" h="86">
                      <a:moveTo>
                        <a:pt x="27" y="0"/>
                      </a:moveTo>
                      <a:lnTo>
                        <a:pt x="37" y="3"/>
                      </a:lnTo>
                      <a:lnTo>
                        <a:pt x="45" y="8"/>
                      </a:lnTo>
                      <a:lnTo>
                        <a:pt x="50" y="17"/>
                      </a:lnTo>
                      <a:lnTo>
                        <a:pt x="53" y="28"/>
                      </a:lnTo>
                      <a:lnTo>
                        <a:pt x="53" y="59"/>
                      </a:lnTo>
                      <a:lnTo>
                        <a:pt x="49" y="73"/>
                      </a:lnTo>
                      <a:lnTo>
                        <a:pt x="40" y="82"/>
                      </a:lnTo>
                      <a:lnTo>
                        <a:pt x="27" y="86"/>
                      </a:lnTo>
                      <a:lnTo>
                        <a:pt x="14" y="82"/>
                      </a:lnTo>
                      <a:lnTo>
                        <a:pt x="4" y="73"/>
                      </a:lnTo>
                      <a:lnTo>
                        <a:pt x="0" y="59"/>
                      </a:lnTo>
                      <a:lnTo>
                        <a:pt x="0" y="28"/>
                      </a:lnTo>
                      <a:lnTo>
                        <a:pt x="3" y="17"/>
                      </a:lnTo>
                      <a:lnTo>
                        <a:pt x="8" y="8"/>
                      </a:lnTo>
                      <a:lnTo>
                        <a:pt x="16" y="3"/>
                      </a:lnTo>
                      <a:lnTo>
                        <a:pt x="27"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8" name="Freeform 35"/>
                <p:cNvSpPr>
                  <a:spLocks/>
                </p:cNvSpPr>
                <p:nvPr/>
              </p:nvSpPr>
              <p:spPr bwMode="auto">
                <a:xfrm>
                  <a:off x="5373688" y="2840038"/>
                  <a:ext cx="73025" cy="114300"/>
                </a:xfrm>
                <a:custGeom>
                  <a:avLst/>
                  <a:gdLst/>
                  <a:ahLst/>
                  <a:cxnLst>
                    <a:cxn ang="0">
                      <a:pos x="23" y="0"/>
                    </a:cxn>
                    <a:cxn ang="0">
                      <a:pos x="34" y="2"/>
                    </a:cxn>
                    <a:cxn ang="0">
                      <a:pos x="43" y="10"/>
                    </a:cxn>
                    <a:cxn ang="0">
                      <a:pos x="46" y="22"/>
                    </a:cxn>
                    <a:cxn ang="0">
                      <a:pos x="46" y="49"/>
                    </a:cxn>
                    <a:cxn ang="0">
                      <a:pos x="43" y="60"/>
                    </a:cxn>
                    <a:cxn ang="0">
                      <a:pos x="34" y="70"/>
                    </a:cxn>
                    <a:cxn ang="0">
                      <a:pos x="23" y="72"/>
                    </a:cxn>
                    <a:cxn ang="0">
                      <a:pos x="12" y="70"/>
                    </a:cxn>
                    <a:cxn ang="0">
                      <a:pos x="2" y="60"/>
                    </a:cxn>
                    <a:cxn ang="0">
                      <a:pos x="0" y="49"/>
                    </a:cxn>
                    <a:cxn ang="0">
                      <a:pos x="0" y="22"/>
                    </a:cxn>
                    <a:cxn ang="0">
                      <a:pos x="2" y="10"/>
                    </a:cxn>
                    <a:cxn ang="0">
                      <a:pos x="12" y="2"/>
                    </a:cxn>
                    <a:cxn ang="0">
                      <a:pos x="23" y="0"/>
                    </a:cxn>
                  </a:cxnLst>
                  <a:rect l="0" t="0" r="r" b="b"/>
                  <a:pathLst>
                    <a:path w="46" h="72">
                      <a:moveTo>
                        <a:pt x="23" y="0"/>
                      </a:moveTo>
                      <a:lnTo>
                        <a:pt x="34" y="2"/>
                      </a:lnTo>
                      <a:lnTo>
                        <a:pt x="43" y="10"/>
                      </a:lnTo>
                      <a:lnTo>
                        <a:pt x="46" y="22"/>
                      </a:lnTo>
                      <a:lnTo>
                        <a:pt x="46" y="49"/>
                      </a:lnTo>
                      <a:lnTo>
                        <a:pt x="43" y="60"/>
                      </a:lnTo>
                      <a:lnTo>
                        <a:pt x="34" y="70"/>
                      </a:lnTo>
                      <a:lnTo>
                        <a:pt x="23" y="72"/>
                      </a:lnTo>
                      <a:lnTo>
                        <a:pt x="12" y="70"/>
                      </a:lnTo>
                      <a:lnTo>
                        <a:pt x="2" y="60"/>
                      </a:lnTo>
                      <a:lnTo>
                        <a:pt x="0" y="49"/>
                      </a:lnTo>
                      <a:lnTo>
                        <a:pt x="0" y="22"/>
                      </a:lnTo>
                      <a:lnTo>
                        <a:pt x="2" y="10"/>
                      </a:lnTo>
                      <a:lnTo>
                        <a:pt x="12" y="2"/>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29" name="Freeform 36"/>
                <p:cNvSpPr>
                  <a:spLocks/>
                </p:cNvSpPr>
                <p:nvPr/>
              </p:nvSpPr>
              <p:spPr bwMode="auto">
                <a:xfrm>
                  <a:off x="5289551" y="2867025"/>
                  <a:ext cx="73025" cy="115888"/>
                </a:xfrm>
                <a:custGeom>
                  <a:avLst/>
                  <a:gdLst/>
                  <a:ahLst/>
                  <a:cxnLst>
                    <a:cxn ang="0">
                      <a:pos x="23" y="0"/>
                    </a:cxn>
                    <a:cxn ang="0">
                      <a:pos x="34" y="3"/>
                    </a:cxn>
                    <a:cxn ang="0">
                      <a:pos x="44" y="12"/>
                    </a:cxn>
                    <a:cxn ang="0">
                      <a:pos x="46" y="22"/>
                    </a:cxn>
                    <a:cxn ang="0">
                      <a:pos x="46" y="50"/>
                    </a:cxn>
                    <a:cxn ang="0">
                      <a:pos x="44" y="61"/>
                    </a:cxn>
                    <a:cxn ang="0">
                      <a:pos x="34" y="70"/>
                    </a:cxn>
                    <a:cxn ang="0">
                      <a:pos x="23" y="73"/>
                    </a:cxn>
                    <a:cxn ang="0">
                      <a:pos x="12" y="70"/>
                    </a:cxn>
                    <a:cxn ang="0">
                      <a:pos x="3" y="61"/>
                    </a:cxn>
                    <a:cxn ang="0">
                      <a:pos x="0" y="50"/>
                    </a:cxn>
                    <a:cxn ang="0">
                      <a:pos x="0" y="22"/>
                    </a:cxn>
                    <a:cxn ang="0">
                      <a:pos x="3" y="12"/>
                    </a:cxn>
                    <a:cxn ang="0">
                      <a:pos x="12" y="3"/>
                    </a:cxn>
                    <a:cxn ang="0">
                      <a:pos x="23" y="0"/>
                    </a:cxn>
                  </a:cxnLst>
                  <a:rect l="0" t="0" r="r" b="b"/>
                  <a:pathLst>
                    <a:path w="46" h="73">
                      <a:moveTo>
                        <a:pt x="23" y="0"/>
                      </a:moveTo>
                      <a:lnTo>
                        <a:pt x="34" y="3"/>
                      </a:lnTo>
                      <a:lnTo>
                        <a:pt x="44" y="12"/>
                      </a:lnTo>
                      <a:lnTo>
                        <a:pt x="46" y="22"/>
                      </a:lnTo>
                      <a:lnTo>
                        <a:pt x="46" y="50"/>
                      </a:lnTo>
                      <a:lnTo>
                        <a:pt x="44" y="61"/>
                      </a:lnTo>
                      <a:lnTo>
                        <a:pt x="34" y="70"/>
                      </a:lnTo>
                      <a:lnTo>
                        <a:pt x="23" y="73"/>
                      </a:lnTo>
                      <a:lnTo>
                        <a:pt x="12" y="70"/>
                      </a:lnTo>
                      <a:lnTo>
                        <a:pt x="3" y="61"/>
                      </a:lnTo>
                      <a:lnTo>
                        <a:pt x="0" y="50"/>
                      </a:lnTo>
                      <a:lnTo>
                        <a:pt x="0" y="22"/>
                      </a:lnTo>
                      <a:lnTo>
                        <a:pt x="3" y="12"/>
                      </a:lnTo>
                      <a:lnTo>
                        <a:pt x="12" y="3"/>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0" name="Freeform 37"/>
                <p:cNvSpPr>
                  <a:spLocks/>
                </p:cNvSpPr>
                <p:nvPr/>
              </p:nvSpPr>
              <p:spPr bwMode="auto">
                <a:xfrm>
                  <a:off x="5195888" y="2919413"/>
                  <a:ext cx="71438" cy="114300"/>
                </a:xfrm>
                <a:custGeom>
                  <a:avLst/>
                  <a:gdLst/>
                  <a:ahLst/>
                  <a:cxnLst>
                    <a:cxn ang="0">
                      <a:pos x="22" y="0"/>
                    </a:cxn>
                    <a:cxn ang="0">
                      <a:pos x="34" y="3"/>
                    </a:cxn>
                    <a:cxn ang="0">
                      <a:pos x="42" y="12"/>
                    </a:cxn>
                    <a:cxn ang="0">
                      <a:pos x="45" y="24"/>
                    </a:cxn>
                    <a:cxn ang="0">
                      <a:pos x="45" y="50"/>
                    </a:cxn>
                    <a:cxn ang="0">
                      <a:pos x="42" y="62"/>
                    </a:cxn>
                    <a:cxn ang="0">
                      <a:pos x="34" y="70"/>
                    </a:cxn>
                    <a:cxn ang="0">
                      <a:pos x="22" y="72"/>
                    </a:cxn>
                    <a:cxn ang="0">
                      <a:pos x="12" y="70"/>
                    </a:cxn>
                    <a:cxn ang="0">
                      <a:pos x="3" y="62"/>
                    </a:cxn>
                    <a:cxn ang="0">
                      <a:pos x="0" y="50"/>
                    </a:cxn>
                    <a:cxn ang="0">
                      <a:pos x="0" y="24"/>
                    </a:cxn>
                    <a:cxn ang="0">
                      <a:pos x="3" y="12"/>
                    </a:cxn>
                    <a:cxn ang="0">
                      <a:pos x="12" y="3"/>
                    </a:cxn>
                    <a:cxn ang="0">
                      <a:pos x="22" y="0"/>
                    </a:cxn>
                  </a:cxnLst>
                  <a:rect l="0" t="0" r="r" b="b"/>
                  <a:pathLst>
                    <a:path w="45" h="72">
                      <a:moveTo>
                        <a:pt x="22" y="0"/>
                      </a:moveTo>
                      <a:lnTo>
                        <a:pt x="34" y="3"/>
                      </a:lnTo>
                      <a:lnTo>
                        <a:pt x="42" y="12"/>
                      </a:lnTo>
                      <a:lnTo>
                        <a:pt x="45" y="24"/>
                      </a:lnTo>
                      <a:lnTo>
                        <a:pt x="45" y="50"/>
                      </a:lnTo>
                      <a:lnTo>
                        <a:pt x="42" y="62"/>
                      </a:lnTo>
                      <a:lnTo>
                        <a:pt x="34" y="70"/>
                      </a:lnTo>
                      <a:lnTo>
                        <a:pt x="22" y="72"/>
                      </a:lnTo>
                      <a:lnTo>
                        <a:pt x="12" y="70"/>
                      </a:lnTo>
                      <a:lnTo>
                        <a:pt x="3" y="62"/>
                      </a:lnTo>
                      <a:lnTo>
                        <a:pt x="0" y="50"/>
                      </a:lnTo>
                      <a:lnTo>
                        <a:pt x="0" y="24"/>
                      </a:lnTo>
                      <a:lnTo>
                        <a:pt x="3" y="12"/>
                      </a:lnTo>
                      <a:lnTo>
                        <a:pt x="12" y="3"/>
                      </a:lnTo>
                      <a:lnTo>
                        <a:pt x="22"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1" name="Freeform 38"/>
                <p:cNvSpPr>
                  <a:spLocks/>
                </p:cNvSpPr>
                <p:nvPr/>
              </p:nvSpPr>
              <p:spPr bwMode="auto">
                <a:xfrm>
                  <a:off x="5105401" y="2947988"/>
                  <a:ext cx="71438" cy="115888"/>
                </a:xfrm>
                <a:custGeom>
                  <a:avLst/>
                  <a:gdLst/>
                  <a:ahLst/>
                  <a:cxnLst>
                    <a:cxn ang="0">
                      <a:pos x="23" y="0"/>
                    </a:cxn>
                    <a:cxn ang="0">
                      <a:pos x="33" y="3"/>
                    </a:cxn>
                    <a:cxn ang="0">
                      <a:pos x="43" y="12"/>
                    </a:cxn>
                    <a:cxn ang="0">
                      <a:pos x="45" y="23"/>
                    </a:cxn>
                    <a:cxn ang="0">
                      <a:pos x="45" y="51"/>
                    </a:cxn>
                    <a:cxn ang="0">
                      <a:pos x="43" y="61"/>
                    </a:cxn>
                    <a:cxn ang="0">
                      <a:pos x="33" y="70"/>
                    </a:cxn>
                    <a:cxn ang="0">
                      <a:pos x="23" y="73"/>
                    </a:cxn>
                    <a:cxn ang="0">
                      <a:pos x="11" y="70"/>
                    </a:cxn>
                    <a:cxn ang="0">
                      <a:pos x="3" y="61"/>
                    </a:cxn>
                    <a:cxn ang="0">
                      <a:pos x="0" y="51"/>
                    </a:cxn>
                    <a:cxn ang="0">
                      <a:pos x="0" y="23"/>
                    </a:cxn>
                    <a:cxn ang="0">
                      <a:pos x="3" y="12"/>
                    </a:cxn>
                    <a:cxn ang="0">
                      <a:pos x="11" y="3"/>
                    </a:cxn>
                    <a:cxn ang="0">
                      <a:pos x="23" y="0"/>
                    </a:cxn>
                  </a:cxnLst>
                  <a:rect l="0" t="0" r="r" b="b"/>
                  <a:pathLst>
                    <a:path w="45" h="73">
                      <a:moveTo>
                        <a:pt x="23" y="0"/>
                      </a:moveTo>
                      <a:lnTo>
                        <a:pt x="33" y="3"/>
                      </a:lnTo>
                      <a:lnTo>
                        <a:pt x="43" y="12"/>
                      </a:lnTo>
                      <a:lnTo>
                        <a:pt x="45" y="23"/>
                      </a:lnTo>
                      <a:lnTo>
                        <a:pt x="45" y="51"/>
                      </a:lnTo>
                      <a:lnTo>
                        <a:pt x="43" y="61"/>
                      </a:lnTo>
                      <a:lnTo>
                        <a:pt x="33" y="70"/>
                      </a:lnTo>
                      <a:lnTo>
                        <a:pt x="23" y="73"/>
                      </a:lnTo>
                      <a:lnTo>
                        <a:pt x="11" y="70"/>
                      </a:lnTo>
                      <a:lnTo>
                        <a:pt x="3" y="61"/>
                      </a:lnTo>
                      <a:lnTo>
                        <a:pt x="0" y="51"/>
                      </a:lnTo>
                      <a:lnTo>
                        <a:pt x="0" y="23"/>
                      </a:lnTo>
                      <a:lnTo>
                        <a:pt x="3" y="12"/>
                      </a:lnTo>
                      <a:lnTo>
                        <a:pt x="11" y="3"/>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2" name="Freeform 39"/>
                <p:cNvSpPr>
                  <a:spLocks/>
                </p:cNvSpPr>
                <p:nvPr/>
              </p:nvSpPr>
              <p:spPr bwMode="auto">
                <a:xfrm>
                  <a:off x="4891088" y="3040063"/>
                  <a:ext cx="71438" cy="115888"/>
                </a:xfrm>
                <a:custGeom>
                  <a:avLst/>
                  <a:gdLst/>
                  <a:ahLst/>
                  <a:cxnLst>
                    <a:cxn ang="0">
                      <a:pos x="22" y="0"/>
                    </a:cxn>
                    <a:cxn ang="0">
                      <a:pos x="33" y="3"/>
                    </a:cxn>
                    <a:cxn ang="0">
                      <a:pos x="42" y="12"/>
                    </a:cxn>
                    <a:cxn ang="0">
                      <a:pos x="45" y="24"/>
                    </a:cxn>
                    <a:cxn ang="0">
                      <a:pos x="45" y="51"/>
                    </a:cxn>
                    <a:cxn ang="0">
                      <a:pos x="42" y="62"/>
                    </a:cxn>
                    <a:cxn ang="0">
                      <a:pos x="33" y="70"/>
                    </a:cxn>
                    <a:cxn ang="0">
                      <a:pos x="22" y="73"/>
                    </a:cxn>
                    <a:cxn ang="0">
                      <a:pos x="11" y="70"/>
                    </a:cxn>
                    <a:cxn ang="0">
                      <a:pos x="3" y="62"/>
                    </a:cxn>
                    <a:cxn ang="0">
                      <a:pos x="0" y="51"/>
                    </a:cxn>
                    <a:cxn ang="0">
                      <a:pos x="0" y="24"/>
                    </a:cxn>
                    <a:cxn ang="0">
                      <a:pos x="3" y="12"/>
                    </a:cxn>
                    <a:cxn ang="0">
                      <a:pos x="11" y="3"/>
                    </a:cxn>
                    <a:cxn ang="0">
                      <a:pos x="22" y="0"/>
                    </a:cxn>
                  </a:cxnLst>
                  <a:rect l="0" t="0" r="r" b="b"/>
                  <a:pathLst>
                    <a:path w="45" h="73">
                      <a:moveTo>
                        <a:pt x="22" y="0"/>
                      </a:moveTo>
                      <a:lnTo>
                        <a:pt x="33" y="3"/>
                      </a:lnTo>
                      <a:lnTo>
                        <a:pt x="42" y="12"/>
                      </a:lnTo>
                      <a:lnTo>
                        <a:pt x="45" y="24"/>
                      </a:lnTo>
                      <a:lnTo>
                        <a:pt x="45" y="51"/>
                      </a:lnTo>
                      <a:lnTo>
                        <a:pt x="42" y="62"/>
                      </a:lnTo>
                      <a:lnTo>
                        <a:pt x="33" y="70"/>
                      </a:lnTo>
                      <a:lnTo>
                        <a:pt x="22" y="73"/>
                      </a:lnTo>
                      <a:lnTo>
                        <a:pt x="11" y="70"/>
                      </a:lnTo>
                      <a:lnTo>
                        <a:pt x="3" y="62"/>
                      </a:lnTo>
                      <a:lnTo>
                        <a:pt x="0" y="51"/>
                      </a:lnTo>
                      <a:lnTo>
                        <a:pt x="0" y="24"/>
                      </a:lnTo>
                      <a:lnTo>
                        <a:pt x="3" y="12"/>
                      </a:lnTo>
                      <a:lnTo>
                        <a:pt x="11" y="3"/>
                      </a:lnTo>
                      <a:lnTo>
                        <a:pt x="22"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3" name="Freeform 40"/>
                <p:cNvSpPr>
                  <a:spLocks/>
                </p:cNvSpPr>
                <p:nvPr/>
              </p:nvSpPr>
              <p:spPr bwMode="auto">
                <a:xfrm>
                  <a:off x="4792663" y="3078163"/>
                  <a:ext cx="71438" cy="115888"/>
                </a:xfrm>
                <a:custGeom>
                  <a:avLst/>
                  <a:gdLst/>
                  <a:ahLst/>
                  <a:cxnLst>
                    <a:cxn ang="0">
                      <a:pos x="23" y="0"/>
                    </a:cxn>
                    <a:cxn ang="0">
                      <a:pos x="34" y="3"/>
                    </a:cxn>
                    <a:cxn ang="0">
                      <a:pos x="42" y="11"/>
                    </a:cxn>
                    <a:cxn ang="0">
                      <a:pos x="45" y="23"/>
                    </a:cxn>
                    <a:cxn ang="0">
                      <a:pos x="45" y="49"/>
                    </a:cxn>
                    <a:cxn ang="0">
                      <a:pos x="42" y="61"/>
                    </a:cxn>
                    <a:cxn ang="0">
                      <a:pos x="34" y="70"/>
                    </a:cxn>
                    <a:cxn ang="0">
                      <a:pos x="23" y="73"/>
                    </a:cxn>
                    <a:cxn ang="0">
                      <a:pos x="12" y="70"/>
                    </a:cxn>
                    <a:cxn ang="0">
                      <a:pos x="3" y="61"/>
                    </a:cxn>
                    <a:cxn ang="0">
                      <a:pos x="0" y="49"/>
                    </a:cxn>
                    <a:cxn ang="0">
                      <a:pos x="0" y="23"/>
                    </a:cxn>
                    <a:cxn ang="0">
                      <a:pos x="3" y="11"/>
                    </a:cxn>
                    <a:cxn ang="0">
                      <a:pos x="12" y="3"/>
                    </a:cxn>
                    <a:cxn ang="0">
                      <a:pos x="23" y="0"/>
                    </a:cxn>
                  </a:cxnLst>
                  <a:rect l="0" t="0" r="r" b="b"/>
                  <a:pathLst>
                    <a:path w="45" h="73">
                      <a:moveTo>
                        <a:pt x="23" y="0"/>
                      </a:moveTo>
                      <a:lnTo>
                        <a:pt x="34" y="3"/>
                      </a:lnTo>
                      <a:lnTo>
                        <a:pt x="42" y="11"/>
                      </a:lnTo>
                      <a:lnTo>
                        <a:pt x="45" y="23"/>
                      </a:lnTo>
                      <a:lnTo>
                        <a:pt x="45" y="49"/>
                      </a:lnTo>
                      <a:lnTo>
                        <a:pt x="42" y="61"/>
                      </a:lnTo>
                      <a:lnTo>
                        <a:pt x="34" y="70"/>
                      </a:lnTo>
                      <a:lnTo>
                        <a:pt x="23" y="73"/>
                      </a:lnTo>
                      <a:lnTo>
                        <a:pt x="12" y="70"/>
                      </a:lnTo>
                      <a:lnTo>
                        <a:pt x="3" y="61"/>
                      </a:lnTo>
                      <a:lnTo>
                        <a:pt x="0" y="49"/>
                      </a:lnTo>
                      <a:lnTo>
                        <a:pt x="0" y="23"/>
                      </a:lnTo>
                      <a:lnTo>
                        <a:pt x="3" y="11"/>
                      </a:lnTo>
                      <a:lnTo>
                        <a:pt x="12" y="3"/>
                      </a:lnTo>
                      <a:lnTo>
                        <a:pt x="2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4" name="Freeform 41"/>
                <p:cNvSpPr>
                  <a:spLocks/>
                </p:cNvSpPr>
                <p:nvPr/>
              </p:nvSpPr>
              <p:spPr bwMode="auto">
                <a:xfrm>
                  <a:off x="2513013" y="1692275"/>
                  <a:ext cx="4300538" cy="1357313"/>
                </a:xfrm>
                <a:custGeom>
                  <a:avLst/>
                  <a:gdLst/>
                  <a:ahLst/>
                  <a:cxnLst>
                    <a:cxn ang="0">
                      <a:pos x="132" y="0"/>
                    </a:cxn>
                    <a:cxn ang="0">
                      <a:pos x="2709" y="658"/>
                    </a:cxn>
                    <a:cxn ang="0">
                      <a:pos x="2691" y="690"/>
                    </a:cxn>
                    <a:cxn ang="0">
                      <a:pos x="2667" y="719"/>
                    </a:cxn>
                    <a:cxn ang="0">
                      <a:pos x="2638" y="744"/>
                    </a:cxn>
                    <a:cxn ang="0">
                      <a:pos x="2605" y="766"/>
                    </a:cxn>
                    <a:cxn ang="0">
                      <a:pos x="2569" y="785"/>
                    </a:cxn>
                    <a:cxn ang="0">
                      <a:pos x="2529" y="801"/>
                    </a:cxn>
                    <a:cxn ang="0">
                      <a:pos x="2487" y="814"/>
                    </a:cxn>
                    <a:cxn ang="0">
                      <a:pos x="2445" y="826"/>
                    </a:cxn>
                    <a:cxn ang="0">
                      <a:pos x="2402" y="835"/>
                    </a:cxn>
                    <a:cxn ang="0">
                      <a:pos x="2358" y="842"/>
                    </a:cxn>
                    <a:cxn ang="0">
                      <a:pos x="2315" y="847"/>
                    </a:cxn>
                    <a:cxn ang="0">
                      <a:pos x="2274" y="851"/>
                    </a:cxn>
                    <a:cxn ang="0">
                      <a:pos x="2235" y="853"/>
                    </a:cxn>
                    <a:cxn ang="0">
                      <a:pos x="2198" y="855"/>
                    </a:cxn>
                    <a:cxn ang="0">
                      <a:pos x="2096" y="855"/>
                    </a:cxn>
                    <a:cxn ang="0">
                      <a:pos x="2086" y="853"/>
                    </a:cxn>
                    <a:cxn ang="0">
                      <a:pos x="2082" y="853"/>
                    </a:cxn>
                    <a:cxn ang="0">
                      <a:pos x="0" y="53"/>
                    </a:cxn>
                    <a:cxn ang="0">
                      <a:pos x="132" y="0"/>
                    </a:cxn>
                  </a:cxnLst>
                  <a:rect l="0" t="0" r="r" b="b"/>
                  <a:pathLst>
                    <a:path w="2709" h="855">
                      <a:moveTo>
                        <a:pt x="132" y="0"/>
                      </a:moveTo>
                      <a:lnTo>
                        <a:pt x="2709" y="658"/>
                      </a:lnTo>
                      <a:lnTo>
                        <a:pt x="2691" y="690"/>
                      </a:lnTo>
                      <a:lnTo>
                        <a:pt x="2667" y="719"/>
                      </a:lnTo>
                      <a:lnTo>
                        <a:pt x="2638" y="744"/>
                      </a:lnTo>
                      <a:lnTo>
                        <a:pt x="2605" y="766"/>
                      </a:lnTo>
                      <a:lnTo>
                        <a:pt x="2569" y="785"/>
                      </a:lnTo>
                      <a:lnTo>
                        <a:pt x="2529" y="801"/>
                      </a:lnTo>
                      <a:lnTo>
                        <a:pt x="2487" y="814"/>
                      </a:lnTo>
                      <a:lnTo>
                        <a:pt x="2445" y="826"/>
                      </a:lnTo>
                      <a:lnTo>
                        <a:pt x="2402" y="835"/>
                      </a:lnTo>
                      <a:lnTo>
                        <a:pt x="2358" y="842"/>
                      </a:lnTo>
                      <a:lnTo>
                        <a:pt x="2315" y="847"/>
                      </a:lnTo>
                      <a:lnTo>
                        <a:pt x="2274" y="851"/>
                      </a:lnTo>
                      <a:lnTo>
                        <a:pt x="2235" y="853"/>
                      </a:lnTo>
                      <a:lnTo>
                        <a:pt x="2198" y="855"/>
                      </a:lnTo>
                      <a:lnTo>
                        <a:pt x="2096" y="855"/>
                      </a:lnTo>
                      <a:lnTo>
                        <a:pt x="2086" y="853"/>
                      </a:lnTo>
                      <a:lnTo>
                        <a:pt x="2082" y="853"/>
                      </a:lnTo>
                      <a:lnTo>
                        <a:pt x="0" y="53"/>
                      </a:lnTo>
                      <a:lnTo>
                        <a:pt x="132" y="0"/>
                      </a:lnTo>
                      <a:close/>
                    </a:path>
                  </a:pathLst>
                </a:custGeom>
                <a:gradFill flip="none" rotWithShape="1">
                  <a:gsLst>
                    <a:gs pos="0">
                      <a:schemeClr val="bg1">
                        <a:lumMod val="75000"/>
                        <a:shade val="30000"/>
                        <a:satMod val="115000"/>
                      </a:schemeClr>
                    </a:gs>
                    <a:gs pos="50000">
                      <a:schemeClr val="bg1">
                        <a:lumMod val="75000"/>
                        <a:shade val="67500"/>
                        <a:satMod val="115000"/>
                      </a:schemeClr>
                    </a:gs>
                    <a:gs pos="100000">
                      <a:schemeClr val="bg1">
                        <a:lumMod val="75000"/>
                        <a:shade val="100000"/>
                        <a:satMod val="115000"/>
                      </a:schemeClr>
                    </a:gs>
                  </a:gsLst>
                  <a:lin ang="13500000" scaled="1"/>
                  <a:tileRect/>
                </a:gra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5" name="Freeform 42"/>
                <p:cNvSpPr>
                  <a:spLocks/>
                </p:cNvSpPr>
                <p:nvPr/>
              </p:nvSpPr>
              <p:spPr bwMode="auto">
                <a:xfrm>
                  <a:off x="2751138" y="1758950"/>
                  <a:ext cx="4003675" cy="1108075"/>
                </a:xfrm>
                <a:custGeom>
                  <a:avLst/>
                  <a:gdLst/>
                  <a:ahLst/>
                  <a:cxnLst>
                    <a:cxn ang="0">
                      <a:pos x="0" y="0"/>
                    </a:cxn>
                    <a:cxn ang="0">
                      <a:pos x="2522" y="621"/>
                    </a:cxn>
                    <a:cxn ang="0">
                      <a:pos x="2522" y="623"/>
                    </a:cxn>
                    <a:cxn ang="0">
                      <a:pos x="2520" y="628"/>
                    </a:cxn>
                    <a:cxn ang="0">
                      <a:pos x="2516" y="635"/>
                    </a:cxn>
                    <a:cxn ang="0">
                      <a:pos x="2508" y="645"/>
                    </a:cxn>
                    <a:cxn ang="0">
                      <a:pos x="2496" y="660"/>
                    </a:cxn>
                    <a:cxn ang="0">
                      <a:pos x="2480" y="677"/>
                    </a:cxn>
                    <a:cxn ang="0">
                      <a:pos x="2458" y="698"/>
                    </a:cxn>
                    <a:cxn ang="0">
                      <a:pos x="0" y="0"/>
                    </a:cxn>
                  </a:cxnLst>
                  <a:rect l="0" t="0" r="r" b="b"/>
                  <a:pathLst>
                    <a:path w="2522" h="698">
                      <a:moveTo>
                        <a:pt x="0" y="0"/>
                      </a:moveTo>
                      <a:lnTo>
                        <a:pt x="2522" y="621"/>
                      </a:lnTo>
                      <a:lnTo>
                        <a:pt x="2522" y="623"/>
                      </a:lnTo>
                      <a:lnTo>
                        <a:pt x="2520" y="628"/>
                      </a:lnTo>
                      <a:lnTo>
                        <a:pt x="2516" y="635"/>
                      </a:lnTo>
                      <a:lnTo>
                        <a:pt x="2508" y="645"/>
                      </a:lnTo>
                      <a:lnTo>
                        <a:pt x="2496" y="660"/>
                      </a:lnTo>
                      <a:lnTo>
                        <a:pt x="2480" y="677"/>
                      </a:lnTo>
                      <a:lnTo>
                        <a:pt x="2458" y="698"/>
                      </a:lnTo>
                      <a:lnTo>
                        <a:pt x="0" y="0"/>
                      </a:lnTo>
                      <a:close/>
                    </a:path>
                  </a:pathLst>
                </a:custGeom>
                <a:solidFill>
                  <a:srgbClr val="DCE3E9"/>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6" name="Freeform 43"/>
                <p:cNvSpPr>
                  <a:spLocks/>
                </p:cNvSpPr>
                <p:nvPr/>
              </p:nvSpPr>
              <p:spPr bwMode="auto">
                <a:xfrm>
                  <a:off x="4592638" y="2320925"/>
                  <a:ext cx="319088" cy="361950"/>
                </a:xfrm>
                <a:custGeom>
                  <a:avLst/>
                  <a:gdLst/>
                  <a:ahLst/>
                  <a:cxnLst>
                    <a:cxn ang="0">
                      <a:pos x="83" y="0"/>
                    </a:cxn>
                    <a:cxn ang="0">
                      <a:pos x="99" y="16"/>
                    </a:cxn>
                    <a:cxn ang="0">
                      <a:pos x="109" y="27"/>
                    </a:cxn>
                    <a:cxn ang="0">
                      <a:pos x="121" y="41"/>
                    </a:cxn>
                    <a:cxn ang="0">
                      <a:pos x="134" y="56"/>
                    </a:cxn>
                    <a:cxn ang="0">
                      <a:pos x="147" y="74"/>
                    </a:cxn>
                    <a:cxn ang="0">
                      <a:pos x="160" y="92"/>
                    </a:cxn>
                    <a:cxn ang="0">
                      <a:pos x="172" y="109"/>
                    </a:cxn>
                    <a:cxn ang="0">
                      <a:pos x="184" y="128"/>
                    </a:cxn>
                    <a:cxn ang="0">
                      <a:pos x="192" y="146"/>
                    </a:cxn>
                    <a:cxn ang="0">
                      <a:pos x="199" y="163"/>
                    </a:cxn>
                    <a:cxn ang="0">
                      <a:pos x="201" y="179"/>
                    </a:cxn>
                    <a:cxn ang="0">
                      <a:pos x="200" y="194"/>
                    </a:cxn>
                    <a:cxn ang="0">
                      <a:pos x="193" y="205"/>
                    </a:cxn>
                    <a:cxn ang="0">
                      <a:pos x="183" y="215"/>
                    </a:cxn>
                    <a:cxn ang="0">
                      <a:pos x="166" y="221"/>
                    </a:cxn>
                    <a:cxn ang="0">
                      <a:pos x="134" y="227"/>
                    </a:cxn>
                    <a:cxn ang="0">
                      <a:pos x="105" y="228"/>
                    </a:cxn>
                    <a:cxn ang="0">
                      <a:pos x="81" y="223"/>
                    </a:cxn>
                    <a:cxn ang="0">
                      <a:pos x="60" y="215"/>
                    </a:cxn>
                    <a:cxn ang="0">
                      <a:pos x="43" y="203"/>
                    </a:cxn>
                    <a:cxn ang="0">
                      <a:pos x="30" y="190"/>
                    </a:cxn>
                    <a:cxn ang="0">
                      <a:pos x="18" y="173"/>
                    </a:cxn>
                    <a:cxn ang="0">
                      <a:pos x="10" y="154"/>
                    </a:cxn>
                    <a:cxn ang="0">
                      <a:pos x="4" y="134"/>
                    </a:cxn>
                    <a:cxn ang="0">
                      <a:pos x="0" y="114"/>
                    </a:cxn>
                    <a:cxn ang="0">
                      <a:pos x="0" y="92"/>
                    </a:cxn>
                    <a:cxn ang="0">
                      <a:pos x="7" y="72"/>
                    </a:cxn>
                    <a:cxn ang="0">
                      <a:pos x="17" y="54"/>
                    </a:cxn>
                    <a:cxn ang="0">
                      <a:pos x="30" y="38"/>
                    </a:cxn>
                    <a:cxn ang="0">
                      <a:pos x="45" y="25"/>
                    </a:cxn>
                    <a:cxn ang="0">
                      <a:pos x="59" y="14"/>
                    </a:cxn>
                    <a:cxn ang="0">
                      <a:pos x="71" y="6"/>
                    </a:cxn>
                    <a:cxn ang="0">
                      <a:pos x="80" y="1"/>
                    </a:cxn>
                    <a:cxn ang="0">
                      <a:pos x="83" y="0"/>
                    </a:cxn>
                  </a:cxnLst>
                  <a:rect l="0" t="0" r="r" b="b"/>
                  <a:pathLst>
                    <a:path w="201" h="228">
                      <a:moveTo>
                        <a:pt x="83" y="0"/>
                      </a:moveTo>
                      <a:lnTo>
                        <a:pt x="99" y="16"/>
                      </a:lnTo>
                      <a:lnTo>
                        <a:pt x="109" y="27"/>
                      </a:lnTo>
                      <a:lnTo>
                        <a:pt x="121" y="41"/>
                      </a:lnTo>
                      <a:lnTo>
                        <a:pt x="134" y="56"/>
                      </a:lnTo>
                      <a:lnTo>
                        <a:pt x="147" y="74"/>
                      </a:lnTo>
                      <a:lnTo>
                        <a:pt x="160" y="92"/>
                      </a:lnTo>
                      <a:lnTo>
                        <a:pt x="172" y="109"/>
                      </a:lnTo>
                      <a:lnTo>
                        <a:pt x="184" y="128"/>
                      </a:lnTo>
                      <a:lnTo>
                        <a:pt x="192" y="146"/>
                      </a:lnTo>
                      <a:lnTo>
                        <a:pt x="199" y="163"/>
                      </a:lnTo>
                      <a:lnTo>
                        <a:pt x="201" y="179"/>
                      </a:lnTo>
                      <a:lnTo>
                        <a:pt x="200" y="194"/>
                      </a:lnTo>
                      <a:lnTo>
                        <a:pt x="193" y="205"/>
                      </a:lnTo>
                      <a:lnTo>
                        <a:pt x="183" y="215"/>
                      </a:lnTo>
                      <a:lnTo>
                        <a:pt x="166" y="221"/>
                      </a:lnTo>
                      <a:lnTo>
                        <a:pt x="134" y="227"/>
                      </a:lnTo>
                      <a:lnTo>
                        <a:pt x="105" y="228"/>
                      </a:lnTo>
                      <a:lnTo>
                        <a:pt x="81" y="223"/>
                      </a:lnTo>
                      <a:lnTo>
                        <a:pt x="60" y="215"/>
                      </a:lnTo>
                      <a:lnTo>
                        <a:pt x="43" y="203"/>
                      </a:lnTo>
                      <a:lnTo>
                        <a:pt x="30" y="190"/>
                      </a:lnTo>
                      <a:lnTo>
                        <a:pt x="18" y="173"/>
                      </a:lnTo>
                      <a:lnTo>
                        <a:pt x="10" y="154"/>
                      </a:lnTo>
                      <a:lnTo>
                        <a:pt x="4" y="134"/>
                      </a:lnTo>
                      <a:lnTo>
                        <a:pt x="0" y="114"/>
                      </a:lnTo>
                      <a:lnTo>
                        <a:pt x="0" y="92"/>
                      </a:lnTo>
                      <a:lnTo>
                        <a:pt x="7" y="72"/>
                      </a:lnTo>
                      <a:lnTo>
                        <a:pt x="17" y="54"/>
                      </a:lnTo>
                      <a:lnTo>
                        <a:pt x="30" y="38"/>
                      </a:lnTo>
                      <a:lnTo>
                        <a:pt x="45" y="25"/>
                      </a:lnTo>
                      <a:lnTo>
                        <a:pt x="59" y="14"/>
                      </a:lnTo>
                      <a:lnTo>
                        <a:pt x="71" y="6"/>
                      </a:lnTo>
                      <a:lnTo>
                        <a:pt x="80" y="1"/>
                      </a:lnTo>
                      <a:lnTo>
                        <a:pt x="83"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7" name="Freeform 44"/>
                <p:cNvSpPr>
                  <a:spLocks/>
                </p:cNvSpPr>
                <p:nvPr/>
              </p:nvSpPr>
              <p:spPr bwMode="auto">
                <a:xfrm>
                  <a:off x="4687888" y="2074863"/>
                  <a:ext cx="720725" cy="606425"/>
                </a:xfrm>
                <a:custGeom>
                  <a:avLst/>
                  <a:gdLst/>
                  <a:ahLst/>
                  <a:cxnLst>
                    <a:cxn ang="0">
                      <a:pos x="320" y="0"/>
                    </a:cxn>
                    <a:cxn ang="0">
                      <a:pos x="342" y="0"/>
                    </a:cxn>
                    <a:cxn ang="0">
                      <a:pos x="359" y="2"/>
                    </a:cxn>
                    <a:cxn ang="0">
                      <a:pos x="374" y="4"/>
                    </a:cxn>
                    <a:cxn ang="0">
                      <a:pos x="390" y="8"/>
                    </a:cxn>
                    <a:cxn ang="0">
                      <a:pos x="392" y="10"/>
                    </a:cxn>
                    <a:cxn ang="0">
                      <a:pos x="415" y="43"/>
                    </a:cxn>
                    <a:cxn ang="0">
                      <a:pos x="432" y="77"/>
                    </a:cxn>
                    <a:cxn ang="0">
                      <a:pos x="444" y="110"/>
                    </a:cxn>
                    <a:cxn ang="0">
                      <a:pos x="450" y="143"/>
                    </a:cxn>
                    <a:cxn ang="0">
                      <a:pos x="454" y="173"/>
                    </a:cxn>
                    <a:cxn ang="0">
                      <a:pos x="454" y="202"/>
                    </a:cxn>
                    <a:cxn ang="0">
                      <a:pos x="453" y="226"/>
                    </a:cxn>
                    <a:cxn ang="0">
                      <a:pos x="452" y="247"/>
                    </a:cxn>
                    <a:cxn ang="0">
                      <a:pos x="448" y="263"/>
                    </a:cxn>
                    <a:cxn ang="0">
                      <a:pos x="446" y="272"/>
                    </a:cxn>
                    <a:cxn ang="0">
                      <a:pos x="445" y="276"/>
                    </a:cxn>
                    <a:cxn ang="0">
                      <a:pos x="421" y="296"/>
                    </a:cxn>
                    <a:cxn ang="0">
                      <a:pos x="395" y="313"/>
                    </a:cxn>
                    <a:cxn ang="0">
                      <a:pos x="365" y="330"/>
                    </a:cxn>
                    <a:cxn ang="0">
                      <a:pos x="333" y="345"/>
                    </a:cxn>
                    <a:cxn ang="0">
                      <a:pos x="299" y="357"/>
                    </a:cxn>
                    <a:cxn ang="0">
                      <a:pos x="265" y="367"/>
                    </a:cxn>
                    <a:cxn ang="0">
                      <a:pos x="229" y="375"/>
                    </a:cxn>
                    <a:cxn ang="0">
                      <a:pos x="195" y="379"/>
                    </a:cxn>
                    <a:cxn ang="0">
                      <a:pos x="161" y="382"/>
                    </a:cxn>
                    <a:cxn ang="0">
                      <a:pos x="129" y="380"/>
                    </a:cxn>
                    <a:cxn ang="0">
                      <a:pos x="100" y="375"/>
                    </a:cxn>
                    <a:cxn ang="0">
                      <a:pos x="74" y="367"/>
                    </a:cxn>
                    <a:cxn ang="0">
                      <a:pos x="52" y="355"/>
                    </a:cxn>
                    <a:cxn ang="0">
                      <a:pos x="35" y="339"/>
                    </a:cxn>
                    <a:cxn ang="0">
                      <a:pos x="23" y="318"/>
                    </a:cxn>
                    <a:cxn ang="0">
                      <a:pos x="11" y="283"/>
                    </a:cxn>
                    <a:cxn ang="0">
                      <a:pos x="3" y="250"/>
                    </a:cxn>
                    <a:cxn ang="0">
                      <a:pos x="0" y="222"/>
                    </a:cxn>
                    <a:cxn ang="0">
                      <a:pos x="0" y="197"/>
                    </a:cxn>
                    <a:cxn ang="0">
                      <a:pos x="3" y="176"/>
                    </a:cxn>
                    <a:cxn ang="0">
                      <a:pos x="8" y="159"/>
                    </a:cxn>
                    <a:cxn ang="0">
                      <a:pos x="14" y="144"/>
                    </a:cxn>
                    <a:cxn ang="0">
                      <a:pos x="18" y="135"/>
                    </a:cxn>
                    <a:cxn ang="0">
                      <a:pos x="21" y="128"/>
                    </a:cxn>
                    <a:cxn ang="0">
                      <a:pos x="23" y="127"/>
                    </a:cxn>
                    <a:cxn ang="0">
                      <a:pos x="71" y="93"/>
                    </a:cxn>
                    <a:cxn ang="0">
                      <a:pos x="116" y="65"/>
                    </a:cxn>
                    <a:cxn ang="0">
                      <a:pos x="158" y="43"/>
                    </a:cxn>
                    <a:cxn ang="0">
                      <a:pos x="198" y="27"/>
                    </a:cxn>
                    <a:cxn ang="0">
                      <a:pos x="233" y="15"/>
                    </a:cxn>
                    <a:cxn ang="0">
                      <a:pos x="266" y="7"/>
                    </a:cxn>
                    <a:cxn ang="0">
                      <a:pos x="295" y="2"/>
                    </a:cxn>
                    <a:cxn ang="0">
                      <a:pos x="320" y="0"/>
                    </a:cxn>
                  </a:cxnLst>
                  <a:rect l="0" t="0" r="r" b="b"/>
                  <a:pathLst>
                    <a:path w="454" h="382">
                      <a:moveTo>
                        <a:pt x="320" y="0"/>
                      </a:moveTo>
                      <a:lnTo>
                        <a:pt x="342" y="0"/>
                      </a:lnTo>
                      <a:lnTo>
                        <a:pt x="359" y="2"/>
                      </a:lnTo>
                      <a:lnTo>
                        <a:pt x="374" y="4"/>
                      </a:lnTo>
                      <a:lnTo>
                        <a:pt x="390" y="8"/>
                      </a:lnTo>
                      <a:lnTo>
                        <a:pt x="392" y="10"/>
                      </a:lnTo>
                      <a:lnTo>
                        <a:pt x="415" y="43"/>
                      </a:lnTo>
                      <a:lnTo>
                        <a:pt x="432" y="77"/>
                      </a:lnTo>
                      <a:lnTo>
                        <a:pt x="444" y="110"/>
                      </a:lnTo>
                      <a:lnTo>
                        <a:pt x="450" y="143"/>
                      </a:lnTo>
                      <a:lnTo>
                        <a:pt x="454" y="173"/>
                      </a:lnTo>
                      <a:lnTo>
                        <a:pt x="454" y="202"/>
                      </a:lnTo>
                      <a:lnTo>
                        <a:pt x="453" y="226"/>
                      </a:lnTo>
                      <a:lnTo>
                        <a:pt x="452" y="247"/>
                      </a:lnTo>
                      <a:lnTo>
                        <a:pt x="448" y="263"/>
                      </a:lnTo>
                      <a:lnTo>
                        <a:pt x="446" y="272"/>
                      </a:lnTo>
                      <a:lnTo>
                        <a:pt x="445" y="276"/>
                      </a:lnTo>
                      <a:lnTo>
                        <a:pt x="421" y="296"/>
                      </a:lnTo>
                      <a:lnTo>
                        <a:pt x="395" y="313"/>
                      </a:lnTo>
                      <a:lnTo>
                        <a:pt x="365" y="330"/>
                      </a:lnTo>
                      <a:lnTo>
                        <a:pt x="333" y="345"/>
                      </a:lnTo>
                      <a:lnTo>
                        <a:pt x="299" y="357"/>
                      </a:lnTo>
                      <a:lnTo>
                        <a:pt x="265" y="367"/>
                      </a:lnTo>
                      <a:lnTo>
                        <a:pt x="229" y="375"/>
                      </a:lnTo>
                      <a:lnTo>
                        <a:pt x="195" y="379"/>
                      </a:lnTo>
                      <a:lnTo>
                        <a:pt x="161" y="382"/>
                      </a:lnTo>
                      <a:lnTo>
                        <a:pt x="129" y="380"/>
                      </a:lnTo>
                      <a:lnTo>
                        <a:pt x="100" y="375"/>
                      </a:lnTo>
                      <a:lnTo>
                        <a:pt x="74" y="367"/>
                      </a:lnTo>
                      <a:lnTo>
                        <a:pt x="52" y="355"/>
                      </a:lnTo>
                      <a:lnTo>
                        <a:pt x="35" y="339"/>
                      </a:lnTo>
                      <a:lnTo>
                        <a:pt x="23" y="318"/>
                      </a:lnTo>
                      <a:lnTo>
                        <a:pt x="11" y="283"/>
                      </a:lnTo>
                      <a:lnTo>
                        <a:pt x="3" y="250"/>
                      </a:lnTo>
                      <a:lnTo>
                        <a:pt x="0" y="222"/>
                      </a:lnTo>
                      <a:lnTo>
                        <a:pt x="0" y="197"/>
                      </a:lnTo>
                      <a:lnTo>
                        <a:pt x="3" y="176"/>
                      </a:lnTo>
                      <a:lnTo>
                        <a:pt x="8" y="159"/>
                      </a:lnTo>
                      <a:lnTo>
                        <a:pt x="14" y="144"/>
                      </a:lnTo>
                      <a:lnTo>
                        <a:pt x="18" y="135"/>
                      </a:lnTo>
                      <a:lnTo>
                        <a:pt x="21" y="128"/>
                      </a:lnTo>
                      <a:lnTo>
                        <a:pt x="23" y="127"/>
                      </a:lnTo>
                      <a:lnTo>
                        <a:pt x="71" y="93"/>
                      </a:lnTo>
                      <a:lnTo>
                        <a:pt x="116" y="65"/>
                      </a:lnTo>
                      <a:lnTo>
                        <a:pt x="158" y="43"/>
                      </a:lnTo>
                      <a:lnTo>
                        <a:pt x="198" y="27"/>
                      </a:lnTo>
                      <a:lnTo>
                        <a:pt x="233" y="15"/>
                      </a:lnTo>
                      <a:lnTo>
                        <a:pt x="266" y="7"/>
                      </a:lnTo>
                      <a:lnTo>
                        <a:pt x="295" y="2"/>
                      </a:lnTo>
                      <a:lnTo>
                        <a:pt x="320"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8" name="Freeform 45"/>
                <p:cNvSpPr>
                  <a:spLocks/>
                </p:cNvSpPr>
                <p:nvPr/>
              </p:nvSpPr>
              <p:spPr bwMode="auto">
                <a:xfrm>
                  <a:off x="5116513" y="2090738"/>
                  <a:ext cx="361950" cy="460375"/>
                </a:xfrm>
                <a:custGeom>
                  <a:avLst/>
                  <a:gdLst/>
                  <a:ahLst/>
                  <a:cxnLst>
                    <a:cxn ang="0">
                      <a:pos x="113" y="0"/>
                    </a:cxn>
                    <a:cxn ang="0">
                      <a:pos x="139" y="4"/>
                    </a:cxn>
                    <a:cxn ang="0">
                      <a:pos x="163" y="14"/>
                    </a:cxn>
                    <a:cxn ang="0">
                      <a:pos x="184" y="31"/>
                    </a:cxn>
                    <a:cxn ang="0">
                      <a:pos x="203" y="54"/>
                    </a:cxn>
                    <a:cxn ang="0">
                      <a:pos x="216" y="81"/>
                    </a:cxn>
                    <a:cxn ang="0">
                      <a:pos x="225" y="112"/>
                    </a:cxn>
                    <a:cxn ang="0">
                      <a:pos x="228" y="145"/>
                    </a:cxn>
                    <a:cxn ang="0">
                      <a:pos x="225" y="178"/>
                    </a:cxn>
                    <a:cxn ang="0">
                      <a:pos x="216" y="208"/>
                    </a:cxn>
                    <a:cxn ang="0">
                      <a:pos x="203" y="236"/>
                    </a:cxn>
                    <a:cxn ang="0">
                      <a:pos x="184" y="258"/>
                    </a:cxn>
                    <a:cxn ang="0">
                      <a:pos x="163" y="275"/>
                    </a:cxn>
                    <a:cxn ang="0">
                      <a:pos x="139" y="286"/>
                    </a:cxn>
                    <a:cxn ang="0">
                      <a:pos x="113" y="290"/>
                    </a:cxn>
                    <a:cxn ang="0">
                      <a:pos x="87" y="286"/>
                    </a:cxn>
                    <a:cxn ang="0">
                      <a:pos x="63" y="275"/>
                    </a:cxn>
                    <a:cxn ang="0">
                      <a:pos x="42" y="258"/>
                    </a:cxn>
                    <a:cxn ang="0">
                      <a:pos x="25" y="236"/>
                    </a:cxn>
                    <a:cxn ang="0">
                      <a:pos x="12" y="208"/>
                    </a:cxn>
                    <a:cxn ang="0">
                      <a:pos x="3" y="178"/>
                    </a:cxn>
                    <a:cxn ang="0">
                      <a:pos x="0" y="145"/>
                    </a:cxn>
                    <a:cxn ang="0">
                      <a:pos x="3" y="112"/>
                    </a:cxn>
                    <a:cxn ang="0">
                      <a:pos x="12" y="81"/>
                    </a:cxn>
                    <a:cxn ang="0">
                      <a:pos x="25" y="54"/>
                    </a:cxn>
                    <a:cxn ang="0">
                      <a:pos x="42" y="31"/>
                    </a:cxn>
                    <a:cxn ang="0">
                      <a:pos x="63" y="14"/>
                    </a:cxn>
                    <a:cxn ang="0">
                      <a:pos x="87" y="4"/>
                    </a:cxn>
                    <a:cxn ang="0">
                      <a:pos x="113" y="0"/>
                    </a:cxn>
                  </a:cxnLst>
                  <a:rect l="0" t="0" r="r" b="b"/>
                  <a:pathLst>
                    <a:path w="228" h="290">
                      <a:moveTo>
                        <a:pt x="113" y="0"/>
                      </a:moveTo>
                      <a:lnTo>
                        <a:pt x="139" y="4"/>
                      </a:lnTo>
                      <a:lnTo>
                        <a:pt x="163" y="14"/>
                      </a:lnTo>
                      <a:lnTo>
                        <a:pt x="184" y="31"/>
                      </a:lnTo>
                      <a:lnTo>
                        <a:pt x="203" y="54"/>
                      </a:lnTo>
                      <a:lnTo>
                        <a:pt x="216" y="81"/>
                      </a:lnTo>
                      <a:lnTo>
                        <a:pt x="225" y="112"/>
                      </a:lnTo>
                      <a:lnTo>
                        <a:pt x="228" y="145"/>
                      </a:lnTo>
                      <a:lnTo>
                        <a:pt x="225" y="178"/>
                      </a:lnTo>
                      <a:lnTo>
                        <a:pt x="216" y="208"/>
                      </a:lnTo>
                      <a:lnTo>
                        <a:pt x="203" y="236"/>
                      </a:lnTo>
                      <a:lnTo>
                        <a:pt x="184" y="258"/>
                      </a:lnTo>
                      <a:lnTo>
                        <a:pt x="163" y="275"/>
                      </a:lnTo>
                      <a:lnTo>
                        <a:pt x="139" y="286"/>
                      </a:lnTo>
                      <a:lnTo>
                        <a:pt x="113" y="290"/>
                      </a:lnTo>
                      <a:lnTo>
                        <a:pt x="87" y="286"/>
                      </a:lnTo>
                      <a:lnTo>
                        <a:pt x="63" y="275"/>
                      </a:lnTo>
                      <a:lnTo>
                        <a:pt x="42" y="258"/>
                      </a:lnTo>
                      <a:lnTo>
                        <a:pt x="25" y="236"/>
                      </a:lnTo>
                      <a:lnTo>
                        <a:pt x="12" y="208"/>
                      </a:lnTo>
                      <a:lnTo>
                        <a:pt x="3" y="178"/>
                      </a:lnTo>
                      <a:lnTo>
                        <a:pt x="0" y="145"/>
                      </a:lnTo>
                      <a:lnTo>
                        <a:pt x="3" y="112"/>
                      </a:lnTo>
                      <a:lnTo>
                        <a:pt x="12" y="81"/>
                      </a:lnTo>
                      <a:lnTo>
                        <a:pt x="25" y="54"/>
                      </a:lnTo>
                      <a:lnTo>
                        <a:pt x="42" y="31"/>
                      </a:lnTo>
                      <a:lnTo>
                        <a:pt x="63" y="14"/>
                      </a:lnTo>
                      <a:lnTo>
                        <a:pt x="87" y="4"/>
                      </a:lnTo>
                      <a:lnTo>
                        <a:pt x="113"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39" name="Freeform 46"/>
                <p:cNvSpPr>
                  <a:spLocks/>
                </p:cNvSpPr>
                <p:nvPr/>
              </p:nvSpPr>
              <p:spPr bwMode="auto">
                <a:xfrm>
                  <a:off x="5157788" y="2114550"/>
                  <a:ext cx="304800" cy="387350"/>
                </a:xfrm>
                <a:custGeom>
                  <a:avLst/>
                  <a:gdLst/>
                  <a:ahLst/>
                  <a:cxnLst>
                    <a:cxn ang="0">
                      <a:pos x="96" y="0"/>
                    </a:cxn>
                    <a:cxn ang="0">
                      <a:pos x="119" y="3"/>
                    </a:cxn>
                    <a:cxn ang="0">
                      <a:pos x="138" y="12"/>
                    </a:cxn>
                    <a:cxn ang="0">
                      <a:pos x="157" y="27"/>
                    </a:cxn>
                    <a:cxn ang="0">
                      <a:pos x="171" y="47"/>
                    </a:cxn>
                    <a:cxn ang="0">
                      <a:pos x="183" y="69"/>
                    </a:cxn>
                    <a:cxn ang="0">
                      <a:pos x="190" y="94"/>
                    </a:cxn>
                    <a:cxn ang="0">
                      <a:pos x="192" y="123"/>
                    </a:cxn>
                    <a:cxn ang="0">
                      <a:pos x="190" y="151"/>
                    </a:cxn>
                    <a:cxn ang="0">
                      <a:pos x="183" y="177"/>
                    </a:cxn>
                    <a:cxn ang="0">
                      <a:pos x="171" y="200"/>
                    </a:cxn>
                    <a:cxn ang="0">
                      <a:pos x="157" y="218"/>
                    </a:cxn>
                    <a:cxn ang="0">
                      <a:pos x="138" y="233"/>
                    </a:cxn>
                    <a:cxn ang="0">
                      <a:pos x="119" y="242"/>
                    </a:cxn>
                    <a:cxn ang="0">
                      <a:pos x="96" y="244"/>
                    </a:cxn>
                    <a:cxn ang="0">
                      <a:pos x="74" y="242"/>
                    </a:cxn>
                    <a:cxn ang="0">
                      <a:pos x="54" y="233"/>
                    </a:cxn>
                    <a:cxn ang="0">
                      <a:pos x="36" y="218"/>
                    </a:cxn>
                    <a:cxn ang="0">
                      <a:pos x="21" y="200"/>
                    </a:cxn>
                    <a:cxn ang="0">
                      <a:pos x="10" y="177"/>
                    </a:cxn>
                    <a:cxn ang="0">
                      <a:pos x="3" y="151"/>
                    </a:cxn>
                    <a:cxn ang="0">
                      <a:pos x="0" y="123"/>
                    </a:cxn>
                    <a:cxn ang="0">
                      <a:pos x="3" y="94"/>
                    </a:cxn>
                    <a:cxn ang="0">
                      <a:pos x="10" y="69"/>
                    </a:cxn>
                    <a:cxn ang="0">
                      <a:pos x="21" y="47"/>
                    </a:cxn>
                    <a:cxn ang="0">
                      <a:pos x="36" y="27"/>
                    </a:cxn>
                    <a:cxn ang="0">
                      <a:pos x="54" y="12"/>
                    </a:cxn>
                    <a:cxn ang="0">
                      <a:pos x="74" y="3"/>
                    </a:cxn>
                    <a:cxn ang="0">
                      <a:pos x="96" y="0"/>
                    </a:cxn>
                  </a:cxnLst>
                  <a:rect l="0" t="0" r="r" b="b"/>
                  <a:pathLst>
                    <a:path w="192" h="244">
                      <a:moveTo>
                        <a:pt x="96" y="0"/>
                      </a:moveTo>
                      <a:lnTo>
                        <a:pt x="119" y="3"/>
                      </a:lnTo>
                      <a:lnTo>
                        <a:pt x="138" y="12"/>
                      </a:lnTo>
                      <a:lnTo>
                        <a:pt x="157" y="27"/>
                      </a:lnTo>
                      <a:lnTo>
                        <a:pt x="171" y="47"/>
                      </a:lnTo>
                      <a:lnTo>
                        <a:pt x="183" y="69"/>
                      </a:lnTo>
                      <a:lnTo>
                        <a:pt x="190" y="94"/>
                      </a:lnTo>
                      <a:lnTo>
                        <a:pt x="192" y="123"/>
                      </a:lnTo>
                      <a:lnTo>
                        <a:pt x="190" y="151"/>
                      </a:lnTo>
                      <a:lnTo>
                        <a:pt x="183" y="177"/>
                      </a:lnTo>
                      <a:lnTo>
                        <a:pt x="171" y="200"/>
                      </a:lnTo>
                      <a:lnTo>
                        <a:pt x="157" y="218"/>
                      </a:lnTo>
                      <a:lnTo>
                        <a:pt x="138" y="233"/>
                      </a:lnTo>
                      <a:lnTo>
                        <a:pt x="119" y="242"/>
                      </a:lnTo>
                      <a:lnTo>
                        <a:pt x="96" y="244"/>
                      </a:lnTo>
                      <a:lnTo>
                        <a:pt x="74" y="242"/>
                      </a:lnTo>
                      <a:lnTo>
                        <a:pt x="54" y="233"/>
                      </a:lnTo>
                      <a:lnTo>
                        <a:pt x="36" y="218"/>
                      </a:lnTo>
                      <a:lnTo>
                        <a:pt x="21" y="200"/>
                      </a:lnTo>
                      <a:lnTo>
                        <a:pt x="10" y="177"/>
                      </a:lnTo>
                      <a:lnTo>
                        <a:pt x="3" y="151"/>
                      </a:lnTo>
                      <a:lnTo>
                        <a:pt x="0" y="123"/>
                      </a:lnTo>
                      <a:lnTo>
                        <a:pt x="3" y="94"/>
                      </a:lnTo>
                      <a:lnTo>
                        <a:pt x="10" y="69"/>
                      </a:lnTo>
                      <a:lnTo>
                        <a:pt x="21" y="47"/>
                      </a:lnTo>
                      <a:lnTo>
                        <a:pt x="36" y="27"/>
                      </a:lnTo>
                      <a:lnTo>
                        <a:pt x="54" y="12"/>
                      </a:lnTo>
                      <a:lnTo>
                        <a:pt x="74" y="3"/>
                      </a:lnTo>
                      <a:lnTo>
                        <a:pt x="96"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40" name="Freeform 47"/>
                <p:cNvSpPr>
                  <a:spLocks/>
                </p:cNvSpPr>
                <p:nvPr/>
              </p:nvSpPr>
              <p:spPr bwMode="auto">
                <a:xfrm>
                  <a:off x="5435601" y="2563813"/>
                  <a:ext cx="317500" cy="361950"/>
                </a:xfrm>
                <a:custGeom>
                  <a:avLst/>
                  <a:gdLst/>
                  <a:ahLst/>
                  <a:cxnLst>
                    <a:cxn ang="0">
                      <a:pos x="82" y="0"/>
                    </a:cxn>
                    <a:cxn ang="0">
                      <a:pos x="98" y="16"/>
                    </a:cxn>
                    <a:cxn ang="0">
                      <a:pos x="108" y="27"/>
                    </a:cxn>
                    <a:cxn ang="0">
                      <a:pos x="120" y="41"/>
                    </a:cxn>
                    <a:cxn ang="0">
                      <a:pos x="133" y="56"/>
                    </a:cxn>
                    <a:cxn ang="0">
                      <a:pos x="146" y="74"/>
                    </a:cxn>
                    <a:cxn ang="0">
                      <a:pos x="173" y="111"/>
                    </a:cxn>
                    <a:cxn ang="0">
                      <a:pos x="183" y="129"/>
                    </a:cxn>
                    <a:cxn ang="0">
                      <a:pos x="192" y="146"/>
                    </a:cxn>
                    <a:cxn ang="0">
                      <a:pos x="198" y="165"/>
                    </a:cxn>
                    <a:cxn ang="0">
                      <a:pos x="200" y="180"/>
                    </a:cxn>
                    <a:cxn ang="0">
                      <a:pos x="199" y="195"/>
                    </a:cxn>
                    <a:cxn ang="0">
                      <a:pos x="192" y="207"/>
                    </a:cxn>
                    <a:cxn ang="0">
                      <a:pos x="182" y="216"/>
                    </a:cxn>
                    <a:cxn ang="0">
                      <a:pos x="165" y="223"/>
                    </a:cxn>
                    <a:cxn ang="0">
                      <a:pos x="133" y="228"/>
                    </a:cxn>
                    <a:cxn ang="0">
                      <a:pos x="104" y="228"/>
                    </a:cxn>
                    <a:cxn ang="0">
                      <a:pos x="80" y="224"/>
                    </a:cxn>
                    <a:cxn ang="0">
                      <a:pos x="59" y="216"/>
                    </a:cxn>
                    <a:cxn ang="0">
                      <a:pos x="42" y="204"/>
                    </a:cxn>
                    <a:cxn ang="0">
                      <a:pos x="29" y="190"/>
                    </a:cxn>
                    <a:cxn ang="0">
                      <a:pos x="19" y="174"/>
                    </a:cxn>
                    <a:cxn ang="0">
                      <a:pos x="9" y="155"/>
                    </a:cxn>
                    <a:cxn ang="0">
                      <a:pos x="4" y="136"/>
                    </a:cxn>
                    <a:cxn ang="0">
                      <a:pos x="0" y="116"/>
                    </a:cxn>
                    <a:cxn ang="0">
                      <a:pos x="0" y="93"/>
                    </a:cxn>
                    <a:cxn ang="0">
                      <a:pos x="7" y="74"/>
                    </a:cxn>
                    <a:cxn ang="0">
                      <a:pos x="17" y="55"/>
                    </a:cxn>
                    <a:cxn ang="0">
                      <a:pos x="31" y="38"/>
                    </a:cxn>
                    <a:cxn ang="0">
                      <a:pos x="45" y="25"/>
                    </a:cxn>
                    <a:cxn ang="0">
                      <a:pos x="58" y="14"/>
                    </a:cxn>
                    <a:cxn ang="0">
                      <a:pos x="70" y="6"/>
                    </a:cxn>
                    <a:cxn ang="0">
                      <a:pos x="79" y="1"/>
                    </a:cxn>
                    <a:cxn ang="0">
                      <a:pos x="82" y="0"/>
                    </a:cxn>
                  </a:cxnLst>
                  <a:rect l="0" t="0" r="r" b="b"/>
                  <a:pathLst>
                    <a:path w="200" h="228">
                      <a:moveTo>
                        <a:pt x="82" y="0"/>
                      </a:moveTo>
                      <a:lnTo>
                        <a:pt x="98" y="16"/>
                      </a:lnTo>
                      <a:lnTo>
                        <a:pt x="108" y="27"/>
                      </a:lnTo>
                      <a:lnTo>
                        <a:pt x="120" y="41"/>
                      </a:lnTo>
                      <a:lnTo>
                        <a:pt x="133" y="56"/>
                      </a:lnTo>
                      <a:lnTo>
                        <a:pt x="146" y="74"/>
                      </a:lnTo>
                      <a:lnTo>
                        <a:pt x="173" y="111"/>
                      </a:lnTo>
                      <a:lnTo>
                        <a:pt x="183" y="129"/>
                      </a:lnTo>
                      <a:lnTo>
                        <a:pt x="192" y="146"/>
                      </a:lnTo>
                      <a:lnTo>
                        <a:pt x="198" y="165"/>
                      </a:lnTo>
                      <a:lnTo>
                        <a:pt x="200" y="180"/>
                      </a:lnTo>
                      <a:lnTo>
                        <a:pt x="199" y="195"/>
                      </a:lnTo>
                      <a:lnTo>
                        <a:pt x="192" y="207"/>
                      </a:lnTo>
                      <a:lnTo>
                        <a:pt x="182" y="216"/>
                      </a:lnTo>
                      <a:lnTo>
                        <a:pt x="165" y="223"/>
                      </a:lnTo>
                      <a:lnTo>
                        <a:pt x="133" y="228"/>
                      </a:lnTo>
                      <a:lnTo>
                        <a:pt x="104" y="228"/>
                      </a:lnTo>
                      <a:lnTo>
                        <a:pt x="80" y="224"/>
                      </a:lnTo>
                      <a:lnTo>
                        <a:pt x="59" y="216"/>
                      </a:lnTo>
                      <a:lnTo>
                        <a:pt x="42" y="204"/>
                      </a:lnTo>
                      <a:lnTo>
                        <a:pt x="29" y="190"/>
                      </a:lnTo>
                      <a:lnTo>
                        <a:pt x="19" y="174"/>
                      </a:lnTo>
                      <a:lnTo>
                        <a:pt x="9" y="155"/>
                      </a:lnTo>
                      <a:lnTo>
                        <a:pt x="4" y="136"/>
                      </a:lnTo>
                      <a:lnTo>
                        <a:pt x="0" y="116"/>
                      </a:lnTo>
                      <a:lnTo>
                        <a:pt x="0" y="93"/>
                      </a:lnTo>
                      <a:lnTo>
                        <a:pt x="7" y="74"/>
                      </a:lnTo>
                      <a:lnTo>
                        <a:pt x="17" y="55"/>
                      </a:lnTo>
                      <a:lnTo>
                        <a:pt x="31" y="38"/>
                      </a:lnTo>
                      <a:lnTo>
                        <a:pt x="45" y="25"/>
                      </a:lnTo>
                      <a:lnTo>
                        <a:pt x="58" y="14"/>
                      </a:lnTo>
                      <a:lnTo>
                        <a:pt x="70" y="6"/>
                      </a:lnTo>
                      <a:lnTo>
                        <a:pt x="79" y="1"/>
                      </a:lnTo>
                      <a:lnTo>
                        <a:pt x="82" y="0"/>
                      </a:lnTo>
                      <a:close/>
                    </a:path>
                  </a:pathLst>
                </a:custGeom>
                <a:solidFill>
                  <a:schemeClr val="tx1">
                    <a:lumMod val="75000"/>
                    <a:lumOff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41" name="Freeform 48"/>
                <p:cNvSpPr>
                  <a:spLocks/>
                </p:cNvSpPr>
                <p:nvPr/>
              </p:nvSpPr>
              <p:spPr bwMode="auto">
                <a:xfrm>
                  <a:off x="5538788" y="2316163"/>
                  <a:ext cx="719138" cy="604838"/>
                </a:xfrm>
                <a:custGeom>
                  <a:avLst/>
                  <a:gdLst/>
                  <a:ahLst/>
                  <a:cxnLst>
                    <a:cxn ang="0">
                      <a:pos x="319" y="0"/>
                    </a:cxn>
                    <a:cxn ang="0">
                      <a:pos x="342" y="0"/>
                    </a:cxn>
                    <a:cxn ang="0">
                      <a:pos x="359" y="1"/>
                    </a:cxn>
                    <a:cxn ang="0">
                      <a:pos x="373" y="4"/>
                    </a:cxn>
                    <a:cxn ang="0">
                      <a:pos x="389" y="8"/>
                    </a:cxn>
                    <a:cxn ang="0">
                      <a:pos x="392" y="9"/>
                    </a:cxn>
                    <a:cxn ang="0">
                      <a:pos x="414" y="42"/>
                    </a:cxn>
                    <a:cxn ang="0">
                      <a:pos x="431" y="77"/>
                    </a:cxn>
                    <a:cxn ang="0">
                      <a:pos x="443" y="110"/>
                    </a:cxn>
                    <a:cxn ang="0">
                      <a:pos x="450" y="143"/>
                    </a:cxn>
                    <a:cxn ang="0">
                      <a:pos x="453" y="173"/>
                    </a:cxn>
                    <a:cxn ang="0">
                      <a:pos x="453" y="202"/>
                    </a:cxn>
                    <a:cxn ang="0">
                      <a:pos x="452" y="226"/>
                    </a:cxn>
                    <a:cxn ang="0">
                      <a:pos x="451" y="247"/>
                    </a:cxn>
                    <a:cxn ang="0">
                      <a:pos x="447" y="263"/>
                    </a:cxn>
                    <a:cxn ang="0">
                      <a:pos x="446" y="272"/>
                    </a:cxn>
                    <a:cxn ang="0">
                      <a:pos x="444" y="276"/>
                    </a:cxn>
                    <a:cxn ang="0">
                      <a:pos x="423" y="294"/>
                    </a:cxn>
                    <a:cxn ang="0">
                      <a:pos x="398" y="311"/>
                    </a:cxn>
                    <a:cxn ang="0">
                      <a:pos x="371" y="327"/>
                    </a:cxn>
                    <a:cxn ang="0">
                      <a:pos x="340" y="340"/>
                    </a:cxn>
                    <a:cxn ang="0">
                      <a:pos x="309" y="352"/>
                    </a:cxn>
                    <a:cxn ang="0">
                      <a:pos x="276" y="363"/>
                    </a:cxn>
                    <a:cxn ang="0">
                      <a:pos x="243" y="371"/>
                    </a:cxn>
                    <a:cxn ang="0">
                      <a:pos x="210" y="377"/>
                    </a:cxn>
                    <a:cxn ang="0">
                      <a:pos x="179" y="380"/>
                    </a:cxn>
                    <a:cxn ang="0">
                      <a:pos x="147" y="381"/>
                    </a:cxn>
                    <a:cxn ang="0">
                      <a:pos x="118" y="379"/>
                    </a:cxn>
                    <a:cxn ang="0">
                      <a:pos x="92" y="373"/>
                    </a:cxn>
                    <a:cxn ang="0">
                      <a:pos x="68" y="364"/>
                    </a:cxn>
                    <a:cxn ang="0">
                      <a:pos x="48" y="352"/>
                    </a:cxn>
                    <a:cxn ang="0">
                      <a:pos x="33" y="338"/>
                    </a:cxn>
                    <a:cxn ang="0">
                      <a:pos x="22" y="318"/>
                    </a:cxn>
                    <a:cxn ang="0">
                      <a:pos x="10" y="282"/>
                    </a:cxn>
                    <a:cxn ang="0">
                      <a:pos x="2" y="249"/>
                    </a:cxn>
                    <a:cxn ang="0">
                      <a:pos x="0" y="220"/>
                    </a:cxn>
                    <a:cxn ang="0">
                      <a:pos x="0" y="195"/>
                    </a:cxn>
                    <a:cxn ang="0">
                      <a:pos x="2" y="174"/>
                    </a:cxn>
                    <a:cxn ang="0">
                      <a:pos x="8" y="157"/>
                    </a:cxn>
                    <a:cxn ang="0">
                      <a:pos x="13" y="144"/>
                    </a:cxn>
                    <a:cxn ang="0">
                      <a:pos x="17" y="135"/>
                    </a:cxn>
                    <a:cxn ang="0">
                      <a:pos x="21" y="128"/>
                    </a:cxn>
                    <a:cxn ang="0">
                      <a:pos x="22" y="127"/>
                    </a:cxn>
                    <a:cxn ang="0">
                      <a:pos x="71" y="92"/>
                    </a:cxn>
                    <a:cxn ang="0">
                      <a:pos x="115" y="65"/>
                    </a:cxn>
                    <a:cxn ang="0">
                      <a:pos x="158" y="42"/>
                    </a:cxn>
                    <a:cxn ang="0">
                      <a:pos x="197" y="26"/>
                    </a:cxn>
                    <a:cxn ang="0">
                      <a:pos x="232" y="15"/>
                    </a:cxn>
                    <a:cxn ang="0">
                      <a:pos x="265" y="7"/>
                    </a:cxn>
                    <a:cxn ang="0">
                      <a:pos x="294" y="1"/>
                    </a:cxn>
                    <a:cxn ang="0">
                      <a:pos x="319" y="0"/>
                    </a:cxn>
                  </a:cxnLst>
                  <a:rect l="0" t="0" r="r" b="b"/>
                  <a:pathLst>
                    <a:path w="453" h="381">
                      <a:moveTo>
                        <a:pt x="319" y="0"/>
                      </a:moveTo>
                      <a:lnTo>
                        <a:pt x="342" y="0"/>
                      </a:lnTo>
                      <a:lnTo>
                        <a:pt x="359" y="1"/>
                      </a:lnTo>
                      <a:lnTo>
                        <a:pt x="373" y="4"/>
                      </a:lnTo>
                      <a:lnTo>
                        <a:pt x="389" y="8"/>
                      </a:lnTo>
                      <a:lnTo>
                        <a:pt x="392" y="9"/>
                      </a:lnTo>
                      <a:lnTo>
                        <a:pt x="414" y="42"/>
                      </a:lnTo>
                      <a:lnTo>
                        <a:pt x="431" y="77"/>
                      </a:lnTo>
                      <a:lnTo>
                        <a:pt x="443" y="110"/>
                      </a:lnTo>
                      <a:lnTo>
                        <a:pt x="450" y="143"/>
                      </a:lnTo>
                      <a:lnTo>
                        <a:pt x="453" y="173"/>
                      </a:lnTo>
                      <a:lnTo>
                        <a:pt x="453" y="202"/>
                      </a:lnTo>
                      <a:lnTo>
                        <a:pt x="452" y="226"/>
                      </a:lnTo>
                      <a:lnTo>
                        <a:pt x="451" y="247"/>
                      </a:lnTo>
                      <a:lnTo>
                        <a:pt x="447" y="263"/>
                      </a:lnTo>
                      <a:lnTo>
                        <a:pt x="446" y="272"/>
                      </a:lnTo>
                      <a:lnTo>
                        <a:pt x="444" y="276"/>
                      </a:lnTo>
                      <a:lnTo>
                        <a:pt x="423" y="294"/>
                      </a:lnTo>
                      <a:lnTo>
                        <a:pt x="398" y="311"/>
                      </a:lnTo>
                      <a:lnTo>
                        <a:pt x="371" y="327"/>
                      </a:lnTo>
                      <a:lnTo>
                        <a:pt x="340" y="340"/>
                      </a:lnTo>
                      <a:lnTo>
                        <a:pt x="309" y="352"/>
                      </a:lnTo>
                      <a:lnTo>
                        <a:pt x="276" y="363"/>
                      </a:lnTo>
                      <a:lnTo>
                        <a:pt x="243" y="371"/>
                      </a:lnTo>
                      <a:lnTo>
                        <a:pt x="210" y="377"/>
                      </a:lnTo>
                      <a:lnTo>
                        <a:pt x="179" y="380"/>
                      </a:lnTo>
                      <a:lnTo>
                        <a:pt x="147" y="381"/>
                      </a:lnTo>
                      <a:lnTo>
                        <a:pt x="118" y="379"/>
                      </a:lnTo>
                      <a:lnTo>
                        <a:pt x="92" y="373"/>
                      </a:lnTo>
                      <a:lnTo>
                        <a:pt x="68" y="364"/>
                      </a:lnTo>
                      <a:lnTo>
                        <a:pt x="48" y="352"/>
                      </a:lnTo>
                      <a:lnTo>
                        <a:pt x="33" y="338"/>
                      </a:lnTo>
                      <a:lnTo>
                        <a:pt x="22" y="318"/>
                      </a:lnTo>
                      <a:lnTo>
                        <a:pt x="10" y="282"/>
                      </a:lnTo>
                      <a:lnTo>
                        <a:pt x="2" y="249"/>
                      </a:lnTo>
                      <a:lnTo>
                        <a:pt x="0" y="220"/>
                      </a:lnTo>
                      <a:lnTo>
                        <a:pt x="0" y="195"/>
                      </a:lnTo>
                      <a:lnTo>
                        <a:pt x="2" y="174"/>
                      </a:lnTo>
                      <a:lnTo>
                        <a:pt x="8" y="157"/>
                      </a:lnTo>
                      <a:lnTo>
                        <a:pt x="13" y="144"/>
                      </a:lnTo>
                      <a:lnTo>
                        <a:pt x="17" y="135"/>
                      </a:lnTo>
                      <a:lnTo>
                        <a:pt x="21" y="128"/>
                      </a:lnTo>
                      <a:lnTo>
                        <a:pt x="22" y="127"/>
                      </a:lnTo>
                      <a:lnTo>
                        <a:pt x="71" y="92"/>
                      </a:lnTo>
                      <a:lnTo>
                        <a:pt x="115" y="65"/>
                      </a:lnTo>
                      <a:lnTo>
                        <a:pt x="158" y="42"/>
                      </a:lnTo>
                      <a:lnTo>
                        <a:pt x="197" y="26"/>
                      </a:lnTo>
                      <a:lnTo>
                        <a:pt x="232" y="15"/>
                      </a:lnTo>
                      <a:lnTo>
                        <a:pt x="265" y="7"/>
                      </a:lnTo>
                      <a:lnTo>
                        <a:pt x="294" y="1"/>
                      </a:lnTo>
                      <a:lnTo>
                        <a:pt x="319" y="0"/>
                      </a:lnTo>
                      <a:close/>
                    </a:path>
                  </a:pathLst>
                </a:custGeom>
                <a:solidFill>
                  <a:srgbClr val="BAC7CD"/>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42" name="Freeform 49"/>
                <p:cNvSpPr>
                  <a:spLocks/>
                </p:cNvSpPr>
                <p:nvPr/>
              </p:nvSpPr>
              <p:spPr bwMode="auto">
                <a:xfrm>
                  <a:off x="5964238" y="2320925"/>
                  <a:ext cx="363538" cy="460375"/>
                </a:xfrm>
                <a:custGeom>
                  <a:avLst/>
                  <a:gdLst/>
                  <a:ahLst/>
                  <a:cxnLst>
                    <a:cxn ang="0">
                      <a:pos x="114" y="0"/>
                    </a:cxn>
                    <a:cxn ang="0">
                      <a:pos x="141" y="4"/>
                    </a:cxn>
                    <a:cxn ang="0">
                      <a:pos x="164" y="14"/>
                    </a:cxn>
                    <a:cxn ang="0">
                      <a:pos x="185" y="31"/>
                    </a:cxn>
                    <a:cxn ang="0">
                      <a:pos x="204" y="54"/>
                    </a:cxn>
                    <a:cxn ang="0">
                      <a:pos x="217" y="81"/>
                    </a:cxn>
                    <a:cxn ang="0">
                      <a:pos x="226" y="112"/>
                    </a:cxn>
                    <a:cxn ang="0">
                      <a:pos x="229" y="145"/>
                    </a:cxn>
                    <a:cxn ang="0">
                      <a:pos x="226" y="178"/>
                    </a:cxn>
                    <a:cxn ang="0">
                      <a:pos x="217" y="208"/>
                    </a:cxn>
                    <a:cxn ang="0">
                      <a:pos x="204" y="236"/>
                    </a:cxn>
                    <a:cxn ang="0">
                      <a:pos x="185" y="258"/>
                    </a:cxn>
                    <a:cxn ang="0">
                      <a:pos x="164" y="275"/>
                    </a:cxn>
                    <a:cxn ang="0">
                      <a:pos x="141" y="286"/>
                    </a:cxn>
                    <a:cxn ang="0">
                      <a:pos x="114" y="290"/>
                    </a:cxn>
                    <a:cxn ang="0">
                      <a:pos x="88" y="286"/>
                    </a:cxn>
                    <a:cxn ang="0">
                      <a:pos x="64" y="275"/>
                    </a:cxn>
                    <a:cxn ang="0">
                      <a:pos x="43" y="258"/>
                    </a:cxn>
                    <a:cxn ang="0">
                      <a:pos x="25" y="236"/>
                    </a:cxn>
                    <a:cxn ang="0">
                      <a:pos x="12" y="208"/>
                    </a:cxn>
                    <a:cxn ang="0">
                      <a:pos x="3" y="178"/>
                    </a:cxn>
                    <a:cxn ang="0">
                      <a:pos x="0" y="145"/>
                    </a:cxn>
                    <a:cxn ang="0">
                      <a:pos x="3" y="112"/>
                    </a:cxn>
                    <a:cxn ang="0">
                      <a:pos x="12" y="81"/>
                    </a:cxn>
                    <a:cxn ang="0">
                      <a:pos x="25" y="54"/>
                    </a:cxn>
                    <a:cxn ang="0">
                      <a:pos x="43" y="31"/>
                    </a:cxn>
                    <a:cxn ang="0">
                      <a:pos x="64" y="14"/>
                    </a:cxn>
                    <a:cxn ang="0">
                      <a:pos x="88" y="4"/>
                    </a:cxn>
                    <a:cxn ang="0">
                      <a:pos x="114" y="0"/>
                    </a:cxn>
                  </a:cxnLst>
                  <a:rect l="0" t="0" r="r" b="b"/>
                  <a:pathLst>
                    <a:path w="229" h="290">
                      <a:moveTo>
                        <a:pt x="114" y="0"/>
                      </a:moveTo>
                      <a:lnTo>
                        <a:pt x="141" y="4"/>
                      </a:lnTo>
                      <a:lnTo>
                        <a:pt x="164" y="14"/>
                      </a:lnTo>
                      <a:lnTo>
                        <a:pt x="185" y="31"/>
                      </a:lnTo>
                      <a:lnTo>
                        <a:pt x="204" y="54"/>
                      </a:lnTo>
                      <a:lnTo>
                        <a:pt x="217" y="81"/>
                      </a:lnTo>
                      <a:lnTo>
                        <a:pt x="226" y="112"/>
                      </a:lnTo>
                      <a:lnTo>
                        <a:pt x="229" y="145"/>
                      </a:lnTo>
                      <a:lnTo>
                        <a:pt x="226" y="178"/>
                      </a:lnTo>
                      <a:lnTo>
                        <a:pt x="217" y="208"/>
                      </a:lnTo>
                      <a:lnTo>
                        <a:pt x="204" y="236"/>
                      </a:lnTo>
                      <a:lnTo>
                        <a:pt x="185" y="258"/>
                      </a:lnTo>
                      <a:lnTo>
                        <a:pt x="164" y="275"/>
                      </a:lnTo>
                      <a:lnTo>
                        <a:pt x="141" y="286"/>
                      </a:lnTo>
                      <a:lnTo>
                        <a:pt x="114" y="290"/>
                      </a:lnTo>
                      <a:lnTo>
                        <a:pt x="88" y="286"/>
                      </a:lnTo>
                      <a:lnTo>
                        <a:pt x="64" y="275"/>
                      </a:lnTo>
                      <a:lnTo>
                        <a:pt x="43" y="258"/>
                      </a:lnTo>
                      <a:lnTo>
                        <a:pt x="25" y="236"/>
                      </a:lnTo>
                      <a:lnTo>
                        <a:pt x="12" y="208"/>
                      </a:lnTo>
                      <a:lnTo>
                        <a:pt x="3" y="178"/>
                      </a:lnTo>
                      <a:lnTo>
                        <a:pt x="0" y="145"/>
                      </a:lnTo>
                      <a:lnTo>
                        <a:pt x="3" y="112"/>
                      </a:lnTo>
                      <a:lnTo>
                        <a:pt x="12" y="81"/>
                      </a:lnTo>
                      <a:lnTo>
                        <a:pt x="25" y="54"/>
                      </a:lnTo>
                      <a:lnTo>
                        <a:pt x="43" y="31"/>
                      </a:lnTo>
                      <a:lnTo>
                        <a:pt x="64" y="14"/>
                      </a:lnTo>
                      <a:lnTo>
                        <a:pt x="88" y="4"/>
                      </a:lnTo>
                      <a:lnTo>
                        <a:pt x="114" y="0"/>
                      </a:lnTo>
                      <a:close/>
                    </a:path>
                  </a:pathLst>
                </a:custGeom>
                <a:solidFill>
                  <a:srgbClr val="455A5C"/>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sp>
              <p:nvSpPr>
                <p:cNvPr id="243" name="Freeform 50"/>
                <p:cNvSpPr>
                  <a:spLocks/>
                </p:cNvSpPr>
                <p:nvPr/>
              </p:nvSpPr>
              <p:spPr bwMode="auto">
                <a:xfrm>
                  <a:off x="6008688" y="2346325"/>
                  <a:ext cx="304800" cy="387350"/>
                </a:xfrm>
                <a:custGeom>
                  <a:avLst/>
                  <a:gdLst/>
                  <a:ahLst/>
                  <a:cxnLst>
                    <a:cxn ang="0">
                      <a:pos x="96" y="0"/>
                    </a:cxn>
                    <a:cxn ang="0">
                      <a:pos x="118" y="2"/>
                    </a:cxn>
                    <a:cxn ang="0">
                      <a:pos x="138" y="11"/>
                    </a:cxn>
                    <a:cxn ang="0">
                      <a:pos x="156" y="26"/>
                    </a:cxn>
                    <a:cxn ang="0">
                      <a:pos x="171" y="46"/>
                    </a:cxn>
                    <a:cxn ang="0">
                      <a:pos x="182" y="68"/>
                    </a:cxn>
                    <a:cxn ang="0">
                      <a:pos x="189" y="93"/>
                    </a:cxn>
                    <a:cxn ang="0">
                      <a:pos x="192" y="122"/>
                    </a:cxn>
                    <a:cxn ang="0">
                      <a:pos x="189" y="150"/>
                    </a:cxn>
                    <a:cxn ang="0">
                      <a:pos x="182" y="176"/>
                    </a:cxn>
                    <a:cxn ang="0">
                      <a:pos x="171" y="199"/>
                    </a:cxn>
                    <a:cxn ang="0">
                      <a:pos x="156" y="217"/>
                    </a:cxn>
                    <a:cxn ang="0">
                      <a:pos x="138" y="232"/>
                    </a:cxn>
                    <a:cxn ang="0">
                      <a:pos x="118" y="241"/>
                    </a:cxn>
                    <a:cxn ang="0">
                      <a:pos x="96" y="244"/>
                    </a:cxn>
                    <a:cxn ang="0">
                      <a:pos x="73" y="241"/>
                    </a:cxn>
                    <a:cxn ang="0">
                      <a:pos x="54" y="232"/>
                    </a:cxn>
                    <a:cxn ang="0">
                      <a:pos x="35" y="217"/>
                    </a:cxn>
                    <a:cxn ang="0">
                      <a:pos x="21" y="199"/>
                    </a:cxn>
                    <a:cxn ang="0">
                      <a:pos x="9" y="176"/>
                    </a:cxn>
                    <a:cxn ang="0">
                      <a:pos x="2" y="150"/>
                    </a:cxn>
                    <a:cxn ang="0">
                      <a:pos x="0" y="122"/>
                    </a:cxn>
                    <a:cxn ang="0">
                      <a:pos x="2" y="93"/>
                    </a:cxn>
                    <a:cxn ang="0">
                      <a:pos x="9" y="68"/>
                    </a:cxn>
                    <a:cxn ang="0">
                      <a:pos x="21" y="46"/>
                    </a:cxn>
                    <a:cxn ang="0">
                      <a:pos x="35" y="26"/>
                    </a:cxn>
                    <a:cxn ang="0">
                      <a:pos x="54" y="11"/>
                    </a:cxn>
                    <a:cxn ang="0">
                      <a:pos x="73" y="2"/>
                    </a:cxn>
                    <a:cxn ang="0">
                      <a:pos x="96" y="0"/>
                    </a:cxn>
                  </a:cxnLst>
                  <a:rect l="0" t="0" r="r" b="b"/>
                  <a:pathLst>
                    <a:path w="192" h="244">
                      <a:moveTo>
                        <a:pt x="96" y="0"/>
                      </a:moveTo>
                      <a:lnTo>
                        <a:pt x="118" y="2"/>
                      </a:lnTo>
                      <a:lnTo>
                        <a:pt x="138" y="11"/>
                      </a:lnTo>
                      <a:lnTo>
                        <a:pt x="156" y="26"/>
                      </a:lnTo>
                      <a:lnTo>
                        <a:pt x="171" y="46"/>
                      </a:lnTo>
                      <a:lnTo>
                        <a:pt x="182" y="68"/>
                      </a:lnTo>
                      <a:lnTo>
                        <a:pt x="189" y="93"/>
                      </a:lnTo>
                      <a:lnTo>
                        <a:pt x="192" y="122"/>
                      </a:lnTo>
                      <a:lnTo>
                        <a:pt x="189" y="150"/>
                      </a:lnTo>
                      <a:lnTo>
                        <a:pt x="182" y="176"/>
                      </a:lnTo>
                      <a:lnTo>
                        <a:pt x="171" y="199"/>
                      </a:lnTo>
                      <a:lnTo>
                        <a:pt x="156" y="217"/>
                      </a:lnTo>
                      <a:lnTo>
                        <a:pt x="138" y="232"/>
                      </a:lnTo>
                      <a:lnTo>
                        <a:pt x="118" y="241"/>
                      </a:lnTo>
                      <a:lnTo>
                        <a:pt x="96" y="244"/>
                      </a:lnTo>
                      <a:lnTo>
                        <a:pt x="73" y="241"/>
                      </a:lnTo>
                      <a:lnTo>
                        <a:pt x="54" y="232"/>
                      </a:lnTo>
                      <a:lnTo>
                        <a:pt x="35" y="217"/>
                      </a:lnTo>
                      <a:lnTo>
                        <a:pt x="21" y="199"/>
                      </a:lnTo>
                      <a:lnTo>
                        <a:pt x="9" y="176"/>
                      </a:lnTo>
                      <a:lnTo>
                        <a:pt x="2" y="150"/>
                      </a:lnTo>
                      <a:lnTo>
                        <a:pt x="0" y="122"/>
                      </a:lnTo>
                      <a:lnTo>
                        <a:pt x="2" y="93"/>
                      </a:lnTo>
                      <a:lnTo>
                        <a:pt x="9" y="68"/>
                      </a:lnTo>
                      <a:lnTo>
                        <a:pt x="21" y="46"/>
                      </a:lnTo>
                      <a:lnTo>
                        <a:pt x="35" y="26"/>
                      </a:lnTo>
                      <a:lnTo>
                        <a:pt x="54" y="11"/>
                      </a:lnTo>
                      <a:lnTo>
                        <a:pt x="73" y="2"/>
                      </a:lnTo>
                      <a:lnTo>
                        <a:pt x="96" y="0"/>
                      </a:lnTo>
                      <a:close/>
                    </a:path>
                  </a:pathLst>
                </a:custGeom>
                <a:solidFill>
                  <a:srgbClr val="000000"/>
                </a:solidFill>
                <a:ln w="0">
                  <a:noFill/>
                  <a:prstDash val="solid"/>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US" sz="2400" b="0" i="0" u="none" strike="noStrike" kern="1200" cap="none" spc="0" normalizeH="0" baseline="0" noProof="0">
                    <a:ln>
                      <a:noFill/>
                    </a:ln>
                    <a:solidFill>
                      <a:prstClr val="black"/>
                    </a:solidFill>
                    <a:effectLst/>
                    <a:uLnTx/>
                    <a:uFillTx/>
                    <a:latin typeface="Arial" panose="020B0604020202020204" pitchFamily="34" charset="0"/>
                    <a:cs typeface="Arial" panose="020B0604020202020204" pitchFamily="34" charset="0"/>
                  </a:endParaRPr>
                </a:p>
              </p:txBody>
            </p:sp>
          </p:grpSp>
        </p:grpSp>
      </p:grpSp>
      <p:sp>
        <p:nvSpPr>
          <p:cNvPr id="246" name="Rounded Rectangle 245"/>
          <p:cNvSpPr/>
          <p:nvPr/>
        </p:nvSpPr>
        <p:spPr>
          <a:xfrm>
            <a:off x="1293812" y="5486400"/>
            <a:ext cx="2362200" cy="533400"/>
          </a:xfrm>
          <a:prstGeom prst="roundRect">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white"/>
                </a:solidFill>
                <a:effectLst/>
                <a:uLnTx/>
                <a:uFillTx/>
                <a:latin typeface="Arial" panose="020B0604020202020204" pitchFamily="34" charset="0"/>
                <a:cs typeface="Arial" pitchFamily="34" charset="0"/>
              </a:rPr>
              <a:t>Who?</a:t>
            </a:r>
          </a:p>
        </p:txBody>
      </p:sp>
      <p:sp>
        <p:nvSpPr>
          <p:cNvPr id="247" name="Rounded Rectangle 246"/>
          <p:cNvSpPr/>
          <p:nvPr/>
        </p:nvSpPr>
        <p:spPr>
          <a:xfrm>
            <a:off x="4925291" y="5486400"/>
            <a:ext cx="2362200" cy="533400"/>
          </a:xfrm>
          <a:prstGeom prst="roundRect">
            <a:avLst/>
          </a:prstGeom>
          <a:solidFill>
            <a:srgbClr val="E6A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white"/>
                </a:solidFill>
                <a:effectLst/>
                <a:uLnTx/>
                <a:uFillTx/>
                <a:latin typeface="Arial" panose="020B0604020202020204" pitchFamily="34" charset="0"/>
                <a:cs typeface="Arial" pitchFamily="34" charset="0"/>
              </a:rPr>
              <a:t>When?</a:t>
            </a:r>
          </a:p>
        </p:txBody>
      </p:sp>
      <p:sp>
        <p:nvSpPr>
          <p:cNvPr id="248" name="Rounded Rectangle 247"/>
          <p:cNvSpPr/>
          <p:nvPr/>
        </p:nvSpPr>
        <p:spPr>
          <a:xfrm>
            <a:off x="8458200" y="5486400"/>
            <a:ext cx="2362200" cy="533400"/>
          </a:xfrm>
          <a:prstGeom prst="round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1218987" rtl="0" eaLnBrk="1" fontAlgn="auto" latinLnBrk="0" hangingPunct="1">
              <a:lnSpc>
                <a:spcPct val="100000"/>
              </a:lnSpc>
              <a:spcBef>
                <a:spcPts val="0"/>
              </a:spcBef>
              <a:spcAft>
                <a:spcPts val="0"/>
              </a:spcAft>
              <a:buClrTx/>
              <a:buSzTx/>
              <a:buFontTx/>
              <a:buNone/>
              <a:tabLst/>
              <a:defRPr/>
            </a:pPr>
            <a:r>
              <a:rPr lang="en-US" sz="1800" dirty="0">
                <a:solidFill>
                  <a:prstClr val="white"/>
                </a:solidFill>
                <a:latin typeface="Arial" panose="020B0604020202020204" pitchFamily="34" charset="0"/>
                <a:cs typeface="Arial" pitchFamily="34" charset="0"/>
              </a:rPr>
              <a:t>Findings?</a:t>
            </a:r>
            <a:endParaRPr kumimoji="0" lang="en-US" sz="1800" b="0" i="0" u="none" strike="noStrike" kern="1200" cap="none" spc="0" normalizeH="0" baseline="0" noProof="0" dirty="0">
              <a:ln>
                <a:noFill/>
              </a:ln>
              <a:solidFill>
                <a:prstClr val="white"/>
              </a:solidFill>
              <a:effectLst/>
              <a:uLnTx/>
              <a:uFillTx/>
              <a:latin typeface="Arial" panose="020B0604020202020204" pitchFamily="34" charset="0"/>
              <a:cs typeface="Arial" pitchFamily="34" charset="0"/>
            </a:endParaRPr>
          </a:p>
        </p:txBody>
      </p:sp>
    </p:spTree>
    <p:extLst>
      <p:ext uri="{BB962C8B-B14F-4D97-AF65-F5344CB8AC3E}">
        <p14:creationId xmlns:p14="http://schemas.microsoft.com/office/powerpoint/2010/main" val="175954922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TextBox 37">
            <a:extLst>
              <a:ext uri="{FF2B5EF4-FFF2-40B4-BE49-F238E27FC236}">
                <a16:creationId xmlns:a16="http://schemas.microsoft.com/office/drawing/2014/main" id="{17C85D9B-2B62-4EC9-9317-3FC72550E5CF}"/>
              </a:ext>
            </a:extLst>
          </p:cNvPr>
          <p:cNvSpPr txBox="1"/>
          <p:nvPr/>
        </p:nvSpPr>
        <p:spPr>
          <a:xfrm>
            <a:off x="6238427" y="1107299"/>
            <a:ext cx="5328593" cy="1997847"/>
          </a:xfrm>
          <a:prstGeom prst="rect">
            <a:avLst/>
          </a:prstGeom>
          <a:noFill/>
        </p:spPr>
        <p:txBody>
          <a:bodyPr wrap="square" rtlCol="0" anchor="b">
            <a:noAutofit/>
          </a:bodyPr>
          <a:lstStyle/>
          <a:p>
            <a:pPr marL="0" marR="0" lvl="0" indent="0" algn="l" defTabSz="1218987" rtl="0" eaLnBrk="1" fontAlgn="auto" latinLnBrk="0" hangingPunct="1">
              <a:lnSpc>
                <a:spcPct val="80000"/>
              </a:lnSpc>
              <a:spcBef>
                <a:spcPts val="0"/>
              </a:spcBef>
              <a:spcAft>
                <a:spcPts val="0"/>
              </a:spcAft>
              <a:buClrTx/>
              <a:buSzTx/>
              <a:buFontTx/>
              <a:buNone/>
              <a:tabLst/>
              <a:defRPr/>
            </a:pPr>
            <a:r>
              <a:rPr kumimoji="0" lang="en-IN" sz="6000" b="1" i="0" u="none" strike="noStrike" kern="1200" cap="none" spc="0" normalizeH="0" baseline="0" noProof="0" dirty="0">
                <a:ln>
                  <a:noFill/>
                </a:ln>
                <a:solidFill>
                  <a:prstClr val="white"/>
                </a:solidFill>
                <a:effectLst/>
                <a:uLnTx/>
                <a:uFillTx/>
                <a:latin typeface="Arial" panose="020B0604020202020204" pitchFamily="34" charset="0"/>
                <a:ea typeface="+mn-ea"/>
                <a:cs typeface="+mn-cs"/>
              </a:rPr>
              <a:t>Management</a:t>
            </a:r>
          </a:p>
        </p:txBody>
      </p:sp>
      <p:sp>
        <p:nvSpPr>
          <p:cNvPr id="40" name="TextBox 39">
            <a:extLst>
              <a:ext uri="{FF2B5EF4-FFF2-40B4-BE49-F238E27FC236}">
                <a16:creationId xmlns:a16="http://schemas.microsoft.com/office/drawing/2014/main" id="{91EAD7F9-F3CF-4C72-80F0-4673972552A2}"/>
              </a:ext>
            </a:extLst>
          </p:cNvPr>
          <p:cNvSpPr txBox="1"/>
          <p:nvPr/>
        </p:nvSpPr>
        <p:spPr>
          <a:xfrm>
            <a:off x="6238427" y="3298612"/>
            <a:ext cx="4392489" cy="1077218"/>
          </a:xfrm>
          <a:prstGeom prst="rect">
            <a:avLst/>
          </a:prstGeom>
          <a:noFill/>
        </p:spPr>
        <p:txBody>
          <a:bodyPr wrap="square" rtlCol="0">
            <a:spAutoFit/>
          </a:bodyPr>
          <a:lstStyle/>
          <a:p>
            <a:pPr lvl="0"/>
            <a:r>
              <a:rPr lang="en-US" sz="1600" kern="0" dirty="0">
                <a:solidFill>
                  <a:prstClr val="white"/>
                </a:solidFill>
                <a:latin typeface="Arial" panose="020B0604020202020204" pitchFamily="34" charset="0"/>
                <a:cs typeface="Arial" pitchFamily="34" charset="0"/>
              </a:rPr>
              <a:t>Establish an appropriate tone at the top by emphasizing the necessity for managers and staff to respect the applicable regulations and rules established</a:t>
            </a:r>
          </a:p>
        </p:txBody>
      </p:sp>
      <p:grpSp>
        <p:nvGrpSpPr>
          <p:cNvPr id="3" name="Group 2">
            <a:extLst>
              <a:ext uri="{FF2B5EF4-FFF2-40B4-BE49-F238E27FC236}">
                <a16:creationId xmlns:a16="http://schemas.microsoft.com/office/drawing/2014/main" id="{3BC7C2B5-ED40-447B-A631-81B2AAB407A7}"/>
              </a:ext>
            </a:extLst>
          </p:cNvPr>
          <p:cNvGrpSpPr/>
          <p:nvPr/>
        </p:nvGrpSpPr>
        <p:grpSpPr>
          <a:xfrm>
            <a:off x="1702819" y="1107299"/>
            <a:ext cx="1867054" cy="4583034"/>
            <a:chOff x="1702819" y="1107299"/>
            <a:chExt cx="1867054" cy="4583034"/>
          </a:xfrm>
        </p:grpSpPr>
        <p:sp>
          <p:nvSpPr>
            <p:cNvPr id="7" name="Freeform 5">
              <a:extLst>
                <a:ext uri="{FF2B5EF4-FFF2-40B4-BE49-F238E27FC236}">
                  <a16:creationId xmlns:a16="http://schemas.microsoft.com/office/drawing/2014/main" id="{4E941690-A2FD-46AE-AC96-24F815F3CAAF}"/>
                </a:ext>
              </a:extLst>
            </p:cNvPr>
            <p:cNvSpPr>
              <a:spLocks/>
            </p:cNvSpPr>
            <p:nvPr/>
          </p:nvSpPr>
          <p:spPr bwMode="auto">
            <a:xfrm>
              <a:off x="1702820" y="1705358"/>
              <a:ext cx="575446" cy="294005"/>
            </a:xfrm>
            <a:custGeom>
              <a:avLst/>
              <a:gdLst>
                <a:gd name="T0" fmla="*/ 0 w 229"/>
                <a:gd name="T1" fmla="*/ 117 h 117"/>
                <a:gd name="T2" fmla="*/ 229 w 229"/>
                <a:gd name="T3" fmla="*/ 117 h 117"/>
                <a:gd name="T4" fmla="*/ 0 w 229"/>
                <a:gd name="T5" fmla="*/ 0 h 117"/>
                <a:gd name="T6" fmla="*/ 0 w 229"/>
                <a:gd name="T7" fmla="*/ 117 h 117"/>
              </a:gdLst>
              <a:ahLst/>
              <a:cxnLst>
                <a:cxn ang="0">
                  <a:pos x="T0" y="T1"/>
                </a:cxn>
                <a:cxn ang="0">
                  <a:pos x="T2" y="T3"/>
                </a:cxn>
                <a:cxn ang="0">
                  <a:pos x="T4" y="T5"/>
                </a:cxn>
                <a:cxn ang="0">
                  <a:pos x="T6" y="T7"/>
                </a:cxn>
              </a:cxnLst>
              <a:rect l="0" t="0" r="r" b="b"/>
              <a:pathLst>
                <a:path w="229" h="117">
                  <a:moveTo>
                    <a:pt x="0" y="117"/>
                  </a:moveTo>
                  <a:lnTo>
                    <a:pt x="229" y="117"/>
                  </a:lnTo>
                  <a:lnTo>
                    <a:pt x="0" y="0"/>
                  </a:lnTo>
                  <a:lnTo>
                    <a:pt x="0" y="117"/>
                  </a:lnTo>
                  <a:close/>
                </a:path>
              </a:pathLst>
            </a:custGeom>
            <a:solidFill>
              <a:schemeClr val="accent6">
                <a:lumMod val="75000"/>
              </a:schemeClr>
            </a:solidFill>
            <a:ln>
              <a:solidFill>
                <a:schemeClr val="accent6">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 name="Freeform 6">
              <a:extLst>
                <a:ext uri="{FF2B5EF4-FFF2-40B4-BE49-F238E27FC236}">
                  <a16:creationId xmlns:a16="http://schemas.microsoft.com/office/drawing/2014/main" id="{FACBD8D7-B032-4407-9E35-259CD55D08A0}"/>
                </a:ext>
              </a:extLst>
            </p:cNvPr>
            <p:cNvSpPr>
              <a:spLocks/>
            </p:cNvSpPr>
            <p:nvPr/>
          </p:nvSpPr>
          <p:spPr bwMode="auto">
            <a:xfrm>
              <a:off x="2527038" y="2105274"/>
              <a:ext cx="1042835" cy="1080527"/>
            </a:xfrm>
            <a:custGeom>
              <a:avLst/>
              <a:gdLst>
                <a:gd name="T0" fmla="*/ 0 w 415"/>
                <a:gd name="T1" fmla="*/ 430 h 430"/>
                <a:gd name="T2" fmla="*/ 415 w 415"/>
                <a:gd name="T3" fmla="*/ 219 h 430"/>
                <a:gd name="T4" fmla="*/ 415 w 415"/>
                <a:gd name="T5" fmla="*/ 211 h 430"/>
                <a:gd name="T6" fmla="*/ 0 w 415"/>
                <a:gd name="T7" fmla="*/ 0 h 430"/>
                <a:gd name="T8" fmla="*/ 0 w 415"/>
                <a:gd name="T9" fmla="*/ 430 h 430"/>
              </a:gdLst>
              <a:ahLst/>
              <a:cxnLst>
                <a:cxn ang="0">
                  <a:pos x="T0" y="T1"/>
                </a:cxn>
                <a:cxn ang="0">
                  <a:pos x="T2" y="T3"/>
                </a:cxn>
                <a:cxn ang="0">
                  <a:pos x="T4" y="T5"/>
                </a:cxn>
                <a:cxn ang="0">
                  <a:pos x="T6" y="T7"/>
                </a:cxn>
                <a:cxn ang="0">
                  <a:pos x="T8" y="T9"/>
                </a:cxn>
              </a:cxnLst>
              <a:rect l="0" t="0" r="r" b="b"/>
              <a:pathLst>
                <a:path w="415" h="430">
                  <a:moveTo>
                    <a:pt x="0" y="430"/>
                  </a:moveTo>
                  <a:lnTo>
                    <a:pt x="415" y="219"/>
                  </a:lnTo>
                  <a:lnTo>
                    <a:pt x="415" y="211"/>
                  </a:lnTo>
                  <a:lnTo>
                    <a:pt x="0" y="0"/>
                  </a:lnTo>
                  <a:lnTo>
                    <a:pt x="0" y="430"/>
                  </a:lnTo>
                  <a:close/>
                </a:path>
              </a:pathLst>
            </a:custGeom>
            <a:solidFill>
              <a:schemeClr val="accent5">
                <a:lumMod val="75000"/>
              </a:schemeClr>
            </a:solidFill>
            <a:ln>
              <a:solidFill>
                <a:schemeClr val="accent5">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 name="Freeform 7">
              <a:extLst>
                <a:ext uri="{FF2B5EF4-FFF2-40B4-BE49-F238E27FC236}">
                  <a16:creationId xmlns:a16="http://schemas.microsoft.com/office/drawing/2014/main" id="{C5F9D508-12F3-4A4D-80CD-AFAEB578731A}"/>
                </a:ext>
              </a:extLst>
            </p:cNvPr>
            <p:cNvSpPr>
              <a:spLocks/>
            </p:cNvSpPr>
            <p:nvPr/>
          </p:nvSpPr>
          <p:spPr bwMode="auto">
            <a:xfrm>
              <a:off x="2418986" y="1411355"/>
              <a:ext cx="1150887" cy="588008"/>
            </a:xfrm>
            <a:custGeom>
              <a:avLst/>
              <a:gdLst>
                <a:gd name="T0" fmla="*/ 458 w 458"/>
                <a:gd name="T1" fmla="*/ 234 h 234"/>
                <a:gd name="T2" fmla="*/ 458 w 458"/>
                <a:gd name="T3" fmla="*/ 141 h 234"/>
                <a:gd name="T4" fmla="*/ 458 w 458"/>
                <a:gd name="T5" fmla="*/ 0 h 234"/>
                <a:gd name="T6" fmla="*/ 0 w 458"/>
                <a:gd name="T7" fmla="*/ 234 h 234"/>
                <a:gd name="T8" fmla="*/ 15 w 458"/>
                <a:gd name="T9" fmla="*/ 234 h 234"/>
                <a:gd name="T10" fmla="*/ 43 w 458"/>
                <a:gd name="T11" fmla="*/ 234 h 234"/>
                <a:gd name="T12" fmla="*/ 458 w 458"/>
                <a:gd name="T13" fmla="*/ 234 h 234"/>
              </a:gdLst>
              <a:ahLst/>
              <a:cxnLst>
                <a:cxn ang="0">
                  <a:pos x="T0" y="T1"/>
                </a:cxn>
                <a:cxn ang="0">
                  <a:pos x="T2" y="T3"/>
                </a:cxn>
                <a:cxn ang="0">
                  <a:pos x="T4" y="T5"/>
                </a:cxn>
                <a:cxn ang="0">
                  <a:pos x="T6" y="T7"/>
                </a:cxn>
                <a:cxn ang="0">
                  <a:pos x="T8" y="T9"/>
                </a:cxn>
                <a:cxn ang="0">
                  <a:pos x="T10" y="T11"/>
                </a:cxn>
                <a:cxn ang="0">
                  <a:pos x="T12" y="T13"/>
                </a:cxn>
              </a:cxnLst>
              <a:rect l="0" t="0" r="r" b="b"/>
              <a:pathLst>
                <a:path w="458" h="234">
                  <a:moveTo>
                    <a:pt x="458" y="234"/>
                  </a:moveTo>
                  <a:lnTo>
                    <a:pt x="458" y="141"/>
                  </a:lnTo>
                  <a:lnTo>
                    <a:pt x="458" y="0"/>
                  </a:lnTo>
                  <a:lnTo>
                    <a:pt x="0" y="234"/>
                  </a:lnTo>
                  <a:lnTo>
                    <a:pt x="15" y="234"/>
                  </a:lnTo>
                  <a:lnTo>
                    <a:pt x="43" y="234"/>
                  </a:lnTo>
                  <a:lnTo>
                    <a:pt x="458" y="234"/>
                  </a:lnTo>
                  <a:close/>
                </a:path>
              </a:pathLst>
            </a:custGeom>
            <a:solidFill>
              <a:schemeClr val="accent6">
                <a:lumMod val="75000"/>
              </a:schemeClr>
            </a:solidFill>
            <a:ln>
              <a:solidFill>
                <a:schemeClr val="accent6">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0" name="Freeform 8">
              <a:extLst>
                <a:ext uri="{FF2B5EF4-FFF2-40B4-BE49-F238E27FC236}">
                  <a16:creationId xmlns:a16="http://schemas.microsoft.com/office/drawing/2014/main" id="{B184E6E7-91FB-4ED3-9F3C-A8D2543A35BA}"/>
                </a:ext>
              </a:extLst>
            </p:cNvPr>
            <p:cNvSpPr>
              <a:spLocks/>
            </p:cNvSpPr>
            <p:nvPr/>
          </p:nvSpPr>
          <p:spPr bwMode="auto">
            <a:xfrm>
              <a:off x="2527038" y="2047480"/>
              <a:ext cx="1042835" cy="588008"/>
            </a:xfrm>
            <a:custGeom>
              <a:avLst/>
              <a:gdLst>
                <a:gd name="T0" fmla="*/ 0 w 415"/>
                <a:gd name="T1" fmla="*/ 0 h 234"/>
                <a:gd name="T2" fmla="*/ 0 w 415"/>
                <a:gd name="T3" fmla="*/ 23 h 234"/>
                <a:gd name="T4" fmla="*/ 415 w 415"/>
                <a:gd name="T5" fmla="*/ 234 h 234"/>
                <a:gd name="T6" fmla="*/ 415 w 415"/>
                <a:gd name="T7" fmla="*/ 0 h 234"/>
                <a:gd name="T8" fmla="*/ 0 w 415"/>
                <a:gd name="T9" fmla="*/ 0 h 234"/>
              </a:gdLst>
              <a:ahLst/>
              <a:cxnLst>
                <a:cxn ang="0">
                  <a:pos x="T0" y="T1"/>
                </a:cxn>
                <a:cxn ang="0">
                  <a:pos x="T2" y="T3"/>
                </a:cxn>
                <a:cxn ang="0">
                  <a:pos x="T4" y="T5"/>
                </a:cxn>
                <a:cxn ang="0">
                  <a:pos x="T6" y="T7"/>
                </a:cxn>
                <a:cxn ang="0">
                  <a:pos x="T8" y="T9"/>
                </a:cxn>
              </a:cxnLst>
              <a:rect l="0" t="0" r="r" b="b"/>
              <a:pathLst>
                <a:path w="415" h="234">
                  <a:moveTo>
                    <a:pt x="0" y="0"/>
                  </a:moveTo>
                  <a:lnTo>
                    <a:pt x="0" y="23"/>
                  </a:lnTo>
                  <a:lnTo>
                    <a:pt x="415" y="234"/>
                  </a:lnTo>
                  <a:lnTo>
                    <a:pt x="415" y="0"/>
                  </a:lnTo>
                  <a:lnTo>
                    <a:pt x="0" y="0"/>
                  </a:lnTo>
                  <a:close/>
                </a:path>
              </a:pathLst>
            </a:custGeom>
            <a:solidFill>
              <a:schemeClr val="accent5"/>
            </a:solidFill>
            <a:ln>
              <a:solidFill>
                <a:schemeClr val="accent5"/>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1" name="Freeform 9">
              <a:extLst>
                <a:ext uri="{FF2B5EF4-FFF2-40B4-BE49-F238E27FC236}">
                  <a16:creationId xmlns:a16="http://schemas.microsoft.com/office/drawing/2014/main" id="{83C973FF-EAF4-4C17-ACC4-DAAFE97CBB34}"/>
                </a:ext>
              </a:extLst>
            </p:cNvPr>
            <p:cNvSpPr>
              <a:spLocks/>
            </p:cNvSpPr>
            <p:nvPr/>
          </p:nvSpPr>
          <p:spPr bwMode="auto">
            <a:xfrm>
              <a:off x="2527038" y="5112376"/>
              <a:ext cx="1042835" cy="577957"/>
            </a:xfrm>
            <a:custGeom>
              <a:avLst/>
              <a:gdLst>
                <a:gd name="T0" fmla="*/ 0 w 415"/>
                <a:gd name="T1" fmla="*/ 230 h 230"/>
                <a:gd name="T2" fmla="*/ 415 w 415"/>
                <a:gd name="T3" fmla="*/ 230 h 230"/>
                <a:gd name="T4" fmla="*/ 415 w 415"/>
                <a:gd name="T5" fmla="*/ 0 h 230"/>
                <a:gd name="T6" fmla="*/ 0 w 415"/>
                <a:gd name="T7" fmla="*/ 211 h 230"/>
                <a:gd name="T8" fmla="*/ 0 w 415"/>
                <a:gd name="T9" fmla="*/ 230 h 230"/>
              </a:gdLst>
              <a:ahLst/>
              <a:cxnLst>
                <a:cxn ang="0">
                  <a:pos x="T0" y="T1"/>
                </a:cxn>
                <a:cxn ang="0">
                  <a:pos x="T2" y="T3"/>
                </a:cxn>
                <a:cxn ang="0">
                  <a:pos x="T4" y="T5"/>
                </a:cxn>
                <a:cxn ang="0">
                  <a:pos x="T6" y="T7"/>
                </a:cxn>
                <a:cxn ang="0">
                  <a:pos x="T8" y="T9"/>
                </a:cxn>
              </a:cxnLst>
              <a:rect l="0" t="0" r="r" b="b"/>
              <a:pathLst>
                <a:path w="415" h="230">
                  <a:moveTo>
                    <a:pt x="0" y="230"/>
                  </a:moveTo>
                  <a:lnTo>
                    <a:pt x="415" y="230"/>
                  </a:lnTo>
                  <a:lnTo>
                    <a:pt x="415" y="0"/>
                  </a:lnTo>
                  <a:lnTo>
                    <a:pt x="0" y="211"/>
                  </a:lnTo>
                  <a:lnTo>
                    <a:pt x="0" y="230"/>
                  </a:lnTo>
                  <a:close/>
                </a:path>
              </a:pathLst>
            </a:custGeom>
            <a:solidFill>
              <a:schemeClr val="accent1"/>
            </a:solidFill>
            <a:ln>
              <a:solidFill>
                <a:schemeClr val="accent1"/>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2" name="Freeform 10">
              <a:extLst>
                <a:ext uri="{FF2B5EF4-FFF2-40B4-BE49-F238E27FC236}">
                  <a16:creationId xmlns:a16="http://schemas.microsoft.com/office/drawing/2014/main" id="{F6A78353-3B32-488E-9772-E88460F11C9A}"/>
                </a:ext>
              </a:extLst>
            </p:cNvPr>
            <p:cNvSpPr>
              <a:spLocks/>
            </p:cNvSpPr>
            <p:nvPr/>
          </p:nvSpPr>
          <p:spPr bwMode="auto">
            <a:xfrm>
              <a:off x="2527038" y="2655589"/>
              <a:ext cx="1042835" cy="570419"/>
            </a:xfrm>
            <a:custGeom>
              <a:avLst/>
              <a:gdLst>
                <a:gd name="T0" fmla="*/ 0 w 415"/>
                <a:gd name="T1" fmla="*/ 227 h 227"/>
                <a:gd name="T2" fmla="*/ 415 w 415"/>
                <a:gd name="T3" fmla="*/ 227 h 227"/>
                <a:gd name="T4" fmla="*/ 415 w 415"/>
                <a:gd name="T5" fmla="*/ 0 h 227"/>
                <a:gd name="T6" fmla="*/ 0 w 415"/>
                <a:gd name="T7" fmla="*/ 211 h 227"/>
                <a:gd name="T8" fmla="*/ 0 w 415"/>
                <a:gd name="T9" fmla="*/ 227 h 227"/>
              </a:gdLst>
              <a:ahLst/>
              <a:cxnLst>
                <a:cxn ang="0">
                  <a:pos x="T0" y="T1"/>
                </a:cxn>
                <a:cxn ang="0">
                  <a:pos x="T2" y="T3"/>
                </a:cxn>
                <a:cxn ang="0">
                  <a:pos x="T4" y="T5"/>
                </a:cxn>
                <a:cxn ang="0">
                  <a:pos x="T6" y="T7"/>
                </a:cxn>
                <a:cxn ang="0">
                  <a:pos x="T8" y="T9"/>
                </a:cxn>
              </a:cxnLst>
              <a:rect l="0" t="0" r="r" b="b"/>
              <a:pathLst>
                <a:path w="415" h="227">
                  <a:moveTo>
                    <a:pt x="0" y="227"/>
                  </a:moveTo>
                  <a:lnTo>
                    <a:pt x="415" y="227"/>
                  </a:lnTo>
                  <a:lnTo>
                    <a:pt x="415" y="0"/>
                  </a:lnTo>
                  <a:lnTo>
                    <a:pt x="0" y="211"/>
                  </a:lnTo>
                  <a:lnTo>
                    <a:pt x="0" y="227"/>
                  </a:lnTo>
                  <a:close/>
                </a:path>
              </a:pathLst>
            </a:custGeom>
            <a:solidFill>
              <a:schemeClr val="accent5">
                <a:lumMod val="50000"/>
              </a:schemeClr>
            </a:solidFill>
            <a:ln>
              <a:solidFill>
                <a:schemeClr val="accent5">
                  <a:lumMod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3" name="Freeform 11">
              <a:extLst>
                <a:ext uri="{FF2B5EF4-FFF2-40B4-BE49-F238E27FC236}">
                  <a16:creationId xmlns:a16="http://schemas.microsoft.com/office/drawing/2014/main" id="{CA217166-4260-4CBB-A902-F9D83F825B7D}"/>
                </a:ext>
              </a:extLst>
            </p:cNvPr>
            <p:cNvSpPr>
              <a:spLocks/>
            </p:cNvSpPr>
            <p:nvPr/>
          </p:nvSpPr>
          <p:spPr bwMode="auto">
            <a:xfrm>
              <a:off x="2547139" y="3274617"/>
              <a:ext cx="1022732" cy="530212"/>
            </a:xfrm>
            <a:custGeom>
              <a:avLst/>
              <a:gdLst>
                <a:gd name="T0" fmla="*/ 407 w 407"/>
                <a:gd name="T1" fmla="*/ 211 h 211"/>
                <a:gd name="T2" fmla="*/ 407 w 407"/>
                <a:gd name="T3" fmla="*/ 0 h 211"/>
                <a:gd name="T4" fmla="*/ 0 w 407"/>
                <a:gd name="T5" fmla="*/ 0 h 211"/>
                <a:gd name="T6" fmla="*/ 407 w 407"/>
                <a:gd name="T7" fmla="*/ 211 h 211"/>
              </a:gdLst>
              <a:ahLst/>
              <a:cxnLst>
                <a:cxn ang="0">
                  <a:pos x="T0" y="T1"/>
                </a:cxn>
                <a:cxn ang="0">
                  <a:pos x="T2" y="T3"/>
                </a:cxn>
                <a:cxn ang="0">
                  <a:pos x="T4" y="T5"/>
                </a:cxn>
                <a:cxn ang="0">
                  <a:pos x="T6" y="T7"/>
                </a:cxn>
              </a:cxnLst>
              <a:rect l="0" t="0" r="r" b="b"/>
              <a:pathLst>
                <a:path w="407" h="211">
                  <a:moveTo>
                    <a:pt x="407" y="211"/>
                  </a:moveTo>
                  <a:lnTo>
                    <a:pt x="407" y="0"/>
                  </a:lnTo>
                  <a:lnTo>
                    <a:pt x="0" y="0"/>
                  </a:lnTo>
                  <a:lnTo>
                    <a:pt x="407" y="211"/>
                  </a:lnTo>
                  <a:close/>
                </a:path>
              </a:pathLst>
            </a:custGeom>
            <a:solidFill>
              <a:schemeClr val="accent2">
                <a:lumMod val="60000"/>
                <a:lumOff val="40000"/>
              </a:schemeClr>
            </a:solidFill>
            <a:ln>
              <a:solidFill>
                <a:schemeClr val="accent2">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4" name="Freeform 12">
              <a:extLst>
                <a:ext uri="{FF2B5EF4-FFF2-40B4-BE49-F238E27FC236}">
                  <a16:creationId xmlns:a16="http://schemas.microsoft.com/office/drawing/2014/main" id="{3D26F9A2-4FF5-426F-AF7F-419217398D7F}"/>
                </a:ext>
              </a:extLst>
            </p:cNvPr>
            <p:cNvSpPr>
              <a:spLocks/>
            </p:cNvSpPr>
            <p:nvPr/>
          </p:nvSpPr>
          <p:spPr bwMode="auto">
            <a:xfrm>
              <a:off x="2527038" y="3274617"/>
              <a:ext cx="1042835" cy="1138323"/>
            </a:xfrm>
            <a:custGeom>
              <a:avLst/>
              <a:gdLst>
                <a:gd name="T0" fmla="*/ 0 w 415"/>
                <a:gd name="T1" fmla="*/ 0 h 453"/>
                <a:gd name="T2" fmla="*/ 0 w 415"/>
                <a:gd name="T3" fmla="*/ 453 h 453"/>
                <a:gd name="T4" fmla="*/ 415 w 415"/>
                <a:gd name="T5" fmla="*/ 242 h 453"/>
                <a:gd name="T6" fmla="*/ 415 w 415"/>
                <a:gd name="T7" fmla="*/ 211 h 453"/>
                <a:gd name="T8" fmla="*/ 8 w 415"/>
                <a:gd name="T9" fmla="*/ 0 h 453"/>
                <a:gd name="T10" fmla="*/ 0 w 415"/>
                <a:gd name="T11" fmla="*/ 0 h 453"/>
              </a:gdLst>
              <a:ahLst/>
              <a:cxnLst>
                <a:cxn ang="0">
                  <a:pos x="T0" y="T1"/>
                </a:cxn>
                <a:cxn ang="0">
                  <a:pos x="T2" y="T3"/>
                </a:cxn>
                <a:cxn ang="0">
                  <a:pos x="T4" y="T5"/>
                </a:cxn>
                <a:cxn ang="0">
                  <a:pos x="T6" y="T7"/>
                </a:cxn>
                <a:cxn ang="0">
                  <a:pos x="T8" y="T9"/>
                </a:cxn>
                <a:cxn ang="0">
                  <a:pos x="T10" y="T11"/>
                </a:cxn>
              </a:cxnLst>
              <a:rect l="0" t="0" r="r" b="b"/>
              <a:pathLst>
                <a:path w="415" h="453">
                  <a:moveTo>
                    <a:pt x="0" y="0"/>
                  </a:moveTo>
                  <a:lnTo>
                    <a:pt x="0" y="453"/>
                  </a:lnTo>
                  <a:lnTo>
                    <a:pt x="415" y="242"/>
                  </a:lnTo>
                  <a:lnTo>
                    <a:pt x="415" y="211"/>
                  </a:lnTo>
                  <a:lnTo>
                    <a:pt x="8" y="0"/>
                  </a:lnTo>
                  <a:lnTo>
                    <a:pt x="0" y="0"/>
                  </a:lnTo>
                  <a:close/>
                </a:path>
              </a:pathLst>
            </a:custGeom>
            <a:solidFill>
              <a:schemeClr val="accent2"/>
            </a:solidFill>
            <a:ln>
              <a:solidFill>
                <a:schemeClr val="accent2"/>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5" name="Freeform 13">
              <a:extLst>
                <a:ext uri="{FF2B5EF4-FFF2-40B4-BE49-F238E27FC236}">
                  <a16:creationId xmlns:a16="http://schemas.microsoft.com/office/drawing/2014/main" id="{6BD11309-FC15-443F-92A7-4CDD9D747E3A}"/>
                </a:ext>
              </a:extLst>
            </p:cNvPr>
            <p:cNvSpPr>
              <a:spLocks/>
            </p:cNvSpPr>
            <p:nvPr/>
          </p:nvSpPr>
          <p:spPr bwMode="auto">
            <a:xfrm>
              <a:off x="2527038" y="4511805"/>
              <a:ext cx="1042835" cy="1130783"/>
            </a:xfrm>
            <a:custGeom>
              <a:avLst/>
              <a:gdLst>
                <a:gd name="T0" fmla="*/ 0 w 415"/>
                <a:gd name="T1" fmla="*/ 450 h 450"/>
                <a:gd name="T2" fmla="*/ 415 w 415"/>
                <a:gd name="T3" fmla="*/ 239 h 450"/>
                <a:gd name="T4" fmla="*/ 415 w 415"/>
                <a:gd name="T5" fmla="*/ 215 h 450"/>
                <a:gd name="T6" fmla="*/ 0 w 415"/>
                <a:gd name="T7" fmla="*/ 0 h 450"/>
                <a:gd name="T8" fmla="*/ 0 w 415"/>
                <a:gd name="T9" fmla="*/ 450 h 450"/>
              </a:gdLst>
              <a:ahLst/>
              <a:cxnLst>
                <a:cxn ang="0">
                  <a:pos x="T0" y="T1"/>
                </a:cxn>
                <a:cxn ang="0">
                  <a:pos x="T2" y="T3"/>
                </a:cxn>
                <a:cxn ang="0">
                  <a:pos x="T4" y="T5"/>
                </a:cxn>
                <a:cxn ang="0">
                  <a:pos x="T6" y="T7"/>
                </a:cxn>
                <a:cxn ang="0">
                  <a:pos x="T8" y="T9"/>
                </a:cxn>
              </a:cxnLst>
              <a:rect l="0" t="0" r="r" b="b"/>
              <a:pathLst>
                <a:path w="415" h="450">
                  <a:moveTo>
                    <a:pt x="0" y="450"/>
                  </a:moveTo>
                  <a:lnTo>
                    <a:pt x="415" y="239"/>
                  </a:lnTo>
                  <a:lnTo>
                    <a:pt x="415" y="215"/>
                  </a:lnTo>
                  <a:lnTo>
                    <a:pt x="0" y="0"/>
                  </a:lnTo>
                  <a:lnTo>
                    <a:pt x="0" y="450"/>
                  </a:lnTo>
                  <a:close/>
                </a:path>
              </a:pathLst>
            </a:custGeom>
            <a:solidFill>
              <a:schemeClr val="accent1">
                <a:lumMod val="75000"/>
                <a:lumOff val="25000"/>
              </a:schemeClr>
            </a:solidFill>
            <a:ln>
              <a:solidFill>
                <a:schemeClr val="accent1">
                  <a:lumMod val="75000"/>
                  <a:lumOff val="2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6" name="Freeform 14">
              <a:extLst>
                <a:ext uri="{FF2B5EF4-FFF2-40B4-BE49-F238E27FC236}">
                  <a16:creationId xmlns:a16="http://schemas.microsoft.com/office/drawing/2014/main" id="{ED8F3851-ECF9-4D74-BB5D-ADDEBC9787E4}"/>
                </a:ext>
              </a:extLst>
            </p:cNvPr>
            <p:cNvSpPr>
              <a:spLocks/>
            </p:cNvSpPr>
            <p:nvPr/>
          </p:nvSpPr>
          <p:spPr bwMode="auto">
            <a:xfrm>
              <a:off x="2527038" y="4484163"/>
              <a:ext cx="1042835" cy="567904"/>
            </a:xfrm>
            <a:custGeom>
              <a:avLst/>
              <a:gdLst>
                <a:gd name="T0" fmla="*/ 0 w 415"/>
                <a:gd name="T1" fmla="*/ 11 h 226"/>
                <a:gd name="T2" fmla="*/ 415 w 415"/>
                <a:gd name="T3" fmla="*/ 226 h 226"/>
                <a:gd name="T4" fmla="*/ 415 w 415"/>
                <a:gd name="T5" fmla="*/ 0 h 226"/>
                <a:gd name="T6" fmla="*/ 0 w 415"/>
                <a:gd name="T7" fmla="*/ 0 h 226"/>
                <a:gd name="T8" fmla="*/ 0 w 415"/>
                <a:gd name="T9" fmla="*/ 11 h 226"/>
              </a:gdLst>
              <a:ahLst/>
              <a:cxnLst>
                <a:cxn ang="0">
                  <a:pos x="T0" y="T1"/>
                </a:cxn>
                <a:cxn ang="0">
                  <a:pos x="T2" y="T3"/>
                </a:cxn>
                <a:cxn ang="0">
                  <a:pos x="T4" y="T5"/>
                </a:cxn>
                <a:cxn ang="0">
                  <a:pos x="T6" y="T7"/>
                </a:cxn>
                <a:cxn ang="0">
                  <a:pos x="T8" y="T9"/>
                </a:cxn>
              </a:cxnLst>
              <a:rect l="0" t="0" r="r" b="b"/>
              <a:pathLst>
                <a:path w="415" h="226">
                  <a:moveTo>
                    <a:pt x="0" y="11"/>
                  </a:moveTo>
                  <a:lnTo>
                    <a:pt x="415" y="226"/>
                  </a:lnTo>
                  <a:lnTo>
                    <a:pt x="415" y="0"/>
                  </a:lnTo>
                  <a:lnTo>
                    <a:pt x="0" y="0"/>
                  </a:lnTo>
                  <a:lnTo>
                    <a:pt x="0" y="11"/>
                  </a:lnTo>
                  <a:close/>
                </a:path>
              </a:pathLst>
            </a:custGeom>
            <a:solidFill>
              <a:schemeClr val="accent1">
                <a:lumMod val="50000"/>
                <a:lumOff val="50000"/>
              </a:schemeClr>
            </a:solidFill>
            <a:ln>
              <a:solidFill>
                <a:schemeClr val="accent1">
                  <a:lumMod val="50000"/>
                  <a:lumOff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7" name="Freeform 15">
              <a:extLst>
                <a:ext uri="{FF2B5EF4-FFF2-40B4-BE49-F238E27FC236}">
                  <a16:creationId xmlns:a16="http://schemas.microsoft.com/office/drawing/2014/main" id="{1FFBF318-B739-409D-87D9-975FC30A2C38}"/>
                </a:ext>
              </a:extLst>
            </p:cNvPr>
            <p:cNvSpPr>
              <a:spLocks/>
            </p:cNvSpPr>
            <p:nvPr/>
          </p:nvSpPr>
          <p:spPr bwMode="auto">
            <a:xfrm>
              <a:off x="2527038" y="3882728"/>
              <a:ext cx="1042835" cy="550317"/>
            </a:xfrm>
            <a:custGeom>
              <a:avLst/>
              <a:gdLst>
                <a:gd name="T0" fmla="*/ 0 w 415"/>
                <a:gd name="T1" fmla="*/ 219 h 219"/>
                <a:gd name="T2" fmla="*/ 415 w 415"/>
                <a:gd name="T3" fmla="*/ 219 h 219"/>
                <a:gd name="T4" fmla="*/ 415 w 415"/>
                <a:gd name="T5" fmla="*/ 0 h 219"/>
                <a:gd name="T6" fmla="*/ 0 w 415"/>
                <a:gd name="T7" fmla="*/ 211 h 219"/>
                <a:gd name="T8" fmla="*/ 0 w 415"/>
                <a:gd name="T9" fmla="*/ 219 h 219"/>
              </a:gdLst>
              <a:ahLst/>
              <a:cxnLst>
                <a:cxn ang="0">
                  <a:pos x="T0" y="T1"/>
                </a:cxn>
                <a:cxn ang="0">
                  <a:pos x="T2" y="T3"/>
                </a:cxn>
                <a:cxn ang="0">
                  <a:pos x="T4" y="T5"/>
                </a:cxn>
                <a:cxn ang="0">
                  <a:pos x="T6" y="T7"/>
                </a:cxn>
                <a:cxn ang="0">
                  <a:pos x="T8" y="T9"/>
                </a:cxn>
              </a:cxnLst>
              <a:rect l="0" t="0" r="r" b="b"/>
              <a:pathLst>
                <a:path w="415" h="219">
                  <a:moveTo>
                    <a:pt x="0" y="219"/>
                  </a:moveTo>
                  <a:lnTo>
                    <a:pt x="415" y="219"/>
                  </a:lnTo>
                  <a:lnTo>
                    <a:pt x="415" y="0"/>
                  </a:lnTo>
                  <a:lnTo>
                    <a:pt x="0" y="211"/>
                  </a:lnTo>
                  <a:lnTo>
                    <a:pt x="0" y="219"/>
                  </a:lnTo>
                  <a:close/>
                </a:path>
              </a:pathLst>
            </a:custGeom>
            <a:solidFill>
              <a:schemeClr val="accent2">
                <a:lumMod val="50000"/>
              </a:schemeClr>
            </a:solidFill>
            <a:ln>
              <a:solidFill>
                <a:schemeClr val="accent2">
                  <a:lumMod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9" name="Freeform 17">
              <a:extLst>
                <a:ext uri="{FF2B5EF4-FFF2-40B4-BE49-F238E27FC236}">
                  <a16:creationId xmlns:a16="http://schemas.microsoft.com/office/drawing/2014/main" id="{0DEDDB46-9BDE-479D-BAC6-D9B23174C78A}"/>
                </a:ext>
              </a:extLst>
            </p:cNvPr>
            <p:cNvSpPr>
              <a:spLocks/>
            </p:cNvSpPr>
            <p:nvPr/>
          </p:nvSpPr>
          <p:spPr bwMode="auto">
            <a:xfrm>
              <a:off x="2527038" y="1107299"/>
              <a:ext cx="1042835" cy="304056"/>
            </a:xfrm>
            <a:custGeom>
              <a:avLst/>
              <a:gdLst>
                <a:gd name="T0" fmla="*/ 415 w 415"/>
                <a:gd name="T1" fmla="*/ 0 h 121"/>
                <a:gd name="T2" fmla="*/ 0 w 415"/>
                <a:gd name="T3" fmla="*/ 0 h 121"/>
                <a:gd name="T4" fmla="*/ 415 w 415"/>
                <a:gd name="T5" fmla="*/ 121 h 121"/>
                <a:gd name="T6" fmla="*/ 415 w 415"/>
                <a:gd name="T7" fmla="*/ 0 h 121"/>
              </a:gdLst>
              <a:ahLst/>
              <a:cxnLst>
                <a:cxn ang="0">
                  <a:pos x="T0" y="T1"/>
                </a:cxn>
                <a:cxn ang="0">
                  <a:pos x="T2" y="T3"/>
                </a:cxn>
                <a:cxn ang="0">
                  <a:pos x="T4" y="T5"/>
                </a:cxn>
                <a:cxn ang="0">
                  <a:pos x="T6" y="T7"/>
                </a:cxn>
              </a:cxnLst>
              <a:rect l="0" t="0" r="r" b="b"/>
              <a:pathLst>
                <a:path w="415" h="121">
                  <a:moveTo>
                    <a:pt x="415" y="0"/>
                  </a:moveTo>
                  <a:lnTo>
                    <a:pt x="0" y="0"/>
                  </a:lnTo>
                  <a:lnTo>
                    <a:pt x="415" y="121"/>
                  </a:lnTo>
                  <a:lnTo>
                    <a:pt x="415" y="0"/>
                  </a:lnTo>
                  <a:close/>
                </a:path>
              </a:pathLst>
            </a:custGeom>
            <a:solidFill>
              <a:schemeClr val="accent6">
                <a:lumMod val="60000"/>
                <a:lumOff val="40000"/>
              </a:schemeClr>
            </a:solidFill>
            <a:ln>
              <a:solidFill>
                <a:schemeClr val="accent6">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7" name="Freeform 16">
              <a:extLst>
                <a:ext uri="{FF2B5EF4-FFF2-40B4-BE49-F238E27FC236}">
                  <a16:creationId xmlns:a16="http://schemas.microsoft.com/office/drawing/2014/main" id="{00BEAC85-EFA4-4738-B5CE-FCED410D8EB6}"/>
                </a:ext>
              </a:extLst>
            </p:cNvPr>
            <p:cNvSpPr>
              <a:spLocks/>
            </p:cNvSpPr>
            <p:nvPr/>
          </p:nvSpPr>
          <p:spPr bwMode="auto">
            <a:xfrm>
              <a:off x="1702819" y="1107299"/>
              <a:ext cx="1867053" cy="892064"/>
            </a:xfrm>
            <a:custGeom>
              <a:avLst/>
              <a:gdLst>
                <a:gd name="T0" fmla="*/ 328 w 743"/>
                <a:gd name="T1" fmla="*/ 0 h 355"/>
                <a:gd name="T2" fmla="*/ 59 w 743"/>
                <a:gd name="T3" fmla="*/ 0 h 355"/>
                <a:gd name="T4" fmla="*/ 0 w 743"/>
                <a:gd name="T5" fmla="*/ 0 h 355"/>
                <a:gd name="T6" fmla="*/ 0 w 743"/>
                <a:gd name="T7" fmla="*/ 31 h 355"/>
                <a:gd name="T8" fmla="*/ 0 w 743"/>
                <a:gd name="T9" fmla="*/ 238 h 355"/>
                <a:gd name="T10" fmla="*/ 229 w 743"/>
                <a:gd name="T11" fmla="*/ 355 h 355"/>
                <a:gd name="T12" fmla="*/ 285 w 743"/>
                <a:gd name="T13" fmla="*/ 355 h 355"/>
                <a:gd name="T14" fmla="*/ 743 w 743"/>
                <a:gd name="T15" fmla="*/ 121 h 355"/>
                <a:gd name="T16" fmla="*/ 328 w 743"/>
                <a:gd name="T17" fmla="*/ 0 h 3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43" h="355">
                  <a:moveTo>
                    <a:pt x="328" y="0"/>
                  </a:moveTo>
                  <a:lnTo>
                    <a:pt x="59" y="0"/>
                  </a:lnTo>
                  <a:lnTo>
                    <a:pt x="0" y="0"/>
                  </a:lnTo>
                  <a:lnTo>
                    <a:pt x="0" y="31"/>
                  </a:lnTo>
                  <a:lnTo>
                    <a:pt x="0" y="238"/>
                  </a:lnTo>
                  <a:lnTo>
                    <a:pt x="229" y="355"/>
                  </a:lnTo>
                  <a:lnTo>
                    <a:pt x="285" y="355"/>
                  </a:lnTo>
                  <a:lnTo>
                    <a:pt x="743" y="121"/>
                  </a:lnTo>
                  <a:lnTo>
                    <a:pt x="328" y="0"/>
                  </a:lnTo>
                  <a:close/>
                </a:path>
              </a:pathLst>
            </a:custGeom>
            <a:solidFill>
              <a:schemeClr val="accent6"/>
            </a:solidFill>
            <a:ln>
              <a:solidFill>
                <a:schemeClr val="accent6"/>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grpSp>
    </p:spTree>
    <p:extLst>
      <p:ext uri="{BB962C8B-B14F-4D97-AF65-F5344CB8AC3E}">
        <p14:creationId xmlns:p14="http://schemas.microsoft.com/office/powerpoint/2010/main" val="6864161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Box 39">
            <a:extLst>
              <a:ext uri="{FF2B5EF4-FFF2-40B4-BE49-F238E27FC236}">
                <a16:creationId xmlns:a16="http://schemas.microsoft.com/office/drawing/2014/main" id="{91EAD7F9-F3CF-4C72-80F0-4673972552A2}"/>
              </a:ext>
            </a:extLst>
          </p:cNvPr>
          <p:cNvSpPr txBox="1"/>
          <p:nvPr/>
        </p:nvSpPr>
        <p:spPr>
          <a:xfrm>
            <a:off x="6238427" y="3298612"/>
            <a:ext cx="4392489" cy="584775"/>
          </a:xfrm>
          <a:prstGeom prst="rect">
            <a:avLst/>
          </a:prstGeom>
          <a:noFill/>
        </p:spPr>
        <p:txBody>
          <a:bodyPr wrap="square" rtlCol="0">
            <a:spAutoFit/>
          </a:bodyPr>
          <a:lstStyle/>
          <a:p>
            <a:pPr lvl="0"/>
            <a:r>
              <a:rPr lang="en-US" sz="1600" kern="0" dirty="0">
                <a:solidFill>
                  <a:prstClr val="white"/>
                </a:solidFill>
                <a:latin typeface="Arial" panose="020B0604020202020204" pitchFamily="34" charset="0"/>
                <a:cs typeface="Arial" pitchFamily="34" charset="0"/>
              </a:rPr>
              <a:t>Ensure that staff record the leave taken during official travel in the time management module</a:t>
            </a:r>
          </a:p>
        </p:txBody>
      </p:sp>
      <p:grpSp>
        <p:nvGrpSpPr>
          <p:cNvPr id="2" name="Group 1">
            <a:extLst>
              <a:ext uri="{FF2B5EF4-FFF2-40B4-BE49-F238E27FC236}">
                <a16:creationId xmlns:a16="http://schemas.microsoft.com/office/drawing/2014/main" id="{AF272B82-1795-4FEE-8830-A50BE82FAB24}"/>
              </a:ext>
            </a:extLst>
          </p:cNvPr>
          <p:cNvGrpSpPr/>
          <p:nvPr/>
        </p:nvGrpSpPr>
        <p:grpSpPr>
          <a:xfrm>
            <a:off x="1393695" y="1109472"/>
            <a:ext cx="3201467" cy="4580861"/>
            <a:chOff x="1393695" y="1109472"/>
            <a:chExt cx="3201467" cy="4580861"/>
          </a:xfrm>
        </p:grpSpPr>
        <p:sp>
          <p:nvSpPr>
            <p:cNvPr id="42" name="Freeform 5">
              <a:extLst>
                <a:ext uri="{FF2B5EF4-FFF2-40B4-BE49-F238E27FC236}">
                  <a16:creationId xmlns:a16="http://schemas.microsoft.com/office/drawing/2014/main" id="{8412CF7A-BB69-4FBC-BEDD-B431286D11D1}"/>
                </a:ext>
              </a:extLst>
            </p:cNvPr>
            <p:cNvSpPr>
              <a:spLocks/>
            </p:cNvSpPr>
            <p:nvPr/>
          </p:nvSpPr>
          <p:spPr bwMode="auto">
            <a:xfrm>
              <a:off x="2983422" y="4778073"/>
              <a:ext cx="1611740" cy="912260"/>
            </a:xfrm>
            <a:custGeom>
              <a:avLst/>
              <a:gdLst>
                <a:gd name="T0" fmla="*/ 332 w 659"/>
                <a:gd name="T1" fmla="*/ 0 h 373"/>
                <a:gd name="T2" fmla="*/ 0 w 659"/>
                <a:gd name="T3" fmla="*/ 373 h 373"/>
                <a:gd name="T4" fmla="*/ 659 w 659"/>
                <a:gd name="T5" fmla="*/ 373 h 373"/>
                <a:gd name="T6" fmla="*/ 659 w 659"/>
                <a:gd name="T7" fmla="*/ 333 h 373"/>
                <a:gd name="T8" fmla="*/ 344 w 659"/>
                <a:gd name="T9" fmla="*/ 0 h 373"/>
                <a:gd name="T10" fmla="*/ 332 w 659"/>
                <a:gd name="T11" fmla="*/ 0 h 373"/>
              </a:gdLst>
              <a:ahLst/>
              <a:cxnLst>
                <a:cxn ang="0">
                  <a:pos x="T0" y="T1"/>
                </a:cxn>
                <a:cxn ang="0">
                  <a:pos x="T2" y="T3"/>
                </a:cxn>
                <a:cxn ang="0">
                  <a:pos x="T4" y="T5"/>
                </a:cxn>
                <a:cxn ang="0">
                  <a:pos x="T6" y="T7"/>
                </a:cxn>
                <a:cxn ang="0">
                  <a:pos x="T8" y="T9"/>
                </a:cxn>
                <a:cxn ang="0">
                  <a:pos x="T10" y="T11"/>
                </a:cxn>
              </a:cxnLst>
              <a:rect l="0" t="0" r="r" b="b"/>
              <a:pathLst>
                <a:path w="659" h="373">
                  <a:moveTo>
                    <a:pt x="332" y="0"/>
                  </a:moveTo>
                  <a:lnTo>
                    <a:pt x="0" y="373"/>
                  </a:lnTo>
                  <a:lnTo>
                    <a:pt x="659" y="373"/>
                  </a:lnTo>
                  <a:lnTo>
                    <a:pt x="659" y="333"/>
                  </a:lnTo>
                  <a:lnTo>
                    <a:pt x="344" y="0"/>
                  </a:lnTo>
                  <a:lnTo>
                    <a:pt x="332" y="0"/>
                  </a:lnTo>
                  <a:close/>
                </a:path>
              </a:pathLst>
            </a:custGeom>
            <a:solidFill>
              <a:schemeClr val="accent4">
                <a:lumMod val="75000"/>
                <a:alpha val="90000"/>
              </a:schemeClr>
            </a:solidFill>
            <a:ln w="9525">
              <a:solidFill>
                <a:schemeClr val="accent4">
                  <a:lumMod val="75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3" name="Freeform 6">
              <a:extLst>
                <a:ext uri="{FF2B5EF4-FFF2-40B4-BE49-F238E27FC236}">
                  <a16:creationId xmlns:a16="http://schemas.microsoft.com/office/drawing/2014/main" id="{B38D5DAD-7EDD-4A35-A00D-957F9E0C16D3}"/>
                </a:ext>
              </a:extLst>
            </p:cNvPr>
            <p:cNvSpPr>
              <a:spLocks/>
            </p:cNvSpPr>
            <p:nvPr/>
          </p:nvSpPr>
          <p:spPr bwMode="auto">
            <a:xfrm>
              <a:off x="2983422" y="4778073"/>
              <a:ext cx="811984" cy="912260"/>
            </a:xfrm>
            <a:custGeom>
              <a:avLst/>
              <a:gdLst>
                <a:gd name="T0" fmla="*/ 0 w 332"/>
                <a:gd name="T1" fmla="*/ 0 h 373"/>
                <a:gd name="T2" fmla="*/ 0 w 332"/>
                <a:gd name="T3" fmla="*/ 373 h 373"/>
                <a:gd name="T4" fmla="*/ 0 w 332"/>
                <a:gd name="T5" fmla="*/ 373 h 373"/>
                <a:gd name="T6" fmla="*/ 332 w 332"/>
                <a:gd name="T7" fmla="*/ 0 h 373"/>
                <a:gd name="T8" fmla="*/ 0 w 332"/>
                <a:gd name="T9" fmla="*/ 0 h 373"/>
              </a:gdLst>
              <a:ahLst/>
              <a:cxnLst>
                <a:cxn ang="0">
                  <a:pos x="T0" y="T1"/>
                </a:cxn>
                <a:cxn ang="0">
                  <a:pos x="T2" y="T3"/>
                </a:cxn>
                <a:cxn ang="0">
                  <a:pos x="T4" y="T5"/>
                </a:cxn>
                <a:cxn ang="0">
                  <a:pos x="T6" y="T7"/>
                </a:cxn>
                <a:cxn ang="0">
                  <a:pos x="T8" y="T9"/>
                </a:cxn>
              </a:cxnLst>
              <a:rect l="0" t="0" r="r" b="b"/>
              <a:pathLst>
                <a:path w="332" h="373">
                  <a:moveTo>
                    <a:pt x="0" y="0"/>
                  </a:moveTo>
                  <a:lnTo>
                    <a:pt x="0" y="373"/>
                  </a:lnTo>
                  <a:lnTo>
                    <a:pt x="0" y="373"/>
                  </a:lnTo>
                  <a:lnTo>
                    <a:pt x="332" y="0"/>
                  </a:lnTo>
                  <a:lnTo>
                    <a:pt x="0" y="0"/>
                  </a:lnTo>
                  <a:close/>
                </a:path>
              </a:pathLst>
            </a:custGeom>
            <a:solidFill>
              <a:schemeClr val="accent4"/>
            </a:solidFill>
            <a:ln w="9525">
              <a:solidFill>
                <a:schemeClr val="accent4"/>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4" name="Freeform 7">
              <a:extLst>
                <a:ext uri="{FF2B5EF4-FFF2-40B4-BE49-F238E27FC236}">
                  <a16:creationId xmlns:a16="http://schemas.microsoft.com/office/drawing/2014/main" id="{CD396546-56EF-49A5-AD1A-77C19BAB4E3C}"/>
                </a:ext>
              </a:extLst>
            </p:cNvPr>
            <p:cNvSpPr>
              <a:spLocks/>
            </p:cNvSpPr>
            <p:nvPr/>
          </p:nvSpPr>
          <p:spPr bwMode="auto">
            <a:xfrm>
              <a:off x="3824755" y="4778073"/>
              <a:ext cx="770407" cy="814430"/>
            </a:xfrm>
            <a:custGeom>
              <a:avLst/>
              <a:gdLst>
                <a:gd name="T0" fmla="*/ 59 w 315"/>
                <a:gd name="T1" fmla="*/ 0 h 333"/>
                <a:gd name="T2" fmla="*/ 59 w 315"/>
                <a:gd name="T3" fmla="*/ 0 h 333"/>
                <a:gd name="T4" fmla="*/ 0 w 315"/>
                <a:gd name="T5" fmla="*/ 0 h 333"/>
                <a:gd name="T6" fmla="*/ 315 w 315"/>
                <a:gd name="T7" fmla="*/ 333 h 333"/>
                <a:gd name="T8" fmla="*/ 315 w 315"/>
                <a:gd name="T9" fmla="*/ 0 h 333"/>
                <a:gd name="T10" fmla="*/ 59 w 315"/>
                <a:gd name="T11" fmla="*/ 0 h 333"/>
              </a:gdLst>
              <a:ahLst/>
              <a:cxnLst>
                <a:cxn ang="0">
                  <a:pos x="T0" y="T1"/>
                </a:cxn>
                <a:cxn ang="0">
                  <a:pos x="T2" y="T3"/>
                </a:cxn>
                <a:cxn ang="0">
                  <a:pos x="T4" y="T5"/>
                </a:cxn>
                <a:cxn ang="0">
                  <a:pos x="T6" y="T7"/>
                </a:cxn>
                <a:cxn ang="0">
                  <a:pos x="T8" y="T9"/>
                </a:cxn>
                <a:cxn ang="0">
                  <a:pos x="T10" y="T11"/>
                </a:cxn>
              </a:cxnLst>
              <a:rect l="0" t="0" r="r" b="b"/>
              <a:pathLst>
                <a:path w="315" h="333">
                  <a:moveTo>
                    <a:pt x="59" y="0"/>
                  </a:moveTo>
                  <a:lnTo>
                    <a:pt x="59" y="0"/>
                  </a:lnTo>
                  <a:lnTo>
                    <a:pt x="0" y="0"/>
                  </a:lnTo>
                  <a:lnTo>
                    <a:pt x="315" y="333"/>
                  </a:lnTo>
                  <a:lnTo>
                    <a:pt x="315" y="0"/>
                  </a:lnTo>
                  <a:lnTo>
                    <a:pt x="59" y="0"/>
                  </a:lnTo>
                  <a:close/>
                </a:path>
              </a:pathLst>
            </a:custGeom>
            <a:solidFill>
              <a:schemeClr val="accent4">
                <a:lumMod val="50000"/>
              </a:schemeClr>
            </a:solidFill>
            <a:ln w="9525">
              <a:solidFill>
                <a:schemeClr val="accent4">
                  <a:lumMod val="50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5" name="Freeform 8">
              <a:extLst>
                <a:ext uri="{FF2B5EF4-FFF2-40B4-BE49-F238E27FC236}">
                  <a16:creationId xmlns:a16="http://schemas.microsoft.com/office/drawing/2014/main" id="{62C649D5-8315-47E8-9F05-00D5EC2A9C6C}"/>
                </a:ext>
              </a:extLst>
            </p:cNvPr>
            <p:cNvSpPr>
              <a:spLocks/>
            </p:cNvSpPr>
            <p:nvPr/>
          </p:nvSpPr>
          <p:spPr bwMode="auto">
            <a:xfrm>
              <a:off x="2281497" y="1109472"/>
              <a:ext cx="662795" cy="853562"/>
            </a:xfrm>
            <a:custGeom>
              <a:avLst/>
              <a:gdLst>
                <a:gd name="T0" fmla="*/ 68 w 68"/>
                <a:gd name="T1" fmla="*/ 0 h 88"/>
                <a:gd name="T2" fmla="*/ 0 w 68"/>
                <a:gd name="T3" fmla="*/ 16 h 88"/>
                <a:gd name="T4" fmla="*/ 68 w 68"/>
                <a:gd name="T5" fmla="*/ 88 h 88"/>
                <a:gd name="T6" fmla="*/ 68 w 68"/>
                <a:gd name="T7" fmla="*/ 0 h 88"/>
              </a:gdLst>
              <a:ahLst/>
              <a:cxnLst>
                <a:cxn ang="0">
                  <a:pos x="T0" y="T1"/>
                </a:cxn>
                <a:cxn ang="0">
                  <a:pos x="T2" y="T3"/>
                </a:cxn>
                <a:cxn ang="0">
                  <a:pos x="T4" y="T5"/>
                </a:cxn>
                <a:cxn ang="0">
                  <a:pos x="T6" y="T7"/>
                </a:cxn>
              </a:cxnLst>
              <a:rect l="0" t="0" r="r" b="b"/>
              <a:pathLst>
                <a:path w="68" h="88">
                  <a:moveTo>
                    <a:pt x="68" y="0"/>
                  </a:moveTo>
                  <a:cubicBezTo>
                    <a:pt x="42" y="1"/>
                    <a:pt x="19" y="7"/>
                    <a:pt x="0" y="16"/>
                  </a:cubicBezTo>
                  <a:cubicBezTo>
                    <a:pt x="68" y="88"/>
                    <a:pt x="68" y="88"/>
                    <a:pt x="68" y="88"/>
                  </a:cubicBezTo>
                  <a:lnTo>
                    <a:pt x="68" y="0"/>
                  </a:lnTo>
                  <a:close/>
                </a:path>
              </a:pathLst>
            </a:custGeom>
            <a:solidFill>
              <a:schemeClr val="accent6">
                <a:lumMod val="75000"/>
              </a:schemeClr>
            </a:solidFill>
            <a:ln w="9525">
              <a:solidFill>
                <a:schemeClr val="accent6">
                  <a:lumMod val="75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6" name="Freeform 9">
              <a:extLst>
                <a:ext uri="{FF2B5EF4-FFF2-40B4-BE49-F238E27FC236}">
                  <a16:creationId xmlns:a16="http://schemas.microsoft.com/office/drawing/2014/main" id="{0F22B26D-04FF-432D-A197-9542E04AC519}"/>
                </a:ext>
              </a:extLst>
            </p:cNvPr>
            <p:cNvSpPr>
              <a:spLocks/>
            </p:cNvSpPr>
            <p:nvPr/>
          </p:nvSpPr>
          <p:spPr bwMode="auto">
            <a:xfrm>
              <a:off x="1393695" y="1263554"/>
              <a:ext cx="887802" cy="1213084"/>
            </a:xfrm>
            <a:custGeom>
              <a:avLst/>
              <a:gdLst>
                <a:gd name="T0" fmla="*/ 0 w 91"/>
                <a:gd name="T1" fmla="*/ 87 h 125"/>
                <a:gd name="T2" fmla="*/ 65 w 91"/>
                <a:gd name="T3" fmla="*/ 125 h 125"/>
                <a:gd name="T4" fmla="*/ 91 w 91"/>
                <a:gd name="T5" fmla="*/ 0 h 125"/>
                <a:gd name="T6" fmla="*/ 0 w 91"/>
                <a:gd name="T7" fmla="*/ 87 h 125"/>
              </a:gdLst>
              <a:ahLst/>
              <a:cxnLst>
                <a:cxn ang="0">
                  <a:pos x="T0" y="T1"/>
                </a:cxn>
                <a:cxn ang="0">
                  <a:pos x="T2" y="T3"/>
                </a:cxn>
                <a:cxn ang="0">
                  <a:pos x="T4" y="T5"/>
                </a:cxn>
                <a:cxn ang="0">
                  <a:pos x="T6" y="T7"/>
                </a:cxn>
              </a:cxnLst>
              <a:rect l="0" t="0" r="r" b="b"/>
              <a:pathLst>
                <a:path w="91" h="125">
                  <a:moveTo>
                    <a:pt x="0" y="87"/>
                  </a:moveTo>
                  <a:cubicBezTo>
                    <a:pt x="65" y="125"/>
                    <a:pt x="65" y="125"/>
                    <a:pt x="65" y="125"/>
                  </a:cubicBezTo>
                  <a:cubicBezTo>
                    <a:pt x="91" y="0"/>
                    <a:pt x="91" y="0"/>
                    <a:pt x="91" y="0"/>
                  </a:cubicBezTo>
                  <a:cubicBezTo>
                    <a:pt x="30" y="29"/>
                    <a:pt x="0" y="87"/>
                    <a:pt x="0" y="87"/>
                  </a:cubicBezTo>
                  <a:close/>
                </a:path>
              </a:pathLst>
            </a:custGeom>
            <a:solidFill>
              <a:schemeClr val="accent6">
                <a:lumMod val="60000"/>
                <a:lumOff val="40000"/>
              </a:schemeClr>
            </a:solidFill>
            <a:ln w="9525">
              <a:solidFill>
                <a:schemeClr val="accent6">
                  <a:lumMod val="60000"/>
                  <a:lumOff val="40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7" name="Freeform 10">
              <a:extLst>
                <a:ext uri="{FF2B5EF4-FFF2-40B4-BE49-F238E27FC236}">
                  <a16:creationId xmlns:a16="http://schemas.microsoft.com/office/drawing/2014/main" id="{FECCFE00-B9F4-4CDE-BF63-35BFA35E0134}"/>
                </a:ext>
              </a:extLst>
            </p:cNvPr>
            <p:cNvSpPr>
              <a:spLocks/>
            </p:cNvSpPr>
            <p:nvPr/>
          </p:nvSpPr>
          <p:spPr bwMode="auto">
            <a:xfrm>
              <a:off x="2027141" y="1263554"/>
              <a:ext cx="917151" cy="1301131"/>
            </a:xfrm>
            <a:custGeom>
              <a:avLst/>
              <a:gdLst>
                <a:gd name="T0" fmla="*/ 0 w 94"/>
                <a:gd name="T1" fmla="*/ 125 h 134"/>
                <a:gd name="T2" fmla="*/ 15 w 94"/>
                <a:gd name="T3" fmla="*/ 134 h 134"/>
                <a:gd name="T4" fmla="*/ 94 w 94"/>
                <a:gd name="T5" fmla="*/ 75 h 134"/>
                <a:gd name="T6" fmla="*/ 94 w 94"/>
                <a:gd name="T7" fmla="*/ 72 h 134"/>
                <a:gd name="T8" fmla="*/ 26 w 94"/>
                <a:gd name="T9" fmla="*/ 0 h 134"/>
                <a:gd name="T10" fmla="*/ 26 w 94"/>
                <a:gd name="T11" fmla="*/ 0 h 134"/>
                <a:gd name="T12" fmla="*/ 0 w 94"/>
                <a:gd name="T13" fmla="*/ 125 h 134"/>
              </a:gdLst>
              <a:ahLst/>
              <a:cxnLst>
                <a:cxn ang="0">
                  <a:pos x="T0" y="T1"/>
                </a:cxn>
                <a:cxn ang="0">
                  <a:pos x="T2" y="T3"/>
                </a:cxn>
                <a:cxn ang="0">
                  <a:pos x="T4" y="T5"/>
                </a:cxn>
                <a:cxn ang="0">
                  <a:pos x="T6" y="T7"/>
                </a:cxn>
                <a:cxn ang="0">
                  <a:pos x="T8" y="T9"/>
                </a:cxn>
                <a:cxn ang="0">
                  <a:pos x="T10" y="T11"/>
                </a:cxn>
                <a:cxn ang="0">
                  <a:pos x="T12" y="T13"/>
                </a:cxn>
              </a:cxnLst>
              <a:rect l="0" t="0" r="r" b="b"/>
              <a:pathLst>
                <a:path w="94" h="134">
                  <a:moveTo>
                    <a:pt x="0" y="125"/>
                  </a:moveTo>
                  <a:cubicBezTo>
                    <a:pt x="15" y="134"/>
                    <a:pt x="15" y="134"/>
                    <a:pt x="15" y="134"/>
                  </a:cubicBezTo>
                  <a:cubicBezTo>
                    <a:pt x="42" y="86"/>
                    <a:pt x="72" y="75"/>
                    <a:pt x="94" y="75"/>
                  </a:cubicBezTo>
                  <a:cubicBezTo>
                    <a:pt x="94" y="72"/>
                    <a:pt x="94" y="72"/>
                    <a:pt x="94" y="72"/>
                  </a:cubicBezTo>
                  <a:cubicBezTo>
                    <a:pt x="26" y="0"/>
                    <a:pt x="26" y="0"/>
                    <a:pt x="26" y="0"/>
                  </a:cubicBezTo>
                  <a:cubicBezTo>
                    <a:pt x="26" y="0"/>
                    <a:pt x="26" y="0"/>
                    <a:pt x="26" y="0"/>
                  </a:cubicBezTo>
                  <a:lnTo>
                    <a:pt x="0" y="125"/>
                  </a:lnTo>
                  <a:close/>
                </a:path>
              </a:pathLst>
            </a:custGeom>
            <a:solidFill>
              <a:schemeClr val="accent6"/>
            </a:solidFill>
            <a:ln w="9525">
              <a:solidFill>
                <a:schemeClr val="accent6"/>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8" name="Freeform 11">
              <a:extLst>
                <a:ext uri="{FF2B5EF4-FFF2-40B4-BE49-F238E27FC236}">
                  <a16:creationId xmlns:a16="http://schemas.microsoft.com/office/drawing/2014/main" id="{F46624D1-09EA-4394-9AE2-B09CD7B6425C}"/>
                </a:ext>
              </a:extLst>
            </p:cNvPr>
            <p:cNvSpPr>
              <a:spLocks/>
            </p:cNvSpPr>
            <p:nvPr/>
          </p:nvSpPr>
          <p:spPr bwMode="auto">
            <a:xfrm>
              <a:off x="1670291" y="4171075"/>
              <a:ext cx="1785386" cy="562519"/>
            </a:xfrm>
            <a:custGeom>
              <a:avLst/>
              <a:gdLst>
                <a:gd name="T0" fmla="*/ 167 w 183"/>
                <a:gd name="T1" fmla="*/ 5 h 58"/>
                <a:gd name="T2" fmla="*/ 8 w 183"/>
                <a:gd name="T3" fmla="*/ 49 h 58"/>
                <a:gd name="T4" fmla="*/ 0 w 183"/>
                <a:gd name="T5" fmla="*/ 58 h 58"/>
                <a:gd name="T6" fmla="*/ 126 w 183"/>
                <a:gd name="T7" fmla="*/ 58 h 58"/>
                <a:gd name="T8" fmla="*/ 173 w 183"/>
                <a:gd name="T9" fmla="*/ 11 h 58"/>
                <a:gd name="T10" fmla="*/ 183 w 183"/>
                <a:gd name="T11" fmla="*/ 0 h 58"/>
                <a:gd name="T12" fmla="*/ 167 w 183"/>
                <a:gd name="T13" fmla="*/ 5 h 58"/>
              </a:gdLst>
              <a:ahLst/>
              <a:cxnLst>
                <a:cxn ang="0">
                  <a:pos x="T0" y="T1"/>
                </a:cxn>
                <a:cxn ang="0">
                  <a:pos x="T2" y="T3"/>
                </a:cxn>
                <a:cxn ang="0">
                  <a:pos x="T4" y="T5"/>
                </a:cxn>
                <a:cxn ang="0">
                  <a:pos x="T6" y="T7"/>
                </a:cxn>
                <a:cxn ang="0">
                  <a:pos x="T8" y="T9"/>
                </a:cxn>
                <a:cxn ang="0">
                  <a:pos x="T10" y="T11"/>
                </a:cxn>
                <a:cxn ang="0">
                  <a:pos x="T12" y="T13"/>
                </a:cxn>
              </a:cxnLst>
              <a:rect l="0" t="0" r="r" b="b"/>
              <a:pathLst>
                <a:path w="183" h="58">
                  <a:moveTo>
                    <a:pt x="167" y="5"/>
                  </a:moveTo>
                  <a:cubicBezTo>
                    <a:pt x="8" y="49"/>
                    <a:pt x="8" y="49"/>
                    <a:pt x="8" y="49"/>
                  </a:cubicBezTo>
                  <a:cubicBezTo>
                    <a:pt x="0" y="58"/>
                    <a:pt x="0" y="58"/>
                    <a:pt x="0" y="58"/>
                  </a:cubicBezTo>
                  <a:cubicBezTo>
                    <a:pt x="126" y="58"/>
                    <a:pt x="126" y="58"/>
                    <a:pt x="126" y="58"/>
                  </a:cubicBezTo>
                  <a:cubicBezTo>
                    <a:pt x="141" y="44"/>
                    <a:pt x="156" y="29"/>
                    <a:pt x="173" y="11"/>
                  </a:cubicBezTo>
                  <a:cubicBezTo>
                    <a:pt x="176" y="8"/>
                    <a:pt x="179" y="4"/>
                    <a:pt x="183" y="0"/>
                  </a:cubicBezTo>
                  <a:lnTo>
                    <a:pt x="167" y="5"/>
                  </a:lnTo>
                  <a:close/>
                </a:path>
              </a:pathLst>
            </a:custGeom>
            <a:solidFill>
              <a:schemeClr val="accent3"/>
            </a:solidFill>
            <a:ln w="9525">
              <a:solidFill>
                <a:schemeClr val="accent3"/>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9" name="Freeform 12">
              <a:extLst>
                <a:ext uri="{FF2B5EF4-FFF2-40B4-BE49-F238E27FC236}">
                  <a16:creationId xmlns:a16="http://schemas.microsoft.com/office/drawing/2014/main" id="{A3718156-4243-4D24-9669-37DDAD8B54BA}"/>
                </a:ext>
              </a:extLst>
            </p:cNvPr>
            <p:cNvSpPr>
              <a:spLocks/>
            </p:cNvSpPr>
            <p:nvPr/>
          </p:nvSpPr>
          <p:spPr bwMode="auto">
            <a:xfrm>
              <a:off x="2924725" y="2750560"/>
              <a:ext cx="1523693" cy="650565"/>
            </a:xfrm>
            <a:custGeom>
              <a:avLst/>
              <a:gdLst>
                <a:gd name="T0" fmla="*/ 95 w 156"/>
                <a:gd name="T1" fmla="*/ 17 h 67"/>
                <a:gd name="T2" fmla="*/ 31 w 156"/>
                <a:gd name="T3" fmla="*/ 35 h 67"/>
                <a:gd name="T4" fmla="*/ 21 w 156"/>
                <a:gd name="T5" fmla="*/ 45 h 67"/>
                <a:gd name="T6" fmla="*/ 0 w 156"/>
                <a:gd name="T7" fmla="*/ 67 h 67"/>
                <a:gd name="T8" fmla="*/ 125 w 156"/>
                <a:gd name="T9" fmla="*/ 67 h 67"/>
                <a:gd name="T10" fmla="*/ 132 w 156"/>
                <a:gd name="T11" fmla="*/ 56 h 67"/>
                <a:gd name="T12" fmla="*/ 135 w 156"/>
                <a:gd name="T13" fmla="*/ 50 h 67"/>
                <a:gd name="T14" fmla="*/ 156 w 156"/>
                <a:gd name="T15" fmla="*/ 0 h 67"/>
                <a:gd name="T16" fmla="*/ 95 w 156"/>
                <a:gd name="T17" fmla="*/ 17 h 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56" h="67">
                  <a:moveTo>
                    <a:pt x="95" y="17"/>
                  </a:moveTo>
                  <a:cubicBezTo>
                    <a:pt x="31" y="35"/>
                    <a:pt x="31" y="35"/>
                    <a:pt x="31" y="35"/>
                  </a:cubicBezTo>
                  <a:cubicBezTo>
                    <a:pt x="25" y="41"/>
                    <a:pt x="21" y="45"/>
                    <a:pt x="21" y="45"/>
                  </a:cubicBezTo>
                  <a:cubicBezTo>
                    <a:pt x="0" y="67"/>
                    <a:pt x="0" y="67"/>
                    <a:pt x="0" y="67"/>
                  </a:cubicBezTo>
                  <a:cubicBezTo>
                    <a:pt x="125" y="67"/>
                    <a:pt x="125" y="67"/>
                    <a:pt x="125" y="67"/>
                  </a:cubicBezTo>
                  <a:cubicBezTo>
                    <a:pt x="127" y="64"/>
                    <a:pt x="129" y="60"/>
                    <a:pt x="132" y="56"/>
                  </a:cubicBezTo>
                  <a:cubicBezTo>
                    <a:pt x="133" y="54"/>
                    <a:pt x="134" y="52"/>
                    <a:pt x="135" y="50"/>
                  </a:cubicBezTo>
                  <a:cubicBezTo>
                    <a:pt x="146" y="34"/>
                    <a:pt x="152" y="17"/>
                    <a:pt x="156" y="0"/>
                  </a:cubicBezTo>
                  <a:lnTo>
                    <a:pt x="95" y="17"/>
                  </a:lnTo>
                  <a:close/>
                </a:path>
              </a:pathLst>
            </a:custGeom>
            <a:solidFill>
              <a:schemeClr val="accent2">
                <a:lumMod val="75000"/>
              </a:schemeClr>
            </a:solidFill>
            <a:ln w="9525">
              <a:solidFill>
                <a:schemeClr val="accent2">
                  <a:lumMod val="75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0" name="Freeform 13">
              <a:extLst>
                <a:ext uri="{FF2B5EF4-FFF2-40B4-BE49-F238E27FC236}">
                  <a16:creationId xmlns:a16="http://schemas.microsoft.com/office/drawing/2014/main" id="{A102D71B-519E-40F8-9E95-17DC8E0F91F0}"/>
                </a:ext>
              </a:extLst>
            </p:cNvPr>
            <p:cNvSpPr>
              <a:spLocks/>
            </p:cNvSpPr>
            <p:nvPr/>
          </p:nvSpPr>
          <p:spPr bwMode="auto">
            <a:xfrm>
              <a:off x="2983422" y="1109472"/>
              <a:ext cx="1230205" cy="882911"/>
            </a:xfrm>
            <a:custGeom>
              <a:avLst/>
              <a:gdLst>
                <a:gd name="T0" fmla="*/ 87 w 126"/>
                <a:gd name="T1" fmla="*/ 23 h 91"/>
                <a:gd name="T2" fmla="*/ 0 w 126"/>
                <a:gd name="T3" fmla="*/ 0 h 91"/>
                <a:gd name="T4" fmla="*/ 0 w 126"/>
                <a:gd name="T5" fmla="*/ 91 h 91"/>
                <a:gd name="T6" fmla="*/ 1 w 126"/>
                <a:gd name="T7" fmla="*/ 91 h 91"/>
                <a:gd name="T8" fmla="*/ 126 w 126"/>
                <a:gd name="T9" fmla="*/ 56 h 91"/>
                <a:gd name="T10" fmla="*/ 87 w 126"/>
                <a:gd name="T11" fmla="*/ 23 h 91"/>
              </a:gdLst>
              <a:ahLst/>
              <a:cxnLst>
                <a:cxn ang="0">
                  <a:pos x="T0" y="T1"/>
                </a:cxn>
                <a:cxn ang="0">
                  <a:pos x="T2" y="T3"/>
                </a:cxn>
                <a:cxn ang="0">
                  <a:pos x="T4" y="T5"/>
                </a:cxn>
                <a:cxn ang="0">
                  <a:pos x="T6" y="T7"/>
                </a:cxn>
                <a:cxn ang="0">
                  <a:pos x="T8" y="T9"/>
                </a:cxn>
                <a:cxn ang="0">
                  <a:pos x="T10" y="T11"/>
                </a:cxn>
              </a:cxnLst>
              <a:rect l="0" t="0" r="r" b="b"/>
              <a:pathLst>
                <a:path w="126" h="91">
                  <a:moveTo>
                    <a:pt x="87" y="23"/>
                  </a:moveTo>
                  <a:cubicBezTo>
                    <a:pt x="55" y="7"/>
                    <a:pt x="26" y="1"/>
                    <a:pt x="0" y="0"/>
                  </a:cubicBezTo>
                  <a:cubicBezTo>
                    <a:pt x="0" y="91"/>
                    <a:pt x="0" y="91"/>
                    <a:pt x="0" y="91"/>
                  </a:cubicBezTo>
                  <a:cubicBezTo>
                    <a:pt x="0" y="91"/>
                    <a:pt x="1" y="91"/>
                    <a:pt x="1" y="91"/>
                  </a:cubicBezTo>
                  <a:cubicBezTo>
                    <a:pt x="126" y="56"/>
                    <a:pt x="126" y="56"/>
                    <a:pt x="126" y="56"/>
                  </a:cubicBezTo>
                  <a:cubicBezTo>
                    <a:pt x="116" y="42"/>
                    <a:pt x="103" y="30"/>
                    <a:pt x="87" y="23"/>
                  </a:cubicBezTo>
                  <a:close/>
                </a:path>
              </a:pathLst>
            </a:custGeom>
            <a:solidFill>
              <a:schemeClr val="accent5"/>
            </a:solidFill>
            <a:ln w="9525">
              <a:solidFill>
                <a:schemeClr val="accent5"/>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1" name="Freeform 14">
              <a:extLst>
                <a:ext uri="{FF2B5EF4-FFF2-40B4-BE49-F238E27FC236}">
                  <a16:creationId xmlns:a16="http://schemas.microsoft.com/office/drawing/2014/main" id="{8D2803CA-3202-4451-9EB7-DBDFB8FCCBD0}"/>
                </a:ext>
              </a:extLst>
            </p:cNvPr>
            <p:cNvSpPr>
              <a:spLocks/>
            </p:cNvSpPr>
            <p:nvPr/>
          </p:nvSpPr>
          <p:spPr bwMode="auto">
            <a:xfrm>
              <a:off x="2993205" y="1652425"/>
              <a:ext cx="1425864" cy="408438"/>
            </a:xfrm>
            <a:custGeom>
              <a:avLst/>
              <a:gdLst>
                <a:gd name="T0" fmla="*/ 146 w 146"/>
                <a:gd name="T1" fmla="*/ 42 h 42"/>
                <a:gd name="T2" fmla="*/ 125 w 146"/>
                <a:gd name="T3" fmla="*/ 0 h 42"/>
                <a:gd name="T4" fmla="*/ 0 w 146"/>
                <a:gd name="T5" fmla="*/ 35 h 42"/>
                <a:gd name="T6" fmla="*/ 27 w 146"/>
                <a:gd name="T7" fmla="*/ 42 h 42"/>
                <a:gd name="T8" fmla="*/ 146 w 146"/>
                <a:gd name="T9" fmla="*/ 42 h 42"/>
              </a:gdLst>
              <a:ahLst/>
              <a:cxnLst>
                <a:cxn ang="0">
                  <a:pos x="T0" y="T1"/>
                </a:cxn>
                <a:cxn ang="0">
                  <a:pos x="T2" y="T3"/>
                </a:cxn>
                <a:cxn ang="0">
                  <a:pos x="T4" y="T5"/>
                </a:cxn>
                <a:cxn ang="0">
                  <a:pos x="T6" y="T7"/>
                </a:cxn>
                <a:cxn ang="0">
                  <a:pos x="T8" y="T9"/>
                </a:cxn>
              </a:cxnLst>
              <a:rect l="0" t="0" r="r" b="b"/>
              <a:pathLst>
                <a:path w="146" h="42">
                  <a:moveTo>
                    <a:pt x="146" y="42"/>
                  </a:moveTo>
                  <a:cubicBezTo>
                    <a:pt x="142" y="26"/>
                    <a:pt x="135" y="12"/>
                    <a:pt x="125" y="0"/>
                  </a:cubicBezTo>
                  <a:cubicBezTo>
                    <a:pt x="0" y="35"/>
                    <a:pt x="0" y="35"/>
                    <a:pt x="0" y="35"/>
                  </a:cubicBezTo>
                  <a:cubicBezTo>
                    <a:pt x="15" y="36"/>
                    <a:pt x="26" y="41"/>
                    <a:pt x="27" y="42"/>
                  </a:cubicBezTo>
                  <a:lnTo>
                    <a:pt x="146" y="42"/>
                  </a:lnTo>
                  <a:close/>
                </a:path>
              </a:pathLst>
            </a:custGeom>
            <a:solidFill>
              <a:schemeClr val="accent5">
                <a:lumMod val="75000"/>
              </a:schemeClr>
            </a:solidFill>
            <a:ln w="9525">
              <a:solidFill>
                <a:schemeClr val="accent5">
                  <a:lumMod val="75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2" name="Rectangle 15">
              <a:extLst>
                <a:ext uri="{FF2B5EF4-FFF2-40B4-BE49-F238E27FC236}">
                  <a16:creationId xmlns:a16="http://schemas.microsoft.com/office/drawing/2014/main" id="{785CBBDD-34C6-49CF-92F4-8F4F6E3D09F8}"/>
                </a:ext>
              </a:extLst>
            </p:cNvPr>
            <p:cNvSpPr>
              <a:spLocks noChangeArrowheads="1"/>
            </p:cNvSpPr>
            <p:nvPr/>
          </p:nvSpPr>
          <p:spPr bwMode="auto">
            <a:xfrm>
              <a:off x="2183668" y="4778073"/>
              <a:ext cx="2447" cy="2447"/>
            </a:xfrm>
            <a:prstGeom prst="rect">
              <a:avLst/>
            </a:prstGeom>
            <a:solidFill>
              <a:srgbClr val="8ED3D5"/>
            </a:solid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3" name="Freeform 16">
              <a:extLst>
                <a:ext uri="{FF2B5EF4-FFF2-40B4-BE49-F238E27FC236}">
                  <a16:creationId xmlns:a16="http://schemas.microsoft.com/office/drawing/2014/main" id="{CBE898C9-2713-4637-BCC0-4EFB36B329A1}"/>
                </a:ext>
              </a:extLst>
            </p:cNvPr>
            <p:cNvSpPr>
              <a:spLocks/>
            </p:cNvSpPr>
            <p:nvPr/>
          </p:nvSpPr>
          <p:spPr bwMode="auto">
            <a:xfrm>
              <a:off x="1471958" y="4778073"/>
              <a:ext cx="711709" cy="728829"/>
            </a:xfrm>
            <a:custGeom>
              <a:avLst/>
              <a:gdLst>
                <a:gd name="T0" fmla="*/ 291 w 291"/>
                <a:gd name="T1" fmla="*/ 0 h 298"/>
                <a:gd name="T2" fmla="*/ 64 w 291"/>
                <a:gd name="T3" fmla="*/ 0 h 298"/>
                <a:gd name="T4" fmla="*/ 0 w 291"/>
                <a:gd name="T5" fmla="*/ 68 h 298"/>
                <a:gd name="T6" fmla="*/ 0 w 291"/>
                <a:gd name="T7" fmla="*/ 298 h 298"/>
                <a:gd name="T8" fmla="*/ 291 w 291"/>
                <a:gd name="T9" fmla="*/ 0 h 298"/>
                <a:gd name="T10" fmla="*/ 291 w 291"/>
                <a:gd name="T11" fmla="*/ 0 h 298"/>
              </a:gdLst>
              <a:ahLst/>
              <a:cxnLst>
                <a:cxn ang="0">
                  <a:pos x="T0" y="T1"/>
                </a:cxn>
                <a:cxn ang="0">
                  <a:pos x="T2" y="T3"/>
                </a:cxn>
                <a:cxn ang="0">
                  <a:pos x="T4" y="T5"/>
                </a:cxn>
                <a:cxn ang="0">
                  <a:pos x="T6" y="T7"/>
                </a:cxn>
                <a:cxn ang="0">
                  <a:pos x="T8" y="T9"/>
                </a:cxn>
                <a:cxn ang="0">
                  <a:pos x="T10" y="T11"/>
                </a:cxn>
              </a:cxnLst>
              <a:rect l="0" t="0" r="r" b="b"/>
              <a:pathLst>
                <a:path w="291" h="298">
                  <a:moveTo>
                    <a:pt x="291" y="0"/>
                  </a:moveTo>
                  <a:lnTo>
                    <a:pt x="64" y="0"/>
                  </a:lnTo>
                  <a:lnTo>
                    <a:pt x="0" y="68"/>
                  </a:lnTo>
                  <a:lnTo>
                    <a:pt x="0" y="298"/>
                  </a:lnTo>
                  <a:lnTo>
                    <a:pt x="291" y="0"/>
                  </a:lnTo>
                  <a:lnTo>
                    <a:pt x="291" y="0"/>
                  </a:lnTo>
                  <a:close/>
                </a:path>
              </a:pathLst>
            </a:custGeom>
            <a:solidFill>
              <a:schemeClr val="accent1">
                <a:lumMod val="50000"/>
                <a:lumOff val="50000"/>
              </a:schemeClr>
            </a:solidFill>
            <a:ln w="9525">
              <a:solidFill>
                <a:schemeClr val="accent1">
                  <a:lumMod val="50000"/>
                  <a:lumOff val="50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4" name="Freeform 17">
              <a:extLst>
                <a:ext uri="{FF2B5EF4-FFF2-40B4-BE49-F238E27FC236}">
                  <a16:creationId xmlns:a16="http://schemas.microsoft.com/office/drawing/2014/main" id="{DFBDD085-4A56-4B60-974A-F1980724C0CE}"/>
                </a:ext>
              </a:extLst>
            </p:cNvPr>
            <p:cNvSpPr>
              <a:spLocks/>
            </p:cNvSpPr>
            <p:nvPr/>
          </p:nvSpPr>
          <p:spPr bwMode="auto">
            <a:xfrm>
              <a:off x="1471958" y="4778073"/>
              <a:ext cx="1472332" cy="912260"/>
            </a:xfrm>
            <a:custGeom>
              <a:avLst/>
              <a:gdLst>
                <a:gd name="T0" fmla="*/ 0 w 602"/>
                <a:gd name="T1" fmla="*/ 298 h 373"/>
                <a:gd name="T2" fmla="*/ 0 w 602"/>
                <a:gd name="T3" fmla="*/ 373 h 373"/>
                <a:gd name="T4" fmla="*/ 602 w 602"/>
                <a:gd name="T5" fmla="*/ 373 h 373"/>
                <a:gd name="T6" fmla="*/ 602 w 602"/>
                <a:gd name="T7" fmla="*/ 373 h 373"/>
                <a:gd name="T8" fmla="*/ 291 w 602"/>
                <a:gd name="T9" fmla="*/ 0 h 373"/>
                <a:gd name="T10" fmla="*/ 0 w 602"/>
                <a:gd name="T11" fmla="*/ 298 h 373"/>
              </a:gdLst>
              <a:ahLst/>
              <a:cxnLst>
                <a:cxn ang="0">
                  <a:pos x="T0" y="T1"/>
                </a:cxn>
                <a:cxn ang="0">
                  <a:pos x="T2" y="T3"/>
                </a:cxn>
                <a:cxn ang="0">
                  <a:pos x="T4" y="T5"/>
                </a:cxn>
                <a:cxn ang="0">
                  <a:pos x="T6" y="T7"/>
                </a:cxn>
                <a:cxn ang="0">
                  <a:pos x="T8" y="T9"/>
                </a:cxn>
                <a:cxn ang="0">
                  <a:pos x="T10" y="T11"/>
                </a:cxn>
              </a:cxnLst>
              <a:rect l="0" t="0" r="r" b="b"/>
              <a:pathLst>
                <a:path w="602" h="373">
                  <a:moveTo>
                    <a:pt x="0" y="298"/>
                  </a:moveTo>
                  <a:lnTo>
                    <a:pt x="0" y="373"/>
                  </a:lnTo>
                  <a:lnTo>
                    <a:pt x="602" y="373"/>
                  </a:lnTo>
                  <a:lnTo>
                    <a:pt x="602" y="373"/>
                  </a:lnTo>
                  <a:lnTo>
                    <a:pt x="291" y="0"/>
                  </a:lnTo>
                  <a:lnTo>
                    <a:pt x="0" y="298"/>
                  </a:lnTo>
                  <a:close/>
                </a:path>
              </a:pathLst>
            </a:custGeom>
            <a:solidFill>
              <a:schemeClr val="accent1">
                <a:lumMod val="75000"/>
                <a:lumOff val="25000"/>
              </a:schemeClr>
            </a:solidFill>
            <a:ln w="9525">
              <a:solidFill>
                <a:schemeClr val="accent1">
                  <a:lumMod val="75000"/>
                  <a:lumOff val="25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5" name="Freeform 18">
              <a:extLst>
                <a:ext uri="{FF2B5EF4-FFF2-40B4-BE49-F238E27FC236}">
                  <a16:creationId xmlns:a16="http://schemas.microsoft.com/office/drawing/2014/main" id="{317FF4DC-27A2-433B-A881-5D40BAC763D7}"/>
                </a:ext>
              </a:extLst>
            </p:cNvPr>
            <p:cNvSpPr>
              <a:spLocks/>
            </p:cNvSpPr>
            <p:nvPr/>
          </p:nvSpPr>
          <p:spPr bwMode="auto">
            <a:xfrm>
              <a:off x="2183668" y="4778073"/>
              <a:ext cx="760624" cy="912260"/>
            </a:xfrm>
            <a:custGeom>
              <a:avLst/>
              <a:gdLst>
                <a:gd name="T0" fmla="*/ 0 w 311"/>
                <a:gd name="T1" fmla="*/ 0 h 373"/>
                <a:gd name="T2" fmla="*/ 0 w 311"/>
                <a:gd name="T3" fmla="*/ 0 h 373"/>
                <a:gd name="T4" fmla="*/ 311 w 311"/>
                <a:gd name="T5" fmla="*/ 373 h 373"/>
                <a:gd name="T6" fmla="*/ 311 w 311"/>
                <a:gd name="T7" fmla="*/ 0 h 373"/>
                <a:gd name="T8" fmla="*/ 0 w 311"/>
                <a:gd name="T9" fmla="*/ 0 h 373"/>
              </a:gdLst>
              <a:ahLst/>
              <a:cxnLst>
                <a:cxn ang="0">
                  <a:pos x="T0" y="T1"/>
                </a:cxn>
                <a:cxn ang="0">
                  <a:pos x="T2" y="T3"/>
                </a:cxn>
                <a:cxn ang="0">
                  <a:pos x="T4" y="T5"/>
                </a:cxn>
                <a:cxn ang="0">
                  <a:pos x="T6" y="T7"/>
                </a:cxn>
                <a:cxn ang="0">
                  <a:pos x="T8" y="T9"/>
                </a:cxn>
              </a:cxnLst>
              <a:rect l="0" t="0" r="r" b="b"/>
              <a:pathLst>
                <a:path w="311" h="373">
                  <a:moveTo>
                    <a:pt x="0" y="0"/>
                  </a:moveTo>
                  <a:lnTo>
                    <a:pt x="0" y="0"/>
                  </a:lnTo>
                  <a:lnTo>
                    <a:pt x="311" y="373"/>
                  </a:lnTo>
                  <a:lnTo>
                    <a:pt x="311" y="0"/>
                  </a:lnTo>
                  <a:lnTo>
                    <a:pt x="0" y="0"/>
                  </a:lnTo>
                  <a:close/>
                </a:path>
              </a:pathLst>
            </a:custGeom>
            <a:solidFill>
              <a:schemeClr val="accent1"/>
            </a:solidFill>
            <a:ln w="9525">
              <a:solidFill>
                <a:schemeClr val="accent1"/>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6" name="Freeform 19">
              <a:extLst>
                <a:ext uri="{FF2B5EF4-FFF2-40B4-BE49-F238E27FC236}">
                  <a16:creationId xmlns:a16="http://schemas.microsoft.com/office/drawing/2014/main" id="{BB0BC410-FC62-46B0-9896-9092455F310F}"/>
                </a:ext>
              </a:extLst>
            </p:cNvPr>
            <p:cNvSpPr>
              <a:spLocks/>
            </p:cNvSpPr>
            <p:nvPr/>
          </p:nvSpPr>
          <p:spPr bwMode="auto">
            <a:xfrm>
              <a:off x="3227996" y="2109778"/>
              <a:ext cx="1220422" cy="980740"/>
            </a:xfrm>
            <a:custGeom>
              <a:avLst/>
              <a:gdLst>
                <a:gd name="T0" fmla="*/ 9 w 125"/>
                <a:gd name="T1" fmla="*/ 0 h 101"/>
                <a:gd name="T2" fmla="*/ 27 w 125"/>
                <a:gd name="T3" fmla="*/ 45 h 101"/>
                <a:gd name="T4" fmla="*/ 0 w 125"/>
                <a:gd name="T5" fmla="*/ 101 h 101"/>
                <a:gd name="T6" fmla="*/ 64 w 125"/>
                <a:gd name="T7" fmla="*/ 83 h 101"/>
                <a:gd name="T8" fmla="*/ 125 w 125"/>
                <a:gd name="T9" fmla="*/ 66 h 101"/>
                <a:gd name="T10" fmla="*/ 125 w 125"/>
                <a:gd name="T11" fmla="*/ 66 h 101"/>
                <a:gd name="T12" fmla="*/ 9 w 125"/>
                <a:gd name="T13" fmla="*/ 0 h 101"/>
              </a:gdLst>
              <a:ahLst/>
              <a:cxnLst>
                <a:cxn ang="0">
                  <a:pos x="T0" y="T1"/>
                </a:cxn>
                <a:cxn ang="0">
                  <a:pos x="T2" y="T3"/>
                </a:cxn>
                <a:cxn ang="0">
                  <a:pos x="T4" y="T5"/>
                </a:cxn>
                <a:cxn ang="0">
                  <a:pos x="T6" y="T7"/>
                </a:cxn>
                <a:cxn ang="0">
                  <a:pos x="T8" y="T9"/>
                </a:cxn>
                <a:cxn ang="0">
                  <a:pos x="T10" y="T11"/>
                </a:cxn>
                <a:cxn ang="0">
                  <a:pos x="T12" y="T13"/>
                </a:cxn>
              </a:cxnLst>
              <a:rect l="0" t="0" r="r" b="b"/>
              <a:pathLst>
                <a:path w="125" h="101">
                  <a:moveTo>
                    <a:pt x="9" y="0"/>
                  </a:moveTo>
                  <a:cubicBezTo>
                    <a:pt x="24" y="14"/>
                    <a:pt x="28" y="30"/>
                    <a:pt x="27" y="45"/>
                  </a:cubicBezTo>
                  <a:cubicBezTo>
                    <a:pt x="26" y="68"/>
                    <a:pt x="10" y="89"/>
                    <a:pt x="0" y="101"/>
                  </a:cubicBezTo>
                  <a:cubicBezTo>
                    <a:pt x="64" y="83"/>
                    <a:pt x="64" y="83"/>
                    <a:pt x="64" y="83"/>
                  </a:cubicBezTo>
                  <a:cubicBezTo>
                    <a:pt x="125" y="66"/>
                    <a:pt x="125" y="66"/>
                    <a:pt x="125" y="66"/>
                  </a:cubicBezTo>
                  <a:cubicBezTo>
                    <a:pt x="125" y="66"/>
                    <a:pt x="125" y="66"/>
                    <a:pt x="125" y="66"/>
                  </a:cubicBezTo>
                  <a:lnTo>
                    <a:pt x="9" y="0"/>
                  </a:lnTo>
                  <a:close/>
                </a:path>
              </a:pathLst>
            </a:custGeom>
            <a:solidFill>
              <a:schemeClr val="accent2"/>
            </a:solidFill>
            <a:ln w="9525">
              <a:solidFill>
                <a:schemeClr val="accent2"/>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7" name="Freeform 20">
              <a:extLst>
                <a:ext uri="{FF2B5EF4-FFF2-40B4-BE49-F238E27FC236}">
                  <a16:creationId xmlns:a16="http://schemas.microsoft.com/office/drawing/2014/main" id="{39F7CECD-6CEE-4EF5-B444-B736220C8996}"/>
                </a:ext>
              </a:extLst>
            </p:cNvPr>
            <p:cNvSpPr>
              <a:spLocks/>
            </p:cNvSpPr>
            <p:nvPr/>
          </p:nvSpPr>
          <p:spPr bwMode="auto">
            <a:xfrm>
              <a:off x="3296476" y="2099995"/>
              <a:ext cx="1191073" cy="650565"/>
            </a:xfrm>
            <a:custGeom>
              <a:avLst/>
              <a:gdLst>
                <a:gd name="T0" fmla="*/ 116 w 122"/>
                <a:gd name="T1" fmla="*/ 0 h 67"/>
                <a:gd name="T2" fmla="*/ 0 w 122"/>
                <a:gd name="T3" fmla="*/ 0 h 67"/>
                <a:gd name="T4" fmla="*/ 2 w 122"/>
                <a:gd name="T5" fmla="*/ 1 h 67"/>
                <a:gd name="T6" fmla="*/ 118 w 122"/>
                <a:gd name="T7" fmla="*/ 67 h 67"/>
                <a:gd name="T8" fmla="*/ 116 w 122"/>
                <a:gd name="T9" fmla="*/ 0 h 67"/>
              </a:gdLst>
              <a:ahLst/>
              <a:cxnLst>
                <a:cxn ang="0">
                  <a:pos x="T0" y="T1"/>
                </a:cxn>
                <a:cxn ang="0">
                  <a:pos x="T2" y="T3"/>
                </a:cxn>
                <a:cxn ang="0">
                  <a:pos x="T4" y="T5"/>
                </a:cxn>
                <a:cxn ang="0">
                  <a:pos x="T6" y="T7"/>
                </a:cxn>
                <a:cxn ang="0">
                  <a:pos x="T8" y="T9"/>
                </a:cxn>
              </a:cxnLst>
              <a:rect l="0" t="0" r="r" b="b"/>
              <a:pathLst>
                <a:path w="122" h="67">
                  <a:moveTo>
                    <a:pt x="116" y="0"/>
                  </a:moveTo>
                  <a:cubicBezTo>
                    <a:pt x="0" y="0"/>
                    <a:pt x="0" y="0"/>
                    <a:pt x="0" y="0"/>
                  </a:cubicBezTo>
                  <a:cubicBezTo>
                    <a:pt x="1" y="0"/>
                    <a:pt x="1" y="1"/>
                    <a:pt x="2" y="1"/>
                  </a:cubicBezTo>
                  <a:cubicBezTo>
                    <a:pt x="118" y="67"/>
                    <a:pt x="118" y="67"/>
                    <a:pt x="118" y="67"/>
                  </a:cubicBezTo>
                  <a:cubicBezTo>
                    <a:pt x="122" y="44"/>
                    <a:pt x="122" y="21"/>
                    <a:pt x="116" y="0"/>
                  </a:cubicBezTo>
                  <a:close/>
                </a:path>
              </a:pathLst>
            </a:custGeom>
            <a:solidFill>
              <a:schemeClr val="accent2">
                <a:lumMod val="60000"/>
                <a:lumOff val="40000"/>
              </a:schemeClr>
            </a:solidFill>
            <a:ln w="9525">
              <a:solidFill>
                <a:schemeClr val="accent2">
                  <a:lumMod val="60000"/>
                  <a:lumOff val="40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8" name="Freeform 21">
              <a:extLst>
                <a:ext uri="{FF2B5EF4-FFF2-40B4-BE49-F238E27FC236}">
                  <a16:creationId xmlns:a16="http://schemas.microsoft.com/office/drawing/2014/main" id="{115355AA-131B-441F-9122-DE4A7A6282F6}"/>
                </a:ext>
              </a:extLst>
            </p:cNvPr>
            <p:cNvSpPr>
              <a:spLocks/>
            </p:cNvSpPr>
            <p:nvPr/>
          </p:nvSpPr>
          <p:spPr bwMode="auto">
            <a:xfrm>
              <a:off x="1746110" y="3613904"/>
              <a:ext cx="1699786" cy="1036991"/>
            </a:xfrm>
            <a:custGeom>
              <a:avLst/>
              <a:gdLst>
                <a:gd name="T0" fmla="*/ 404 w 695"/>
                <a:gd name="T1" fmla="*/ 0 h 424"/>
                <a:gd name="T2" fmla="*/ 400 w 695"/>
                <a:gd name="T3" fmla="*/ 4 h 424"/>
                <a:gd name="T4" fmla="*/ 0 w 695"/>
                <a:gd name="T5" fmla="*/ 424 h 424"/>
                <a:gd name="T6" fmla="*/ 635 w 695"/>
                <a:gd name="T7" fmla="*/ 250 h 424"/>
                <a:gd name="T8" fmla="*/ 695 w 695"/>
                <a:gd name="T9" fmla="*/ 230 h 424"/>
                <a:gd name="T10" fmla="*/ 404 w 695"/>
                <a:gd name="T11" fmla="*/ 0 h 424"/>
              </a:gdLst>
              <a:ahLst/>
              <a:cxnLst>
                <a:cxn ang="0">
                  <a:pos x="T0" y="T1"/>
                </a:cxn>
                <a:cxn ang="0">
                  <a:pos x="T2" y="T3"/>
                </a:cxn>
                <a:cxn ang="0">
                  <a:pos x="T4" y="T5"/>
                </a:cxn>
                <a:cxn ang="0">
                  <a:pos x="T6" y="T7"/>
                </a:cxn>
                <a:cxn ang="0">
                  <a:pos x="T8" y="T9"/>
                </a:cxn>
                <a:cxn ang="0">
                  <a:pos x="T10" y="T11"/>
                </a:cxn>
              </a:cxnLst>
              <a:rect l="0" t="0" r="r" b="b"/>
              <a:pathLst>
                <a:path w="695" h="424">
                  <a:moveTo>
                    <a:pt x="404" y="0"/>
                  </a:moveTo>
                  <a:lnTo>
                    <a:pt x="400" y="4"/>
                  </a:lnTo>
                  <a:lnTo>
                    <a:pt x="0" y="424"/>
                  </a:lnTo>
                  <a:lnTo>
                    <a:pt x="635" y="250"/>
                  </a:lnTo>
                  <a:lnTo>
                    <a:pt x="695" y="230"/>
                  </a:lnTo>
                  <a:lnTo>
                    <a:pt x="404" y="0"/>
                  </a:lnTo>
                  <a:close/>
                </a:path>
              </a:pathLst>
            </a:custGeom>
            <a:solidFill>
              <a:schemeClr val="accent3">
                <a:lumMod val="60000"/>
                <a:lumOff val="40000"/>
              </a:schemeClr>
            </a:solidFill>
            <a:ln w="9525">
              <a:solidFill>
                <a:schemeClr val="accent3">
                  <a:lumMod val="60000"/>
                  <a:lumOff val="40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9" name="Freeform 22">
              <a:extLst>
                <a:ext uri="{FF2B5EF4-FFF2-40B4-BE49-F238E27FC236}">
                  <a16:creationId xmlns:a16="http://schemas.microsoft.com/office/drawing/2014/main" id="{42EE24B6-EE26-471A-A275-81F99DC10808}"/>
                </a:ext>
              </a:extLst>
            </p:cNvPr>
            <p:cNvSpPr>
              <a:spLocks/>
            </p:cNvSpPr>
            <p:nvPr/>
          </p:nvSpPr>
          <p:spPr bwMode="auto">
            <a:xfrm>
              <a:off x="2731512" y="3437811"/>
              <a:ext cx="1384286" cy="738612"/>
            </a:xfrm>
            <a:custGeom>
              <a:avLst/>
              <a:gdLst>
                <a:gd name="T0" fmla="*/ 142 w 142"/>
                <a:gd name="T1" fmla="*/ 0 h 76"/>
                <a:gd name="T2" fmla="*/ 17 w 142"/>
                <a:gd name="T3" fmla="*/ 0 h 76"/>
                <a:gd name="T4" fmla="*/ 0 w 142"/>
                <a:gd name="T5" fmla="*/ 18 h 76"/>
                <a:gd name="T6" fmla="*/ 73 w 142"/>
                <a:gd name="T7" fmla="*/ 76 h 76"/>
                <a:gd name="T8" fmla="*/ 74 w 142"/>
                <a:gd name="T9" fmla="*/ 76 h 76"/>
                <a:gd name="T10" fmla="*/ 142 w 142"/>
                <a:gd name="T11" fmla="*/ 0 h 76"/>
              </a:gdLst>
              <a:ahLst/>
              <a:cxnLst>
                <a:cxn ang="0">
                  <a:pos x="T0" y="T1"/>
                </a:cxn>
                <a:cxn ang="0">
                  <a:pos x="T2" y="T3"/>
                </a:cxn>
                <a:cxn ang="0">
                  <a:pos x="T4" y="T5"/>
                </a:cxn>
                <a:cxn ang="0">
                  <a:pos x="T6" y="T7"/>
                </a:cxn>
                <a:cxn ang="0">
                  <a:pos x="T8" y="T9"/>
                </a:cxn>
                <a:cxn ang="0">
                  <a:pos x="T10" y="T11"/>
                </a:cxn>
              </a:cxnLst>
              <a:rect l="0" t="0" r="r" b="b"/>
              <a:pathLst>
                <a:path w="142" h="76">
                  <a:moveTo>
                    <a:pt x="142" y="0"/>
                  </a:moveTo>
                  <a:cubicBezTo>
                    <a:pt x="17" y="0"/>
                    <a:pt x="17" y="0"/>
                    <a:pt x="17" y="0"/>
                  </a:cubicBezTo>
                  <a:cubicBezTo>
                    <a:pt x="0" y="18"/>
                    <a:pt x="0" y="18"/>
                    <a:pt x="0" y="18"/>
                  </a:cubicBezTo>
                  <a:cubicBezTo>
                    <a:pt x="73" y="76"/>
                    <a:pt x="73" y="76"/>
                    <a:pt x="73" y="76"/>
                  </a:cubicBezTo>
                  <a:cubicBezTo>
                    <a:pt x="74" y="76"/>
                    <a:pt x="74" y="76"/>
                    <a:pt x="74" y="76"/>
                  </a:cubicBezTo>
                  <a:cubicBezTo>
                    <a:pt x="93" y="55"/>
                    <a:pt x="115" y="30"/>
                    <a:pt x="142" y="0"/>
                  </a:cubicBezTo>
                  <a:close/>
                </a:path>
              </a:pathLst>
            </a:custGeom>
            <a:solidFill>
              <a:schemeClr val="accent3">
                <a:lumMod val="40000"/>
                <a:lumOff val="60000"/>
              </a:schemeClr>
            </a:solidFill>
            <a:ln w="9525">
              <a:solidFill>
                <a:schemeClr val="accent3">
                  <a:lumMod val="40000"/>
                  <a:lumOff val="60000"/>
                </a:schemeClr>
              </a:solidFill>
              <a:round/>
              <a:headEnd/>
              <a:tailEnd/>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grpSp>
      <p:sp>
        <p:nvSpPr>
          <p:cNvPr id="23" name="TextBox 22">
            <a:extLst>
              <a:ext uri="{FF2B5EF4-FFF2-40B4-BE49-F238E27FC236}">
                <a16:creationId xmlns:a16="http://schemas.microsoft.com/office/drawing/2014/main" id="{8E7809E6-CB17-42C5-8BEB-E0C250580DF5}"/>
              </a:ext>
            </a:extLst>
          </p:cNvPr>
          <p:cNvSpPr txBox="1"/>
          <p:nvPr/>
        </p:nvSpPr>
        <p:spPr>
          <a:xfrm>
            <a:off x="6238427" y="1107299"/>
            <a:ext cx="5328593" cy="1997847"/>
          </a:xfrm>
          <a:prstGeom prst="rect">
            <a:avLst/>
          </a:prstGeom>
          <a:noFill/>
        </p:spPr>
        <p:txBody>
          <a:bodyPr wrap="square" rtlCol="0" anchor="b">
            <a:noAutofit/>
          </a:bodyPr>
          <a:lstStyle/>
          <a:p>
            <a:pPr marL="0" marR="0" lvl="0" indent="0" algn="l" defTabSz="1218987" rtl="0" eaLnBrk="1" fontAlgn="auto" latinLnBrk="0" hangingPunct="1">
              <a:lnSpc>
                <a:spcPct val="80000"/>
              </a:lnSpc>
              <a:spcBef>
                <a:spcPts val="0"/>
              </a:spcBef>
              <a:spcAft>
                <a:spcPts val="0"/>
              </a:spcAft>
              <a:buClrTx/>
              <a:buSzTx/>
              <a:buFontTx/>
              <a:buNone/>
              <a:tabLst/>
              <a:defRPr/>
            </a:pPr>
            <a:r>
              <a:rPr kumimoji="0" lang="en-IN" sz="6000" b="1" i="0" u="none" strike="noStrike" kern="1200" cap="none" spc="0" normalizeH="0" baseline="0" noProof="0" dirty="0">
                <a:ln>
                  <a:noFill/>
                </a:ln>
                <a:solidFill>
                  <a:prstClr val="white"/>
                </a:solidFill>
                <a:effectLst/>
                <a:uLnTx/>
                <a:uFillTx/>
                <a:latin typeface="Arial" panose="020B0604020202020204" pitchFamily="34" charset="0"/>
                <a:ea typeface="+mn-ea"/>
                <a:cs typeface="+mn-cs"/>
              </a:rPr>
              <a:t>Compliance</a:t>
            </a:r>
          </a:p>
        </p:txBody>
      </p:sp>
    </p:spTree>
    <p:extLst>
      <p:ext uri="{BB962C8B-B14F-4D97-AF65-F5344CB8AC3E}">
        <p14:creationId xmlns:p14="http://schemas.microsoft.com/office/powerpoint/2010/main" val="5565000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Box 39">
            <a:extLst>
              <a:ext uri="{FF2B5EF4-FFF2-40B4-BE49-F238E27FC236}">
                <a16:creationId xmlns:a16="http://schemas.microsoft.com/office/drawing/2014/main" id="{91EAD7F9-F3CF-4C72-80F0-4673972552A2}"/>
              </a:ext>
            </a:extLst>
          </p:cNvPr>
          <p:cNvSpPr txBox="1"/>
          <p:nvPr/>
        </p:nvSpPr>
        <p:spPr>
          <a:xfrm>
            <a:off x="6238427" y="3298612"/>
            <a:ext cx="4392489" cy="1077218"/>
          </a:xfrm>
          <a:prstGeom prst="rect">
            <a:avLst/>
          </a:prstGeom>
          <a:noFill/>
        </p:spPr>
        <p:txBody>
          <a:bodyPr wrap="square" rtlCol="0">
            <a:spAutoFit/>
          </a:bodyPr>
          <a:lstStyle/>
          <a:p>
            <a:pPr lvl="0"/>
            <a:r>
              <a:rPr lang="en-US" sz="1600" kern="0" dirty="0">
                <a:solidFill>
                  <a:prstClr val="white"/>
                </a:solidFill>
                <a:latin typeface="Arial" panose="020B0604020202020204" pitchFamily="34" charset="0"/>
                <a:cs typeface="Arial" pitchFamily="34" charset="0"/>
              </a:rPr>
              <a:t>Establish and enforce an accountability mechanism to ensure that managers and staff travelling on mission prepare mission reports and promote transparency.</a:t>
            </a:r>
          </a:p>
        </p:txBody>
      </p:sp>
      <p:grpSp>
        <p:nvGrpSpPr>
          <p:cNvPr id="22" name="Group 21">
            <a:extLst>
              <a:ext uri="{FF2B5EF4-FFF2-40B4-BE49-F238E27FC236}">
                <a16:creationId xmlns:a16="http://schemas.microsoft.com/office/drawing/2014/main" id="{3A506312-73E1-4D12-A278-0399A76A5C63}"/>
              </a:ext>
            </a:extLst>
          </p:cNvPr>
          <p:cNvGrpSpPr/>
          <p:nvPr/>
        </p:nvGrpSpPr>
        <p:grpSpPr>
          <a:xfrm>
            <a:off x="1358901" y="1087438"/>
            <a:ext cx="3381375" cy="4651375"/>
            <a:chOff x="1358901" y="1087438"/>
            <a:chExt cx="3381375" cy="4651375"/>
          </a:xfrm>
        </p:grpSpPr>
        <p:sp>
          <p:nvSpPr>
            <p:cNvPr id="21" name="Freeform 21">
              <a:extLst>
                <a:ext uri="{FF2B5EF4-FFF2-40B4-BE49-F238E27FC236}">
                  <a16:creationId xmlns:a16="http://schemas.microsoft.com/office/drawing/2014/main" id="{343059A6-723B-45CB-AA2D-9DED7D055252}"/>
                </a:ext>
              </a:extLst>
            </p:cNvPr>
            <p:cNvSpPr>
              <a:spLocks/>
            </p:cNvSpPr>
            <p:nvPr/>
          </p:nvSpPr>
          <p:spPr bwMode="auto">
            <a:xfrm>
              <a:off x="1643063" y="1087438"/>
              <a:ext cx="2801938" cy="881063"/>
            </a:xfrm>
            <a:custGeom>
              <a:avLst/>
              <a:gdLst>
                <a:gd name="T0" fmla="*/ 1765 w 1765"/>
                <a:gd name="T1" fmla="*/ 0 h 555"/>
                <a:gd name="T2" fmla="*/ 0 w 1765"/>
                <a:gd name="T3" fmla="*/ 0 h 555"/>
                <a:gd name="T4" fmla="*/ 912 w 1765"/>
                <a:gd name="T5" fmla="*/ 555 h 555"/>
                <a:gd name="T6" fmla="*/ 1765 w 1765"/>
                <a:gd name="T7" fmla="*/ 0 h 555"/>
              </a:gdLst>
              <a:ahLst/>
              <a:cxnLst>
                <a:cxn ang="0">
                  <a:pos x="T0" y="T1"/>
                </a:cxn>
                <a:cxn ang="0">
                  <a:pos x="T2" y="T3"/>
                </a:cxn>
                <a:cxn ang="0">
                  <a:pos x="T4" y="T5"/>
                </a:cxn>
                <a:cxn ang="0">
                  <a:pos x="T6" y="T7"/>
                </a:cxn>
              </a:cxnLst>
              <a:rect l="0" t="0" r="r" b="b"/>
              <a:pathLst>
                <a:path w="1765" h="555">
                  <a:moveTo>
                    <a:pt x="1765" y="0"/>
                  </a:moveTo>
                  <a:lnTo>
                    <a:pt x="0" y="0"/>
                  </a:lnTo>
                  <a:lnTo>
                    <a:pt x="912" y="555"/>
                  </a:lnTo>
                  <a:lnTo>
                    <a:pt x="1765" y="0"/>
                  </a:lnTo>
                  <a:close/>
                </a:path>
              </a:pathLst>
            </a:custGeom>
            <a:solidFill>
              <a:schemeClr val="accent6"/>
            </a:solidFill>
            <a:ln>
              <a:solidFill>
                <a:schemeClr val="accent6"/>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5" name="Freeform 5">
              <a:extLst>
                <a:ext uri="{FF2B5EF4-FFF2-40B4-BE49-F238E27FC236}">
                  <a16:creationId xmlns:a16="http://schemas.microsoft.com/office/drawing/2014/main" id="{8EAEA460-1C42-4AB3-B6A4-824334A9B03D}"/>
                </a:ext>
              </a:extLst>
            </p:cNvPr>
            <p:cNvSpPr>
              <a:spLocks/>
            </p:cNvSpPr>
            <p:nvPr/>
          </p:nvSpPr>
          <p:spPr bwMode="auto">
            <a:xfrm>
              <a:off x="2978151" y="3397251"/>
              <a:ext cx="1446213" cy="800100"/>
            </a:xfrm>
            <a:custGeom>
              <a:avLst/>
              <a:gdLst>
                <a:gd name="T0" fmla="*/ 0 w 142"/>
                <a:gd name="T1" fmla="*/ 22 h 79"/>
                <a:gd name="T2" fmla="*/ 0 w 142"/>
                <a:gd name="T3" fmla="*/ 23 h 79"/>
                <a:gd name="T4" fmla="*/ 70 w 142"/>
                <a:gd name="T5" fmla="*/ 79 h 79"/>
                <a:gd name="T6" fmla="*/ 70 w 142"/>
                <a:gd name="T7" fmla="*/ 79 h 79"/>
                <a:gd name="T8" fmla="*/ 142 w 142"/>
                <a:gd name="T9" fmla="*/ 0 h 79"/>
                <a:gd name="T10" fmla="*/ 0 w 142"/>
                <a:gd name="T11" fmla="*/ 22 h 79"/>
              </a:gdLst>
              <a:ahLst/>
              <a:cxnLst>
                <a:cxn ang="0">
                  <a:pos x="T0" y="T1"/>
                </a:cxn>
                <a:cxn ang="0">
                  <a:pos x="T2" y="T3"/>
                </a:cxn>
                <a:cxn ang="0">
                  <a:pos x="T4" y="T5"/>
                </a:cxn>
                <a:cxn ang="0">
                  <a:pos x="T6" y="T7"/>
                </a:cxn>
                <a:cxn ang="0">
                  <a:pos x="T8" y="T9"/>
                </a:cxn>
                <a:cxn ang="0">
                  <a:pos x="T10" y="T11"/>
                </a:cxn>
              </a:cxnLst>
              <a:rect l="0" t="0" r="r" b="b"/>
              <a:pathLst>
                <a:path w="142" h="79">
                  <a:moveTo>
                    <a:pt x="0" y="22"/>
                  </a:moveTo>
                  <a:cubicBezTo>
                    <a:pt x="0" y="23"/>
                    <a:pt x="0" y="23"/>
                    <a:pt x="0" y="23"/>
                  </a:cubicBezTo>
                  <a:cubicBezTo>
                    <a:pt x="65" y="23"/>
                    <a:pt x="70" y="79"/>
                    <a:pt x="70" y="79"/>
                  </a:cubicBezTo>
                  <a:cubicBezTo>
                    <a:pt x="70" y="79"/>
                    <a:pt x="70" y="79"/>
                    <a:pt x="70" y="79"/>
                  </a:cubicBezTo>
                  <a:cubicBezTo>
                    <a:pt x="142" y="0"/>
                    <a:pt x="142" y="0"/>
                    <a:pt x="142" y="0"/>
                  </a:cubicBezTo>
                  <a:lnTo>
                    <a:pt x="0" y="22"/>
                  </a:lnTo>
                  <a:close/>
                </a:path>
              </a:pathLst>
            </a:custGeom>
            <a:solidFill>
              <a:schemeClr val="accent3">
                <a:lumMod val="60000"/>
                <a:lumOff val="40000"/>
              </a:schemeClr>
            </a:solidFill>
            <a:ln>
              <a:solidFill>
                <a:schemeClr val="accent3">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6" name="Freeform 6">
              <a:extLst>
                <a:ext uri="{FF2B5EF4-FFF2-40B4-BE49-F238E27FC236}">
                  <a16:creationId xmlns:a16="http://schemas.microsoft.com/office/drawing/2014/main" id="{199156CE-7DA4-494F-A4AD-2920E193D819}"/>
                </a:ext>
              </a:extLst>
            </p:cNvPr>
            <p:cNvSpPr>
              <a:spLocks/>
            </p:cNvSpPr>
            <p:nvPr/>
          </p:nvSpPr>
          <p:spPr bwMode="auto">
            <a:xfrm>
              <a:off x="3690938" y="3397251"/>
              <a:ext cx="1008063" cy="800100"/>
            </a:xfrm>
            <a:custGeom>
              <a:avLst/>
              <a:gdLst>
                <a:gd name="T0" fmla="*/ 0 w 99"/>
                <a:gd name="T1" fmla="*/ 79 h 79"/>
                <a:gd name="T2" fmla="*/ 99 w 99"/>
                <a:gd name="T3" fmla="*/ 79 h 79"/>
                <a:gd name="T4" fmla="*/ 72 w 99"/>
                <a:gd name="T5" fmla="*/ 0 h 79"/>
                <a:gd name="T6" fmla="*/ 72 w 99"/>
                <a:gd name="T7" fmla="*/ 0 h 79"/>
                <a:gd name="T8" fmla="*/ 0 w 99"/>
                <a:gd name="T9" fmla="*/ 79 h 79"/>
              </a:gdLst>
              <a:ahLst/>
              <a:cxnLst>
                <a:cxn ang="0">
                  <a:pos x="T0" y="T1"/>
                </a:cxn>
                <a:cxn ang="0">
                  <a:pos x="T2" y="T3"/>
                </a:cxn>
                <a:cxn ang="0">
                  <a:pos x="T4" y="T5"/>
                </a:cxn>
                <a:cxn ang="0">
                  <a:pos x="T6" y="T7"/>
                </a:cxn>
                <a:cxn ang="0">
                  <a:pos x="T8" y="T9"/>
                </a:cxn>
              </a:cxnLst>
              <a:rect l="0" t="0" r="r" b="b"/>
              <a:pathLst>
                <a:path w="99" h="79">
                  <a:moveTo>
                    <a:pt x="0" y="79"/>
                  </a:moveTo>
                  <a:cubicBezTo>
                    <a:pt x="99" y="79"/>
                    <a:pt x="99" y="79"/>
                    <a:pt x="99" y="79"/>
                  </a:cubicBezTo>
                  <a:cubicBezTo>
                    <a:pt x="97" y="44"/>
                    <a:pt x="86" y="19"/>
                    <a:pt x="72" y="0"/>
                  </a:cubicBezTo>
                  <a:cubicBezTo>
                    <a:pt x="72" y="0"/>
                    <a:pt x="72" y="0"/>
                    <a:pt x="72" y="0"/>
                  </a:cubicBezTo>
                  <a:lnTo>
                    <a:pt x="0" y="79"/>
                  </a:lnTo>
                  <a:close/>
                </a:path>
              </a:pathLst>
            </a:custGeom>
            <a:solidFill>
              <a:schemeClr val="accent3"/>
            </a:solidFill>
            <a:ln>
              <a:solidFill>
                <a:schemeClr val="accent3"/>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7" name="Freeform 7">
              <a:extLst>
                <a:ext uri="{FF2B5EF4-FFF2-40B4-BE49-F238E27FC236}">
                  <a16:creationId xmlns:a16="http://schemas.microsoft.com/office/drawing/2014/main" id="{385A99E4-0BDF-4DB6-909F-E266E2BEBD3D}"/>
                </a:ext>
              </a:extLst>
            </p:cNvPr>
            <p:cNvSpPr>
              <a:spLocks/>
            </p:cNvSpPr>
            <p:nvPr/>
          </p:nvSpPr>
          <p:spPr bwMode="auto">
            <a:xfrm>
              <a:off x="2978151" y="2890838"/>
              <a:ext cx="1446213" cy="730250"/>
            </a:xfrm>
            <a:custGeom>
              <a:avLst/>
              <a:gdLst>
                <a:gd name="T0" fmla="*/ 142 w 142"/>
                <a:gd name="T1" fmla="*/ 50 h 72"/>
                <a:gd name="T2" fmla="*/ 62 w 142"/>
                <a:gd name="T3" fmla="*/ 0 h 72"/>
                <a:gd name="T4" fmla="*/ 0 w 142"/>
                <a:gd name="T5" fmla="*/ 72 h 72"/>
                <a:gd name="T6" fmla="*/ 142 w 142"/>
                <a:gd name="T7" fmla="*/ 50 h 72"/>
              </a:gdLst>
              <a:ahLst/>
              <a:cxnLst>
                <a:cxn ang="0">
                  <a:pos x="T0" y="T1"/>
                </a:cxn>
                <a:cxn ang="0">
                  <a:pos x="T2" y="T3"/>
                </a:cxn>
                <a:cxn ang="0">
                  <a:pos x="T4" y="T5"/>
                </a:cxn>
                <a:cxn ang="0">
                  <a:pos x="T6" y="T7"/>
                </a:cxn>
              </a:cxnLst>
              <a:rect l="0" t="0" r="r" b="b"/>
              <a:pathLst>
                <a:path w="142" h="72">
                  <a:moveTo>
                    <a:pt x="142" y="50"/>
                  </a:moveTo>
                  <a:cubicBezTo>
                    <a:pt x="110" y="7"/>
                    <a:pt x="62" y="0"/>
                    <a:pt x="62" y="0"/>
                  </a:cubicBezTo>
                  <a:cubicBezTo>
                    <a:pt x="0" y="72"/>
                    <a:pt x="0" y="72"/>
                    <a:pt x="0" y="72"/>
                  </a:cubicBezTo>
                  <a:cubicBezTo>
                    <a:pt x="142" y="50"/>
                    <a:pt x="142" y="50"/>
                    <a:pt x="142" y="50"/>
                  </a:cubicBezTo>
                  <a:close/>
                </a:path>
              </a:pathLst>
            </a:custGeom>
            <a:solidFill>
              <a:schemeClr val="accent3">
                <a:lumMod val="40000"/>
                <a:lumOff val="60000"/>
              </a:schemeClr>
            </a:solidFill>
            <a:ln>
              <a:solidFill>
                <a:schemeClr val="accent3">
                  <a:lumMod val="40000"/>
                  <a:lumOff val="6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 name="Freeform 8">
              <a:extLst>
                <a:ext uri="{FF2B5EF4-FFF2-40B4-BE49-F238E27FC236}">
                  <a16:creationId xmlns:a16="http://schemas.microsoft.com/office/drawing/2014/main" id="{A3C7A21A-1B17-484E-94EF-D9EDF52F0416}"/>
                </a:ext>
              </a:extLst>
            </p:cNvPr>
            <p:cNvSpPr>
              <a:spLocks/>
            </p:cNvSpPr>
            <p:nvPr/>
          </p:nvSpPr>
          <p:spPr bwMode="auto">
            <a:xfrm>
              <a:off x="3079751" y="4259263"/>
              <a:ext cx="1100138" cy="1063625"/>
            </a:xfrm>
            <a:custGeom>
              <a:avLst/>
              <a:gdLst>
                <a:gd name="T0" fmla="*/ 60 w 108"/>
                <a:gd name="T1" fmla="*/ 0 h 105"/>
                <a:gd name="T2" fmla="*/ 60 w 108"/>
                <a:gd name="T3" fmla="*/ 0 h 105"/>
                <a:gd name="T4" fmla="*/ 0 w 108"/>
                <a:gd name="T5" fmla="*/ 52 h 105"/>
                <a:gd name="T6" fmla="*/ 108 w 108"/>
                <a:gd name="T7" fmla="*/ 105 h 105"/>
                <a:gd name="T8" fmla="*/ 60 w 108"/>
                <a:gd name="T9" fmla="*/ 0 h 105"/>
              </a:gdLst>
              <a:ahLst/>
              <a:cxnLst>
                <a:cxn ang="0">
                  <a:pos x="T0" y="T1"/>
                </a:cxn>
                <a:cxn ang="0">
                  <a:pos x="T2" y="T3"/>
                </a:cxn>
                <a:cxn ang="0">
                  <a:pos x="T4" y="T5"/>
                </a:cxn>
                <a:cxn ang="0">
                  <a:pos x="T6" y="T7"/>
                </a:cxn>
                <a:cxn ang="0">
                  <a:pos x="T8" y="T9"/>
                </a:cxn>
              </a:cxnLst>
              <a:rect l="0" t="0" r="r" b="b"/>
              <a:pathLst>
                <a:path w="108" h="105">
                  <a:moveTo>
                    <a:pt x="60" y="0"/>
                  </a:moveTo>
                  <a:cubicBezTo>
                    <a:pt x="60" y="0"/>
                    <a:pt x="60" y="0"/>
                    <a:pt x="60" y="0"/>
                  </a:cubicBezTo>
                  <a:cubicBezTo>
                    <a:pt x="53" y="48"/>
                    <a:pt x="4" y="52"/>
                    <a:pt x="0" y="52"/>
                  </a:cubicBezTo>
                  <a:cubicBezTo>
                    <a:pt x="108" y="105"/>
                    <a:pt x="108" y="105"/>
                    <a:pt x="108" y="105"/>
                  </a:cubicBezTo>
                  <a:lnTo>
                    <a:pt x="60" y="0"/>
                  </a:lnTo>
                  <a:close/>
                </a:path>
              </a:pathLst>
            </a:custGeom>
            <a:solidFill>
              <a:schemeClr val="accent1">
                <a:lumMod val="75000"/>
                <a:lumOff val="25000"/>
              </a:schemeClr>
            </a:solidFill>
            <a:ln>
              <a:solidFill>
                <a:schemeClr val="accent1">
                  <a:lumMod val="75000"/>
                  <a:lumOff val="2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 name="Freeform 9">
              <a:extLst>
                <a:ext uri="{FF2B5EF4-FFF2-40B4-BE49-F238E27FC236}">
                  <a16:creationId xmlns:a16="http://schemas.microsoft.com/office/drawing/2014/main" id="{F1019A16-6293-48BB-8055-BD180BC05379}"/>
                </a:ext>
              </a:extLst>
            </p:cNvPr>
            <p:cNvSpPr>
              <a:spLocks/>
            </p:cNvSpPr>
            <p:nvPr/>
          </p:nvSpPr>
          <p:spPr bwMode="auto">
            <a:xfrm>
              <a:off x="3070226" y="4786313"/>
              <a:ext cx="1109663" cy="952500"/>
            </a:xfrm>
            <a:custGeom>
              <a:avLst/>
              <a:gdLst>
                <a:gd name="T0" fmla="*/ 1 w 109"/>
                <a:gd name="T1" fmla="*/ 0 h 94"/>
                <a:gd name="T2" fmla="*/ 0 w 109"/>
                <a:gd name="T3" fmla="*/ 0 h 94"/>
                <a:gd name="T4" fmla="*/ 0 w 109"/>
                <a:gd name="T5" fmla="*/ 94 h 94"/>
                <a:gd name="T6" fmla="*/ 109 w 109"/>
                <a:gd name="T7" fmla="*/ 53 h 94"/>
                <a:gd name="T8" fmla="*/ 109 w 109"/>
                <a:gd name="T9" fmla="*/ 53 h 94"/>
                <a:gd name="T10" fmla="*/ 1 w 109"/>
                <a:gd name="T11" fmla="*/ 0 h 94"/>
              </a:gdLst>
              <a:ahLst/>
              <a:cxnLst>
                <a:cxn ang="0">
                  <a:pos x="T0" y="T1"/>
                </a:cxn>
                <a:cxn ang="0">
                  <a:pos x="T2" y="T3"/>
                </a:cxn>
                <a:cxn ang="0">
                  <a:pos x="T4" y="T5"/>
                </a:cxn>
                <a:cxn ang="0">
                  <a:pos x="T6" y="T7"/>
                </a:cxn>
                <a:cxn ang="0">
                  <a:pos x="T8" y="T9"/>
                </a:cxn>
                <a:cxn ang="0">
                  <a:pos x="T10" y="T11"/>
                </a:cxn>
              </a:cxnLst>
              <a:rect l="0" t="0" r="r" b="b"/>
              <a:pathLst>
                <a:path w="109" h="94">
                  <a:moveTo>
                    <a:pt x="1" y="0"/>
                  </a:moveTo>
                  <a:cubicBezTo>
                    <a:pt x="1" y="0"/>
                    <a:pt x="0" y="0"/>
                    <a:pt x="0" y="0"/>
                  </a:cubicBezTo>
                  <a:cubicBezTo>
                    <a:pt x="0" y="94"/>
                    <a:pt x="0" y="94"/>
                    <a:pt x="0" y="94"/>
                  </a:cubicBezTo>
                  <a:cubicBezTo>
                    <a:pt x="51" y="87"/>
                    <a:pt x="85" y="72"/>
                    <a:pt x="109" y="53"/>
                  </a:cubicBezTo>
                  <a:cubicBezTo>
                    <a:pt x="109" y="53"/>
                    <a:pt x="109" y="53"/>
                    <a:pt x="109" y="53"/>
                  </a:cubicBezTo>
                  <a:lnTo>
                    <a:pt x="1" y="0"/>
                  </a:lnTo>
                  <a:close/>
                </a:path>
              </a:pathLst>
            </a:custGeom>
            <a:solidFill>
              <a:schemeClr val="accent1"/>
            </a:solidFill>
            <a:ln>
              <a:solidFill>
                <a:schemeClr val="accent1"/>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0" name="Freeform 10">
              <a:extLst>
                <a:ext uri="{FF2B5EF4-FFF2-40B4-BE49-F238E27FC236}">
                  <a16:creationId xmlns:a16="http://schemas.microsoft.com/office/drawing/2014/main" id="{71C94B73-9842-44ED-B6A1-69639CE9F914}"/>
                </a:ext>
              </a:extLst>
            </p:cNvPr>
            <p:cNvSpPr>
              <a:spLocks/>
            </p:cNvSpPr>
            <p:nvPr/>
          </p:nvSpPr>
          <p:spPr bwMode="auto">
            <a:xfrm>
              <a:off x="3690938" y="4259263"/>
              <a:ext cx="1049338" cy="1063625"/>
            </a:xfrm>
            <a:custGeom>
              <a:avLst/>
              <a:gdLst>
                <a:gd name="T0" fmla="*/ 48 w 103"/>
                <a:gd name="T1" fmla="*/ 105 h 105"/>
                <a:gd name="T2" fmla="*/ 99 w 103"/>
                <a:gd name="T3" fmla="*/ 0 h 105"/>
                <a:gd name="T4" fmla="*/ 0 w 103"/>
                <a:gd name="T5" fmla="*/ 0 h 105"/>
                <a:gd name="T6" fmla="*/ 48 w 103"/>
                <a:gd name="T7" fmla="*/ 105 h 105"/>
              </a:gdLst>
              <a:ahLst/>
              <a:cxnLst>
                <a:cxn ang="0">
                  <a:pos x="T0" y="T1"/>
                </a:cxn>
                <a:cxn ang="0">
                  <a:pos x="T2" y="T3"/>
                </a:cxn>
                <a:cxn ang="0">
                  <a:pos x="T4" y="T5"/>
                </a:cxn>
                <a:cxn ang="0">
                  <a:pos x="T6" y="T7"/>
                </a:cxn>
              </a:cxnLst>
              <a:rect l="0" t="0" r="r" b="b"/>
              <a:pathLst>
                <a:path w="103" h="105">
                  <a:moveTo>
                    <a:pt x="48" y="105"/>
                  </a:moveTo>
                  <a:cubicBezTo>
                    <a:pt x="103" y="61"/>
                    <a:pt x="99" y="0"/>
                    <a:pt x="99" y="0"/>
                  </a:cubicBezTo>
                  <a:cubicBezTo>
                    <a:pt x="0" y="0"/>
                    <a:pt x="0" y="0"/>
                    <a:pt x="0" y="0"/>
                  </a:cubicBezTo>
                  <a:cubicBezTo>
                    <a:pt x="48" y="105"/>
                    <a:pt x="48" y="105"/>
                    <a:pt x="48" y="105"/>
                  </a:cubicBezTo>
                  <a:close/>
                </a:path>
              </a:pathLst>
            </a:custGeom>
            <a:solidFill>
              <a:schemeClr val="accent1">
                <a:lumMod val="50000"/>
                <a:lumOff val="50000"/>
              </a:schemeClr>
            </a:solidFill>
            <a:ln>
              <a:solidFill>
                <a:schemeClr val="accent1">
                  <a:lumMod val="50000"/>
                  <a:lumOff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1" name="Freeform 11">
              <a:extLst>
                <a:ext uri="{FF2B5EF4-FFF2-40B4-BE49-F238E27FC236}">
                  <a16:creationId xmlns:a16="http://schemas.microsoft.com/office/drawing/2014/main" id="{4BCE4C40-462E-42A7-9679-950DD4F76D0E}"/>
                </a:ext>
              </a:extLst>
            </p:cNvPr>
            <p:cNvSpPr>
              <a:spLocks/>
            </p:cNvSpPr>
            <p:nvPr/>
          </p:nvSpPr>
          <p:spPr bwMode="auto">
            <a:xfrm>
              <a:off x="4179888" y="5322888"/>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close/>
                </a:path>
              </a:pathLst>
            </a:custGeom>
            <a:solidFill>
              <a:srgbClr val="72737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2" name="Freeform 12">
              <a:extLst>
                <a:ext uri="{FF2B5EF4-FFF2-40B4-BE49-F238E27FC236}">
                  <a16:creationId xmlns:a16="http://schemas.microsoft.com/office/drawing/2014/main" id="{97D13311-2016-491F-ACB7-873647115F44}"/>
                </a:ext>
              </a:extLst>
            </p:cNvPr>
            <p:cNvSpPr>
              <a:spLocks/>
            </p:cNvSpPr>
            <p:nvPr/>
          </p:nvSpPr>
          <p:spPr bwMode="auto">
            <a:xfrm>
              <a:off x="1358901" y="4298951"/>
              <a:ext cx="773113" cy="1266825"/>
            </a:xfrm>
            <a:custGeom>
              <a:avLst/>
              <a:gdLst>
                <a:gd name="T0" fmla="*/ 44 w 76"/>
                <a:gd name="T1" fmla="*/ 0 h 125"/>
                <a:gd name="T2" fmla="*/ 0 w 76"/>
                <a:gd name="T3" fmla="*/ 86 h 125"/>
                <a:gd name="T4" fmla="*/ 75 w 76"/>
                <a:gd name="T5" fmla="*/ 125 h 125"/>
                <a:gd name="T6" fmla="*/ 76 w 76"/>
                <a:gd name="T7" fmla="*/ 125 h 125"/>
                <a:gd name="T8" fmla="*/ 44 w 76"/>
                <a:gd name="T9" fmla="*/ 0 h 125"/>
              </a:gdLst>
              <a:ahLst/>
              <a:cxnLst>
                <a:cxn ang="0">
                  <a:pos x="T0" y="T1"/>
                </a:cxn>
                <a:cxn ang="0">
                  <a:pos x="T2" y="T3"/>
                </a:cxn>
                <a:cxn ang="0">
                  <a:pos x="T4" y="T5"/>
                </a:cxn>
                <a:cxn ang="0">
                  <a:pos x="T6" y="T7"/>
                </a:cxn>
                <a:cxn ang="0">
                  <a:pos x="T8" y="T9"/>
                </a:cxn>
              </a:cxnLst>
              <a:rect l="0" t="0" r="r" b="b"/>
              <a:pathLst>
                <a:path w="76" h="125">
                  <a:moveTo>
                    <a:pt x="44" y="0"/>
                  </a:moveTo>
                  <a:cubicBezTo>
                    <a:pt x="0" y="86"/>
                    <a:pt x="0" y="86"/>
                    <a:pt x="0" y="86"/>
                  </a:cubicBezTo>
                  <a:cubicBezTo>
                    <a:pt x="24" y="104"/>
                    <a:pt x="51" y="117"/>
                    <a:pt x="75" y="125"/>
                  </a:cubicBezTo>
                  <a:cubicBezTo>
                    <a:pt x="76" y="125"/>
                    <a:pt x="76" y="125"/>
                    <a:pt x="76" y="125"/>
                  </a:cubicBezTo>
                  <a:lnTo>
                    <a:pt x="44" y="0"/>
                  </a:lnTo>
                  <a:close/>
                </a:path>
              </a:pathLst>
            </a:custGeom>
            <a:solidFill>
              <a:schemeClr val="accent4">
                <a:lumMod val="50000"/>
              </a:schemeClr>
            </a:solidFill>
            <a:ln>
              <a:solidFill>
                <a:schemeClr val="accent4">
                  <a:lumMod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3" name="Freeform 13">
              <a:extLst>
                <a:ext uri="{FF2B5EF4-FFF2-40B4-BE49-F238E27FC236}">
                  <a16:creationId xmlns:a16="http://schemas.microsoft.com/office/drawing/2014/main" id="{91856326-6701-4792-8B2F-A18A7AEF63A2}"/>
                </a:ext>
              </a:extLst>
            </p:cNvPr>
            <p:cNvSpPr>
              <a:spLocks/>
            </p:cNvSpPr>
            <p:nvPr/>
          </p:nvSpPr>
          <p:spPr bwMode="auto">
            <a:xfrm>
              <a:off x="1806576" y="4298951"/>
              <a:ext cx="1212850" cy="1266825"/>
            </a:xfrm>
            <a:custGeom>
              <a:avLst/>
              <a:gdLst>
                <a:gd name="T0" fmla="*/ 119 w 119"/>
                <a:gd name="T1" fmla="*/ 49 h 125"/>
                <a:gd name="T2" fmla="*/ 119 w 119"/>
                <a:gd name="T3" fmla="*/ 49 h 125"/>
                <a:gd name="T4" fmla="*/ 0 w 119"/>
                <a:gd name="T5" fmla="*/ 0 h 125"/>
                <a:gd name="T6" fmla="*/ 0 w 119"/>
                <a:gd name="T7" fmla="*/ 0 h 125"/>
                <a:gd name="T8" fmla="*/ 32 w 119"/>
                <a:gd name="T9" fmla="*/ 125 h 125"/>
                <a:gd name="T10" fmla="*/ 119 w 119"/>
                <a:gd name="T11" fmla="*/ 49 h 125"/>
              </a:gdLst>
              <a:ahLst/>
              <a:cxnLst>
                <a:cxn ang="0">
                  <a:pos x="T0" y="T1"/>
                </a:cxn>
                <a:cxn ang="0">
                  <a:pos x="T2" y="T3"/>
                </a:cxn>
                <a:cxn ang="0">
                  <a:pos x="T4" y="T5"/>
                </a:cxn>
                <a:cxn ang="0">
                  <a:pos x="T6" y="T7"/>
                </a:cxn>
                <a:cxn ang="0">
                  <a:pos x="T8" y="T9"/>
                </a:cxn>
                <a:cxn ang="0">
                  <a:pos x="T10" y="T11"/>
                </a:cxn>
              </a:cxnLst>
              <a:rect l="0" t="0" r="r" b="b"/>
              <a:pathLst>
                <a:path w="119" h="125">
                  <a:moveTo>
                    <a:pt x="119" y="49"/>
                  </a:moveTo>
                  <a:cubicBezTo>
                    <a:pt x="119" y="49"/>
                    <a:pt x="119" y="49"/>
                    <a:pt x="119" y="49"/>
                  </a:cubicBezTo>
                  <a:cubicBezTo>
                    <a:pt x="56" y="51"/>
                    <a:pt x="0" y="0"/>
                    <a:pt x="0" y="0"/>
                  </a:cubicBezTo>
                  <a:cubicBezTo>
                    <a:pt x="0" y="0"/>
                    <a:pt x="0" y="0"/>
                    <a:pt x="0" y="0"/>
                  </a:cubicBezTo>
                  <a:cubicBezTo>
                    <a:pt x="32" y="125"/>
                    <a:pt x="32" y="125"/>
                    <a:pt x="32" y="125"/>
                  </a:cubicBezTo>
                  <a:lnTo>
                    <a:pt x="119" y="49"/>
                  </a:lnTo>
                  <a:close/>
                </a:path>
              </a:pathLst>
            </a:custGeom>
            <a:solidFill>
              <a:schemeClr val="accent4">
                <a:lumMod val="75000"/>
              </a:schemeClr>
            </a:solidFill>
            <a:ln>
              <a:solidFill>
                <a:schemeClr val="accent4">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4" name="Freeform 14">
              <a:extLst>
                <a:ext uri="{FF2B5EF4-FFF2-40B4-BE49-F238E27FC236}">
                  <a16:creationId xmlns:a16="http://schemas.microsoft.com/office/drawing/2014/main" id="{809B0AED-0469-4562-A310-F7518C478B6B}"/>
                </a:ext>
              </a:extLst>
            </p:cNvPr>
            <p:cNvSpPr>
              <a:spLocks/>
            </p:cNvSpPr>
            <p:nvPr/>
          </p:nvSpPr>
          <p:spPr bwMode="auto">
            <a:xfrm>
              <a:off x="2132013" y="4795838"/>
              <a:ext cx="887413" cy="942975"/>
            </a:xfrm>
            <a:custGeom>
              <a:avLst/>
              <a:gdLst>
                <a:gd name="T0" fmla="*/ 87 w 87"/>
                <a:gd name="T1" fmla="*/ 0 h 93"/>
                <a:gd name="T2" fmla="*/ 0 w 87"/>
                <a:gd name="T3" fmla="*/ 76 h 93"/>
                <a:gd name="T4" fmla="*/ 0 w 87"/>
                <a:gd name="T5" fmla="*/ 76 h 93"/>
                <a:gd name="T6" fmla="*/ 87 w 87"/>
                <a:gd name="T7" fmla="*/ 93 h 93"/>
                <a:gd name="T8" fmla="*/ 87 w 87"/>
                <a:gd name="T9" fmla="*/ 0 h 93"/>
              </a:gdLst>
              <a:ahLst/>
              <a:cxnLst>
                <a:cxn ang="0">
                  <a:pos x="T0" y="T1"/>
                </a:cxn>
                <a:cxn ang="0">
                  <a:pos x="T2" y="T3"/>
                </a:cxn>
                <a:cxn ang="0">
                  <a:pos x="T4" y="T5"/>
                </a:cxn>
                <a:cxn ang="0">
                  <a:pos x="T6" y="T7"/>
                </a:cxn>
                <a:cxn ang="0">
                  <a:pos x="T8" y="T9"/>
                </a:cxn>
              </a:cxnLst>
              <a:rect l="0" t="0" r="r" b="b"/>
              <a:pathLst>
                <a:path w="87" h="93">
                  <a:moveTo>
                    <a:pt x="87" y="0"/>
                  </a:moveTo>
                  <a:cubicBezTo>
                    <a:pt x="0" y="76"/>
                    <a:pt x="0" y="76"/>
                    <a:pt x="0" y="76"/>
                  </a:cubicBezTo>
                  <a:cubicBezTo>
                    <a:pt x="0" y="76"/>
                    <a:pt x="0" y="76"/>
                    <a:pt x="0" y="76"/>
                  </a:cubicBezTo>
                  <a:cubicBezTo>
                    <a:pt x="47" y="92"/>
                    <a:pt x="87" y="93"/>
                    <a:pt x="87" y="93"/>
                  </a:cubicBezTo>
                  <a:lnTo>
                    <a:pt x="87" y="0"/>
                  </a:lnTo>
                  <a:close/>
                </a:path>
              </a:pathLst>
            </a:custGeom>
            <a:solidFill>
              <a:schemeClr val="accent4"/>
            </a:solidFill>
            <a:ln>
              <a:solidFill>
                <a:schemeClr val="accent4"/>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5" name="Freeform 15">
              <a:extLst>
                <a:ext uri="{FF2B5EF4-FFF2-40B4-BE49-F238E27FC236}">
                  <a16:creationId xmlns:a16="http://schemas.microsoft.com/office/drawing/2014/main" id="{E18AC2F9-913F-4855-B8C9-EDEEC7BD5975}"/>
                </a:ext>
              </a:extLst>
            </p:cNvPr>
            <p:cNvSpPr>
              <a:spLocks/>
            </p:cNvSpPr>
            <p:nvPr/>
          </p:nvSpPr>
          <p:spPr bwMode="auto">
            <a:xfrm>
              <a:off x="2865438" y="2028826"/>
              <a:ext cx="1397000" cy="1601788"/>
            </a:xfrm>
            <a:custGeom>
              <a:avLst/>
              <a:gdLst>
                <a:gd name="T0" fmla="*/ 109 w 880"/>
                <a:gd name="T1" fmla="*/ 0 h 1009"/>
                <a:gd name="T2" fmla="*/ 0 w 880"/>
                <a:gd name="T3" fmla="*/ 1009 h 1009"/>
                <a:gd name="T4" fmla="*/ 0 w 880"/>
                <a:gd name="T5" fmla="*/ 1009 h 1009"/>
                <a:gd name="T6" fmla="*/ 880 w 880"/>
                <a:gd name="T7" fmla="*/ 0 h 1009"/>
                <a:gd name="T8" fmla="*/ 193 w 880"/>
                <a:gd name="T9" fmla="*/ 0 h 1009"/>
                <a:gd name="T10" fmla="*/ 109 w 880"/>
                <a:gd name="T11" fmla="*/ 0 h 1009"/>
                <a:gd name="T12" fmla="*/ 109 w 880"/>
                <a:gd name="T13" fmla="*/ 0 h 1009"/>
              </a:gdLst>
              <a:ahLst/>
              <a:cxnLst>
                <a:cxn ang="0">
                  <a:pos x="T0" y="T1"/>
                </a:cxn>
                <a:cxn ang="0">
                  <a:pos x="T2" y="T3"/>
                </a:cxn>
                <a:cxn ang="0">
                  <a:pos x="T4" y="T5"/>
                </a:cxn>
                <a:cxn ang="0">
                  <a:pos x="T6" y="T7"/>
                </a:cxn>
                <a:cxn ang="0">
                  <a:pos x="T8" y="T9"/>
                </a:cxn>
                <a:cxn ang="0">
                  <a:pos x="T10" y="T11"/>
                </a:cxn>
                <a:cxn ang="0">
                  <a:pos x="T12" y="T13"/>
                </a:cxn>
              </a:cxnLst>
              <a:rect l="0" t="0" r="r" b="b"/>
              <a:pathLst>
                <a:path w="880" h="1009">
                  <a:moveTo>
                    <a:pt x="109" y="0"/>
                  </a:moveTo>
                  <a:lnTo>
                    <a:pt x="0" y="1009"/>
                  </a:lnTo>
                  <a:lnTo>
                    <a:pt x="0" y="1009"/>
                  </a:lnTo>
                  <a:lnTo>
                    <a:pt x="880" y="0"/>
                  </a:lnTo>
                  <a:lnTo>
                    <a:pt x="193" y="0"/>
                  </a:lnTo>
                  <a:lnTo>
                    <a:pt x="109" y="0"/>
                  </a:lnTo>
                  <a:lnTo>
                    <a:pt x="109" y="0"/>
                  </a:lnTo>
                  <a:close/>
                </a:path>
              </a:pathLst>
            </a:custGeom>
            <a:solidFill>
              <a:schemeClr val="accent2">
                <a:lumMod val="60000"/>
                <a:lumOff val="40000"/>
              </a:schemeClr>
            </a:solidFill>
            <a:ln>
              <a:solidFill>
                <a:schemeClr val="accent2">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6" name="Freeform 16">
              <a:extLst>
                <a:ext uri="{FF2B5EF4-FFF2-40B4-BE49-F238E27FC236}">
                  <a16:creationId xmlns:a16="http://schemas.microsoft.com/office/drawing/2014/main" id="{B41FCFC7-B4C5-4466-A9C4-DC2D709381FA}"/>
                </a:ext>
              </a:extLst>
            </p:cNvPr>
            <p:cNvSpPr>
              <a:spLocks/>
            </p:cNvSpPr>
            <p:nvPr/>
          </p:nvSpPr>
          <p:spPr bwMode="auto">
            <a:xfrm>
              <a:off x="2865438" y="3630613"/>
              <a:ext cx="0" cy="0"/>
            </a:xfrm>
            <a:custGeom>
              <a:avLst/>
              <a:gdLst/>
              <a:ahLst/>
              <a:cxnLst>
                <a:cxn ang="0">
                  <a:pos x="0" y="0"/>
                </a:cxn>
                <a:cxn ang="0">
                  <a:pos x="0" y="0"/>
                </a:cxn>
                <a:cxn ang="0">
                  <a:pos x="0" y="0"/>
                </a:cxn>
                <a:cxn ang="0">
                  <a:pos x="0" y="0"/>
                </a:cxn>
              </a:cxnLst>
              <a:rect l="0" t="0" r="r" b="b"/>
              <a:pathLst>
                <a:path>
                  <a:moveTo>
                    <a:pt x="0" y="0"/>
                  </a:moveTo>
                  <a:cubicBezTo>
                    <a:pt x="0" y="0"/>
                    <a:pt x="0" y="0"/>
                    <a:pt x="0" y="0"/>
                  </a:cubicBezTo>
                  <a:cubicBezTo>
                    <a:pt x="0" y="0"/>
                    <a:pt x="0" y="0"/>
                    <a:pt x="0" y="0"/>
                  </a:cubicBezTo>
                  <a:cubicBezTo>
                    <a:pt x="0" y="0"/>
                    <a:pt x="0" y="0"/>
                    <a:pt x="0" y="0"/>
                  </a:cubicBezTo>
                  <a:close/>
                </a:path>
              </a:pathLst>
            </a:custGeom>
            <a:solidFill>
              <a:srgbClr val="72737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7" name="Freeform 17">
              <a:extLst>
                <a:ext uri="{FF2B5EF4-FFF2-40B4-BE49-F238E27FC236}">
                  <a16:creationId xmlns:a16="http://schemas.microsoft.com/office/drawing/2014/main" id="{0B10457E-5C4C-4BC3-9B49-9FB1CBBC8086}"/>
                </a:ext>
              </a:extLst>
            </p:cNvPr>
            <p:cNvSpPr>
              <a:spLocks/>
            </p:cNvSpPr>
            <p:nvPr/>
          </p:nvSpPr>
          <p:spPr bwMode="auto">
            <a:xfrm>
              <a:off x="2193926" y="2028826"/>
              <a:ext cx="844550" cy="1601788"/>
            </a:xfrm>
            <a:custGeom>
              <a:avLst/>
              <a:gdLst>
                <a:gd name="T0" fmla="*/ 532 w 532"/>
                <a:gd name="T1" fmla="*/ 0 h 1009"/>
                <a:gd name="T2" fmla="*/ 0 w 532"/>
                <a:gd name="T3" fmla="*/ 607 h 1009"/>
                <a:gd name="T4" fmla="*/ 0 w 532"/>
                <a:gd name="T5" fmla="*/ 607 h 1009"/>
                <a:gd name="T6" fmla="*/ 423 w 532"/>
                <a:gd name="T7" fmla="*/ 1009 h 1009"/>
                <a:gd name="T8" fmla="*/ 532 w 532"/>
                <a:gd name="T9" fmla="*/ 0 h 1009"/>
              </a:gdLst>
              <a:ahLst/>
              <a:cxnLst>
                <a:cxn ang="0">
                  <a:pos x="T0" y="T1"/>
                </a:cxn>
                <a:cxn ang="0">
                  <a:pos x="T2" y="T3"/>
                </a:cxn>
                <a:cxn ang="0">
                  <a:pos x="T4" y="T5"/>
                </a:cxn>
                <a:cxn ang="0">
                  <a:pos x="T6" y="T7"/>
                </a:cxn>
                <a:cxn ang="0">
                  <a:pos x="T8" y="T9"/>
                </a:cxn>
              </a:cxnLst>
              <a:rect l="0" t="0" r="r" b="b"/>
              <a:pathLst>
                <a:path w="532" h="1009">
                  <a:moveTo>
                    <a:pt x="532" y="0"/>
                  </a:moveTo>
                  <a:lnTo>
                    <a:pt x="0" y="607"/>
                  </a:lnTo>
                  <a:lnTo>
                    <a:pt x="0" y="607"/>
                  </a:lnTo>
                  <a:lnTo>
                    <a:pt x="423" y="1009"/>
                  </a:lnTo>
                  <a:lnTo>
                    <a:pt x="532" y="0"/>
                  </a:lnTo>
                  <a:close/>
                </a:path>
              </a:pathLst>
            </a:custGeom>
            <a:solidFill>
              <a:schemeClr val="accent2"/>
            </a:solidFill>
            <a:ln>
              <a:solidFill>
                <a:schemeClr val="accent2"/>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8" name="Freeform 18">
              <a:extLst>
                <a:ext uri="{FF2B5EF4-FFF2-40B4-BE49-F238E27FC236}">
                  <a16:creationId xmlns:a16="http://schemas.microsoft.com/office/drawing/2014/main" id="{21ADCD43-D8FB-4641-92CE-73776C01C749}"/>
                </a:ext>
              </a:extLst>
            </p:cNvPr>
            <p:cNvSpPr>
              <a:spLocks/>
            </p:cNvSpPr>
            <p:nvPr/>
          </p:nvSpPr>
          <p:spPr bwMode="auto">
            <a:xfrm>
              <a:off x="2193926" y="2992438"/>
              <a:ext cx="671513" cy="769938"/>
            </a:xfrm>
            <a:custGeom>
              <a:avLst/>
              <a:gdLst>
                <a:gd name="T0" fmla="*/ 0 w 66"/>
                <a:gd name="T1" fmla="*/ 0 h 76"/>
                <a:gd name="T2" fmla="*/ 0 w 66"/>
                <a:gd name="T3" fmla="*/ 76 h 76"/>
                <a:gd name="T4" fmla="*/ 66 w 66"/>
                <a:gd name="T5" fmla="*/ 63 h 76"/>
                <a:gd name="T6" fmla="*/ 66 w 66"/>
                <a:gd name="T7" fmla="*/ 63 h 76"/>
                <a:gd name="T8" fmla="*/ 0 w 66"/>
                <a:gd name="T9" fmla="*/ 0 h 76"/>
              </a:gdLst>
              <a:ahLst/>
              <a:cxnLst>
                <a:cxn ang="0">
                  <a:pos x="T0" y="T1"/>
                </a:cxn>
                <a:cxn ang="0">
                  <a:pos x="T2" y="T3"/>
                </a:cxn>
                <a:cxn ang="0">
                  <a:pos x="T4" y="T5"/>
                </a:cxn>
                <a:cxn ang="0">
                  <a:pos x="T6" y="T7"/>
                </a:cxn>
                <a:cxn ang="0">
                  <a:pos x="T8" y="T9"/>
                </a:cxn>
              </a:cxnLst>
              <a:rect l="0" t="0" r="r" b="b"/>
              <a:pathLst>
                <a:path w="66" h="76">
                  <a:moveTo>
                    <a:pt x="0" y="0"/>
                  </a:moveTo>
                  <a:cubicBezTo>
                    <a:pt x="0" y="76"/>
                    <a:pt x="0" y="76"/>
                    <a:pt x="0" y="76"/>
                  </a:cubicBezTo>
                  <a:cubicBezTo>
                    <a:pt x="0" y="76"/>
                    <a:pt x="29" y="63"/>
                    <a:pt x="66" y="63"/>
                  </a:cubicBezTo>
                  <a:cubicBezTo>
                    <a:pt x="66" y="63"/>
                    <a:pt x="66" y="63"/>
                    <a:pt x="66" y="63"/>
                  </a:cubicBezTo>
                  <a:lnTo>
                    <a:pt x="0" y="0"/>
                  </a:lnTo>
                  <a:close/>
                </a:path>
              </a:pathLst>
            </a:custGeom>
            <a:solidFill>
              <a:schemeClr val="accent2">
                <a:lumMod val="75000"/>
              </a:schemeClr>
            </a:solidFill>
            <a:ln>
              <a:solidFill>
                <a:schemeClr val="accent2">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9" name="Freeform 19">
              <a:extLst>
                <a:ext uri="{FF2B5EF4-FFF2-40B4-BE49-F238E27FC236}">
                  <a16:creationId xmlns:a16="http://schemas.microsoft.com/office/drawing/2014/main" id="{B1A90A55-5663-4FD7-B050-A8DC62348187}"/>
                </a:ext>
              </a:extLst>
            </p:cNvPr>
            <p:cNvSpPr>
              <a:spLocks/>
            </p:cNvSpPr>
            <p:nvPr/>
          </p:nvSpPr>
          <p:spPr bwMode="auto">
            <a:xfrm>
              <a:off x="3090863" y="1087438"/>
              <a:ext cx="1363663" cy="890588"/>
            </a:xfrm>
            <a:custGeom>
              <a:avLst/>
              <a:gdLst>
                <a:gd name="T0" fmla="*/ 12 w 859"/>
                <a:gd name="T1" fmla="*/ 561 h 561"/>
                <a:gd name="T2" fmla="*/ 763 w 859"/>
                <a:gd name="T3" fmla="*/ 561 h 561"/>
                <a:gd name="T4" fmla="*/ 859 w 859"/>
                <a:gd name="T5" fmla="*/ 453 h 561"/>
                <a:gd name="T6" fmla="*/ 859 w 859"/>
                <a:gd name="T7" fmla="*/ 0 h 561"/>
                <a:gd name="T8" fmla="*/ 853 w 859"/>
                <a:gd name="T9" fmla="*/ 0 h 561"/>
                <a:gd name="T10" fmla="*/ 0 w 859"/>
                <a:gd name="T11" fmla="*/ 555 h 561"/>
                <a:gd name="T12" fmla="*/ 12 w 859"/>
                <a:gd name="T13" fmla="*/ 561 h 561"/>
              </a:gdLst>
              <a:ahLst/>
              <a:cxnLst>
                <a:cxn ang="0">
                  <a:pos x="T0" y="T1"/>
                </a:cxn>
                <a:cxn ang="0">
                  <a:pos x="T2" y="T3"/>
                </a:cxn>
                <a:cxn ang="0">
                  <a:pos x="T4" y="T5"/>
                </a:cxn>
                <a:cxn ang="0">
                  <a:pos x="T6" y="T7"/>
                </a:cxn>
                <a:cxn ang="0">
                  <a:pos x="T8" y="T9"/>
                </a:cxn>
                <a:cxn ang="0">
                  <a:pos x="T10" y="T11"/>
                </a:cxn>
                <a:cxn ang="0">
                  <a:pos x="T12" y="T13"/>
                </a:cxn>
              </a:cxnLst>
              <a:rect l="0" t="0" r="r" b="b"/>
              <a:pathLst>
                <a:path w="859" h="561">
                  <a:moveTo>
                    <a:pt x="12" y="561"/>
                  </a:moveTo>
                  <a:lnTo>
                    <a:pt x="763" y="561"/>
                  </a:lnTo>
                  <a:lnTo>
                    <a:pt x="859" y="453"/>
                  </a:lnTo>
                  <a:lnTo>
                    <a:pt x="859" y="0"/>
                  </a:lnTo>
                  <a:lnTo>
                    <a:pt x="853" y="0"/>
                  </a:lnTo>
                  <a:lnTo>
                    <a:pt x="0" y="555"/>
                  </a:lnTo>
                  <a:lnTo>
                    <a:pt x="12" y="561"/>
                  </a:lnTo>
                  <a:close/>
                </a:path>
              </a:pathLst>
            </a:custGeom>
            <a:solidFill>
              <a:schemeClr val="accent6">
                <a:lumMod val="75000"/>
              </a:schemeClr>
            </a:solidFill>
            <a:ln>
              <a:solidFill>
                <a:schemeClr val="accent6">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0" name="Freeform 20">
              <a:extLst>
                <a:ext uri="{FF2B5EF4-FFF2-40B4-BE49-F238E27FC236}">
                  <a16:creationId xmlns:a16="http://schemas.microsoft.com/office/drawing/2014/main" id="{78B47D88-681F-4BEE-B8BB-B0AE97AE516A}"/>
                </a:ext>
              </a:extLst>
            </p:cNvPr>
            <p:cNvSpPr>
              <a:spLocks/>
            </p:cNvSpPr>
            <p:nvPr/>
          </p:nvSpPr>
          <p:spPr bwMode="auto">
            <a:xfrm>
              <a:off x="1643063" y="1087438"/>
              <a:ext cx="1466850" cy="890588"/>
            </a:xfrm>
            <a:custGeom>
              <a:avLst/>
              <a:gdLst>
                <a:gd name="T0" fmla="*/ 912 w 924"/>
                <a:gd name="T1" fmla="*/ 555 h 561"/>
                <a:gd name="T2" fmla="*/ 0 w 924"/>
                <a:gd name="T3" fmla="*/ 0 h 561"/>
                <a:gd name="T4" fmla="*/ 0 w 924"/>
                <a:gd name="T5" fmla="*/ 561 h 561"/>
                <a:gd name="T6" fmla="*/ 796 w 924"/>
                <a:gd name="T7" fmla="*/ 561 h 561"/>
                <a:gd name="T8" fmla="*/ 879 w 924"/>
                <a:gd name="T9" fmla="*/ 561 h 561"/>
                <a:gd name="T10" fmla="*/ 905 w 924"/>
                <a:gd name="T11" fmla="*/ 561 h 561"/>
                <a:gd name="T12" fmla="*/ 905 w 924"/>
                <a:gd name="T13" fmla="*/ 561 h 561"/>
                <a:gd name="T14" fmla="*/ 924 w 924"/>
                <a:gd name="T15" fmla="*/ 561 h 561"/>
                <a:gd name="T16" fmla="*/ 912 w 924"/>
                <a:gd name="T17" fmla="*/ 555 h 56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924" h="561">
                  <a:moveTo>
                    <a:pt x="912" y="555"/>
                  </a:moveTo>
                  <a:lnTo>
                    <a:pt x="0" y="0"/>
                  </a:lnTo>
                  <a:lnTo>
                    <a:pt x="0" y="561"/>
                  </a:lnTo>
                  <a:lnTo>
                    <a:pt x="796" y="561"/>
                  </a:lnTo>
                  <a:lnTo>
                    <a:pt x="879" y="561"/>
                  </a:lnTo>
                  <a:lnTo>
                    <a:pt x="905" y="561"/>
                  </a:lnTo>
                  <a:lnTo>
                    <a:pt x="905" y="561"/>
                  </a:lnTo>
                  <a:lnTo>
                    <a:pt x="924" y="561"/>
                  </a:lnTo>
                  <a:lnTo>
                    <a:pt x="912" y="555"/>
                  </a:lnTo>
                  <a:close/>
                </a:path>
              </a:pathLst>
            </a:custGeom>
            <a:solidFill>
              <a:schemeClr val="accent6">
                <a:lumMod val="60000"/>
                <a:lumOff val="40000"/>
              </a:schemeClr>
            </a:solidFill>
            <a:ln>
              <a:solidFill>
                <a:schemeClr val="accent6">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grpSp>
      <p:sp>
        <p:nvSpPr>
          <p:cNvPr id="23" name="TextBox 22">
            <a:extLst>
              <a:ext uri="{FF2B5EF4-FFF2-40B4-BE49-F238E27FC236}">
                <a16:creationId xmlns:a16="http://schemas.microsoft.com/office/drawing/2014/main" id="{E6561837-8FD6-4D29-9A5E-AEE945581575}"/>
              </a:ext>
            </a:extLst>
          </p:cNvPr>
          <p:cNvSpPr txBox="1"/>
          <p:nvPr/>
        </p:nvSpPr>
        <p:spPr>
          <a:xfrm>
            <a:off x="6238427" y="1107299"/>
            <a:ext cx="5494785" cy="1997847"/>
          </a:xfrm>
          <a:prstGeom prst="rect">
            <a:avLst/>
          </a:prstGeom>
          <a:noFill/>
        </p:spPr>
        <p:txBody>
          <a:bodyPr wrap="square" rtlCol="0" anchor="b">
            <a:noAutofit/>
          </a:bodyPr>
          <a:lstStyle/>
          <a:p>
            <a:pPr marL="0" marR="0" lvl="0" indent="0" algn="l" defTabSz="1218987" rtl="0" eaLnBrk="1" fontAlgn="auto" latinLnBrk="0" hangingPunct="1">
              <a:lnSpc>
                <a:spcPct val="80000"/>
              </a:lnSpc>
              <a:spcBef>
                <a:spcPts val="0"/>
              </a:spcBef>
              <a:spcAft>
                <a:spcPts val="0"/>
              </a:spcAft>
              <a:buClrTx/>
              <a:buSzTx/>
              <a:buFontTx/>
              <a:buNone/>
              <a:tabLst/>
              <a:defRPr/>
            </a:pPr>
            <a:r>
              <a:rPr kumimoji="0" lang="en-IN" sz="6000" b="1" i="0" u="none" strike="noStrike" kern="1200" cap="none" spc="0" normalizeH="0" baseline="0" noProof="0" dirty="0">
                <a:ln>
                  <a:noFill/>
                </a:ln>
                <a:solidFill>
                  <a:prstClr val="white"/>
                </a:solidFill>
                <a:effectLst/>
                <a:uLnTx/>
                <a:uFillTx/>
                <a:latin typeface="Arial" panose="020B0604020202020204" pitchFamily="34" charset="0"/>
                <a:ea typeface="+mn-ea"/>
                <a:cs typeface="+mn-cs"/>
              </a:rPr>
              <a:t>Enforce</a:t>
            </a:r>
          </a:p>
        </p:txBody>
      </p:sp>
    </p:spTree>
    <p:extLst>
      <p:ext uri="{BB962C8B-B14F-4D97-AF65-F5344CB8AC3E}">
        <p14:creationId xmlns:p14="http://schemas.microsoft.com/office/powerpoint/2010/main" val="144538022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Box 39">
            <a:extLst>
              <a:ext uri="{FF2B5EF4-FFF2-40B4-BE49-F238E27FC236}">
                <a16:creationId xmlns:a16="http://schemas.microsoft.com/office/drawing/2014/main" id="{91EAD7F9-F3CF-4C72-80F0-4673972552A2}"/>
              </a:ext>
            </a:extLst>
          </p:cNvPr>
          <p:cNvSpPr txBox="1"/>
          <p:nvPr/>
        </p:nvSpPr>
        <p:spPr>
          <a:xfrm>
            <a:off x="6238427" y="3298612"/>
            <a:ext cx="4392489" cy="1077218"/>
          </a:xfrm>
          <a:prstGeom prst="rect">
            <a:avLst/>
          </a:prstGeom>
          <a:noFill/>
        </p:spPr>
        <p:txBody>
          <a:bodyPr wrap="square" rtlCol="0">
            <a:spAutoFit/>
          </a:bodyPr>
          <a:lstStyle/>
          <a:p>
            <a:pPr lvl="0"/>
            <a:r>
              <a:rPr lang="en-US" sz="1600" kern="0" dirty="0">
                <a:solidFill>
                  <a:prstClr val="white"/>
                </a:solidFill>
                <a:latin typeface="Arial" panose="020B0604020202020204" pitchFamily="34" charset="0"/>
                <a:cs typeface="Arial" pitchFamily="34" charset="0"/>
              </a:rPr>
              <a:t>Ensure that managers and supervisors reviewing travel plans clearly indicate on the travel plan that the necessity of travel has been assessed</a:t>
            </a:r>
          </a:p>
        </p:txBody>
      </p:sp>
      <p:grpSp>
        <p:nvGrpSpPr>
          <p:cNvPr id="46" name="Group 45">
            <a:extLst>
              <a:ext uri="{FF2B5EF4-FFF2-40B4-BE49-F238E27FC236}">
                <a16:creationId xmlns:a16="http://schemas.microsoft.com/office/drawing/2014/main" id="{277D9636-72A7-4554-99B6-5A37102D3390}"/>
              </a:ext>
            </a:extLst>
          </p:cNvPr>
          <p:cNvGrpSpPr/>
          <p:nvPr/>
        </p:nvGrpSpPr>
        <p:grpSpPr>
          <a:xfrm>
            <a:off x="1374775" y="1054101"/>
            <a:ext cx="3470275" cy="4697412"/>
            <a:chOff x="1374775" y="1054101"/>
            <a:chExt cx="3470275" cy="4697412"/>
          </a:xfrm>
        </p:grpSpPr>
        <p:sp>
          <p:nvSpPr>
            <p:cNvPr id="24" name="Rectangle 5">
              <a:extLst>
                <a:ext uri="{FF2B5EF4-FFF2-40B4-BE49-F238E27FC236}">
                  <a16:creationId xmlns:a16="http://schemas.microsoft.com/office/drawing/2014/main" id="{46780D2B-A39F-476D-B1A2-3A4A884F2A51}"/>
                </a:ext>
              </a:extLst>
            </p:cNvPr>
            <p:cNvSpPr>
              <a:spLocks noChangeArrowheads="1"/>
            </p:cNvSpPr>
            <p:nvPr/>
          </p:nvSpPr>
          <p:spPr bwMode="auto">
            <a:xfrm>
              <a:off x="3813175" y="1687513"/>
              <a:ext cx="1588" cy="1587"/>
            </a:xfrm>
            <a:prstGeom prst="rect">
              <a:avLst/>
            </a:prstGeom>
            <a:solidFill>
              <a:srgbClr val="878787"/>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5" name="Freeform 6">
              <a:extLst>
                <a:ext uri="{FF2B5EF4-FFF2-40B4-BE49-F238E27FC236}">
                  <a16:creationId xmlns:a16="http://schemas.microsoft.com/office/drawing/2014/main" id="{C5FEF275-918C-4EC8-ABDC-CC39526B8595}"/>
                </a:ext>
              </a:extLst>
            </p:cNvPr>
            <p:cNvSpPr>
              <a:spLocks/>
            </p:cNvSpPr>
            <p:nvPr/>
          </p:nvSpPr>
          <p:spPr bwMode="auto">
            <a:xfrm>
              <a:off x="2251075" y="1687513"/>
              <a:ext cx="1562100" cy="642937"/>
            </a:xfrm>
            <a:custGeom>
              <a:avLst/>
              <a:gdLst>
                <a:gd name="T0" fmla="*/ 0 w 984"/>
                <a:gd name="T1" fmla="*/ 405 h 405"/>
                <a:gd name="T2" fmla="*/ 741 w 984"/>
                <a:gd name="T3" fmla="*/ 405 h 405"/>
                <a:gd name="T4" fmla="*/ 984 w 984"/>
                <a:gd name="T5" fmla="*/ 0 h 405"/>
                <a:gd name="T6" fmla="*/ 0 w 984"/>
                <a:gd name="T7" fmla="*/ 405 h 405"/>
                <a:gd name="T8" fmla="*/ 0 w 984"/>
                <a:gd name="T9" fmla="*/ 405 h 405"/>
              </a:gdLst>
              <a:ahLst/>
              <a:cxnLst>
                <a:cxn ang="0">
                  <a:pos x="T0" y="T1"/>
                </a:cxn>
                <a:cxn ang="0">
                  <a:pos x="T2" y="T3"/>
                </a:cxn>
                <a:cxn ang="0">
                  <a:pos x="T4" y="T5"/>
                </a:cxn>
                <a:cxn ang="0">
                  <a:pos x="T6" y="T7"/>
                </a:cxn>
                <a:cxn ang="0">
                  <a:pos x="T8" y="T9"/>
                </a:cxn>
              </a:cxnLst>
              <a:rect l="0" t="0" r="r" b="b"/>
              <a:pathLst>
                <a:path w="984" h="405">
                  <a:moveTo>
                    <a:pt x="0" y="405"/>
                  </a:moveTo>
                  <a:lnTo>
                    <a:pt x="741" y="405"/>
                  </a:lnTo>
                  <a:lnTo>
                    <a:pt x="984" y="0"/>
                  </a:lnTo>
                  <a:lnTo>
                    <a:pt x="0" y="405"/>
                  </a:lnTo>
                  <a:lnTo>
                    <a:pt x="0" y="405"/>
                  </a:lnTo>
                  <a:close/>
                </a:path>
              </a:pathLst>
            </a:custGeom>
            <a:solidFill>
              <a:schemeClr val="accent6">
                <a:lumMod val="75000"/>
              </a:schemeClr>
            </a:solidFill>
            <a:ln>
              <a:solidFill>
                <a:schemeClr val="accent6">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6" name="Freeform 7">
              <a:extLst>
                <a:ext uri="{FF2B5EF4-FFF2-40B4-BE49-F238E27FC236}">
                  <a16:creationId xmlns:a16="http://schemas.microsoft.com/office/drawing/2014/main" id="{FDFC23C1-87F2-4361-9AF5-55EE7CE82A25}"/>
                </a:ext>
              </a:extLst>
            </p:cNvPr>
            <p:cNvSpPr>
              <a:spLocks/>
            </p:cNvSpPr>
            <p:nvPr/>
          </p:nvSpPr>
          <p:spPr bwMode="auto">
            <a:xfrm>
              <a:off x="2251075" y="1054101"/>
              <a:ext cx="1562100" cy="1276350"/>
            </a:xfrm>
            <a:custGeom>
              <a:avLst/>
              <a:gdLst>
                <a:gd name="T0" fmla="*/ 492 w 984"/>
                <a:gd name="T1" fmla="*/ 0 h 804"/>
                <a:gd name="T2" fmla="*/ 485 w 984"/>
                <a:gd name="T3" fmla="*/ 0 h 804"/>
                <a:gd name="T4" fmla="*/ 0 w 984"/>
                <a:gd name="T5" fmla="*/ 804 h 804"/>
                <a:gd name="T6" fmla="*/ 984 w 984"/>
                <a:gd name="T7" fmla="*/ 399 h 804"/>
                <a:gd name="T8" fmla="*/ 984 w 984"/>
                <a:gd name="T9" fmla="*/ 399 h 804"/>
                <a:gd name="T10" fmla="*/ 492 w 984"/>
                <a:gd name="T11" fmla="*/ 0 h 804"/>
              </a:gdLst>
              <a:ahLst/>
              <a:cxnLst>
                <a:cxn ang="0">
                  <a:pos x="T0" y="T1"/>
                </a:cxn>
                <a:cxn ang="0">
                  <a:pos x="T2" y="T3"/>
                </a:cxn>
                <a:cxn ang="0">
                  <a:pos x="T4" y="T5"/>
                </a:cxn>
                <a:cxn ang="0">
                  <a:pos x="T6" y="T7"/>
                </a:cxn>
                <a:cxn ang="0">
                  <a:pos x="T8" y="T9"/>
                </a:cxn>
                <a:cxn ang="0">
                  <a:pos x="T10" y="T11"/>
                </a:cxn>
              </a:cxnLst>
              <a:rect l="0" t="0" r="r" b="b"/>
              <a:pathLst>
                <a:path w="984" h="804">
                  <a:moveTo>
                    <a:pt x="492" y="0"/>
                  </a:moveTo>
                  <a:lnTo>
                    <a:pt x="485" y="0"/>
                  </a:lnTo>
                  <a:lnTo>
                    <a:pt x="0" y="804"/>
                  </a:lnTo>
                  <a:lnTo>
                    <a:pt x="984" y="399"/>
                  </a:lnTo>
                  <a:lnTo>
                    <a:pt x="984" y="399"/>
                  </a:lnTo>
                  <a:lnTo>
                    <a:pt x="492" y="0"/>
                  </a:lnTo>
                  <a:close/>
                </a:path>
              </a:pathLst>
            </a:custGeom>
            <a:solidFill>
              <a:schemeClr val="accent6"/>
            </a:solidFill>
            <a:ln>
              <a:solidFill>
                <a:schemeClr val="accent6"/>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7" name="Freeform 8">
              <a:extLst>
                <a:ext uri="{FF2B5EF4-FFF2-40B4-BE49-F238E27FC236}">
                  <a16:creationId xmlns:a16="http://schemas.microsoft.com/office/drawing/2014/main" id="{4450A4EC-BF75-4ABC-A02D-E6C6AF485CEB}"/>
                </a:ext>
              </a:extLst>
            </p:cNvPr>
            <p:cNvSpPr>
              <a:spLocks/>
            </p:cNvSpPr>
            <p:nvPr/>
          </p:nvSpPr>
          <p:spPr bwMode="auto">
            <a:xfrm>
              <a:off x="3032125" y="1054101"/>
              <a:ext cx="1157288" cy="633412"/>
            </a:xfrm>
            <a:custGeom>
              <a:avLst/>
              <a:gdLst>
                <a:gd name="T0" fmla="*/ 729 w 729"/>
                <a:gd name="T1" fmla="*/ 0 h 399"/>
                <a:gd name="T2" fmla="*/ 0 w 729"/>
                <a:gd name="T3" fmla="*/ 0 h 399"/>
                <a:gd name="T4" fmla="*/ 492 w 729"/>
                <a:gd name="T5" fmla="*/ 399 h 399"/>
                <a:gd name="T6" fmla="*/ 729 w 729"/>
                <a:gd name="T7" fmla="*/ 0 h 399"/>
              </a:gdLst>
              <a:ahLst/>
              <a:cxnLst>
                <a:cxn ang="0">
                  <a:pos x="T0" y="T1"/>
                </a:cxn>
                <a:cxn ang="0">
                  <a:pos x="T2" y="T3"/>
                </a:cxn>
                <a:cxn ang="0">
                  <a:pos x="T4" y="T5"/>
                </a:cxn>
                <a:cxn ang="0">
                  <a:pos x="T6" y="T7"/>
                </a:cxn>
              </a:cxnLst>
              <a:rect l="0" t="0" r="r" b="b"/>
              <a:pathLst>
                <a:path w="729" h="399">
                  <a:moveTo>
                    <a:pt x="729" y="0"/>
                  </a:moveTo>
                  <a:lnTo>
                    <a:pt x="0" y="0"/>
                  </a:lnTo>
                  <a:lnTo>
                    <a:pt x="492" y="399"/>
                  </a:lnTo>
                  <a:lnTo>
                    <a:pt x="729" y="0"/>
                  </a:lnTo>
                  <a:close/>
                </a:path>
              </a:pathLst>
            </a:custGeom>
            <a:solidFill>
              <a:schemeClr val="accent6">
                <a:lumMod val="60000"/>
                <a:lumOff val="40000"/>
              </a:schemeClr>
            </a:solidFill>
            <a:ln>
              <a:solidFill>
                <a:schemeClr val="accent6">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8" name="Rectangle 9">
              <a:extLst>
                <a:ext uri="{FF2B5EF4-FFF2-40B4-BE49-F238E27FC236}">
                  <a16:creationId xmlns:a16="http://schemas.microsoft.com/office/drawing/2014/main" id="{8D7C0DF9-63DA-4EC9-A203-764E1F9F758B}"/>
                </a:ext>
              </a:extLst>
            </p:cNvPr>
            <p:cNvSpPr>
              <a:spLocks noChangeArrowheads="1"/>
            </p:cNvSpPr>
            <p:nvPr/>
          </p:nvSpPr>
          <p:spPr bwMode="auto">
            <a:xfrm>
              <a:off x="3011488" y="3035300"/>
              <a:ext cx="1588" cy="1587"/>
            </a:xfrm>
            <a:prstGeom prst="rect">
              <a:avLst/>
            </a:prstGeom>
            <a:solidFill>
              <a:srgbClr val="878787"/>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9" name="Freeform 10">
              <a:extLst>
                <a:ext uri="{FF2B5EF4-FFF2-40B4-BE49-F238E27FC236}">
                  <a16:creationId xmlns:a16="http://schemas.microsoft.com/office/drawing/2014/main" id="{170D5F95-70F2-49F0-8204-B497C208261C}"/>
                </a:ext>
              </a:extLst>
            </p:cNvPr>
            <p:cNvSpPr>
              <a:spLocks/>
            </p:cNvSpPr>
            <p:nvPr/>
          </p:nvSpPr>
          <p:spPr bwMode="auto">
            <a:xfrm>
              <a:off x="1395413" y="3035300"/>
              <a:ext cx="1616075" cy="642937"/>
            </a:xfrm>
            <a:custGeom>
              <a:avLst/>
              <a:gdLst>
                <a:gd name="T0" fmla="*/ 0 w 1018"/>
                <a:gd name="T1" fmla="*/ 405 h 405"/>
                <a:gd name="T2" fmla="*/ 775 w 1018"/>
                <a:gd name="T3" fmla="*/ 405 h 405"/>
                <a:gd name="T4" fmla="*/ 1018 w 1018"/>
                <a:gd name="T5" fmla="*/ 0 h 405"/>
                <a:gd name="T6" fmla="*/ 0 w 1018"/>
                <a:gd name="T7" fmla="*/ 398 h 405"/>
                <a:gd name="T8" fmla="*/ 0 w 1018"/>
                <a:gd name="T9" fmla="*/ 405 h 405"/>
              </a:gdLst>
              <a:ahLst/>
              <a:cxnLst>
                <a:cxn ang="0">
                  <a:pos x="T0" y="T1"/>
                </a:cxn>
                <a:cxn ang="0">
                  <a:pos x="T2" y="T3"/>
                </a:cxn>
                <a:cxn ang="0">
                  <a:pos x="T4" y="T5"/>
                </a:cxn>
                <a:cxn ang="0">
                  <a:pos x="T6" y="T7"/>
                </a:cxn>
                <a:cxn ang="0">
                  <a:pos x="T8" y="T9"/>
                </a:cxn>
              </a:cxnLst>
              <a:rect l="0" t="0" r="r" b="b"/>
              <a:pathLst>
                <a:path w="1018" h="405">
                  <a:moveTo>
                    <a:pt x="0" y="405"/>
                  </a:moveTo>
                  <a:lnTo>
                    <a:pt x="775" y="405"/>
                  </a:lnTo>
                  <a:lnTo>
                    <a:pt x="1018" y="0"/>
                  </a:lnTo>
                  <a:lnTo>
                    <a:pt x="0" y="398"/>
                  </a:lnTo>
                  <a:lnTo>
                    <a:pt x="0" y="405"/>
                  </a:lnTo>
                  <a:close/>
                </a:path>
              </a:pathLst>
            </a:custGeom>
            <a:solidFill>
              <a:schemeClr val="accent2">
                <a:lumMod val="75000"/>
              </a:schemeClr>
            </a:solidFill>
            <a:ln>
              <a:solidFill>
                <a:schemeClr val="accent2">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0" name="Freeform 11">
              <a:extLst>
                <a:ext uri="{FF2B5EF4-FFF2-40B4-BE49-F238E27FC236}">
                  <a16:creationId xmlns:a16="http://schemas.microsoft.com/office/drawing/2014/main" id="{6CE317B1-2732-4966-B82E-648EDE8B443A}"/>
                </a:ext>
              </a:extLst>
            </p:cNvPr>
            <p:cNvSpPr>
              <a:spLocks/>
            </p:cNvSpPr>
            <p:nvPr/>
          </p:nvSpPr>
          <p:spPr bwMode="auto">
            <a:xfrm>
              <a:off x="1395413" y="2381250"/>
              <a:ext cx="1616075" cy="1285875"/>
            </a:xfrm>
            <a:custGeom>
              <a:avLst/>
              <a:gdLst>
                <a:gd name="T0" fmla="*/ 519 w 1018"/>
                <a:gd name="T1" fmla="*/ 0 h 810"/>
                <a:gd name="T2" fmla="*/ 0 w 1018"/>
                <a:gd name="T3" fmla="*/ 810 h 810"/>
                <a:gd name="T4" fmla="*/ 1018 w 1018"/>
                <a:gd name="T5" fmla="*/ 412 h 810"/>
                <a:gd name="T6" fmla="*/ 1018 w 1018"/>
                <a:gd name="T7" fmla="*/ 412 h 810"/>
                <a:gd name="T8" fmla="*/ 519 w 1018"/>
                <a:gd name="T9" fmla="*/ 0 h 810"/>
              </a:gdLst>
              <a:ahLst/>
              <a:cxnLst>
                <a:cxn ang="0">
                  <a:pos x="T0" y="T1"/>
                </a:cxn>
                <a:cxn ang="0">
                  <a:pos x="T2" y="T3"/>
                </a:cxn>
                <a:cxn ang="0">
                  <a:pos x="T4" y="T5"/>
                </a:cxn>
                <a:cxn ang="0">
                  <a:pos x="T6" y="T7"/>
                </a:cxn>
                <a:cxn ang="0">
                  <a:pos x="T8" y="T9"/>
                </a:cxn>
              </a:cxnLst>
              <a:rect l="0" t="0" r="r" b="b"/>
              <a:pathLst>
                <a:path w="1018" h="810">
                  <a:moveTo>
                    <a:pt x="519" y="0"/>
                  </a:moveTo>
                  <a:lnTo>
                    <a:pt x="0" y="810"/>
                  </a:lnTo>
                  <a:lnTo>
                    <a:pt x="1018" y="412"/>
                  </a:lnTo>
                  <a:lnTo>
                    <a:pt x="1018" y="412"/>
                  </a:lnTo>
                  <a:lnTo>
                    <a:pt x="519" y="0"/>
                  </a:lnTo>
                  <a:close/>
                </a:path>
              </a:pathLst>
            </a:custGeom>
            <a:solidFill>
              <a:schemeClr val="accent2"/>
            </a:solidFill>
            <a:ln>
              <a:solidFill>
                <a:schemeClr val="accent2"/>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1" name="Freeform 12">
              <a:extLst>
                <a:ext uri="{FF2B5EF4-FFF2-40B4-BE49-F238E27FC236}">
                  <a16:creationId xmlns:a16="http://schemas.microsoft.com/office/drawing/2014/main" id="{A1928F2A-1A3B-4D13-A825-97833C000C8A}"/>
                </a:ext>
              </a:extLst>
            </p:cNvPr>
            <p:cNvSpPr>
              <a:spLocks/>
            </p:cNvSpPr>
            <p:nvPr/>
          </p:nvSpPr>
          <p:spPr bwMode="auto">
            <a:xfrm>
              <a:off x="2219325" y="2381250"/>
              <a:ext cx="1187450" cy="654050"/>
            </a:xfrm>
            <a:custGeom>
              <a:avLst/>
              <a:gdLst>
                <a:gd name="T0" fmla="*/ 748 w 748"/>
                <a:gd name="T1" fmla="*/ 0 h 412"/>
                <a:gd name="T2" fmla="*/ 0 w 748"/>
                <a:gd name="T3" fmla="*/ 0 h 412"/>
                <a:gd name="T4" fmla="*/ 0 w 748"/>
                <a:gd name="T5" fmla="*/ 0 h 412"/>
                <a:gd name="T6" fmla="*/ 499 w 748"/>
                <a:gd name="T7" fmla="*/ 412 h 412"/>
                <a:gd name="T8" fmla="*/ 748 w 748"/>
                <a:gd name="T9" fmla="*/ 0 h 412"/>
              </a:gdLst>
              <a:ahLst/>
              <a:cxnLst>
                <a:cxn ang="0">
                  <a:pos x="T0" y="T1"/>
                </a:cxn>
                <a:cxn ang="0">
                  <a:pos x="T2" y="T3"/>
                </a:cxn>
                <a:cxn ang="0">
                  <a:pos x="T4" y="T5"/>
                </a:cxn>
                <a:cxn ang="0">
                  <a:pos x="T6" y="T7"/>
                </a:cxn>
                <a:cxn ang="0">
                  <a:pos x="T8" y="T9"/>
                </a:cxn>
              </a:cxnLst>
              <a:rect l="0" t="0" r="r" b="b"/>
              <a:pathLst>
                <a:path w="748" h="412">
                  <a:moveTo>
                    <a:pt x="748" y="0"/>
                  </a:moveTo>
                  <a:lnTo>
                    <a:pt x="0" y="0"/>
                  </a:lnTo>
                  <a:lnTo>
                    <a:pt x="0" y="0"/>
                  </a:lnTo>
                  <a:lnTo>
                    <a:pt x="499" y="412"/>
                  </a:lnTo>
                  <a:lnTo>
                    <a:pt x="748" y="0"/>
                  </a:lnTo>
                  <a:close/>
                </a:path>
              </a:pathLst>
            </a:custGeom>
            <a:solidFill>
              <a:schemeClr val="accent2">
                <a:lumMod val="60000"/>
                <a:lumOff val="40000"/>
              </a:schemeClr>
            </a:solidFill>
            <a:ln>
              <a:solidFill>
                <a:schemeClr val="accent2">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2" name="Rectangle 13">
              <a:extLst>
                <a:ext uri="{FF2B5EF4-FFF2-40B4-BE49-F238E27FC236}">
                  <a16:creationId xmlns:a16="http://schemas.microsoft.com/office/drawing/2014/main" id="{36B0B3DF-3C39-497B-8E30-A141EEEE9C3A}"/>
                </a:ext>
              </a:extLst>
            </p:cNvPr>
            <p:cNvSpPr>
              <a:spLocks noChangeArrowheads="1"/>
            </p:cNvSpPr>
            <p:nvPr/>
          </p:nvSpPr>
          <p:spPr bwMode="auto">
            <a:xfrm>
              <a:off x="2251075" y="3719513"/>
              <a:ext cx="1588" cy="1587"/>
            </a:xfrm>
            <a:prstGeom prst="rect">
              <a:avLst/>
            </a:prstGeom>
            <a:solidFill>
              <a:srgbClr val="878787"/>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3" name="Freeform 14">
              <a:extLst>
                <a:ext uri="{FF2B5EF4-FFF2-40B4-BE49-F238E27FC236}">
                  <a16:creationId xmlns:a16="http://schemas.microsoft.com/office/drawing/2014/main" id="{CD88E0AA-E035-4879-A526-97AD82BCD37E}"/>
                </a:ext>
              </a:extLst>
            </p:cNvPr>
            <p:cNvSpPr>
              <a:spLocks/>
            </p:cNvSpPr>
            <p:nvPr/>
          </p:nvSpPr>
          <p:spPr bwMode="auto">
            <a:xfrm>
              <a:off x="1374775" y="3719513"/>
              <a:ext cx="876300" cy="892175"/>
            </a:xfrm>
            <a:custGeom>
              <a:avLst/>
              <a:gdLst>
                <a:gd name="T0" fmla="*/ 0 w 552"/>
                <a:gd name="T1" fmla="*/ 0 h 562"/>
                <a:gd name="T2" fmla="*/ 0 w 552"/>
                <a:gd name="T3" fmla="*/ 562 h 562"/>
                <a:gd name="T4" fmla="*/ 0 w 552"/>
                <a:gd name="T5" fmla="*/ 562 h 562"/>
                <a:gd name="T6" fmla="*/ 552 w 552"/>
                <a:gd name="T7" fmla="*/ 0 h 562"/>
                <a:gd name="T8" fmla="*/ 0 w 552"/>
                <a:gd name="T9" fmla="*/ 0 h 562"/>
              </a:gdLst>
              <a:ahLst/>
              <a:cxnLst>
                <a:cxn ang="0">
                  <a:pos x="T0" y="T1"/>
                </a:cxn>
                <a:cxn ang="0">
                  <a:pos x="T2" y="T3"/>
                </a:cxn>
                <a:cxn ang="0">
                  <a:pos x="T4" y="T5"/>
                </a:cxn>
                <a:cxn ang="0">
                  <a:pos x="T6" y="T7"/>
                </a:cxn>
                <a:cxn ang="0">
                  <a:pos x="T8" y="T9"/>
                </a:cxn>
              </a:cxnLst>
              <a:rect l="0" t="0" r="r" b="b"/>
              <a:pathLst>
                <a:path w="552" h="562">
                  <a:moveTo>
                    <a:pt x="0" y="0"/>
                  </a:moveTo>
                  <a:lnTo>
                    <a:pt x="0" y="562"/>
                  </a:lnTo>
                  <a:lnTo>
                    <a:pt x="0" y="562"/>
                  </a:lnTo>
                  <a:lnTo>
                    <a:pt x="552" y="0"/>
                  </a:lnTo>
                  <a:lnTo>
                    <a:pt x="0" y="0"/>
                  </a:lnTo>
                  <a:close/>
                </a:path>
              </a:pathLst>
            </a:custGeom>
            <a:solidFill>
              <a:schemeClr val="accent3">
                <a:lumMod val="40000"/>
                <a:lumOff val="60000"/>
              </a:schemeClr>
            </a:solidFill>
            <a:ln>
              <a:solidFill>
                <a:schemeClr val="accent3">
                  <a:lumMod val="40000"/>
                  <a:lumOff val="6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4" name="Freeform 15">
              <a:extLst>
                <a:ext uri="{FF2B5EF4-FFF2-40B4-BE49-F238E27FC236}">
                  <a16:creationId xmlns:a16="http://schemas.microsoft.com/office/drawing/2014/main" id="{1CA6E026-DA4F-4939-AD81-C8EF48596BE0}"/>
                </a:ext>
              </a:extLst>
            </p:cNvPr>
            <p:cNvSpPr>
              <a:spLocks/>
            </p:cNvSpPr>
            <p:nvPr/>
          </p:nvSpPr>
          <p:spPr bwMode="auto">
            <a:xfrm>
              <a:off x="1374775" y="3719513"/>
              <a:ext cx="1844675" cy="892175"/>
            </a:xfrm>
            <a:custGeom>
              <a:avLst/>
              <a:gdLst>
                <a:gd name="T0" fmla="*/ 1162 w 1162"/>
                <a:gd name="T1" fmla="*/ 555 h 562"/>
                <a:gd name="T2" fmla="*/ 552 w 1162"/>
                <a:gd name="T3" fmla="*/ 0 h 562"/>
                <a:gd name="T4" fmla="*/ 552 w 1162"/>
                <a:gd name="T5" fmla="*/ 0 h 562"/>
                <a:gd name="T6" fmla="*/ 0 w 1162"/>
                <a:gd name="T7" fmla="*/ 562 h 562"/>
                <a:gd name="T8" fmla="*/ 1162 w 1162"/>
                <a:gd name="T9" fmla="*/ 562 h 562"/>
                <a:gd name="T10" fmla="*/ 1162 w 1162"/>
                <a:gd name="T11" fmla="*/ 555 h 562"/>
              </a:gdLst>
              <a:ahLst/>
              <a:cxnLst>
                <a:cxn ang="0">
                  <a:pos x="T0" y="T1"/>
                </a:cxn>
                <a:cxn ang="0">
                  <a:pos x="T2" y="T3"/>
                </a:cxn>
                <a:cxn ang="0">
                  <a:pos x="T4" y="T5"/>
                </a:cxn>
                <a:cxn ang="0">
                  <a:pos x="T6" y="T7"/>
                </a:cxn>
                <a:cxn ang="0">
                  <a:pos x="T8" y="T9"/>
                </a:cxn>
                <a:cxn ang="0">
                  <a:pos x="T10" y="T11"/>
                </a:cxn>
              </a:cxnLst>
              <a:rect l="0" t="0" r="r" b="b"/>
              <a:pathLst>
                <a:path w="1162" h="562">
                  <a:moveTo>
                    <a:pt x="1162" y="555"/>
                  </a:moveTo>
                  <a:lnTo>
                    <a:pt x="552" y="0"/>
                  </a:lnTo>
                  <a:lnTo>
                    <a:pt x="552" y="0"/>
                  </a:lnTo>
                  <a:lnTo>
                    <a:pt x="0" y="562"/>
                  </a:lnTo>
                  <a:lnTo>
                    <a:pt x="1162" y="562"/>
                  </a:lnTo>
                  <a:lnTo>
                    <a:pt x="1162" y="555"/>
                  </a:lnTo>
                  <a:close/>
                </a:path>
              </a:pathLst>
            </a:custGeom>
            <a:solidFill>
              <a:schemeClr val="accent3">
                <a:lumMod val="60000"/>
                <a:lumOff val="40000"/>
              </a:schemeClr>
            </a:solidFill>
            <a:ln>
              <a:solidFill>
                <a:schemeClr val="accent3">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5" name="Freeform 16">
              <a:extLst>
                <a:ext uri="{FF2B5EF4-FFF2-40B4-BE49-F238E27FC236}">
                  <a16:creationId xmlns:a16="http://schemas.microsoft.com/office/drawing/2014/main" id="{E622F11F-7D96-427F-AACD-2FB1C901BF5B}"/>
                </a:ext>
              </a:extLst>
            </p:cNvPr>
            <p:cNvSpPr>
              <a:spLocks/>
            </p:cNvSpPr>
            <p:nvPr/>
          </p:nvSpPr>
          <p:spPr bwMode="auto">
            <a:xfrm>
              <a:off x="2251075" y="3719513"/>
              <a:ext cx="968375" cy="881062"/>
            </a:xfrm>
            <a:custGeom>
              <a:avLst/>
              <a:gdLst>
                <a:gd name="T0" fmla="*/ 610 w 610"/>
                <a:gd name="T1" fmla="*/ 0 h 555"/>
                <a:gd name="T2" fmla="*/ 0 w 610"/>
                <a:gd name="T3" fmla="*/ 0 h 555"/>
                <a:gd name="T4" fmla="*/ 610 w 610"/>
                <a:gd name="T5" fmla="*/ 555 h 555"/>
                <a:gd name="T6" fmla="*/ 610 w 610"/>
                <a:gd name="T7" fmla="*/ 0 h 555"/>
              </a:gdLst>
              <a:ahLst/>
              <a:cxnLst>
                <a:cxn ang="0">
                  <a:pos x="T0" y="T1"/>
                </a:cxn>
                <a:cxn ang="0">
                  <a:pos x="T2" y="T3"/>
                </a:cxn>
                <a:cxn ang="0">
                  <a:pos x="T4" y="T5"/>
                </a:cxn>
                <a:cxn ang="0">
                  <a:pos x="T6" y="T7"/>
                </a:cxn>
              </a:cxnLst>
              <a:rect l="0" t="0" r="r" b="b"/>
              <a:pathLst>
                <a:path w="610" h="555">
                  <a:moveTo>
                    <a:pt x="610" y="0"/>
                  </a:moveTo>
                  <a:lnTo>
                    <a:pt x="0" y="0"/>
                  </a:lnTo>
                  <a:lnTo>
                    <a:pt x="610" y="555"/>
                  </a:lnTo>
                  <a:lnTo>
                    <a:pt x="610" y="0"/>
                  </a:lnTo>
                  <a:close/>
                </a:path>
              </a:pathLst>
            </a:custGeom>
            <a:solidFill>
              <a:schemeClr val="accent3"/>
            </a:solidFill>
            <a:ln>
              <a:solidFill>
                <a:schemeClr val="accent3"/>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6" name="Freeform 17">
              <a:extLst>
                <a:ext uri="{FF2B5EF4-FFF2-40B4-BE49-F238E27FC236}">
                  <a16:creationId xmlns:a16="http://schemas.microsoft.com/office/drawing/2014/main" id="{CD6FD355-D781-4DE5-BB2E-C530F236AF19}"/>
                </a:ext>
              </a:extLst>
            </p:cNvPr>
            <p:cNvSpPr>
              <a:spLocks/>
            </p:cNvSpPr>
            <p:nvPr/>
          </p:nvSpPr>
          <p:spPr bwMode="auto">
            <a:xfrm>
              <a:off x="3260725" y="2889250"/>
              <a:ext cx="1052513" cy="788987"/>
            </a:xfrm>
            <a:custGeom>
              <a:avLst/>
              <a:gdLst>
                <a:gd name="T0" fmla="*/ 663 w 663"/>
                <a:gd name="T1" fmla="*/ 0 h 497"/>
                <a:gd name="T2" fmla="*/ 0 w 663"/>
                <a:gd name="T3" fmla="*/ 0 h 497"/>
                <a:gd name="T4" fmla="*/ 0 w 663"/>
                <a:gd name="T5" fmla="*/ 497 h 497"/>
                <a:gd name="T6" fmla="*/ 7 w 663"/>
                <a:gd name="T7" fmla="*/ 497 h 497"/>
                <a:gd name="T8" fmla="*/ 663 w 663"/>
                <a:gd name="T9" fmla="*/ 0 h 497"/>
                <a:gd name="T10" fmla="*/ 663 w 663"/>
                <a:gd name="T11" fmla="*/ 0 h 497"/>
              </a:gdLst>
              <a:ahLst/>
              <a:cxnLst>
                <a:cxn ang="0">
                  <a:pos x="T0" y="T1"/>
                </a:cxn>
                <a:cxn ang="0">
                  <a:pos x="T2" y="T3"/>
                </a:cxn>
                <a:cxn ang="0">
                  <a:pos x="T4" y="T5"/>
                </a:cxn>
                <a:cxn ang="0">
                  <a:pos x="T6" y="T7"/>
                </a:cxn>
                <a:cxn ang="0">
                  <a:pos x="T8" y="T9"/>
                </a:cxn>
                <a:cxn ang="0">
                  <a:pos x="T10" y="T11"/>
                </a:cxn>
              </a:cxnLst>
              <a:rect l="0" t="0" r="r" b="b"/>
              <a:pathLst>
                <a:path w="663" h="497">
                  <a:moveTo>
                    <a:pt x="663" y="0"/>
                  </a:moveTo>
                  <a:lnTo>
                    <a:pt x="0" y="0"/>
                  </a:lnTo>
                  <a:lnTo>
                    <a:pt x="0" y="497"/>
                  </a:lnTo>
                  <a:lnTo>
                    <a:pt x="7" y="497"/>
                  </a:lnTo>
                  <a:lnTo>
                    <a:pt x="663" y="0"/>
                  </a:lnTo>
                  <a:lnTo>
                    <a:pt x="663" y="0"/>
                  </a:lnTo>
                  <a:close/>
                </a:path>
              </a:pathLst>
            </a:custGeom>
            <a:solidFill>
              <a:schemeClr val="accent5">
                <a:lumMod val="60000"/>
                <a:lumOff val="40000"/>
              </a:schemeClr>
            </a:solidFill>
            <a:ln>
              <a:solidFill>
                <a:schemeClr val="accent5">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7" name="Freeform 18">
              <a:extLst>
                <a:ext uri="{FF2B5EF4-FFF2-40B4-BE49-F238E27FC236}">
                  <a16:creationId xmlns:a16="http://schemas.microsoft.com/office/drawing/2014/main" id="{076E7CD8-3F33-43B5-8ADC-97E2DEB62DE3}"/>
                </a:ext>
              </a:extLst>
            </p:cNvPr>
            <p:cNvSpPr>
              <a:spLocks/>
            </p:cNvSpPr>
            <p:nvPr/>
          </p:nvSpPr>
          <p:spPr bwMode="auto">
            <a:xfrm>
              <a:off x="3271838" y="2889250"/>
              <a:ext cx="1041400" cy="788987"/>
            </a:xfrm>
            <a:custGeom>
              <a:avLst/>
              <a:gdLst>
                <a:gd name="T0" fmla="*/ 656 w 656"/>
                <a:gd name="T1" fmla="*/ 0 h 497"/>
                <a:gd name="T2" fmla="*/ 0 w 656"/>
                <a:gd name="T3" fmla="*/ 497 h 497"/>
                <a:gd name="T4" fmla="*/ 656 w 656"/>
                <a:gd name="T5" fmla="*/ 497 h 497"/>
                <a:gd name="T6" fmla="*/ 656 w 656"/>
                <a:gd name="T7" fmla="*/ 0 h 497"/>
              </a:gdLst>
              <a:ahLst/>
              <a:cxnLst>
                <a:cxn ang="0">
                  <a:pos x="T0" y="T1"/>
                </a:cxn>
                <a:cxn ang="0">
                  <a:pos x="T2" y="T3"/>
                </a:cxn>
                <a:cxn ang="0">
                  <a:pos x="T4" y="T5"/>
                </a:cxn>
                <a:cxn ang="0">
                  <a:pos x="T6" y="T7"/>
                </a:cxn>
              </a:cxnLst>
              <a:rect l="0" t="0" r="r" b="b"/>
              <a:pathLst>
                <a:path w="656" h="497">
                  <a:moveTo>
                    <a:pt x="656" y="0"/>
                  </a:moveTo>
                  <a:lnTo>
                    <a:pt x="0" y="497"/>
                  </a:lnTo>
                  <a:lnTo>
                    <a:pt x="656" y="497"/>
                  </a:lnTo>
                  <a:lnTo>
                    <a:pt x="656" y="0"/>
                  </a:lnTo>
                  <a:close/>
                </a:path>
              </a:pathLst>
            </a:custGeom>
            <a:solidFill>
              <a:schemeClr val="accent5"/>
            </a:solidFill>
            <a:ln>
              <a:solidFill>
                <a:schemeClr val="accent5"/>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39" name="Freeform 19">
              <a:extLst>
                <a:ext uri="{FF2B5EF4-FFF2-40B4-BE49-F238E27FC236}">
                  <a16:creationId xmlns:a16="http://schemas.microsoft.com/office/drawing/2014/main" id="{60AB7CBC-2856-4970-AED7-2351E0A5CC24}"/>
                </a:ext>
              </a:extLst>
            </p:cNvPr>
            <p:cNvSpPr>
              <a:spLocks/>
            </p:cNvSpPr>
            <p:nvPr/>
          </p:nvSpPr>
          <p:spPr bwMode="auto">
            <a:xfrm>
              <a:off x="4021138" y="3719513"/>
              <a:ext cx="11113" cy="11112"/>
            </a:xfrm>
            <a:custGeom>
              <a:avLst/>
              <a:gdLst>
                <a:gd name="T0" fmla="*/ 7 w 7"/>
                <a:gd name="T1" fmla="*/ 0 h 7"/>
                <a:gd name="T2" fmla="*/ 0 w 7"/>
                <a:gd name="T3" fmla="*/ 0 h 7"/>
                <a:gd name="T4" fmla="*/ 7 w 7"/>
                <a:gd name="T5" fmla="*/ 7 h 7"/>
                <a:gd name="T6" fmla="*/ 7 w 7"/>
                <a:gd name="T7" fmla="*/ 0 h 7"/>
              </a:gdLst>
              <a:ahLst/>
              <a:cxnLst>
                <a:cxn ang="0">
                  <a:pos x="T0" y="T1"/>
                </a:cxn>
                <a:cxn ang="0">
                  <a:pos x="T2" y="T3"/>
                </a:cxn>
                <a:cxn ang="0">
                  <a:pos x="T4" y="T5"/>
                </a:cxn>
                <a:cxn ang="0">
                  <a:pos x="T6" y="T7"/>
                </a:cxn>
              </a:cxnLst>
              <a:rect l="0" t="0" r="r" b="b"/>
              <a:pathLst>
                <a:path w="7" h="7">
                  <a:moveTo>
                    <a:pt x="7" y="0"/>
                  </a:moveTo>
                  <a:lnTo>
                    <a:pt x="0" y="0"/>
                  </a:lnTo>
                  <a:lnTo>
                    <a:pt x="7" y="7"/>
                  </a:lnTo>
                  <a:lnTo>
                    <a:pt x="7" y="0"/>
                  </a:lnTo>
                  <a:close/>
                </a:path>
              </a:pathLst>
            </a:custGeom>
            <a:solidFill>
              <a:srgbClr val="87878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1" name="Freeform 20">
              <a:extLst>
                <a:ext uri="{FF2B5EF4-FFF2-40B4-BE49-F238E27FC236}">
                  <a16:creationId xmlns:a16="http://schemas.microsoft.com/office/drawing/2014/main" id="{6A6A1FA2-0D8C-4B87-9320-B924669DFF7C}"/>
                </a:ext>
              </a:extLst>
            </p:cNvPr>
            <p:cNvSpPr>
              <a:spLocks/>
            </p:cNvSpPr>
            <p:nvPr/>
          </p:nvSpPr>
          <p:spPr bwMode="auto">
            <a:xfrm>
              <a:off x="4032250" y="3719513"/>
              <a:ext cx="812800" cy="892175"/>
            </a:xfrm>
            <a:custGeom>
              <a:avLst/>
              <a:gdLst>
                <a:gd name="T0" fmla="*/ 486 w 512"/>
                <a:gd name="T1" fmla="*/ 562 h 562"/>
                <a:gd name="T2" fmla="*/ 512 w 512"/>
                <a:gd name="T3" fmla="*/ 562 h 562"/>
                <a:gd name="T4" fmla="*/ 512 w 512"/>
                <a:gd name="T5" fmla="*/ 0 h 562"/>
                <a:gd name="T6" fmla="*/ 0 w 512"/>
                <a:gd name="T7" fmla="*/ 0 h 562"/>
                <a:gd name="T8" fmla="*/ 0 w 512"/>
                <a:gd name="T9" fmla="*/ 7 h 562"/>
                <a:gd name="T10" fmla="*/ 486 w 512"/>
                <a:gd name="T11" fmla="*/ 562 h 562"/>
              </a:gdLst>
              <a:ahLst/>
              <a:cxnLst>
                <a:cxn ang="0">
                  <a:pos x="T0" y="T1"/>
                </a:cxn>
                <a:cxn ang="0">
                  <a:pos x="T2" y="T3"/>
                </a:cxn>
                <a:cxn ang="0">
                  <a:pos x="T4" y="T5"/>
                </a:cxn>
                <a:cxn ang="0">
                  <a:pos x="T6" y="T7"/>
                </a:cxn>
                <a:cxn ang="0">
                  <a:pos x="T8" y="T9"/>
                </a:cxn>
                <a:cxn ang="0">
                  <a:pos x="T10" y="T11"/>
                </a:cxn>
              </a:cxnLst>
              <a:rect l="0" t="0" r="r" b="b"/>
              <a:pathLst>
                <a:path w="512" h="562">
                  <a:moveTo>
                    <a:pt x="486" y="562"/>
                  </a:moveTo>
                  <a:lnTo>
                    <a:pt x="512" y="562"/>
                  </a:lnTo>
                  <a:lnTo>
                    <a:pt x="512" y="0"/>
                  </a:lnTo>
                  <a:lnTo>
                    <a:pt x="0" y="0"/>
                  </a:lnTo>
                  <a:lnTo>
                    <a:pt x="0" y="7"/>
                  </a:lnTo>
                  <a:lnTo>
                    <a:pt x="486" y="562"/>
                  </a:lnTo>
                  <a:close/>
                </a:path>
              </a:pathLst>
            </a:custGeom>
            <a:solidFill>
              <a:schemeClr val="accent1"/>
            </a:solidFill>
            <a:ln>
              <a:solidFill>
                <a:schemeClr val="accent1"/>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2" name="Freeform 21">
              <a:extLst>
                <a:ext uri="{FF2B5EF4-FFF2-40B4-BE49-F238E27FC236}">
                  <a16:creationId xmlns:a16="http://schemas.microsoft.com/office/drawing/2014/main" id="{5CEE2433-3042-49F3-BBE2-4CF56ED8536D}"/>
                </a:ext>
              </a:extLst>
            </p:cNvPr>
            <p:cNvSpPr>
              <a:spLocks/>
            </p:cNvSpPr>
            <p:nvPr/>
          </p:nvSpPr>
          <p:spPr bwMode="auto">
            <a:xfrm>
              <a:off x="3260725" y="3719513"/>
              <a:ext cx="771525" cy="881062"/>
            </a:xfrm>
            <a:custGeom>
              <a:avLst/>
              <a:gdLst>
                <a:gd name="T0" fmla="*/ 479 w 486"/>
                <a:gd name="T1" fmla="*/ 0 h 555"/>
                <a:gd name="T2" fmla="*/ 0 w 486"/>
                <a:gd name="T3" fmla="*/ 0 h 555"/>
                <a:gd name="T4" fmla="*/ 0 w 486"/>
                <a:gd name="T5" fmla="*/ 555 h 555"/>
                <a:gd name="T6" fmla="*/ 486 w 486"/>
                <a:gd name="T7" fmla="*/ 7 h 555"/>
                <a:gd name="T8" fmla="*/ 479 w 486"/>
                <a:gd name="T9" fmla="*/ 0 h 555"/>
              </a:gdLst>
              <a:ahLst/>
              <a:cxnLst>
                <a:cxn ang="0">
                  <a:pos x="T0" y="T1"/>
                </a:cxn>
                <a:cxn ang="0">
                  <a:pos x="T2" y="T3"/>
                </a:cxn>
                <a:cxn ang="0">
                  <a:pos x="T4" y="T5"/>
                </a:cxn>
                <a:cxn ang="0">
                  <a:pos x="T6" y="T7"/>
                </a:cxn>
                <a:cxn ang="0">
                  <a:pos x="T8" y="T9"/>
                </a:cxn>
              </a:cxnLst>
              <a:rect l="0" t="0" r="r" b="b"/>
              <a:pathLst>
                <a:path w="486" h="555">
                  <a:moveTo>
                    <a:pt x="479" y="0"/>
                  </a:moveTo>
                  <a:lnTo>
                    <a:pt x="0" y="0"/>
                  </a:lnTo>
                  <a:lnTo>
                    <a:pt x="0" y="555"/>
                  </a:lnTo>
                  <a:lnTo>
                    <a:pt x="486" y="7"/>
                  </a:lnTo>
                  <a:lnTo>
                    <a:pt x="479" y="0"/>
                  </a:lnTo>
                  <a:close/>
                </a:path>
              </a:pathLst>
            </a:custGeom>
            <a:solidFill>
              <a:schemeClr val="accent1">
                <a:lumMod val="50000"/>
                <a:lumOff val="50000"/>
              </a:schemeClr>
            </a:solidFill>
            <a:ln>
              <a:solidFill>
                <a:schemeClr val="accent1">
                  <a:lumMod val="50000"/>
                  <a:lumOff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3" name="Freeform 22">
              <a:extLst>
                <a:ext uri="{FF2B5EF4-FFF2-40B4-BE49-F238E27FC236}">
                  <a16:creationId xmlns:a16="http://schemas.microsoft.com/office/drawing/2014/main" id="{7AB4D394-C599-4C36-AB74-8D656884E83B}"/>
                </a:ext>
              </a:extLst>
            </p:cNvPr>
            <p:cNvSpPr>
              <a:spLocks/>
            </p:cNvSpPr>
            <p:nvPr/>
          </p:nvSpPr>
          <p:spPr bwMode="auto">
            <a:xfrm>
              <a:off x="3260725" y="3730625"/>
              <a:ext cx="1543050" cy="881062"/>
            </a:xfrm>
            <a:custGeom>
              <a:avLst/>
              <a:gdLst>
                <a:gd name="T0" fmla="*/ 972 w 972"/>
                <a:gd name="T1" fmla="*/ 555 h 555"/>
                <a:gd name="T2" fmla="*/ 486 w 972"/>
                <a:gd name="T3" fmla="*/ 0 h 555"/>
                <a:gd name="T4" fmla="*/ 0 w 972"/>
                <a:gd name="T5" fmla="*/ 548 h 555"/>
                <a:gd name="T6" fmla="*/ 0 w 972"/>
                <a:gd name="T7" fmla="*/ 555 h 555"/>
                <a:gd name="T8" fmla="*/ 972 w 972"/>
                <a:gd name="T9" fmla="*/ 555 h 555"/>
              </a:gdLst>
              <a:ahLst/>
              <a:cxnLst>
                <a:cxn ang="0">
                  <a:pos x="T0" y="T1"/>
                </a:cxn>
                <a:cxn ang="0">
                  <a:pos x="T2" y="T3"/>
                </a:cxn>
                <a:cxn ang="0">
                  <a:pos x="T4" y="T5"/>
                </a:cxn>
                <a:cxn ang="0">
                  <a:pos x="T6" y="T7"/>
                </a:cxn>
                <a:cxn ang="0">
                  <a:pos x="T8" y="T9"/>
                </a:cxn>
              </a:cxnLst>
              <a:rect l="0" t="0" r="r" b="b"/>
              <a:pathLst>
                <a:path w="972" h="555">
                  <a:moveTo>
                    <a:pt x="972" y="555"/>
                  </a:moveTo>
                  <a:lnTo>
                    <a:pt x="486" y="0"/>
                  </a:lnTo>
                  <a:lnTo>
                    <a:pt x="0" y="548"/>
                  </a:lnTo>
                  <a:lnTo>
                    <a:pt x="0" y="555"/>
                  </a:lnTo>
                  <a:lnTo>
                    <a:pt x="972" y="555"/>
                  </a:lnTo>
                  <a:close/>
                </a:path>
              </a:pathLst>
            </a:custGeom>
            <a:solidFill>
              <a:schemeClr val="accent1">
                <a:lumMod val="75000"/>
                <a:lumOff val="25000"/>
              </a:schemeClr>
            </a:solidFill>
            <a:ln>
              <a:solidFill>
                <a:schemeClr val="accent1">
                  <a:lumMod val="75000"/>
                  <a:lumOff val="2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4" name="Freeform 23">
              <a:extLst>
                <a:ext uri="{FF2B5EF4-FFF2-40B4-BE49-F238E27FC236}">
                  <a16:creationId xmlns:a16="http://schemas.microsoft.com/office/drawing/2014/main" id="{7D49423A-42DD-4322-9BED-4BF9FB234FA3}"/>
                </a:ext>
              </a:extLst>
            </p:cNvPr>
            <p:cNvSpPr>
              <a:spLocks/>
            </p:cNvSpPr>
            <p:nvPr/>
          </p:nvSpPr>
          <p:spPr bwMode="auto">
            <a:xfrm>
              <a:off x="3260725" y="4652963"/>
              <a:ext cx="1052513" cy="1098550"/>
            </a:xfrm>
            <a:custGeom>
              <a:avLst/>
              <a:gdLst>
                <a:gd name="T0" fmla="*/ 0 w 663"/>
                <a:gd name="T1" fmla="*/ 0 h 692"/>
                <a:gd name="T2" fmla="*/ 0 w 663"/>
                <a:gd name="T3" fmla="*/ 692 h 692"/>
                <a:gd name="T4" fmla="*/ 7 w 663"/>
                <a:gd name="T5" fmla="*/ 692 h 692"/>
                <a:gd name="T6" fmla="*/ 663 w 663"/>
                <a:gd name="T7" fmla="*/ 0 h 692"/>
                <a:gd name="T8" fmla="*/ 0 w 663"/>
                <a:gd name="T9" fmla="*/ 0 h 692"/>
              </a:gdLst>
              <a:ahLst/>
              <a:cxnLst>
                <a:cxn ang="0">
                  <a:pos x="T0" y="T1"/>
                </a:cxn>
                <a:cxn ang="0">
                  <a:pos x="T2" y="T3"/>
                </a:cxn>
                <a:cxn ang="0">
                  <a:pos x="T4" y="T5"/>
                </a:cxn>
                <a:cxn ang="0">
                  <a:pos x="T6" y="T7"/>
                </a:cxn>
                <a:cxn ang="0">
                  <a:pos x="T8" y="T9"/>
                </a:cxn>
              </a:cxnLst>
              <a:rect l="0" t="0" r="r" b="b"/>
              <a:pathLst>
                <a:path w="663" h="692">
                  <a:moveTo>
                    <a:pt x="0" y="0"/>
                  </a:moveTo>
                  <a:lnTo>
                    <a:pt x="0" y="692"/>
                  </a:lnTo>
                  <a:lnTo>
                    <a:pt x="7" y="692"/>
                  </a:lnTo>
                  <a:lnTo>
                    <a:pt x="663" y="0"/>
                  </a:lnTo>
                  <a:lnTo>
                    <a:pt x="0" y="0"/>
                  </a:lnTo>
                  <a:close/>
                </a:path>
              </a:pathLst>
            </a:custGeom>
            <a:solidFill>
              <a:schemeClr val="accent4">
                <a:lumMod val="75000"/>
              </a:schemeClr>
            </a:solidFill>
            <a:ln>
              <a:solidFill>
                <a:schemeClr val="accent4">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45" name="Freeform 24">
              <a:extLst>
                <a:ext uri="{FF2B5EF4-FFF2-40B4-BE49-F238E27FC236}">
                  <a16:creationId xmlns:a16="http://schemas.microsoft.com/office/drawing/2014/main" id="{4F87860D-DFE4-47C5-9121-47BFA1A033BF}"/>
                </a:ext>
              </a:extLst>
            </p:cNvPr>
            <p:cNvSpPr>
              <a:spLocks/>
            </p:cNvSpPr>
            <p:nvPr/>
          </p:nvSpPr>
          <p:spPr bwMode="auto">
            <a:xfrm>
              <a:off x="3271838" y="4652963"/>
              <a:ext cx="1041400" cy="1098550"/>
            </a:xfrm>
            <a:custGeom>
              <a:avLst/>
              <a:gdLst>
                <a:gd name="T0" fmla="*/ 0 w 656"/>
                <a:gd name="T1" fmla="*/ 692 h 692"/>
                <a:gd name="T2" fmla="*/ 656 w 656"/>
                <a:gd name="T3" fmla="*/ 692 h 692"/>
                <a:gd name="T4" fmla="*/ 656 w 656"/>
                <a:gd name="T5" fmla="*/ 0 h 692"/>
                <a:gd name="T6" fmla="*/ 656 w 656"/>
                <a:gd name="T7" fmla="*/ 0 h 692"/>
                <a:gd name="T8" fmla="*/ 0 w 656"/>
                <a:gd name="T9" fmla="*/ 692 h 692"/>
              </a:gdLst>
              <a:ahLst/>
              <a:cxnLst>
                <a:cxn ang="0">
                  <a:pos x="T0" y="T1"/>
                </a:cxn>
                <a:cxn ang="0">
                  <a:pos x="T2" y="T3"/>
                </a:cxn>
                <a:cxn ang="0">
                  <a:pos x="T4" y="T5"/>
                </a:cxn>
                <a:cxn ang="0">
                  <a:pos x="T6" y="T7"/>
                </a:cxn>
                <a:cxn ang="0">
                  <a:pos x="T8" y="T9"/>
                </a:cxn>
              </a:cxnLst>
              <a:rect l="0" t="0" r="r" b="b"/>
              <a:pathLst>
                <a:path w="656" h="692">
                  <a:moveTo>
                    <a:pt x="0" y="692"/>
                  </a:moveTo>
                  <a:lnTo>
                    <a:pt x="656" y="692"/>
                  </a:lnTo>
                  <a:lnTo>
                    <a:pt x="656" y="0"/>
                  </a:lnTo>
                  <a:lnTo>
                    <a:pt x="656" y="0"/>
                  </a:lnTo>
                  <a:lnTo>
                    <a:pt x="0" y="692"/>
                  </a:lnTo>
                  <a:close/>
                </a:path>
              </a:pathLst>
            </a:custGeom>
            <a:solidFill>
              <a:schemeClr val="accent4">
                <a:lumMod val="50000"/>
              </a:schemeClr>
            </a:solidFill>
            <a:ln>
              <a:solidFill>
                <a:schemeClr val="accent4">
                  <a:lumMod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grpSp>
      <p:sp>
        <p:nvSpPr>
          <p:cNvPr id="47" name="TextBox 46">
            <a:extLst>
              <a:ext uri="{FF2B5EF4-FFF2-40B4-BE49-F238E27FC236}">
                <a16:creationId xmlns:a16="http://schemas.microsoft.com/office/drawing/2014/main" id="{F5A23ACC-6EB2-4C3E-B419-38FAB0F0080E}"/>
              </a:ext>
            </a:extLst>
          </p:cNvPr>
          <p:cNvSpPr txBox="1"/>
          <p:nvPr/>
        </p:nvSpPr>
        <p:spPr>
          <a:xfrm>
            <a:off x="6238427" y="1107299"/>
            <a:ext cx="5328593" cy="1997847"/>
          </a:xfrm>
          <a:prstGeom prst="rect">
            <a:avLst/>
          </a:prstGeom>
          <a:noFill/>
        </p:spPr>
        <p:txBody>
          <a:bodyPr wrap="square" rtlCol="0" anchor="b">
            <a:noAutofit/>
          </a:bodyPr>
          <a:lstStyle/>
          <a:p>
            <a:pPr marL="0" marR="0" lvl="0" indent="0" algn="l" defTabSz="1218987" rtl="0" eaLnBrk="1" fontAlgn="auto" latinLnBrk="0" hangingPunct="1">
              <a:lnSpc>
                <a:spcPct val="80000"/>
              </a:lnSpc>
              <a:spcBef>
                <a:spcPts val="0"/>
              </a:spcBef>
              <a:spcAft>
                <a:spcPts val="0"/>
              </a:spcAft>
              <a:buClrTx/>
              <a:buSzTx/>
              <a:buFontTx/>
              <a:buNone/>
              <a:tabLst/>
              <a:defRPr/>
            </a:pPr>
            <a:r>
              <a:rPr kumimoji="0" lang="en-IN" sz="6000" b="1" i="0" u="none" strike="noStrike" kern="1200" cap="none" spc="0" normalizeH="0" baseline="0" noProof="0" dirty="0">
                <a:ln>
                  <a:noFill/>
                </a:ln>
                <a:solidFill>
                  <a:prstClr val="white"/>
                </a:solidFill>
                <a:effectLst/>
                <a:uLnTx/>
                <a:uFillTx/>
                <a:latin typeface="Arial" panose="020B0604020202020204" pitchFamily="34" charset="0"/>
                <a:ea typeface="+mn-ea"/>
                <a:cs typeface="+mn-cs"/>
              </a:rPr>
              <a:t>Assess</a:t>
            </a:r>
          </a:p>
        </p:txBody>
      </p:sp>
    </p:spTree>
    <p:extLst>
      <p:ext uri="{BB962C8B-B14F-4D97-AF65-F5344CB8AC3E}">
        <p14:creationId xmlns:p14="http://schemas.microsoft.com/office/powerpoint/2010/main" val="254303089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Box 39">
            <a:extLst>
              <a:ext uri="{FF2B5EF4-FFF2-40B4-BE49-F238E27FC236}">
                <a16:creationId xmlns:a16="http://schemas.microsoft.com/office/drawing/2014/main" id="{91EAD7F9-F3CF-4C72-80F0-4673972552A2}"/>
              </a:ext>
            </a:extLst>
          </p:cNvPr>
          <p:cNvSpPr txBox="1"/>
          <p:nvPr/>
        </p:nvSpPr>
        <p:spPr>
          <a:xfrm>
            <a:off x="6238427" y="3298612"/>
            <a:ext cx="4392489" cy="584775"/>
          </a:xfrm>
          <a:prstGeom prst="rect">
            <a:avLst/>
          </a:prstGeom>
          <a:noFill/>
        </p:spPr>
        <p:txBody>
          <a:bodyPr wrap="square" rtlCol="0">
            <a:spAutoFit/>
          </a:bodyPr>
          <a:lstStyle/>
          <a:p>
            <a:pPr lvl="0"/>
            <a:r>
              <a:rPr lang="en-US" sz="1600" kern="0" dirty="0">
                <a:solidFill>
                  <a:prstClr val="white"/>
                </a:solidFill>
                <a:latin typeface="Arial" panose="020B0604020202020204" pitchFamily="34" charset="0"/>
                <a:cs typeface="Arial" pitchFamily="34" charset="0"/>
              </a:rPr>
              <a:t>Establish a mechanism to monitor and resolve long outstanding travel advances.</a:t>
            </a:r>
          </a:p>
        </p:txBody>
      </p:sp>
      <p:grpSp>
        <p:nvGrpSpPr>
          <p:cNvPr id="48" name="Group 47">
            <a:extLst>
              <a:ext uri="{FF2B5EF4-FFF2-40B4-BE49-F238E27FC236}">
                <a16:creationId xmlns:a16="http://schemas.microsoft.com/office/drawing/2014/main" id="{94AD2EC5-7876-4500-875D-39C97F994B2E}"/>
              </a:ext>
            </a:extLst>
          </p:cNvPr>
          <p:cNvGrpSpPr/>
          <p:nvPr/>
        </p:nvGrpSpPr>
        <p:grpSpPr>
          <a:xfrm>
            <a:off x="1449388" y="1047750"/>
            <a:ext cx="3406775" cy="4733926"/>
            <a:chOff x="1449388" y="1047750"/>
            <a:chExt cx="3406775" cy="4733926"/>
          </a:xfrm>
        </p:grpSpPr>
        <p:sp>
          <p:nvSpPr>
            <p:cNvPr id="6" name="Freeform 5">
              <a:extLst>
                <a:ext uri="{FF2B5EF4-FFF2-40B4-BE49-F238E27FC236}">
                  <a16:creationId xmlns:a16="http://schemas.microsoft.com/office/drawing/2014/main" id="{3E98E866-49B4-4293-96E9-5064A75C3DF7}"/>
                </a:ext>
              </a:extLst>
            </p:cNvPr>
            <p:cNvSpPr>
              <a:spLocks/>
            </p:cNvSpPr>
            <p:nvPr/>
          </p:nvSpPr>
          <p:spPr bwMode="auto">
            <a:xfrm>
              <a:off x="1665288" y="1047750"/>
              <a:ext cx="1425575" cy="908050"/>
            </a:xfrm>
            <a:custGeom>
              <a:avLst/>
              <a:gdLst>
                <a:gd name="T0" fmla="*/ 0 w 898"/>
                <a:gd name="T1" fmla="*/ 0 h 572"/>
                <a:gd name="T2" fmla="*/ 0 w 898"/>
                <a:gd name="T3" fmla="*/ 572 h 572"/>
                <a:gd name="T4" fmla="*/ 39 w 898"/>
                <a:gd name="T5" fmla="*/ 572 h 572"/>
                <a:gd name="T6" fmla="*/ 898 w 898"/>
                <a:gd name="T7" fmla="*/ 0 h 572"/>
                <a:gd name="T8" fmla="*/ 0 w 898"/>
                <a:gd name="T9" fmla="*/ 0 h 572"/>
              </a:gdLst>
              <a:ahLst/>
              <a:cxnLst>
                <a:cxn ang="0">
                  <a:pos x="T0" y="T1"/>
                </a:cxn>
                <a:cxn ang="0">
                  <a:pos x="T2" y="T3"/>
                </a:cxn>
                <a:cxn ang="0">
                  <a:pos x="T4" y="T5"/>
                </a:cxn>
                <a:cxn ang="0">
                  <a:pos x="T6" y="T7"/>
                </a:cxn>
                <a:cxn ang="0">
                  <a:pos x="T8" y="T9"/>
                </a:cxn>
              </a:cxnLst>
              <a:rect l="0" t="0" r="r" b="b"/>
              <a:pathLst>
                <a:path w="898" h="572">
                  <a:moveTo>
                    <a:pt x="0" y="0"/>
                  </a:moveTo>
                  <a:lnTo>
                    <a:pt x="0" y="572"/>
                  </a:lnTo>
                  <a:lnTo>
                    <a:pt x="39" y="572"/>
                  </a:lnTo>
                  <a:lnTo>
                    <a:pt x="898" y="0"/>
                  </a:lnTo>
                  <a:lnTo>
                    <a:pt x="0" y="0"/>
                  </a:lnTo>
                  <a:close/>
                </a:path>
              </a:pathLst>
            </a:custGeom>
            <a:solidFill>
              <a:schemeClr val="accent6">
                <a:lumMod val="75000"/>
              </a:schemeClr>
            </a:solidFill>
            <a:ln>
              <a:solidFill>
                <a:schemeClr val="accent6">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7" name="Freeform 6">
              <a:extLst>
                <a:ext uri="{FF2B5EF4-FFF2-40B4-BE49-F238E27FC236}">
                  <a16:creationId xmlns:a16="http://schemas.microsoft.com/office/drawing/2014/main" id="{FB9DD0E9-FC7E-46A8-A6BD-846388968128}"/>
                </a:ext>
              </a:extLst>
            </p:cNvPr>
            <p:cNvSpPr>
              <a:spLocks/>
            </p:cNvSpPr>
            <p:nvPr/>
          </p:nvSpPr>
          <p:spPr bwMode="auto">
            <a:xfrm>
              <a:off x="3122613" y="1047750"/>
              <a:ext cx="1393825" cy="908050"/>
            </a:xfrm>
            <a:custGeom>
              <a:avLst/>
              <a:gdLst>
                <a:gd name="T0" fmla="*/ 878 w 878"/>
                <a:gd name="T1" fmla="*/ 572 h 572"/>
                <a:gd name="T2" fmla="*/ 878 w 878"/>
                <a:gd name="T3" fmla="*/ 0 h 572"/>
                <a:gd name="T4" fmla="*/ 0 w 878"/>
                <a:gd name="T5" fmla="*/ 0 h 572"/>
                <a:gd name="T6" fmla="*/ 840 w 878"/>
                <a:gd name="T7" fmla="*/ 572 h 572"/>
                <a:gd name="T8" fmla="*/ 878 w 878"/>
                <a:gd name="T9" fmla="*/ 572 h 572"/>
              </a:gdLst>
              <a:ahLst/>
              <a:cxnLst>
                <a:cxn ang="0">
                  <a:pos x="T0" y="T1"/>
                </a:cxn>
                <a:cxn ang="0">
                  <a:pos x="T2" y="T3"/>
                </a:cxn>
                <a:cxn ang="0">
                  <a:pos x="T4" y="T5"/>
                </a:cxn>
                <a:cxn ang="0">
                  <a:pos x="T6" y="T7"/>
                </a:cxn>
                <a:cxn ang="0">
                  <a:pos x="T8" y="T9"/>
                </a:cxn>
              </a:cxnLst>
              <a:rect l="0" t="0" r="r" b="b"/>
              <a:pathLst>
                <a:path w="878" h="572">
                  <a:moveTo>
                    <a:pt x="878" y="572"/>
                  </a:moveTo>
                  <a:lnTo>
                    <a:pt x="878" y="0"/>
                  </a:lnTo>
                  <a:lnTo>
                    <a:pt x="0" y="0"/>
                  </a:lnTo>
                  <a:lnTo>
                    <a:pt x="840" y="572"/>
                  </a:lnTo>
                  <a:lnTo>
                    <a:pt x="878" y="572"/>
                  </a:lnTo>
                  <a:close/>
                </a:path>
              </a:pathLst>
            </a:custGeom>
            <a:solidFill>
              <a:schemeClr val="accent6">
                <a:lumMod val="60000"/>
                <a:lumOff val="40000"/>
              </a:schemeClr>
            </a:solidFill>
            <a:ln>
              <a:solidFill>
                <a:schemeClr val="accent6">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 name="Freeform 7">
              <a:extLst>
                <a:ext uri="{FF2B5EF4-FFF2-40B4-BE49-F238E27FC236}">
                  <a16:creationId xmlns:a16="http://schemas.microsoft.com/office/drawing/2014/main" id="{6995CEEC-661C-4B35-9DFF-5C56081B95F3}"/>
                </a:ext>
              </a:extLst>
            </p:cNvPr>
            <p:cNvSpPr>
              <a:spLocks/>
            </p:cNvSpPr>
            <p:nvPr/>
          </p:nvSpPr>
          <p:spPr bwMode="auto">
            <a:xfrm>
              <a:off x="1727200" y="1047750"/>
              <a:ext cx="2728913" cy="908050"/>
            </a:xfrm>
            <a:custGeom>
              <a:avLst/>
              <a:gdLst>
                <a:gd name="T0" fmla="*/ 879 w 1719"/>
                <a:gd name="T1" fmla="*/ 0 h 572"/>
                <a:gd name="T2" fmla="*/ 859 w 1719"/>
                <a:gd name="T3" fmla="*/ 0 h 572"/>
                <a:gd name="T4" fmla="*/ 0 w 1719"/>
                <a:gd name="T5" fmla="*/ 572 h 572"/>
                <a:gd name="T6" fmla="*/ 1719 w 1719"/>
                <a:gd name="T7" fmla="*/ 572 h 572"/>
                <a:gd name="T8" fmla="*/ 879 w 1719"/>
                <a:gd name="T9" fmla="*/ 0 h 572"/>
              </a:gdLst>
              <a:ahLst/>
              <a:cxnLst>
                <a:cxn ang="0">
                  <a:pos x="T0" y="T1"/>
                </a:cxn>
                <a:cxn ang="0">
                  <a:pos x="T2" y="T3"/>
                </a:cxn>
                <a:cxn ang="0">
                  <a:pos x="T4" y="T5"/>
                </a:cxn>
                <a:cxn ang="0">
                  <a:pos x="T6" y="T7"/>
                </a:cxn>
                <a:cxn ang="0">
                  <a:pos x="T8" y="T9"/>
                </a:cxn>
              </a:cxnLst>
              <a:rect l="0" t="0" r="r" b="b"/>
              <a:pathLst>
                <a:path w="1719" h="572">
                  <a:moveTo>
                    <a:pt x="879" y="0"/>
                  </a:moveTo>
                  <a:lnTo>
                    <a:pt x="859" y="0"/>
                  </a:lnTo>
                  <a:lnTo>
                    <a:pt x="0" y="572"/>
                  </a:lnTo>
                  <a:lnTo>
                    <a:pt x="1719" y="572"/>
                  </a:lnTo>
                  <a:lnTo>
                    <a:pt x="879" y="0"/>
                  </a:lnTo>
                  <a:close/>
                </a:path>
              </a:pathLst>
            </a:custGeom>
            <a:solidFill>
              <a:schemeClr val="accent6"/>
            </a:solidFill>
            <a:ln>
              <a:solidFill>
                <a:schemeClr val="accent6"/>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 name="Freeform 8">
              <a:extLst>
                <a:ext uri="{FF2B5EF4-FFF2-40B4-BE49-F238E27FC236}">
                  <a16:creationId xmlns:a16="http://schemas.microsoft.com/office/drawing/2014/main" id="{E3F57E64-BCFA-4A72-A7C4-3EFB206050A7}"/>
                </a:ext>
              </a:extLst>
            </p:cNvPr>
            <p:cNvSpPr>
              <a:spLocks/>
            </p:cNvSpPr>
            <p:nvPr/>
          </p:nvSpPr>
          <p:spPr bwMode="auto">
            <a:xfrm>
              <a:off x="2722563" y="2640013"/>
              <a:ext cx="9525" cy="0"/>
            </a:xfrm>
            <a:custGeom>
              <a:avLst/>
              <a:gdLst>
                <a:gd name="T0" fmla="*/ 0 w 6"/>
                <a:gd name="T1" fmla="*/ 6 w 6"/>
                <a:gd name="T2" fmla="*/ 0 w 6"/>
                <a:gd name="T3" fmla="*/ 0 w 6"/>
              </a:gdLst>
              <a:ahLst/>
              <a:cxnLst>
                <a:cxn ang="0">
                  <a:pos x="T0" y="0"/>
                </a:cxn>
                <a:cxn ang="0">
                  <a:pos x="T1" y="0"/>
                </a:cxn>
                <a:cxn ang="0">
                  <a:pos x="T2" y="0"/>
                </a:cxn>
                <a:cxn ang="0">
                  <a:pos x="T3" y="0"/>
                </a:cxn>
              </a:cxnLst>
              <a:rect l="0" t="0" r="r" b="b"/>
              <a:pathLst>
                <a:path w="6">
                  <a:moveTo>
                    <a:pt x="0" y="0"/>
                  </a:moveTo>
                  <a:lnTo>
                    <a:pt x="6" y="0"/>
                  </a:lnTo>
                  <a:lnTo>
                    <a:pt x="0" y="0"/>
                  </a:lnTo>
                  <a:lnTo>
                    <a:pt x="0" y="0"/>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0" name="Freeform 9">
              <a:extLst>
                <a:ext uri="{FF2B5EF4-FFF2-40B4-BE49-F238E27FC236}">
                  <a16:creationId xmlns:a16="http://schemas.microsoft.com/office/drawing/2014/main" id="{6A0026C7-F8BB-4F84-B9BD-92B330EF34A8}"/>
                </a:ext>
              </a:extLst>
            </p:cNvPr>
            <p:cNvSpPr>
              <a:spLocks/>
            </p:cNvSpPr>
            <p:nvPr/>
          </p:nvSpPr>
          <p:spPr bwMode="auto">
            <a:xfrm>
              <a:off x="1665288" y="1985963"/>
              <a:ext cx="1057275" cy="654050"/>
            </a:xfrm>
            <a:custGeom>
              <a:avLst/>
              <a:gdLst>
                <a:gd name="T0" fmla="*/ 666 w 666"/>
                <a:gd name="T1" fmla="*/ 0 h 412"/>
                <a:gd name="T2" fmla="*/ 0 w 666"/>
                <a:gd name="T3" fmla="*/ 0 h 412"/>
                <a:gd name="T4" fmla="*/ 0 w 666"/>
                <a:gd name="T5" fmla="*/ 123 h 412"/>
                <a:gd name="T6" fmla="*/ 666 w 666"/>
                <a:gd name="T7" fmla="*/ 412 h 412"/>
                <a:gd name="T8" fmla="*/ 666 w 666"/>
                <a:gd name="T9" fmla="*/ 0 h 412"/>
              </a:gdLst>
              <a:ahLst/>
              <a:cxnLst>
                <a:cxn ang="0">
                  <a:pos x="T0" y="T1"/>
                </a:cxn>
                <a:cxn ang="0">
                  <a:pos x="T2" y="T3"/>
                </a:cxn>
                <a:cxn ang="0">
                  <a:pos x="T4" y="T5"/>
                </a:cxn>
                <a:cxn ang="0">
                  <a:pos x="T6" y="T7"/>
                </a:cxn>
                <a:cxn ang="0">
                  <a:pos x="T8" y="T9"/>
                </a:cxn>
              </a:cxnLst>
              <a:rect l="0" t="0" r="r" b="b"/>
              <a:pathLst>
                <a:path w="666" h="412">
                  <a:moveTo>
                    <a:pt x="666" y="0"/>
                  </a:moveTo>
                  <a:lnTo>
                    <a:pt x="0" y="0"/>
                  </a:lnTo>
                  <a:lnTo>
                    <a:pt x="0" y="123"/>
                  </a:lnTo>
                  <a:lnTo>
                    <a:pt x="666" y="412"/>
                  </a:lnTo>
                  <a:lnTo>
                    <a:pt x="666" y="0"/>
                  </a:lnTo>
                  <a:close/>
                </a:path>
              </a:pathLst>
            </a:custGeom>
            <a:solidFill>
              <a:schemeClr val="accent2">
                <a:lumMod val="60000"/>
                <a:lumOff val="40000"/>
              </a:schemeClr>
            </a:solidFill>
            <a:ln>
              <a:solidFill>
                <a:schemeClr val="accent2">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1" name="Freeform 10">
              <a:extLst>
                <a:ext uri="{FF2B5EF4-FFF2-40B4-BE49-F238E27FC236}">
                  <a16:creationId xmlns:a16="http://schemas.microsoft.com/office/drawing/2014/main" id="{A812785C-F304-47DD-ABB3-66E3CAEACB0F}"/>
                </a:ext>
              </a:extLst>
            </p:cNvPr>
            <p:cNvSpPr>
              <a:spLocks/>
            </p:cNvSpPr>
            <p:nvPr/>
          </p:nvSpPr>
          <p:spPr bwMode="auto">
            <a:xfrm>
              <a:off x="1665288" y="2181225"/>
              <a:ext cx="1057275" cy="1162050"/>
            </a:xfrm>
            <a:custGeom>
              <a:avLst/>
              <a:gdLst>
                <a:gd name="T0" fmla="*/ 0 w 666"/>
                <a:gd name="T1" fmla="*/ 0 h 732"/>
                <a:gd name="T2" fmla="*/ 0 w 666"/>
                <a:gd name="T3" fmla="*/ 726 h 732"/>
                <a:gd name="T4" fmla="*/ 0 w 666"/>
                <a:gd name="T5" fmla="*/ 732 h 732"/>
                <a:gd name="T6" fmla="*/ 666 w 666"/>
                <a:gd name="T7" fmla="*/ 289 h 732"/>
                <a:gd name="T8" fmla="*/ 666 w 666"/>
                <a:gd name="T9" fmla="*/ 289 h 732"/>
                <a:gd name="T10" fmla="*/ 0 w 666"/>
                <a:gd name="T11" fmla="*/ 0 h 732"/>
              </a:gdLst>
              <a:ahLst/>
              <a:cxnLst>
                <a:cxn ang="0">
                  <a:pos x="T0" y="T1"/>
                </a:cxn>
                <a:cxn ang="0">
                  <a:pos x="T2" y="T3"/>
                </a:cxn>
                <a:cxn ang="0">
                  <a:pos x="T4" y="T5"/>
                </a:cxn>
                <a:cxn ang="0">
                  <a:pos x="T6" y="T7"/>
                </a:cxn>
                <a:cxn ang="0">
                  <a:pos x="T8" y="T9"/>
                </a:cxn>
                <a:cxn ang="0">
                  <a:pos x="T10" y="T11"/>
                </a:cxn>
              </a:cxnLst>
              <a:rect l="0" t="0" r="r" b="b"/>
              <a:pathLst>
                <a:path w="666" h="732">
                  <a:moveTo>
                    <a:pt x="0" y="0"/>
                  </a:moveTo>
                  <a:lnTo>
                    <a:pt x="0" y="726"/>
                  </a:lnTo>
                  <a:lnTo>
                    <a:pt x="0" y="732"/>
                  </a:lnTo>
                  <a:lnTo>
                    <a:pt x="666" y="289"/>
                  </a:lnTo>
                  <a:lnTo>
                    <a:pt x="666" y="289"/>
                  </a:lnTo>
                  <a:lnTo>
                    <a:pt x="0" y="0"/>
                  </a:lnTo>
                  <a:close/>
                </a:path>
              </a:pathLst>
            </a:custGeom>
            <a:solidFill>
              <a:schemeClr val="accent2"/>
            </a:solidFill>
            <a:ln>
              <a:solidFill>
                <a:schemeClr val="accent2"/>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2" name="Freeform 11">
              <a:extLst>
                <a:ext uri="{FF2B5EF4-FFF2-40B4-BE49-F238E27FC236}">
                  <a16:creationId xmlns:a16="http://schemas.microsoft.com/office/drawing/2014/main" id="{7A573D77-FCA0-422E-8769-0E1177EC5D05}"/>
                </a:ext>
              </a:extLst>
            </p:cNvPr>
            <p:cNvSpPr>
              <a:spLocks/>
            </p:cNvSpPr>
            <p:nvPr/>
          </p:nvSpPr>
          <p:spPr bwMode="auto">
            <a:xfrm>
              <a:off x="2722563" y="2649538"/>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3" name="Freeform 12">
              <a:extLst>
                <a:ext uri="{FF2B5EF4-FFF2-40B4-BE49-F238E27FC236}">
                  <a16:creationId xmlns:a16="http://schemas.microsoft.com/office/drawing/2014/main" id="{BEFD04C1-4397-4528-83A0-50B09FBF5A5E}"/>
                </a:ext>
              </a:extLst>
            </p:cNvPr>
            <p:cNvSpPr>
              <a:spLocks/>
            </p:cNvSpPr>
            <p:nvPr/>
          </p:nvSpPr>
          <p:spPr bwMode="auto">
            <a:xfrm>
              <a:off x="1665288" y="2640013"/>
              <a:ext cx="1057275" cy="1131888"/>
            </a:xfrm>
            <a:custGeom>
              <a:avLst/>
              <a:gdLst>
                <a:gd name="T0" fmla="*/ 48 w 103"/>
                <a:gd name="T1" fmla="*/ 111 h 111"/>
                <a:gd name="T2" fmla="*/ 103 w 103"/>
                <a:gd name="T3" fmla="*/ 89 h 111"/>
                <a:gd name="T4" fmla="*/ 103 w 103"/>
                <a:gd name="T5" fmla="*/ 1 h 111"/>
                <a:gd name="T6" fmla="*/ 103 w 103"/>
                <a:gd name="T7" fmla="*/ 1 h 111"/>
                <a:gd name="T8" fmla="*/ 103 w 103"/>
                <a:gd name="T9" fmla="*/ 0 h 111"/>
                <a:gd name="T10" fmla="*/ 0 w 103"/>
                <a:gd name="T11" fmla="*/ 69 h 111"/>
                <a:gd name="T12" fmla="*/ 48 w 103"/>
                <a:gd name="T13" fmla="*/ 111 h 111"/>
              </a:gdLst>
              <a:ahLst/>
              <a:cxnLst>
                <a:cxn ang="0">
                  <a:pos x="T0" y="T1"/>
                </a:cxn>
                <a:cxn ang="0">
                  <a:pos x="T2" y="T3"/>
                </a:cxn>
                <a:cxn ang="0">
                  <a:pos x="T4" y="T5"/>
                </a:cxn>
                <a:cxn ang="0">
                  <a:pos x="T6" y="T7"/>
                </a:cxn>
                <a:cxn ang="0">
                  <a:pos x="T8" y="T9"/>
                </a:cxn>
                <a:cxn ang="0">
                  <a:pos x="T10" y="T11"/>
                </a:cxn>
                <a:cxn ang="0">
                  <a:pos x="T12" y="T13"/>
                </a:cxn>
              </a:cxnLst>
              <a:rect l="0" t="0" r="r" b="b"/>
              <a:pathLst>
                <a:path w="103" h="111">
                  <a:moveTo>
                    <a:pt x="48" y="111"/>
                  </a:moveTo>
                  <a:cubicBezTo>
                    <a:pt x="68" y="99"/>
                    <a:pt x="86" y="92"/>
                    <a:pt x="103" y="89"/>
                  </a:cubicBezTo>
                  <a:cubicBezTo>
                    <a:pt x="103" y="1"/>
                    <a:pt x="103" y="1"/>
                    <a:pt x="103" y="1"/>
                  </a:cubicBezTo>
                  <a:cubicBezTo>
                    <a:pt x="103" y="1"/>
                    <a:pt x="103" y="1"/>
                    <a:pt x="103" y="1"/>
                  </a:cubicBezTo>
                  <a:cubicBezTo>
                    <a:pt x="103" y="0"/>
                    <a:pt x="103" y="0"/>
                    <a:pt x="103" y="0"/>
                  </a:cubicBezTo>
                  <a:cubicBezTo>
                    <a:pt x="0" y="69"/>
                    <a:pt x="0" y="69"/>
                    <a:pt x="0" y="69"/>
                  </a:cubicBezTo>
                  <a:lnTo>
                    <a:pt x="48" y="111"/>
                  </a:lnTo>
                  <a:close/>
                </a:path>
              </a:pathLst>
            </a:custGeom>
            <a:solidFill>
              <a:schemeClr val="accent2">
                <a:lumMod val="75000"/>
              </a:schemeClr>
            </a:solidFill>
            <a:ln>
              <a:solidFill>
                <a:schemeClr val="accent2">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4" name="Freeform 13">
              <a:extLst>
                <a:ext uri="{FF2B5EF4-FFF2-40B4-BE49-F238E27FC236}">
                  <a16:creationId xmlns:a16="http://schemas.microsoft.com/office/drawing/2014/main" id="{EFE749AF-D6F1-4835-8B33-7FD9DA65D925}"/>
                </a:ext>
              </a:extLst>
            </p:cNvPr>
            <p:cNvSpPr>
              <a:spLocks/>
            </p:cNvSpPr>
            <p:nvPr/>
          </p:nvSpPr>
          <p:spPr bwMode="auto">
            <a:xfrm>
              <a:off x="1449388" y="4700588"/>
              <a:ext cx="1273175" cy="1009650"/>
            </a:xfrm>
            <a:custGeom>
              <a:avLst/>
              <a:gdLst>
                <a:gd name="T0" fmla="*/ 124 w 124"/>
                <a:gd name="T1" fmla="*/ 99 h 99"/>
                <a:gd name="T2" fmla="*/ 124 w 124"/>
                <a:gd name="T3" fmla="*/ 0 h 99"/>
                <a:gd name="T4" fmla="*/ 0 w 124"/>
                <a:gd name="T5" fmla="*/ 34 h 99"/>
                <a:gd name="T6" fmla="*/ 124 w 124"/>
                <a:gd name="T7" fmla="*/ 99 h 99"/>
              </a:gdLst>
              <a:ahLst/>
              <a:cxnLst>
                <a:cxn ang="0">
                  <a:pos x="T0" y="T1"/>
                </a:cxn>
                <a:cxn ang="0">
                  <a:pos x="T2" y="T3"/>
                </a:cxn>
                <a:cxn ang="0">
                  <a:pos x="T4" y="T5"/>
                </a:cxn>
                <a:cxn ang="0">
                  <a:pos x="T6" y="T7"/>
                </a:cxn>
              </a:cxnLst>
              <a:rect l="0" t="0" r="r" b="b"/>
              <a:pathLst>
                <a:path w="124" h="99">
                  <a:moveTo>
                    <a:pt x="124" y="99"/>
                  </a:moveTo>
                  <a:cubicBezTo>
                    <a:pt x="124" y="0"/>
                    <a:pt x="124" y="0"/>
                    <a:pt x="124" y="0"/>
                  </a:cubicBezTo>
                  <a:cubicBezTo>
                    <a:pt x="0" y="34"/>
                    <a:pt x="0" y="34"/>
                    <a:pt x="0" y="34"/>
                  </a:cubicBezTo>
                  <a:cubicBezTo>
                    <a:pt x="3" y="37"/>
                    <a:pt x="46" y="84"/>
                    <a:pt x="124" y="99"/>
                  </a:cubicBezTo>
                  <a:close/>
                </a:path>
              </a:pathLst>
            </a:custGeom>
            <a:solidFill>
              <a:schemeClr val="accent4"/>
            </a:solidFill>
            <a:ln>
              <a:solidFill>
                <a:schemeClr val="accent4"/>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5" name="Freeform 14">
              <a:extLst>
                <a:ext uri="{FF2B5EF4-FFF2-40B4-BE49-F238E27FC236}">
                  <a16:creationId xmlns:a16="http://schemas.microsoft.com/office/drawing/2014/main" id="{19B1526D-96BE-435E-855B-5C50F6EB130D}"/>
                </a:ext>
              </a:extLst>
            </p:cNvPr>
            <p:cNvSpPr>
              <a:spLocks/>
            </p:cNvSpPr>
            <p:nvPr/>
          </p:nvSpPr>
          <p:spPr bwMode="auto">
            <a:xfrm>
              <a:off x="1449388" y="4271963"/>
              <a:ext cx="1273175" cy="776288"/>
            </a:xfrm>
            <a:custGeom>
              <a:avLst/>
              <a:gdLst>
                <a:gd name="T0" fmla="*/ 53 w 124"/>
                <a:gd name="T1" fmla="*/ 0 h 76"/>
                <a:gd name="T2" fmla="*/ 0 w 124"/>
                <a:gd name="T3" fmla="*/ 76 h 76"/>
                <a:gd name="T4" fmla="*/ 0 w 124"/>
                <a:gd name="T5" fmla="*/ 76 h 76"/>
                <a:gd name="T6" fmla="*/ 124 w 124"/>
                <a:gd name="T7" fmla="*/ 42 h 76"/>
                <a:gd name="T8" fmla="*/ 124 w 124"/>
                <a:gd name="T9" fmla="*/ 42 h 76"/>
                <a:gd name="T10" fmla="*/ 53 w 124"/>
                <a:gd name="T11" fmla="*/ 0 h 76"/>
              </a:gdLst>
              <a:ahLst/>
              <a:cxnLst>
                <a:cxn ang="0">
                  <a:pos x="T0" y="T1"/>
                </a:cxn>
                <a:cxn ang="0">
                  <a:pos x="T2" y="T3"/>
                </a:cxn>
                <a:cxn ang="0">
                  <a:pos x="T4" y="T5"/>
                </a:cxn>
                <a:cxn ang="0">
                  <a:pos x="T6" y="T7"/>
                </a:cxn>
                <a:cxn ang="0">
                  <a:pos x="T8" y="T9"/>
                </a:cxn>
                <a:cxn ang="0">
                  <a:pos x="T10" y="T11"/>
                </a:cxn>
              </a:cxnLst>
              <a:rect l="0" t="0" r="r" b="b"/>
              <a:pathLst>
                <a:path w="124" h="76">
                  <a:moveTo>
                    <a:pt x="53" y="0"/>
                  </a:moveTo>
                  <a:cubicBezTo>
                    <a:pt x="0" y="76"/>
                    <a:pt x="0" y="76"/>
                    <a:pt x="0" y="76"/>
                  </a:cubicBezTo>
                  <a:cubicBezTo>
                    <a:pt x="0" y="76"/>
                    <a:pt x="0" y="76"/>
                    <a:pt x="0" y="76"/>
                  </a:cubicBezTo>
                  <a:cubicBezTo>
                    <a:pt x="124" y="42"/>
                    <a:pt x="124" y="42"/>
                    <a:pt x="124" y="42"/>
                  </a:cubicBezTo>
                  <a:cubicBezTo>
                    <a:pt x="124" y="42"/>
                    <a:pt x="124" y="42"/>
                    <a:pt x="124" y="42"/>
                  </a:cubicBezTo>
                  <a:cubicBezTo>
                    <a:pt x="85" y="29"/>
                    <a:pt x="53" y="0"/>
                    <a:pt x="53" y="0"/>
                  </a:cubicBezTo>
                  <a:close/>
                </a:path>
              </a:pathLst>
            </a:custGeom>
            <a:solidFill>
              <a:schemeClr val="accent4">
                <a:lumMod val="75000"/>
              </a:schemeClr>
            </a:solidFill>
            <a:ln>
              <a:solidFill>
                <a:schemeClr val="accent4">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6" name="Freeform 15">
              <a:extLst>
                <a:ext uri="{FF2B5EF4-FFF2-40B4-BE49-F238E27FC236}">
                  <a16:creationId xmlns:a16="http://schemas.microsoft.com/office/drawing/2014/main" id="{E1BFB1CE-387F-4340-92B4-7985F7CEB1B1}"/>
                </a:ext>
              </a:extLst>
            </p:cNvPr>
            <p:cNvSpPr>
              <a:spLocks/>
            </p:cNvSpPr>
            <p:nvPr/>
          </p:nvSpPr>
          <p:spPr bwMode="auto">
            <a:xfrm>
              <a:off x="3727450" y="2935288"/>
              <a:ext cx="1128713" cy="1235075"/>
            </a:xfrm>
            <a:custGeom>
              <a:avLst/>
              <a:gdLst>
                <a:gd name="T0" fmla="*/ 89 w 110"/>
                <a:gd name="T1" fmla="*/ 45 h 121"/>
                <a:gd name="T2" fmla="*/ 45 w 110"/>
                <a:gd name="T3" fmla="*/ 0 h 121"/>
                <a:gd name="T4" fmla="*/ 45 w 110"/>
                <a:gd name="T5" fmla="*/ 0 h 121"/>
                <a:gd name="T6" fmla="*/ 0 w 110"/>
                <a:gd name="T7" fmla="*/ 120 h 121"/>
                <a:gd name="T8" fmla="*/ 0 w 110"/>
                <a:gd name="T9" fmla="*/ 121 h 121"/>
                <a:gd name="T10" fmla="*/ 108 w 110"/>
                <a:gd name="T11" fmla="*/ 121 h 121"/>
                <a:gd name="T12" fmla="*/ 89 w 110"/>
                <a:gd name="T13" fmla="*/ 45 h 121"/>
              </a:gdLst>
              <a:ahLst/>
              <a:cxnLst>
                <a:cxn ang="0">
                  <a:pos x="T0" y="T1"/>
                </a:cxn>
                <a:cxn ang="0">
                  <a:pos x="T2" y="T3"/>
                </a:cxn>
                <a:cxn ang="0">
                  <a:pos x="T4" y="T5"/>
                </a:cxn>
                <a:cxn ang="0">
                  <a:pos x="T6" y="T7"/>
                </a:cxn>
                <a:cxn ang="0">
                  <a:pos x="T8" y="T9"/>
                </a:cxn>
                <a:cxn ang="0">
                  <a:pos x="T10" y="T11"/>
                </a:cxn>
                <a:cxn ang="0">
                  <a:pos x="T12" y="T13"/>
                </a:cxn>
              </a:cxnLst>
              <a:rect l="0" t="0" r="r" b="b"/>
              <a:pathLst>
                <a:path w="110" h="121">
                  <a:moveTo>
                    <a:pt x="89" y="45"/>
                  </a:moveTo>
                  <a:cubicBezTo>
                    <a:pt x="76" y="26"/>
                    <a:pt x="61" y="11"/>
                    <a:pt x="45" y="0"/>
                  </a:cubicBezTo>
                  <a:cubicBezTo>
                    <a:pt x="45" y="0"/>
                    <a:pt x="45" y="0"/>
                    <a:pt x="45" y="0"/>
                  </a:cubicBezTo>
                  <a:cubicBezTo>
                    <a:pt x="0" y="120"/>
                    <a:pt x="0" y="120"/>
                    <a:pt x="0" y="120"/>
                  </a:cubicBezTo>
                  <a:cubicBezTo>
                    <a:pt x="0" y="120"/>
                    <a:pt x="0" y="121"/>
                    <a:pt x="0" y="121"/>
                  </a:cubicBezTo>
                  <a:cubicBezTo>
                    <a:pt x="108" y="121"/>
                    <a:pt x="108" y="121"/>
                    <a:pt x="108" y="121"/>
                  </a:cubicBezTo>
                  <a:cubicBezTo>
                    <a:pt x="110" y="95"/>
                    <a:pt x="105" y="69"/>
                    <a:pt x="89" y="45"/>
                  </a:cubicBezTo>
                  <a:close/>
                </a:path>
              </a:pathLst>
            </a:custGeom>
            <a:solidFill>
              <a:schemeClr val="accent3"/>
            </a:solidFill>
            <a:ln>
              <a:solidFill>
                <a:schemeClr val="accent3"/>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7" name="Freeform 16">
              <a:extLst>
                <a:ext uri="{FF2B5EF4-FFF2-40B4-BE49-F238E27FC236}">
                  <a16:creationId xmlns:a16="http://schemas.microsoft.com/office/drawing/2014/main" id="{280166D3-C8BB-4D3A-ABD5-AC7683A4D72F}"/>
                </a:ext>
              </a:extLst>
            </p:cNvPr>
            <p:cNvSpPr>
              <a:spLocks/>
            </p:cNvSpPr>
            <p:nvPr/>
          </p:nvSpPr>
          <p:spPr bwMode="auto">
            <a:xfrm>
              <a:off x="2762250" y="2935288"/>
              <a:ext cx="1427163" cy="1223963"/>
            </a:xfrm>
            <a:custGeom>
              <a:avLst/>
              <a:gdLst>
                <a:gd name="T0" fmla="*/ 0 w 139"/>
                <a:gd name="T1" fmla="*/ 59 h 120"/>
                <a:gd name="T2" fmla="*/ 84 w 139"/>
                <a:gd name="T3" fmla="*/ 84 h 120"/>
                <a:gd name="T4" fmla="*/ 94 w 139"/>
                <a:gd name="T5" fmla="*/ 120 h 120"/>
                <a:gd name="T6" fmla="*/ 139 w 139"/>
                <a:gd name="T7" fmla="*/ 0 h 120"/>
                <a:gd name="T8" fmla="*/ 0 w 139"/>
                <a:gd name="T9" fmla="*/ 59 h 120"/>
              </a:gdLst>
              <a:ahLst/>
              <a:cxnLst>
                <a:cxn ang="0">
                  <a:pos x="T0" y="T1"/>
                </a:cxn>
                <a:cxn ang="0">
                  <a:pos x="T2" y="T3"/>
                </a:cxn>
                <a:cxn ang="0">
                  <a:pos x="T4" y="T5"/>
                </a:cxn>
                <a:cxn ang="0">
                  <a:pos x="T6" y="T7"/>
                </a:cxn>
                <a:cxn ang="0">
                  <a:pos x="T8" y="T9"/>
                </a:cxn>
              </a:cxnLst>
              <a:rect l="0" t="0" r="r" b="b"/>
              <a:pathLst>
                <a:path w="139" h="120">
                  <a:moveTo>
                    <a:pt x="0" y="59"/>
                  </a:moveTo>
                  <a:cubicBezTo>
                    <a:pt x="43" y="52"/>
                    <a:pt x="73" y="72"/>
                    <a:pt x="84" y="84"/>
                  </a:cubicBezTo>
                  <a:cubicBezTo>
                    <a:pt x="91" y="91"/>
                    <a:pt x="95" y="105"/>
                    <a:pt x="94" y="120"/>
                  </a:cubicBezTo>
                  <a:cubicBezTo>
                    <a:pt x="139" y="0"/>
                    <a:pt x="139" y="0"/>
                    <a:pt x="139" y="0"/>
                  </a:cubicBezTo>
                  <a:lnTo>
                    <a:pt x="0" y="59"/>
                  </a:lnTo>
                  <a:close/>
                </a:path>
              </a:pathLst>
            </a:custGeom>
            <a:solidFill>
              <a:schemeClr val="accent3">
                <a:lumMod val="60000"/>
                <a:lumOff val="40000"/>
              </a:schemeClr>
            </a:solidFill>
            <a:ln>
              <a:solidFill>
                <a:schemeClr val="accent3">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8" name="Freeform 17">
              <a:extLst>
                <a:ext uri="{FF2B5EF4-FFF2-40B4-BE49-F238E27FC236}">
                  <a16:creationId xmlns:a16="http://schemas.microsoft.com/office/drawing/2014/main" id="{DD9DB000-B4EE-4611-8462-1652C93C159D}"/>
                </a:ext>
              </a:extLst>
            </p:cNvPr>
            <p:cNvSpPr>
              <a:spLocks/>
            </p:cNvSpPr>
            <p:nvPr/>
          </p:nvSpPr>
          <p:spPr bwMode="auto">
            <a:xfrm>
              <a:off x="2752725" y="2536825"/>
              <a:ext cx="1436688" cy="1000125"/>
            </a:xfrm>
            <a:custGeom>
              <a:avLst/>
              <a:gdLst>
                <a:gd name="T0" fmla="*/ 140 w 140"/>
                <a:gd name="T1" fmla="*/ 39 h 98"/>
                <a:gd name="T2" fmla="*/ 0 w 140"/>
                <a:gd name="T3" fmla="*/ 10 h 98"/>
                <a:gd name="T4" fmla="*/ 0 w 140"/>
                <a:gd name="T5" fmla="*/ 11 h 98"/>
                <a:gd name="T6" fmla="*/ 0 w 140"/>
                <a:gd name="T7" fmla="*/ 98 h 98"/>
                <a:gd name="T8" fmla="*/ 1 w 140"/>
                <a:gd name="T9" fmla="*/ 98 h 98"/>
                <a:gd name="T10" fmla="*/ 140 w 140"/>
                <a:gd name="T11" fmla="*/ 39 h 98"/>
              </a:gdLst>
              <a:ahLst/>
              <a:cxnLst>
                <a:cxn ang="0">
                  <a:pos x="T0" y="T1"/>
                </a:cxn>
                <a:cxn ang="0">
                  <a:pos x="T2" y="T3"/>
                </a:cxn>
                <a:cxn ang="0">
                  <a:pos x="T4" y="T5"/>
                </a:cxn>
                <a:cxn ang="0">
                  <a:pos x="T6" y="T7"/>
                </a:cxn>
                <a:cxn ang="0">
                  <a:pos x="T8" y="T9"/>
                </a:cxn>
                <a:cxn ang="0">
                  <a:pos x="T10" y="T11"/>
                </a:cxn>
              </a:cxnLst>
              <a:rect l="0" t="0" r="r" b="b"/>
              <a:pathLst>
                <a:path w="140" h="98">
                  <a:moveTo>
                    <a:pt x="140" y="39"/>
                  </a:moveTo>
                  <a:cubicBezTo>
                    <a:pt x="83" y="0"/>
                    <a:pt x="17" y="7"/>
                    <a:pt x="0" y="10"/>
                  </a:cubicBezTo>
                  <a:cubicBezTo>
                    <a:pt x="0" y="11"/>
                    <a:pt x="0" y="11"/>
                    <a:pt x="0" y="11"/>
                  </a:cubicBezTo>
                  <a:cubicBezTo>
                    <a:pt x="0" y="98"/>
                    <a:pt x="0" y="98"/>
                    <a:pt x="0" y="98"/>
                  </a:cubicBezTo>
                  <a:cubicBezTo>
                    <a:pt x="0" y="98"/>
                    <a:pt x="1" y="98"/>
                    <a:pt x="1" y="98"/>
                  </a:cubicBezTo>
                  <a:cubicBezTo>
                    <a:pt x="140" y="39"/>
                    <a:pt x="140" y="39"/>
                    <a:pt x="140" y="39"/>
                  </a:cubicBezTo>
                  <a:close/>
                </a:path>
              </a:pathLst>
            </a:custGeom>
            <a:solidFill>
              <a:schemeClr val="accent3">
                <a:lumMod val="40000"/>
                <a:lumOff val="60000"/>
              </a:schemeClr>
            </a:solidFill>
            <a:ln>
              <a:solidFill>
                <a:schemeClr val="accent3">
                  <a:lumMod val="40000"/>
                  <a:lumOff val="6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9" name="Freeform 18">
              <a:extLst>
                <a:ext uri="{FF2B5EF4-FFF2-40B4-BE49-F238E27FC236}">
                  <a16:creationId xmlns:a16="http://schemas.microsoft.com/office/drawing/2014/main" id="{1FC2EB91-10F6-43A0-A592-0F3E0C7416E3}"/>
                </a:ext>
              </a:extLst>
            </p:cNvPr>
            <p:cNvSpPr>
              <a:spLocks/>
            </p:cNvSpPr>
            <p:nvPr/>
          </p:nvSpPr>
          <p:spPr bwMode="auto">
            <a:xfrm>
              <a:off x="4189413" y="2935288"/>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0" name="Freeform 19">
              <a:extLst>
                <a:ext uri="{FF2B5EF4-FFF2-40B4-BE49-F238E27FC236}">
                  <a16:creationId xmlns:a16="http://schemas.microsoft.com/office/drawing/2014/main" id="{B43A7274-E204-4801-B8B3-130F0C05F65A}"/>
                </a:ext>
              </a:extLst>
            </p:cNvPr>
            <p:cNvSpPr>
              <a:spLocks/>
            </p:cNvSpPr>
            <p:nvPr/>
          </p:nvSpPr>
          <p:spPr bwMode="auto">
            <a:xfrm>
              <a:off x="2773363" y="4200525"/>
              <a:ext cx="1374775" cy="1143000"/>
            </a:xfrm>
            <a:custGeom>
              <a:avLst/>
              <a:gdLst>
                <a:gd name="T0" fmla="*/ 93 w 134"/>
                <a:gd name="T1" fmla="*/ 0 h 112"/>
                <a:gd name="T2" fmla="*/ 93 w 134"/>
                <a:gd name="T3" fmla="*/ 0 h 112"/>
                <a:gd name="T4" fmla="*/ 45 w 134"/>
                <a:gd name="T5" fmla="*/ 53 h 112"/>
                <a:gd name="T6" fmla="*/ 0 w 134"/>
                <a:gd name="T7" fmla="*/ 50 h 112"/>
                <a:gd name="T8" fmla="*/ 134 w 134"/>
                <a:gd name="T9" fmla="*/ 112 h 112"/>
                <a:gd name="T10" fmla="*/ 93 w 134"/>
                <a:gd name="T11" fmla="*/ 0 h 112"/>
              </a:gdLst>
              <a:ahLst/>
              <a:cxnLst>
                <a:cxn ang="0">
                  <a:pos x="T0" y="T1"/>
                </a:cxn>
                <a:cxn ang="0">
                  <a:pos x="T2" y="T3"/>
                </a:cxn>
                <a:cxn ang="0">
                  <a:pos x="T4" y="T5"/>
                </a:cxn>
                <a:cxn ang="0">
                  <a:pos x="T6" y="T7"/>
                </a:cxn>
                <a:cxn ang="0">
                  <a:pos x="T8" y="T9"/>
                </a:cxn>
                <a:cxn ang="0">
                  <a:pos x="T10" y="T11"/>
                </a:cxn>
              </a:cxnLst>
              <a:rect l="0" t="0" r="r" b="b"/>
              <a:pathLst>
                <a:path w="134" h="112">
                  <a:moveTo>
                    <a:pt x="93" y="0"/>
                  </a:moveTo>
                  <a:cubicBezTo>
                    <a:pt x="93" y="0"/>
                    <a:pt x="93" y="0"/>
                    <a:pt x="93" y="0"/>
                  </a:cubicBezTo>
                  <a:cubicBezTo>
                    <a:pt x="90" y="23"/>
                    <a:pt x="77" y="47"/>
                    <a:pt x="45" y="53"/>
                  </a:cubicBezTo>
                  <a:cubicBezTo>
                    <a:pt x="30" y="56"/>
                    <a:pt x="14" y="55"/>
                    <a:pt x="0" y="50"/>
                  </a:cubicBezTo>
                  <a:cubicBezTo>
                    <a:pt x="134" y="112"/>
                    <a:pt x="134" y="112"/>
                    <a:pt x="134" y="112"/>
                  </a:cubicBezTo>
                  <a:lnTo>
                    <a:pt x="93" y="0"/>
                  </a:lnTo>
                  <a:close/>
                </a:path>
              </a:pathLst>
            </a:custGeom>
            <a:solidFill>
              <a:schemeClr val="accent1">
                <a:lumMod val="75000"/>
                <a:lumOff val="25000"/>
              </a:schemeClr>
            </a:solidFill>
            <a:ln>
              <a:solidFill>
                <a:schemeClr val="accent1">
                  <a:lumMod val="75000"/>
                  <a:lumOff val="2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1" name="Freeform 20">
              <a:extLst>
                <a:ext uri="{FF2B5EF4-FFF2-40B4-BE49-F238E27FC236}">
                  <a16:creationId xmlns:a16="http://schemas.microsoft.com/office/drawing/2014/main" id="{18CF8B23-8209-4056-BB4A-28D13DDB171D}"/>
                </a:ext>
              </a:extLst>
            </p:cNvPr>
            <p:cNvSpPr>
              <a:spLocks/>
            </p:cNvSpPr>
            <p:nvPr/>
          </p:nvSpPr>
          <p:spPr bwMode="auto">
            <a:xfrm>
              <a:off x="3727450" y="4200525"/>
              <a:ext cx="1108075" cy="1152525"/>
            </a:xfrm>
            <a:custGeom>
              <a:avLst/>
              <a:gdLst>
                <a:gd name="T0" fmla="*/ 41 w 108"/>
                <a:gd name="T1" fmla="*/ 112 h 113"/>
                <a:gd name="T2" fmla="*/ 42 w 108"/>
                <a:gd name="T3" fmla="*/ 113 h 113"/>
                <a:gd name="T4" fmla="*/ 108 w 108"/>
                <a:gd name="T5" fmla="*/ 0 h 113"/>
                <a:gd name="T6" fmla="*/ 0 w 108"/>
                <a:gd name="T7" fmla="*/ 0 h 113"/>
                <a:gd name="T8" fmla="*/ 41 w 108"/>
                <a:gd name="T9" fmla="*/ 112 h 113"/>
              </a:gdLst>
              <a:ahLst/>
              <a:cxnLst>
                <a:cxn ang="0">
                  <a:pos x="T0" y="T1"/>
                </a:cxn>
                <a:cxn ang="0">
                  <a:pos x="T2" y="T3"/>
                </a:cxn>
                <a:cxn ang="0">
                  <a:pos x="T4" y="T5"/>
                </a:cxn>
                <a:cxn ang="0">
                  <a:pos x="T6" y="T7"/>
                </a:cxn>
                <a:cxn ang="0">
                  <a:pos x="T8" y="T9"/>
                </a:cxn>
              </a:cxnLst>
              <a:rect l="0" t="0" r="r" b="b"/>
              <a:pathLst>
                <a:path w="108" h="113">
                  <a:moveTo>
                    <a:pt x="41" y="112"/>
                  </a:moveTo>
                  <a:cubicBezTo>
                    <a:pt x="42" y="113"/>
                    <a:pt x="42" y="113"/>
                    <a:pt x="42" y="113"/>
                  </a:cubicBezTo>
                  <a:cubicBezTo>
                    <a:pt x="77" y="84"/>
                    <a:pt x="103" y="43"/>
                    <a:pt x="108" y="0"/>
                  </a:cubicBezTo>
                  <a:cubicBezTo>
                    <a:pt x="0" y="0"/>
                    <a:pt x="0" y="0"/>
                    <a:pt x="0" y="0"/>
                  </a:cubicBezTo>
                  <a:lnTo>
                    <a:pt x="41" y="112"/>
                  </a:lnTo>
                  <a:close/>
                </a:path>
              </a:pathLst>
            </a:custGeom>
            <a:solidFill>
              <a:schemeClr val="accent1">
                <a:lumMod val="50000"/>
                <a:lumOff val="50000"/>
              </a:schemeClr>
            </a:solidFill>
            <a:ln>
              <a:solidFill>
                <a:schemeClr val="accent1">
                  <a:lumMod val="50000"/>
                  <a:lumOff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2" name="Freeform 21">
              <a:extLst>
                <a:ext uri="{FF2B5EF4-FFF2-40B4-BE49-F238E27FC236}">
                  <a16:creationId xmlns:a16="http://schemas.microsoft.com/office/drawing/2014/main" id="{04861B20-7F37-4293-9D4C-D7477138E8A2}"/>
                </a:ext>
              </a:extLst>
            </p:cNvPr>
            <p:cNvSpPr>
              <a:spLocks/>
            </p:cNvSpPr>
            <p:nvPr/>
          </p:nvSpPr>
          <p:spPr bwMode="auto">
            <a:xfrm>
              <a:off x="2752725" y="4710113"/>
              <a:ext cx="1395413" cy="1071563"/>
            </a:xfrm>
            <a:custGeom>
              <a:avLst/>
              <a:gdLst>
                <a:gd name="T0" fmla="*/ 2 w 136"/>
                <a:gd name="T1" fmla="*/ 0 h 105"/>
                <a:gd name="T2" fmla="*/ 0 w 136"/>
                <a:gd name="T3" fmla="*/ 0 h 105"/>
                <a:gd name="T4" fmla="*/ 0 w 136"/>
                <a:gd name="T5" fmla="*/ 99 h 105"/>
                <a:gd name="T6" fmla="*/ 31 w 136"/>
                <a:gd name="T7" fmla="*/ 103 h 105"/>
                <a:gd name="T8" fmla="*/ 136 w 136"/>
                <a:gd name="T9" fmla="*/ 64 h 105"/>
                <a:gd name="T10" fmla="*/ 136 w 136"/>
                <a:gd name="T11" fmla="*/ 62 h 105"/>
                <a:gd name="T12" fmla="*/ 2 w 136"/>
                <a:gd name="T13" fmla="*/ 0 h 105"/>
              </a:gdLst>
              <a:ahLst/>
              <a:cxnLst>
                <a:cxn ang="0">
                  <a:pos x="T0" y="T1"/>
                </a:cxn>
                <a:cxn ang="0">
                  <a:pos x="T2" y="T3"/>
                </a:cxn>
                <a:cxn ang="0">
                  <a:pos x="T4" y="T5"/>
                </a:cxn>
                <a:cxn ang="0">
                  <a:pos x="T6" y="T7"/>
                </a:cxn>
                <a:cxn ang="0">
                  <a:pos x="T8" y="T9"/>
                </a:cxn>
                <a:cxn ang="0">
                  <a:pos x="T10" y="T11"/>
                </a:cxn>
                <a:cxn ang="0">
                  <a:pos x="T12" y="T13"/>
                </a:cxn>
              </a:cxnLst>
              <a:rect l="0" t="0" r="r" b="b"/>
              <a:pathLst>
                <a:path w="136" h="105">
                  <a:moveTo>
                    <a:pt x="2" y="0"/>
                  </a:moveTo>
                  <a:cubicBezTo>
                    <a:pt x="1" y="0"/>
                    <a:pt x="1" y="0"/>
                    <a:pt x="0" y="0"/>
                  </a:cubicBezTo>
                  <a:cubicBezTo>
                    <a:pt x="0" y="99"/>
                    <a:pt x="0" y="99"/>
                    <a:pt x="0" y="99"/>
                  </a:cubicBezTo>
                  <a:cubicBezTo>
                    <a:pt x="10" y="101"/>
                    <a:pt x="20" y="102"/>
                    <a:pt x="31" y="103"/>
                  </a:cubicBezTo>
                  <a:cubicBezTo>
                    <a:pt x="67" y="105"/>
                    <a:pt x="105" y="90"/>
                    <a:pt x="136" y="64"/>
                  </a:cubicBezTo>
                  <a:cubicBezTo>
                    <a:pt x="136" y="62"/>
                    <a:pt x="136" y="62"/>
                    <a:pt x="136" y="62"/>
                  </a:cubicBezTo>
                  <a:lnTo>
                    <a:pt x="2" y="0"/>
                  </a:lnTo>
                  <a:close/>
                </a:path>
              </a:pathLst>
            </a:custGeom>
            <a:solidFill>
              <a:schemeClr val="accent1"/>
            </a:solidFill>
            <a:ln>
              <a:solidFill>
                <a:schemeClr val="accent1"/>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3" name="Freeform 22">
              <a:extLst>
                <a:ext uri="{FF2B5EF4-FFF2-40B4-BE49-F238E27FC236}">
                  <a16:creationId xmlns:a16="http://schemas.microsoft.com/office/drawing/2014/main" id="{3CF53443-8671-430F-A9C9-94059CC289A0}"/>
                </a:ext>
              </a:extLst>
            </p:cNvPr>
            <p:cNvSpPr>
              <a:spLocks/>
            </p:cNvSpPr>
            <p:nvPr/>
          </p:nvSpPr>
          <p:spPr bwMode="auto">
            <a:xfrm>
              <a:off x="4148138" y="5343525"/>
              <a:ext cx="9525" cy="20638"/>
            </a:xfrm>
            <a:custGeom>
              <a:avLst/>
              <a:gdLst>
                <a:gd name="T0" fmla="*/ 0 w 1"/>
                <a:gd name="T1" fmla="*/ 2 h 2"/>
                <a:gd name="T2" fmla="*/ 1 w 1"/>
                <a:gd name="T3" fmla="*/ 1 h 2"/>
                <a:gd name="T4" fmla="*/ 0 w 1"/>
                <a:gd name="T5" fmla="*/ 0 h 2"/>
                <a:gd name="T6" fmla="*/ 0 w 1"/>
                <a:gd name="T7" fmla="*/ 2 h 2"/>
              </a:gdLst>
              <a:ahLst/>
              <a:cxnLst>
                <a:cxn ang="0">
                  <a:pos x="T0" y="T1"/>
                </a:cxn>
                <a:cxn ang="0">
                  <a:pos x="T2" y="T3"/>
                </a:cxn>
                <a:cxn ang="0">
                  <a:pos x="T4" y="T5"/>
                </a:cxn>
                <a:cxn ang="0">
                  <a:pos x="T6" y="T7"/>
                </a:cxn>
              </a:cxnLst>
              <a:rect l="0" t="0" r="r" b="b"/>
              <a:pathLst>
                <a:path w="1" h="2">
                  <a:moveTo>
                    <a:pt x="0" y="2"/>
                  </a:moveTo>
                  <a:cubicBezTo>
                    <a:pt x="1" y="1"/>
                    <a:pt x="1" y="1"/>
                    <a:pt x="1" y="1"/>
                  </a:cubicBezTo>
                  <a:cubicBezTo>
                    <a:pt x="0" y="0"/>
                    <a:pt x="0" y="0"/>
                    <a:pt x="0" y="0"/>
                  </a:cubicBezTo>
                  <a:lnTo>
                    <a:pt x="0" y="2"/>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grpSp>
      <p:sp>
        <p:nvSpPr>
          <p:cNvPr id="24" name="TextBox 23">
            <a:extLst>
              <a:ext uri="{FF2B5EF4-FFF2-40B4-BE49-F238E27FC236}">
                <a16:creationId xmlns:a16="http://schemas.microsoft.com/office/drawing/2014/main" id="{C56004B9-47D8-4970-B29B-FA907EFE496B}"/>
              </a:ext>
            </a:extLst>
          </p:cNvPr>
          <p:cNvSpPr txBox="1"/>
          <p:nvPr/>
        </p:nvSpPr>
        <p:spPr>
          <a:xfrm>
            <a:off x="6238427" y="1107299"/>
            <a:ext cx="5328593" cy="1997847"/>
          </a:xfrm>
          <a:prstGeom prst="rect">
            <a:avLst/>
          </a:prstGeom>
          <a:noFill/>
        </p:spPr>
        <p:txBody>
          <a:bodyPr wrap="square" rtlCol="0" anchor="b">
            <a:noAutofit/>
          </a:bodyPr>
          <a:lstStyle/>
          <a:p>
            <a:pPr marL="0" marR="0" lvl="0" indent="0" algn="l" defTabSz="1218987" rtl="0" eaLnBrk="1" fontAlgn="auto" latinLnBrk="0" hangingPunct="1">
              <a:lnSpc>
                <a:spcPct val="80000"/>
              </a:lnSpc>
              <a:spcBef>
                <a:spcPts val="0"/>
              </a:spcBef>
              <a:spcAft>
                <a:spcPts val="0"/>
              </a:spcAft>
              <a:buClrTx/>
              <a:buSzTx/>
              <a:buFontTx/>
              <a:buNone/>
              <a:tabLst/>
              <a:defRPr/>
            </a:pPr>
            <a:r>
              <a:rPr kumimoji="0" lang="en-IN" sz="6000" b="1" i="0" u="none" strike="noStrike" kern="1200" cap="none" spc="0" normalizeH="0" baseline="0" noProof="0" dirty="0">
                <a:ln>
                  <a:noFill/>
                </a:ln>
                <a:solidFill>
                  <a:prstClr val="white"/>
                </a:solidFill>
                <a:effectLst/>
                <a:uLnTx/>
                <a:uFillTx/>
                <a:latin typeface="Arial" panose="020B0604020202020204" pitchFamily="34" charset="0"/>
                <a:ea typeface="+mn-ea"/>
                <a:cs typeface="+mn-cs"/>
              </a:rPr>
              <a:t>Monitor</a:t>
            </a:r>
          </a:p>
        </p:txBody>
      </p:sp>
    </p:spTree>
    <p:extLst>
      <p:ext uri="{BB962C8B-B14F-4D97-AF65-F5344CB8AC3E}">
        <p14:creationId xmlns:p14="http://schemas.microsoft.com/office/powerpoint/2010/main" val="139088460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Box 39">
            <a:extLst>
              <a:ext uri="{FF2B5EF4-FFF2-40B4-BE49-F238E27FC236}">
                <a16:creationId xmlns:a16="http://schemas.microsoft.com/office/drawing/2014/main" id="{91EAD7F9-F3CF-4C72-80F0-4673972552A2}"/>
              </a:ext>
            </a:extLst>
          </p:cNvPr>
          <p:cNvSpPr txBox="1"/>
          <p:nvPr/>
        </p:nvSpPr>
        <p:spPr>
          <a:xfrm>
            <a:off x="6238427" y="3298612"/>
            <a:ext cx="4392489" cy="584775"/>
          </a:xfrm>
          <a:prstGeom prst="rect">
            <a:avLst/>
          </a:prstGeom>
          <a:noFill/>
        </p:spPr>
        <p:txBody>
          <a:bodyPr wrap="square" rtlCol="0">
            <a:spAutoFit/>
          </a:bodyPr>
          <a:lstStyle/>
          <a:p>
            <a:pPr lvl="0"/>
            <a:r>
              <a:rPr lang="en-US" sz="1600" kern="0" dirty="0">
                <a:solidFill>
                  <a:prstClr val="white"/>
                </a:solidFill>
                <a:latin typeface="Arial" panose="020B0604020202020204" pitchFamily="34" charset="0"/>
                <a:cs typeface="Arial" pitchFamily="34" charset="0"/>
              </a:rPr>
              <a:t>Develop policies and incentives that minimize travel</a:t>
            </a:r>
          </a:p>
        </p:txBody>
      </p:sp>
      <p:grpSp>
        <p:nvGrpSpPr>
          <p:cNvPr id="30" name="Group 29">
            <a:extLst>
              <a:ext uri="{FF2B5EF4-FFF2-40B4-BE49-F238E27FC236}">
                <a16:creationId xmlns:a16="http://schemas.microsoft.com/office/drawing/2014/main" id="{291EC10E-41E3-40D8-8AE4-12AFA2F3B5D4}"/>
              </a:ext>
            </a:extLst>
          </p:cNvPr>
          <p:cNvGrpSpPr/>
          <p:nvPr/>
        </p:nvGrpSpPr>
        <p:grpSpPr>
          <a:xfrm>
            <a:off x="1260475" y="1006475"/>
            <a:ext cx="3449638" cy="4730751"/>
            <a:chOff x="1260475" y="1006475"/>
            <a:chExt cx="3449638" cy="4730751"/>
          </a:xfrm>
        </p:grpSpPr>
        <p:sp>
          <p:nvSpPr>
            <p:cNvPr id="4" name="Freeform 5">
              <a:extLst>
                <a:ext uri="{FF2B5EF4-FFF2-40B4-BE49-F238E27FC236}">
                  <a16:creationId xmlns:a16="http://schemas.microsoft.com/office/drawing/2014/main" id="{E843B0D0-C44B-424E-9F64-600D496BA2D5}"/>
                </a:ext>
              </a:extLst>
            </p:cNvPr>
            <p:cNvSpPr>
              <a:spLocks/>
            </p:cNvSpPr>
            <p:nvPr/>
          </p:nvSpPr>
          <p:spPr bwMode="auto">
            <a:xfrm>
              <a:off x="1922463" y="531812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6" name="Freeform 6">
              <a:extLst>
                <a:ext uri="{FF2B5EF4-FFF2-40B4-BE49-F238E27FC236}">
                  <a16:creationId xmlns:a16="http://schemas.microsoft.com/office/drawing/2014/main" id="{7A7311C8-810A-4B1A-BA07-18B166E9FDF4}"/>
                </a:ext>
              </a:extLst>
            </p:cNvPr>
            <p:cNvSpPr>
              <a:spLocks/>
            </p:cNvSpPr>
            <p:nvPr/>
          </p:nvSpPr>
          <p:spPr bwMode="auto">
            <a:xfrm>
              <a:off x="4268788" y="3081338"/>
              <a:ext cx="11113" cy="11113"/>
            </a:xfrm>
            <a:custGeom>
              <a:avLst/>
              <a:gdLst>
                <a:gd name="T0" fmla="*/ 1 w 1"/>
                <a:gd name="T1" fmla="*/ 1 h 1"/>
                <a:gd name="T2" fmla="*/ 1 w 1"/>
                <a:gd name="T3" fmla="*/ 0 h 1"/>
                <a:gd name="T4" fmla="*/ 0 w 1"/>
                <a:gd name="T5" fmla="*/ 1 h 1"/>
                <a:gd name="T6" fmla="*/ 1 w 1"/>
                <a:gd name="T7" fmla="*/ 1 h 1"/>
              </a:gdLst>
              <a:ahLst/>
              <a:cxnLst>
                <a:cxn ang="0">
                  <a:pos x="T0" y="T1"/>
                </a:cxn>
                <a:cxn ang="0">
                  <a:pos x="T2" y="T3"/>
                </a:cxn>
                <a:cxn ang="0">
                  <a:pos x="T4" y="T5"/>
                </a:cxn>
                <a:cxn ang="0">
                  <a:pos x="T6" y="T7"/>
                </a:cxn>
              </a:cxnLst>
              <a:rect l="0" t="0" r="r" b="b"/>
              <a:pathLst>
                <a:path w="1" h="1">
                  <a:moveTo>
                    <a:pt x="1" y="1"/>
                  </a:moveTo>
                  <a:cubicBezTo>
                    <a:pt x="1" y="0"/>
                    <a:pt x="1" y="0"/>
                    <a:pt x="1" y="0"/>
                  </a:cubicBezTo>
                  <a:cubicBezTo>
                    <a:pt x="0" y="1"/>
                    <a:pt x="0" y="1"/>
                    <a:pt x="0" y="1"/>
                  </a:cubicBezTo>
                  <a:cubicBezTo>
                    <a:pt x="0" y="1"/>
                    <a:pt x="0" y="1"/>
                    <a:pt x="1" y="1"/>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7" name="Freeform 7">
              <a:extLst>
                <a:ext uri="{FF2B5EF4-FFF2-40B4-BE49-F238E27FC236}">
                  <a16:creationId xmlns:a16="http://schemas.microsoft.com/office/drawing/2014/main" id="{2E5472F1-2903-4D6B-9937-6344B97BDEA8}"/>
                </a:ext>
              </a:extLst>
            </p:cNvPr>
            <p:cNvSpPr>
              <a:spLocks/>
            </p:cNvSpPr>
            <p:nvPr/>
          </p:nvSpPr>
          <p:spPr bwMode="auto">
            <a:xfrm>
              <a:off x="2382838" y="4160838"/>
              <a:ext cx="0" cy="28575"/>
            </a:xfrm>
            <a:custGeom>
              <a:avLst/>
              <a:gdLst>
                <a:gd name="T0" fmla="*/ 3 h 3"/>
                <a:gd name="T1" fmla="*/ 3 h 3"/>
                <a:gd name="T2" fmla="*/ 0 h 3"/>
                <a:gd name="T3" fmla="*/ 2 h 3"/>
                <a:gd name="T4" fmla="*/ 3 h 3"/>
              </a:gdLst>
              <a:ahLst/>
              <a:cxnLst>
                <a:cxn ang="0">
                  <a:pos x="0" y="T0"/>
                </a:cxn>
                <a:cxn ang="0">
                  <a:pos x="0" y="T1"/>
                </a:cxn>
                <a:cxn ang="0">
                  <a:pos x="0" y="T2"/>
                </a:cxn>
                <a:cxn ang="0">
                  <a:pos x="0" y="T3"/>
                </a:cxn>
                <a:cxn ang="0">
                  <a:pos x="0" y="T4"/>
                </a:cxn>
              </a:cxnLst>
              <a:rect l="0" t="0" r="r" b="b"/>
              <a:pathLst>
                <a:path h="3">
                  <a:moveTo>
                    <a:pt x="0" y="3"/>
                  </a:moveTo>
                  <a:cubicBezTo>
                    <a:pt x="0" y="3"/>
                    <a:pt x="0" y="3"/>
                    <a:pt x="0" y="3"/>
                  </a:cubicBezTo>
                  <a:cubicBezTo>
                    <a:pt x="0" y="0"/>
                    <a:pt x="0" y="0"/>
                    <a:pt x="0" y="0"/>
                  </a:cubicBezTo>
                  <a:cubicBezTo>
                    <a:pt x="0" y="1"/>
                    <a:pt x="0" y="1"/>
                    <a:pt x="0" y="2"/>
                  </a:cubicBezTo>
                  <a:cubicBezTo>
                    <a:pt x="0" y="2"/>
                    <a:pt x="0" y="2"/>
                    <a:pt x="0" y="3"/>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8" name="Freeform 8">
              <a:extLst>
                <a:ext uri="{FF2B5EF4-FFF2-40B4-BE49-F238E27FC236}">
                  <a16:creationId xmlns:a16="http://schemas.microsoft.com/office/drawing/2014/main" id="{869E8698-7B8D-4876-87D4-8713E8456B1D}"/>
                </a:ext>
              </a:extLst>
            </p:cNvPr>
            <p:cNvSpPr>
              <a:spLocks/>
            </p:cNvSpPr>
            <p:nvPr/>
          </p:nvSpPr>
          <p:spPr bwMode="auto">
            <a:xfrm>
              <a:off x="4249738" y="5308600"/>
              <a:ext cx="0" cy="9525"/>
            </a:xfrm>
            <a:custGeom>
              <a:avLst/>
              <a:gdLst>
                <a:gd name="T0" fmla="*/ 0 h 1"/>
                <a:gd name="T1" fmla="*/ 1 h 1"/>
                <a:gd name="T2" fmla="*/ 0 h 1"/>
                <a:gd name="T3" fmla="*/ 0 h 1"/>
              </a:gdLst>
              <a:ahLst/>
              <a:cxnLst>
                <a:cxn ang="0">
                  <a:pos x="0" y="T0"/>
                </a:cxn>
                <a:cxn ang="0">
                  <a:pos x="0" y="T1"/>
                </a:cxn>
                <a:cxn ang="0">
                  <a:pos x="0" y="T2"/>
                </a:cxn>
                <a:cxn ang="0">
                  <a:pos x="0" y="T3"/>
                </a:cxn>
              </a:cxnLst>
              <a:rect l="0" t="0" r="r" b="b"/>
              <a:pathLst>
                <a:path h="1">
                  <a:moveTo>
                    <a:pt x="0" y="0"/>
                  </a:moveTo>
                  <a:cubicBezTo>
                    <a:pt x="0" y="1"/>
                    <a:pt x="0" y="1"/>
                    <a:pt x="0" y="1"/>
                  </a:cubicBezTo>
                  <a:cubicBezTo>
                    <a:pt x="0" y="0"/>
                    <a:pt x="0" y="0"/>
                    <a:pt x="0" y="0"/>
                  </a:cubicBezTo>
                  <a:cubicBezTo>
                    <a:pt x="0" y="0"/>
                    <a:pt x="0" y="0"/>
                    <a:pt x="0" y="0"/>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9" name="Freeform 9">
              <a:extLst>
                <a:ext uri="{FF2B5EF4-FFF2-40B4-BE49-F238E27FC236}">
                  <a16:creationId xmlns:a16="http://schemas.microsoft.com/office/drawing/2014/main" id="{98859447-5886-4890-BD87-2389A6695DB5}"/>
                </a:ext>
              </a:extLst>
            </p:cNvPr>
            <p:cNvSpPr>
              <a:spLocks/>
            </p:cNvSpPr>
            <p:nvPr/>
          </p:nvSpPr>
          <p:spPr bwMode="auto">
            <a:xfrm>
              <a:off x="1841500" y="1016000"/>
              <a:ext cx="1233488" cy="877888"/>
            </a:xfrm>
            <a:custGeom>
              <a:avLst/>
              <a:gdLst>
                <a:gd name="T0" fmla="*/ 123 w 123"/>
                <a:gd name="T1" fmla="*/ 88 h 88"/>
                <a:gd name="T2" fmla="*/ 123 w 123"/>
                <a:gd name="T3" fmla="*/ 0 h 88"/>
                <a:gd name="T4" fmla="*/ 0 w 123"/>
                <a:gd name="T5" fmla="*/ 55 h 88"/>
                <a:gd name="T6" fmla="*/ 0 w 123"/>
                <a:gd name="T7" fmla="*/ 55 h 88"/>
                <a:gd name="T8" fmla="*/ 123 w 123"/>
                <a:gd name="T9" fmla="*/ 88 h 88"/>
              </a:gdLst>
              <a:ahLst/>
              <a:cxnLst>
                <a:cxn ang="0">
                  <a:pos x="T0" y="T1"/>
                </a:cxn>
                <a:cxn ang="0">
                  <a:pos x="T2" y="T3"/>
                </a:cxn>
                <a:cxn ang="0">
                  <a:pos x="T4" y="T5"/>
                </a:cxn>
                <a:cxn ang="0">
                  <a:pos x="T6" y="T7"/>
                </a:cxn>
                <a:cxn ang="0">
                  <a:pos x="T8" y="T9"/>
                </a:cxn>
              </a:cxnLst>
              <a:rect l="0" t="0" r="r" b="b"/>
              <a:pathLst>
                <a:path w="123" h="88">
                  <a:moveTo>
                    <a:pt x="123" y="88"/>
                  </a:moveTo>
                  <a:cubicBezTo>
                    <a:pt x="123" y="0"/>
                    <a:pt x="123" y="0"/>
                    <a:pt x="123" y="0"/>
                  </a:cubicBezTo>
                  <a:cubicBezTo>
                    <a:pt x="73" y="3"/>
                    <a:pt x="31" y="20"/>
                    <a:pt x="0" y="55"/>
                  </a:cubicBezTo>
                  <a:cubicBezTo>
                    <a:pt x="0" y="55"/>
                    <a:pt x="0" y="55"/>
                    <a:pt x="0" y="55"/>
                  </a:cubicBezTo>
                  <a:lnTo>
                    <a:pt x="123" y="88"/>
                  </a:lnTo>
                  <a:close/>
                </a:path>
              </a:pathLst>
            </a:custGeom>
            <a:solidFill>
              <a:schemeClr val="accent2">
                <a:lumMod val="60000"/>
                <a:lumOff val="40000"/>
              </a:schemeClr>
            </a:solidFill>
            <a:ln>
              <a:solidFill>
                <a:schemeClr val="accent2">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0" name="Freeform 10">
              <a:extLst>
                <a:ext uri="{FF2B5EF4-FFF2-40B4-BE49-F238E27FC236}">
                  <a16:creationId xmlns:a16="http://schemas.microsoft.com/office/drawing/2014/main" id="{14EEDB80-3779-4862-9B85-9E618ABF55A3}"/>
                </a:ext>
              </a:extLst>
            </p:cNvPr>
            <p:cNvSpPr>
              <a:spLocks/>
            </p:cNvSpPr>
            <p:nvPr/>
          </p:nvSpPr>
          <p:spPr bwMode="auto">
            <a:xfrm>
              <a:off x="1841500" y="15652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1" name="Freeform 11">
              <a:extLst>
                <a:ext uri="{FF2B5EF4-FFF2-40B4-BE49-F238E27FC236}">
                  <a16:creationId xmlns:a16="http://schemas.microsoft.com/office/drawing/2014/main" id="{5E37FA7C-68C5-4E6D-AF5E-2BC9B194B8D3}"/>
                </a:ext>
              </a:extLst>
            </p:cNvPr>
            <p:cNvSpPr>
              <a:spLocks/>
            </p:cNvSpPr>
            <p:nvPr/>
          </p:nvSpPr>
          <p:spPr bwMode="auto">
            <a:xfrm>
              <a:off x="1309688" y="1565275"/>
              <a:ext cx="1033463" cy="1336675"/>
            </a:xfrm>
            <a:custGeom>
              <a:avLst/>
              <a:gdLst>
                <a:gd name="T0" fmla="*/ 103 w 103"/>
                <a:gd name="T1" fmla="*/ 133 h 134"/>
                <a:gd name="T2" fmla="*/ 53 w 103"/>
                <a:gd name="T3" fmla="*/ 0 h 134"/>
                <a:gd name="T4" fmla="*/ 53 w 103"/>
                <a:gd name="T5" fmla="*/ 0 h 134"/>
                <a:gd name="T6" fmla="*/ 1 w 103"/>
                <a:gd name="T7" fmla="*/ 132 h 134"/>
                <a:gd name="T8" fmla="*/ 0 w 103"/>
                <a:gd name="T9" fmla="*/ 134 h 134"/>
                <a:gd name="T10" fmla="*/ 103 w 103"/>
                <a:gd name="T11" fmla="*/ 134 h 134"/>
                <a:gd name="T12" fmla="*/ 103 w 103"/>
                <a:gd name="T13" fmla="*/ 133 h 134"/>
              </a:gdLst>
              <a:ahLst/>
              <a:cxnLst>
                <a:cxn ang="0">
                  <a:pos x="T0" y="T1"/>
                </a:cxn>
                <a:cxn ang="0">
                  <a:pos x="T2" y="T3"/>
                </a:cxn>
                <a:cxn ang="0">
                  <a:pos x="T4" y="T5"/>
                </a:cxn>
                <a:cxn ang="0">
                  <a:pos x="T6" y="T7"/>
                </a:cxn>
                <a:cxn ang="0">
                  <a:pos x="T8" y="T9"/>
                </a:cxn>
                <a:cxn ang="0">
                  <a:pos x="T10" y="T11"/>
                </a:cxn>
                <a:cxn ang="0">
                  <a:pos x="T12" y="T13"/>
                </a:cxn>
              </a:cxnLst>
              <a:rect l="0" t="0" r="r" b="b"/>
              <a:pathLst>
                <a:path w="103" h="134">
                  <a:moveTo>
                    <a:pt x="103" y="133"/>
                  </a:moveTo>
                  <a:cubicBezTo>
                    <a:pt x="53" y="0"/>
                    <a:pt x="53" y="0"/>
                    <a:pt x="53" y="0"/>
                  </a:cubicBezTo>
                  <a:cubicBezTo>
                    <a:pt x="53" y="0"/>
                    <a:pt x="53" y="0"/>
                    <a:pt x="53" y="0"/>
                  </a:cubicBezTo>
                  <a:cubicBezTo>
                    <a:pt x="27" y="30"/>
                    <a:pt x="9" y="73"/>
                    <a:pt x="1" y="132"/>
                  </a:cubicBezTo>
                  <a:cubicBezTo>
                    <a:pt x="0" y="133"/>
                    <a:pt x="0" y="133"/>
                    <a:pt x="0" y="134"/>
                  </a:cubicBezTo>
                  <a:cubicBezTo>
                    <a:pt x="103" y="134"/>
                    <a:pt x="103" y="134"/>
                    <a:pt x="103" y="134"/>
                  </a:cubicBezTo>
                  <a:cubicBezTo>
                    <a:pt x="103" y="133"/>
                    <a:pt x="103" y="133"/>
                    <a:pt x="103" y="133"/>
                  </a:cubicBezTo>
                  <a:close/>
                </a:path>
              </a:pathLst>
            </a:custGeom>
            <a:solidFill>
              <a:schemeClr val="accent2">
                <a:lumMod val="75000"/>
              </a:schemeClr>
            </a:solidFill>
            <a:ln>
              <a:solidFill>
                <a:schemeClr val="accent2">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2" name="Freeform 12">
              <a:extLst>
                <a:ext uri="{FF2B5EF4-FFF2-40B4-BE49-F238E27FC236}">
                  <a16:creationId xmlns:a16="http://schemas.microsoft.com/office/drawing/2014/main" id="{E94ACCCC-B689-4613-B682-C6D3562C118A}"/>
                </a:ext>
              </a:extLst>
            </p:cNvPr>
            <p:cNvSpPr>
              <a:spLocks/>
            </p:cNvSpPr>
            <p:nvPr/>
          </p:nvSpPr>
          <p:spPr bwMode="auto">
            <a:xfrm>
              <a:off x="1841500" y="1565275"/>
              <a:ext cx="1233488" cy="1327150"/>
            </a:xfrm>
            <a:custGeom>
              <a:avLst/>
              <a:gdLst>
                <a:gd name="T0" fmla="*/ 50 w 123"/>
                <a:gd name="T1" fmla="*/ 133 h 133"/>
                <a:gd name="T2" fmla="*/ 123 w 123"/>
                <a:gd name="T3" fmla="*/ 33 h 133"/>
                <a:gd name="T4" fmla="*/ 123 w 123"/>
                <a:gd name="T5" fmla="*/ 33 h 133"/>
                <a:gd name="T6" fmla="*/ 0 w 123"/>
                <a:gd name="T7" fmla="*/ 0 h 133"/>
                <a:gd name="T8" fmla="*/ 50 w 123"/>
                <a:gd name="T9" fmla="*/ 133 h 133"/>
              </a:gdLst>
              <a:ahLst/>
              <a:cxnLst>
                <a:cxn ang="0">
                  <a:pos x="T0" y="T1"/>
                </a:cxn>
                <a:cxn ang="0">
                  <a:pos x="T2" y="T3"/>
                </a:cxn>
                <a:cxn ang="0">
                  <a:pos x="T4" y="T5"/>
                </a:cxn>
                <a:cxn ang="0">
                  <a:pos x="T6" y="T7"/>
                </a:cxn>
                <a:cxn ang="0">
                  <a:pos x="T8" y="T9"/>
                </a:cxn>
              </a:cxnLst>
              <a:rect l="0" t="0" r="r" b="b"/>
              <a:pathLst>
                <a:path w="123" h="133">
                  <a:moveTo>
                    <a:pt x="50" y="133"/>
                  </a:moveTo>
                  <a:cubicBezTo>
                    <a:pt x="50" y="113"/>
                    <a:pt x="58" y="45"/>
                    <a:pt x="123" y="33"/>
                  </a:cubicBezTo>
                  <a:cubicBezTo>
                    <a:pt x="123" y="33"/>
                    <a:pt x="123" y="33"/>
                    <a:pt x="123" y="33"/>
                  </a:cubicBezTo>
                  <a:cubicBezTo>
                    <a:pt x="0" y="0"/>
                    <a:pt x="0" y="0"/>
                    <a:pt x="0" y="0"/>
                  </a:cubicBezTo>
                  <a:lnTo>
                    <a:pt x="50" y="133"/>
                  </a:lnTo>
                  <a:close/>
                </a:path>
              </a:pathLst>
            </a:custGeom>
            <a:solidFill>
              <a:schemeClr val="accent2"/>
            </a:solidFill>
            <a:ln>
              <a:solidFill>
                <a:schemeClr val="accent2"/>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3" name="Freeform 13">
              <a:extLst>
                <a:ext uri="{FF2B5EF4-FFF2-40B4-BE49-F238E27FC236}">
                  <a16:creationId xmlns:a16="http://schemas.microsoft.com/office/drawing/2014/main" id="{393FF8C3-4676-46ED-AF8D-F91FF9925B55}"/>
                </a:ext>
              </a:extLst>
            </p:cNvPr>
            <p:cNvSpPr>
              <a:spLocks/>
            </p:cNvSpPr>
            <p:nvPr/>
          </p:nvSpPr>
          <p:spPr bwMode="auto">
            <a:xfrm>
              <a:off x="1260475" y="2941638"/>
              <a:ext cx="1122363" cy="1247775"/>
            </a:xfrm>
            <a:custGeom>
              <a:avLst/>
              <a:gdLst>
                <a:gd name="T0" fmla="*/ 112 w 112"/>
                <a:gd name="T1" fmla="*/ 125 h 125"/>
                <a:gd name="T2" fmla="*/ 5 w 112"/>
                <a:gd name="T3" fmla="*/ 0 h 125"/>
                <a:gd name="T4" fmla="*/ 5 w 112"/>
                <a:gd name="T5" fmla="*/ 0 h 125"/>
                <a:gd name="T6" fmla="*/ 9 w 112"/>
                <a:gd name="T7" fmla="*/ 125 h 125"/>
                <a:gd name="T8" fmla="*/ 112 w 112"/>
                <a:gd name="T9" fmla="*/ 125 h 125"/>
                <a:gd name="T10" fmla="*/ 112 w 112"/>
                <a:gd name="T11" fmla="*/ 125 h 125"/>
              </a:gdLst>
              <a:ahLst/>
              <a:cxnLst>
                <a:cxn ang="0">
                  <a:pos x="T0" y="T1"/>
                </a:cxn>
                <a:cxn ang="0">
                  <a:pos x="T2" y="T3"/>
                </a:cxn>
                <a:cxn ang="0">
                  <a:pos x="T4" y="T5"/>
                </a:cxn>
                <a:cxn ang="0">
                  <a:pos x="T6" y="T7"/>
                </a:cxn>
                <a:cxn ang="0">
                  <a:pos x="T8" y="T9"/>
                </a:cxn>
                <a:cxn ang="0">
                  <a:pos x="T10" y="T11"/>
                </a:cxn>
              </a:cxnLst>
              <a:rect l="0" t="0" r="r" b="b"/>
              <a:pathLst>
                <a:path w="112" h="125">
                  <a:moveTo>
                    <a:pt x="112" y="125"/>
                  </a:moveTo>
                  <a:cubicBezTo>
                    <a:pt x="5" y="0"/>
                    <a:pt x="5" y="0"/>
                    <a:pt x="5" y="0"/>
                  </a:cubicBezTo>
                  <a:cubicBezTo>
                    <a:pt x="5" y="0"/>
                    <a:pt x="5" y="0"/>
                    <a:pt x="5" y="0"/>
                  </a:cubicBezTo>
                  <a:cubicBezTo>
                    <a:pt x="0" y="41"/>
                    <a:pt x="0" y="84"/>
                    <a:pt x="9" y="125"/>
                  </a:cubicBezTo>
                  <a:cubicBezTo>
                    <a:pt x="112" y="125"/>
                    <a:pt x="112" y="125"/>
                    <a:pt x="112" y="125"/>
                  </a:cubicBezTo>
                  <a:cubicBezTo>
                    <a:pt x="112" y="125"/>
                    <a:pt x="112" y="125"/>
                    <a:pt x="112" y="125"/>
                  </a:cubicBezTo>
                  <a:close/>
                </a:path>
              </a:pathLst>
            </a:custGeom>
            <a:solidFill>
              <a:schemeClr val="accent1"/>
            </a:solidFill>
            <a:ln>
              <a:solidFill>
                <a:schemeClr val="accent1"/>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4" name="Freeform 14">
              <a:extLst>
                <a:ext uri="{FF2B5EF4-FFF2-40B4-BE49-F238E27FC236}">
                  <a16:creationId xmlns:a16="http://schemas.microsoft.com/office/drawing/2014/main" id="{80FD43CE-76A8-4781-BC4F-A65E6B9EC0A3}"/>
                </a:ext>
              </a:extLst>
            </p:cNvPr>
            <p:cNvSpPr>
              <a:spLocks/>
            </p:cNvSpPr>
            <p:nvPr/>
          </p:nvSpPr>
          <p:spPr bwMode="auto">
            <a:xfrm>
              <a:off x="1309688" y="2941638"/>
              <a:ext cx="1073150" cy="1247775"/>
            </a:xfrm>
            <a:custGeom>
              <a:avLst/>
              <a:gdLst>
                <a:gd name="T0" fmla="*/ 107 w 107"/>
                <a:gd name="T1" fmla="*/ 124 h 125"/>
                <a:gd name="T2" fmla="*/ 107 w 107"/>
                <a:gd name="T3" fmla="*/ 122 h 125"/>
                <a:gd name="T4" fmla="*/ 102 w 107"/>
                <a:gd name="T5" fmla="*/ 0 h 125"/>
                <a:gd name="T6" fmla="*/ 0 w 107"/>
                <a:gd name="T7" fmla="*/ 0 h 125"/>
                <a:gd name="T8" fmla="*/ 107 w 107"/>
                <a:gd name="T9" fmla="*/ 125 h 125"/>
                <a:gd name="T10" fmla="*/ 107 w 107"/>
                <a:gd name="T11" fmla="*/ 124 h 125"/>
              </a:gdLst>
              <a:ahLst/>
              <a:cxnLst>
                <a:cxn ang="0">
                  <a:pos x="T0" y="T1"/>
                </a:cxn>
                <a:cxn ang="0">
                  <a:pos x="T2" y="T3"/>
                </a:cxn>
                <a:cxn ang="0">
                  <a:pos x="T4" y="T5"/>
                </a:cxn>
                <a:cxn ang="0">
                  <a:pos x="T6" y="T7"/>
                </a:cxn>
                <a:cxn ang="0">
                  <a:pos x="T8" y="T9"/>
                </a:cxn>
                <a:cxn ang="0">
                  <a:pos x="T10" y="T11"/>
                </a:cxn>
              </a:cxnLst>
              <a:rect l="0" t="0" r="r" b="b"/>
              <a:pathLst>
                <a:path w="107" h="125">
                  <a:moveTo>
                    <a:pt x="107" y="124"/>
                  </a:moveTo>
                  <a:cubicBezTo>
                    <a:pt x="107" y="123"/>
                    <a:pt x="107" y="123"/>
                    <a:pt x="107" y="122"/>
                  </a:cubicBezTo>
                  <a:cubicBezTo>
                    <a:pt x="102" y="0"/>
                    <a:pt x="102" y="0"/>
                    <a:pt x="102" y="0"/>
                  </a:cubicBezTo>
                  <a:cubicBezTo>
                    <a:pt x="0" y="0"/>
                    <a:pt x="0" y="0"/>
                    <a:pt x="0" y="0"/>
                  </a:cubicBezTo>
                  <a:cubicBezTo>
                    <a:pt x="107" y="125"/>
                    <a:pt x="107" y="125"/>
                    <a:pt x="107" y="125"/>
                  </a:cubicBezTo>
                  <a:cubicBezTo>
                    <a:pt x="107" y="124"/>
                    <a:pt x="107" y="124"/>
                    <a:pt x="107" y="124"/>
                  </a:cubicBezTo>
                  <a:close/>
                </a:path>
              </a:pathLst>
            </a:custGeom>
            <a:solidFill>
              <a:schemeClr val="accent1">
                <a:lumMod val="75000"/>
                <a:lumOff val="25000"/>
              </a:schemeClr>
            </a:solidFill>
            <a:ln>
              <a:solidFill>
                <a:schemeClr val="accent1">
                  <a:lumMod val="75000"/>
                  <a:lumOff val="2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5" name="Freeform 15">
              <a:extLst>
                <a:ext uri="{FF2B5EF4-FFF2-40B4-BE49-F238E27FC236}">
                  <a16:creationId xmlns:a16="http://schemas.microsoft.com/office/drawing/2014/main" id="{4F067C62-9461-4F65-923A-632FE924C234}"/>
                </a:ext>
              </a:extLst>
            </p:cNvPr>
            <p:cNvSpPr>
              <a:spLocks/>
            </p:cNvSpPr>
            <p:nvPr/>
          </p:nvSpPr>
          <p:spPr bwMode="auto">
            <a:xfrm>
              <a:off x="2333625" y="2662238"/>
              <a:ext cx="741363" cy="1498600"/>
            </a:xfrm>
            <a:custGeom>
              <a:avLst/>
              <a:gdLst>
                <a:gd name="T0" fmla="*/ 74 w 74"/>
                <a:gd name="T1" fmla="*/ 89 h 150"/>
                <a:gd name="T2" fmla="*/ 74 w 74"/>
                <a:gd name="T3" fmla="*/ 0 h 150"/>
                <a:gd name="T4" fmla="*/ 1 w 74"/>
                <a:gd name="T5" fmla="*/ 28 h 150"/>
                <a:gd name="T6" fmla="*/ 0 w 74"/>
                <a:gd name="T7" fmla="*/ 28 h 150"/>
                <a:gd name="T8" fmla="*/ 0 w 74"/>
                <a:gd name="T9" fmla="*/ 28 h 150"/>
                <a:gd name="T10" fmla="*/ 5 w 74"/>
                <a:gd name="T11" fmla="*/ 150 h 150"/>
                <a:gd name="T12" fmla="*/ 74 w 74"/>
                <a:gd name="T13" fmla="*/ 89 h 150"/>
              </a:gdLst>
              <a:ahLst/>
              <a:cxnLst>
                <a:cxn ang="0">
                  <a:pos x="T0" y="T1"/>
                </a:cxn>
                <a:cxn ang="0">
                  <a:pos x="T2" y="T3"/>
                </a:cxn>
                <a:cxn ang="0">
                  <a:pos x="T4" y="T5"/>
                </a:cxn>
                <a:cxn ang="0">
                  <a:pos x="T6" y="T7"/>
                </a:cxn>
                <a:cxn ang="0">
                  <a:pos x="T8" y="T9"/>
                </a:cxn>
                <a:cxn ang="0">
                  <a:pos x="T10" y="T11"/>
                </a:cxn>
                <a:cxn ang="0">
                  <a:pos x="T12" y="T13"/>
                </a:cxn>
              </a:cxnLst>
              <a:rect l="0" t="0" r="r" b="b"/>
              <a:pathLst>
                <a:path w="74" h="150">
                  <a:moveTo>
                    <a:pt x="74" y="89"/>
                  </a:moveTo>
                  <a:cubicBezTo>
                    <a:pt x="74" y="0"/>
                    <a:pt x="74" y="0"/>
                    <a:pt x="74" y="0"/>
                  </a:cubicBezTo>
                  <a:cubicBezTo>
                    <a:pt x="61" y="1"/>
                    <a:pt x="21" y="5"/>
                    <a:pt x="1" y="28"/>
                  </a:cubicBezTo>
                  <a:cubicBezTo>
                    <a:pt x="1" y="28"/>
                    <a:pt x="0" y="28"/>
                    <a:pt x="0" y="28"/>
                  </a:cubicBezTo>
                  <a:cubicBezTo>
                    <a:pt x="0" y="28"/>
                    <a:pt x="0" y="28"/>
                    <a:pt x="0" y="28"/>
                  </a:cubicBezTo>
                  <a:cubicBezTo>
                    <a:pt x="5" y="150"/>
                    <a:pt x="5" y="150"/>
                    <a:pt x="5" y="150"/>
                  </a:cubicBezTo>
                  <a:cubicBezTo>
                    <a:pt x="6" y="106"/>
                    <a:pt x="41" y="89"/>
                    <a:pt x="74" y="89"/>
                  </a:cubicBezTo>
                  <a:close/>
                </a:path>
              </a:pathLst>
            </a:custGeom>
            <a:solidFill>
              <a:schemeClr val="accent1">
                <a:lumMod val="50000"/>
                <a:lumOff val="50000"/>
              </a:schemeClr>
            </a:solidFill>
            <a:ln>
              <a:solidFill>
                <a:schemeClr val="accent1">
                  <a:lumMod val="50000"/>
                  <a:lumOff val="5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6" name="Freeform 16">
              <a:extLst>
                <a:ext uri="{FF2B5EF4-FFF2-40B4-BE49-F238E27FC236}">
                  <a16:creationId xmlns:a16="http://schemas.microsoft.com/office/drawing/2014/main" id="{5848755A-FA27-4D8D-BE2F-A0A908A5C722}"/>
                </a:ext>
              </a:extLst>
            </p:cNvPr>
            <p:cNvSpPr>
              <a:spLocks/>
            </p:cNvSpPr>
            <p:nvPr/>
          </p:nvSpPr>
          <p:spPr bwMode="auto">
            <a:xfrm>
              <a:off x="3917950" y="1146175"/>
              <a:ext cx="11113" cy="9525"/>
            </a:xfrm>
            <a:custGeom>
              <a:avLst/>
              <a:gdLst>
                <a:gd name="T0" fmla="*/ 1 w 1"/>
                <a:gd name="T1" fmla="*/ 0 h 1"/>
                <a:gd name="T2" fmla="*/ 0 w 1"/>
                <a:gd name="T3" fmla="*/ 0 h 1"/>
                <a:gd name="T4" fmla="*/ 0 w 1"/>
                <a:gd name="T5" fmla="*/ 1 h 1"/>
                <a:gd name="T6" fmla="*/ 1 w 1"/>
                <a:gd name="T7" fmla="*/ 0 h 1"/>
              </a:gdLst>
              <a:ahLst/>
              <a:cxnLst>
                <a:cxn ang="0">
                  <a:pos x="T0" y="T1"/>
                </a:cxn>
                <a:cxn ang="0">
                  <a:pos x="T2" y="T3"/>
                </a:cxn>
                <a:cxn ang="0">
                  <a:pos x="T4" y="T5"/>
                </a:cxn>
                <a:cxn ang="0">
                  <a:pos x="T6" y="T7"/>
                </a:cxn>
              </a:cxnLst>
              <a:rect l="0" t="0" r="r" b="b"/>
              <a:pathLst>
                <a:path w="1" h="1">
                  <a:moveTo>
                    <a:pt x="1" y="0"/>
                  </a:moveTo>
                  <a:cubicBezTo>
                    <a:pt x="1" y="0"/>
                    <a:pt x="0" y="0"/>
                    <a:pt x="0" y="0"/>
                  </a:cubicBezTo>
                  <a:cubicBezTo>
                    <a:pt x="0" y="1"/>
                    <a:pt x="0" y="1"/>
                    <a:pt x="0" y="1"/>
                  </a:cubicBezTo>
                  <a:lnTo>
                    <a:pt x="1" y="0"/>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7" name="Freeform 17">
              <a:extLst>
                <a:ext uri="{FF2B5EF4-FFF2-40B4-BE49-F238E27FC236}">
                  <a16:creationId xmlns:a16="http://schemas.microsoft.com/office/drawing/2014/main" id="{D32A4687-B4CB-4E50-B4DC-7ABE380BEDF9}"/>
                </a:ext>
              </a:extLst>
            </p:cNvPr>
            <p:cNvSpPr>
              <a:spLocks/>
            </p:cNvSpPr>
            <p:nvPr/>
          </p:nvSpPr>
          <p:spPr bwMode="auto">
            <a:xfrm>
              <a:off x="3116263" y="1006475"/>
              <a:ext cx="801688" cy="877888"/>
            </a:xfrm>
            <a:custGeom>
              <a:avLst/>
              <a:gdLst>
                <a:gd name="T0" fmla="*/ 80 w 80"/>
                <a:gd name="T1" fmla="*/ 14 h 88"/>
                <a:gd name="T2" fmla="*/ 0 w 80"/>
                <a:gd name="T3" fmla="*/ 1 h 88"/>
                <a:gd name="T4" fmla="*/ 0 w 80"/>
                <a:gd name="T5" fmla="*/ 88 h 88"/>
                <a:gd name="T6" fmla="*/ 0 w 80"/>
                <a:gd name="T7" fmla="*/ 88 h 88"/>
                <a:gd name="T8" fmla="*/ 80 w 80"/>
                <a:gd name="T9" fmla="*/ 15 h 88"/>
                <a:gd name="T10" fmla="*/ 80 w 80"/>
                <a:gd name="T11" fmla="*/ 14 h 88"/>
              </a:gdLst>
              <a:ahLst/>
              <a:cxnLst>
                <a:cxn ang="0">
                  <a:pos x="T0" y="T1"/>
                </a:cxn>
                <a:cxn ang="0">
                  <a:pos x="T2" y="T3"/>
                </a:cxn>
                <a:cxn ang="0">
                  <a:pos x="T4" y="T5"/>
                </a:cxn>
                <a:cxn ang="0">
                  <a:pos x="T6" y="T7"/>
                </a:cxn>
                <a:cxn ang="0">
                  <a:pos x="T8" y="T9"/>
                </a:cxn>
                <a:cxn ang="0">
                  <a:pos x="T10" y="T11"/>
                </a:cxn>
              </a:cxnLst>
              <a:rect l="0" t="0" r="r" b="b"/>
              <a:pathLst>
                <a:path w="80" h="88">
                  <a:moveTo>
                    <a:pt x="80" y="14"/>
                  </a:moveTo>
                  <a:cubicBezTo>
                    <a:pt x="59" y="6"/>
                    <a:pt x="31" y="0"/>
                    <a:pt x="0" y="1"/>
                  </a:cubicBezTo>
                  <a:cubicBezTo>
                    <a:pt x="0" y="88"/>
                    <a:pt x="0" y="88"/>
                    <a:pt x="0" y="88"/>
                  </a:cubicBezTo>
                  <a:cubicBezTo>
                    <a:pt x="0" y="88"/>
                    <a:pt x="0" y="88"/>
                    <a:pt x="0" y="88"/>
                  </a:cubicBezTo>
                  <a:cubicBezTo>
                    <a:pt x="80" y="15"/>
                    <a:pt x="80" y="15"/>
                    <a:pt x="80" y="15"/>
                  </a:cubicBezTo>
                  <a:lnTo>
                    <a:pt x="80" y="14"/>
                  </a:lnTo>
                  <a:close/>
                </a:path>
              </a:pathLst>
            </a:custGeom>
            <a:solidFill>
              <a:schemeClr val="accent6">
                <a:lumMod val="75000"/>
              </a:schemeClr>
            </a:solidFill>
            <a:ln>
              <a:solidFill>
                <a:schemeClr val="accent6">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8" name="Freeform 18">
              <a:extLst>
                <a:ext uri="{FF2B5EF4-FFF2-40B4-BE49-F238E27FC236}">
                  <a16:creationId xmlns:a16="http://schemas.microsoft.com/office/drawing/2014/main" id="{D2B6F1B9-AB20-4AF0-833F-9FD2D877D8DC}"/>
                </a:ext>
              </a:extLst>
            </p:cNvPr>
            <p:cNvSpPr>
              <a:spLocks/>
            </p:cNvSpPr>
            <p:nvPr/>
          </p:nvSpPr>
          <p:spPr bwMode="auto">
            <a:xfrm>
              <a:off x="3116263" y="1155700"/>
              <a:ext cx="942975" cy="1157288"/>
            </a:xfrm>
            <a:custGeom>
              <a:avLst/>
              <a:gdLst>
                <a:gd name="T0" fmla="*/ 94 w 94"/>
                <a:gd name="T1" fmla="*/ 116 h 116"/>
                <a:gd name="T2" fmla="*/ 94 w 94"/>
                <a:gd name="T3" fmla="*/ 115 h 116"/>
                <a:gd name="T4" fmla="*/ 80 w 94"/>
                <a:gd name="T5" fmla="*/ 0 h 116"/>
                <a:gd name="T6" fmla="*/ 0 w 94"/>
                <a:gd name="T7" fmla="*/ 73 h 116"/>
                <a:gd name="T8" fmla="*/ 94 w 94"/>
                <a:gd name="T9" fmla="*/ 116 h 116"/>
              </a:gdLst>
              <a:ahLst/>
              <a:cxnLst>
                <a:cxn ang="0">
                  <a:pos x="T0" y="T1"/>
                </a:cxn>
                <a:cxn ang="0">
                  <a:pos x="T2" y="T3"/>
                </a:cxn>
                <a:cxn ang="0">
                  <a:pos x="T4" y="T5"/>
                </a:cxn>
                <a:cxn ang="0">
                  <a:pos x="T6" y="T7"/>
                </a:cxn>
                <a:cxn ang="0">
                  <a:pos x="T8" y="T9"/>
                </a:cxn>
              </a:cxnLst>
              <a:rect l="0" t="0" r="r" b="b"/>
              <a:pathLst>
                <a:path w="94" h="116">
                  <a:moveTo>
                    <a:pt x="94" y="116"/>
                  </a:moveTo>
                  <a:cubicBezTo>
                    <a:pt x="94" y="115"/>
                    <a:pt x="94" y="115"/>
                    <a:pt x="94" y="115"/>
                  </a:cubicBezTo>
                  <a:cubicBezTo>
                    <a:pt x="80" y="0"/>
                    <a:pt x="80" y="0"/>
                    <a:pt x="80" y="0"/>
                  </a:cubicBezTo>
                  <a:cubicBezTo>
                    <a:pt x="0" y="73"/>
                    <a:pt x="0" y="73"/>
                    <a:pt x="0" y="73"/>
                  </a:cubicBezTo>
                  <a:cubicBezTo>
                    <a:pt x="13" y="72"/>
                    <a:pt x="64" y="71"/>
                    <a:pt x="94" y="116"/>
                  </a:cubicBezTo>
                  <a:close/>
                </a:path>
              </a:pathLst>
            </a:custGeom>
            <a:solidFill>
              <a:schemeClr val="accent6"/>
            </a:solidFill>
            <a:ln>
              <a:solidFill>
                <a:schemeClr val="accent6"/>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19" name="Freeform 19">
              <a:extLst>
                <a:ext uri="{FF2B5EF4-FFF2-40B4-BE49-F238E27FC236}">
                  <a16:creationId xmlns:a16="http://schemas.microsoft.com/office/drawing/2014/main" id="{B22985A3-FBCB-4BA6-B9FE-C9D73EE141B6}"/>
                </a:ext>
              </a:extLst>
            </p:cNvPr>
            <p:cNvSpPr>
              <a:spLocks/>
            </p:cNvSpPr>
            <p:nvPr/>
          </p:nvSpPr>
          <p:spPr bwMode="auto">
            <a:xfrm>
              <a:off x="3917950" y="1146175"/>
              <a:ext cx="642938" cy="1157288"/>
            </a:xfrm>
            <a:custGeom>
              <a:avLst/>
              <a:gdLst>
                <a:gd name="T0" fmla="*/ 14 w 64"/>
                <a:gd name="T1" fmla="*/ 116 h 116"/>
                <a:gd name="T2" fmla="*/ 64 w 64"/>
                <a:gd name="T3" fmla="*/ 41 h 116"/>
                <a:gd name="T4" fmla="*/ 1 w 64"/>
                <a:gd name="T5" fmla="*/ 0 h 116"/>
                <a:gd name="T6" fmla="*/ 0 w 64"/>
                <a:gd name="T7" fmla="*/ 1 h 116"/>
                <a:gd name="T8" fmla="*/ 14 w 64"/>
                <a:gd name="T9" fmla="*/ 116 h 116"/>
              </a:gdLst>
              <a:ahLst/>
              <a:cxnLst>
                <a:cxn ang="0">
                  <a:pos x="T0" y="T1"/>
                </a:cxn>
                <a:cxn ang="0">
                  <a:pos x="T2" y="T3"/>
                </a:cxn>
                <a:cxn ang="0">
                  <a:pos x="T4" y="T5"/>
                </a:cxn>
                <a:cxn ang="0">
                  <a:pos x="T6" y="T7"/>
                </a:cxn>
                <a:cxn ang="0">
                  <a:pos x="T8" y="T9"/>
                </a:cxn>
              </a:cxnLst>
              <a:rect l="0" t="0" r="r" b="b"/>
              <a:pathLst>
                <a:path w="64" h="116">
                  <a:moveTo>
                    <a:pt x="14" y="116"/>
                  </a:moveTo>
                  <a:cubicBezTo>
                    <a:pt x="64" y="41"/>
                    <a:pt x="64" y="41"/>
                    <a:pt x="64" y="41"/>
                  </a:cubicBezTo>
                  <a:cubicBezTo>
                    <a:pt x="64" y="41"/>
                    <a:pt x="42" y="17"/>
                    <a:pt x="1" y="0"/>
                  </a:cubicBezTo>
                  <a:cubicBezTo>
                    <a:pt x="0" y="1"/>
                    <a:pt x="0" y="1"/>
                    <a:pt x="0" y="1"/>
                  </a:cubicBezTo>
                  <a:lnTo>
                    <a:pt x="14" y="116"/>
                  </a:lnTo>
                  <a:close/>
                </a:path>
              </a:pathLst>
            </a:custGeom>
            <a:solidFill>
              <a:schemeClr val="accent6">
                <a:lumMod val="60000"/>
                <a:lumOff val="40000"/>
              </a:schemeClr>
            </a:solidFill>
            <a:ln>
              <a:solidFill>
                <a:schemeClr val="accent6">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0" name="Freeform 20">
              <a:extLst>
                <a:ext uri="{FF2B5EF4-FFF2-40B4-BE49-F238E27FC236}">
                  <a16:creationId xmlns:a16="http://schemas.microsoft.com/office/drawing/2014/main" id="{1F70D43D-863B-40D4-AAD4-90CE995A7291}"/>
                </a:ext>
              </a:extLst>
            </p:cNvPr>
            <p:cNvSpPr>
              <a:spLocks/>
            </p:cNvSpPr>
            <p:nvPr/>
          </p:nvSpPr>
          <p:spPr bwMode="auto">
            <a:xfrm>
              <a:off x="1922463" y="4230688"/>
              <a:ext cx="1152525" cy="1087438"/>
            </a:xfrm>
            <a:custGeom>
              <a:avLst/>
              <a:gdLst>
                <a:gd name="T0" fmla="*/ 46 w 115"/>
                <a:gd name="T1" fmla="*/ 0 h 109"/>
                <a:gd name="T2" fmla="*/ 0 w 115"/>
                <a:gd name="T3" fmla="*/ 109 h 109"/>
                <a:gd name="T4" fmla="*/ 0 w 115"/>
                <a:gd name="T5" fmla="*/ 109 h 109"/>
                <a:gd name="T6" fmla="*/ 115 w 115"/>
                <a:gd name="T7" fmla="*/ 64 h 109"/>
                <a:gd name="T8" fmla="*/ 115 w 115"/>
                <a:gd name="T9" fmla="*/ 64 h 109"/>
                <a:gd name="T10" fmla="*/ 46 w 115"/>
                <a:gd name="T11" fmla="*/ 0 h 109"/>
              </a:gdLst>
              <a:ahLst/>
              <a:cxnLst>
                <a:cxn ang="0">
                  <a:pos x="T0" y="T1"/>
                </a:cxn>
                <a:cxn ang="0">
                  <a:pos x="T2" y="T3"/>
                </a:cxn>
                <a:cxn ang="0">
                  <a:pos x="T4" y="T5"/>
                </a:cxn>
                <a:cxn ang="0">
                  <a:pos x="T6" y="T7"/>
                </a:cxn>
                <a:cxn ang="0">
                  <a:pos x="T8" y="T9"/>
                </a:cxn>
                <a:cxn ang="0">
                  <a:pos x="T10" y="T11"/>
                </a:cxn>
              </a:cxnLst>
              <a:rect l="0" t="0" r="r" b="b"/>
              <a:pathLst>
                <a:path w="115" h="109">
                  <a:moveTo>
                    <a:pt x="46" y="0"/>
                  </a:moveTo>
                  <a:cubicBezTo>
                    <a:pt x="0" y="109"/>
                    <a:pt x="0" y="109"/>
                    <a:pt x="0" y="109"/>
                  </a:cubicBezTo>
                  <a:cubicBezTo>
                    <a:pt x="0" y="109"/>
                    <a:pt x="0" y="109"/>
                    <a:pt x="0" y="109"/>
                  </a:cubicBezTo>
                  <a:cubicBezTo>
                    <a:pt x="115" y="64"/>
                    <a:pt x="115" y="64"/>
                    <a:pt x="115" y="64"/>
                  </a:cubicBezTo>
                  <a:cubicBezTo>
                    <a:pt x="115" y="64"/>
                    <a:pt x="115" y="64"/>
                    <a:pt x="115" y="64"/>
                  </a:cubicBezTo>
                  <a:cubicBezTo>
                    <a:pt x="89" y="64"/>
                    <a:pt x="49" y="47"/>
                    <a:pt x="46" y="0"/>
                  </a:cubicBezTo>
                  <a:close/>
                </a:path>
              </a:pathLst>
            </a:custGeom>
            <a:solidFill>
              <a:schemeClr val="accent5"/>
            </a:solidFill>
            <a:ln>
              <a:solidFill>
                <a:schemeClr val="accent5"/>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1" name="Freeform 21">
              <a:extLst>
                <a:ext uri="{FF2B5EF4-FFF2-40B4-BE49-F238E27FC236}">
                  <a16:creationId xmlns:a16="http://schemas.microsoft.com/office/drawing/2014/main" id="{D57FEC10-EE2B-4FE8-B338-3746242AEC49}"/>
                </a:ext>
              </a:extLst>
            </p:cNvPr>
            <p:cNvSpPr>
              <a:spLocks/>
            </p:cNvSpPr>
            <p:nvPr/>
          </p:nvSpPr>
          <p:spPr bwMode="auto">
            <a:xfrm>
              <a:off x="1922463" y="4868863"/>
              <a:ext cx="1152525" cy="868363"/>
            </a:xfrm>
            <a:custGeom>
              <a:avLst/>
              <a:gdLst>
                <a:gd name="T0" fmla="*/ 115 w 115"/>
                <a:gd name="T1" fmla="*/ 87 h 87"/>
                <a:gd name="T2" fmla="*/ 115 w 115"/>
                <a:gd name="T3" fmla="*/ 0 h 87"/>
                <a:gd name="T4" fmla="*/ 0 w 115"/>
                <a:gd name="T5" fmla="*/ 45 h 87"/>
                <a:gd name="T6" fmla="*/ 115 w 115"/>
                <a:gd name="T7" fmla="*/ 87 h 87"/>
              </a:gdLst>
              <a:ahLst/>
              <a:cxnLst>
                <a:cxn ang="0">
                  <a:pos x="T0" y="T1"/>
                </a:cxn>
                <a:cxn ang="0">
                  <a:pos x="T2" y="T3"/>
                </a:cxn>
                <a:cxn ang="0">
                  <a:pos x="T4" y="T5"/>
                </a:cxn>
                <a:cxn ang="0">
                  <a:pos x="T6" y="T7"/>
                </a:cxn>
              </a:cxnLst>
              <a:rect l="0" t="0" r="r" b="b"/>
              <a:pathLst>
                <a:path w="115" h="87">
                  <a:moveTo>
                    <a:pt x="115" y="87"/>
                  </a:moveTo>
                  <a:cubicBezTo>
                    <a:pt x="115" y="0"/>
                    <a:pt x="115" y="0"/>
                    <a:pt x="115" y="0"/>
                  </a:cubicBezTo>
                  <a:cubicBezTo>
                    <a:pt x="0" y="45"/>
                    <a:pt x="0" y="45"/>
                    <a:pt x="0" y="45"/>
                  </a:cubicBezTo>
                  <a:cubicBezTo>
                    <a:pt x="28" y="71"/>
                    <a:pt x="65" y="87"/>
                    <a:pt x="115" y="87"/>
                  </a:cubicBezTo>
                  <a:close/>
                </a:path>
              </a:pathLst>
            </a:custGeom>
            <a:solidFill>
              <a:schemeClr val="accent5">
                <a:lumMod val="60000"/>
                <a:lumOff val="40000"/>
              </a:schemeClr>
            </a:solidFill>
            <a:ln>
              <a:solidFill>
                <a:schemeClr val="accent5">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2" name="Freeform 22">
              <a:extLst>
                <a:ext uri="{FF2B5EF4-FFF2-40B4-BE49-F238E27FC236}">
                  <a16:creationId xmlns:a16="http://schemas.microsoft.com/office/drawing/2014/main" id="{70C6F46C-97A9-410D-B0BD-724A80435D24}"/>
                </a:ext>
              </a:extLst>
            </p:cNvPr>
            <p:cNvSpPr>
              <a:spLocks/>
            </p:cNvSpPr>
            <p:nvPr/>
          </p:nvSpPr>
          <p:spPr bwMode="auto">
            <a:xfrm>
              <a:off x="1349375" y="4230688"/>
              <a:ext cx="1033463" cy="1087438"/>
            </a:xfrm>
            <a:custGeom>
              <a:avLst/>
              <a:gdLst>
                <a:gd name="T0" fmla="*/ 103 w 103"/>
                <a:gd name="T1" fmla="*/ 0 h 109"/>
                <a:gd name="T2" fmla="*/ 0 w 103"/>
                <a:gd name="T3" fmla="*/ 0 h 109"/>
                <a:gd name="T4" fmla="*/ 57 w 103"/>
                <a:gd name="T5" fmla="*/ 109 h 109"/>
                <a:gd name="T6" fmla="*/ 103 w 103"/>
                <a:gd name="T7" fmla="*/ 0 h 109"/>
                <a:gd name="T8" fmla="*/ 103 w 103"/>
                <a:gd name="T9" fmla="*/ 0 h 109"/>
              </a:gdLst>
              <a:ahLst/>
              <a:cxnLst>
                <a:cxn ang="0">
                  <a:pos x="T0" y="T1"/>
                </a:cxn>
                <a:cxn ang="0">
                  <a:pos x="T2" y="T3"/>
                </a:cxn>
                <a:cxn ang="0">
                  <a:pos x="T4" y="T5"/>
                </a:cxn>
                <a:cxn ang="0">
                  <a:pos x="T6" y="T7"/>
                </a:cxn>
                <a:cxn ang="0">
                  <a:pos x="T8" y="T9"/>
                </a:cxn>
              </a:cxnLst>
              <a:rect l="0" t="0" r="r" b="b"/>
              <a:pathLst>
                <a:path w="103" h="109">
                  <a:moveTo>
                    <a:pt x="103" y="0"/>
                  </a:moveTo>
                  <a:cubicBezTo>
                    <a:pt x="0" y="0"/>
                    <a:pt x="0" y="0"/>
                    <a:pt x="0" y="0"/>
                  </a:cubicBezTo>
                  <a:cubicBezTo>
                    <a:pt x="10" y="43"/>
                    <a:pt x="28" y="81"/>
                    <a:pt x="57" y="109"/>
                  </a:cubicBezTo>
                  <a:cubicBezTo>
                    <a:pt x="103" y="0"/>
                    <a:pt x="103" y="0"/>
                    <a:pt x="103" y="0"/>
                  </a:cubicBezTo>
                  <a:cubicBezTo>
                    <a:pt x="103" y="0"/>
                    <a:pt x="103" y="0"/>
                    <a:pt x="103" y="0"/>
                  </a:cubicBezTo>
                  <a:close/>
                </a:path>
              </a:pathLst>
            </a:custGeom>
            <a:solidFill>
              <a:schemeClr val="accent5">
                <a:lumMod val="75000"/>
              </a:schemeClr>
            </a:solidFill>
            <a:ln>
              <a:solidFill>
                <a:schemeClr val="accent5">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3" name="Freeform 23">
              <a:extLst>
                <a:ext uri="{FF2B5EF4-FFF2-40B4-BE49-F238E27FC236}">
                  <a16:creationId xmlns:a16="http://schemas.microsoft.com/office/drawing/2014/main" id="{229D7AF4-420F-4105-B3BD-C40A2949B54C}"/>
                </a:ext>
              </a:extLst>
            </p:cNvPr>
            <p:cNvSpPr>
              <a:spLocks/>
            </p:cNvSpPr>
            <p:nvPr/>
          </p:nvSpPr>
          <p:spPr bwMode="auto">
            <a:xfrm>
              <a:off x="3116263" y="4230688"/>
              <a:ext cx="1133475" cy="1077913"/>
            </a:xfrm>
            <a:custGeom>
              <a:avLst/>
              <a:gdLst>
                <a:gd name="T0" fmla="*/ 64 w 113"/>
                <a:gd name="T1" fmla="*/ 0 h 108"/>
                <a:gd name="T2" fmla="*/ 64 w 113"/>
                <a:gd name="T3" fmla="*/ 0 h 108"/>
                <a:gd name="T4" fmla="*/ 0 w 113"/>
                <a:gd name="T5" fmla="*/ 64 h 108"/>
                <a:gd name="T6" fmla="*/ 113 w 113"/>
                <a:gd name="T7" fmla="*/ 108 h 108"/>
                <a:gd name="T8" fmla="*/ 113 w 113"/>
                <a:gd name="T9" fmla="*/ 108 h 108"/>
                <a:gd name="T10" fmla="*/ 64 w 113"/>
                <a:gd name="T11" fmla="*/ 0 h 108"/>
              </a:gdLst>
              <a:ahLst/>
              <a:cxnLst>
                <a:cxn ang="0">
                  <a:pos x="T0" y="T1"/>
                </a:cxn>
                <a:cxn ang="0">
                  <a:pos x="T2" y="T3"/>
                </a:cxn>
                <a:cxn ang="0">
                  <a:pos x="T4" y="T5"/>
                </a:cxn>
                <a:cxn ang="0">
                  <a:pos x="T6" y="T7"/>
                </a:cxn>
                <a:cxn ang="0">
                  <a:pos x="T8" y="T9"/>
                </a:cxn>
                <a:cxn ang="0">
                  <a:pos x="T10" y="T11"/>
                </a:cxn>
              </a:cxnLst>
              <a:rect l="0" t="0" r="r" b="b"/>
              <a:pathLst>
                <a:path w="113" h="108">
                  <a:moveTo>
                    <a:pt x="64" y="0"/>
                  </a:moveTo>
                  <a:cubicBezTo>
                    <a:pt x="64" y="0"/>
                    <a:pt x="64" y="0"/>
                    <a:pt x="64" y="0"/>
                  </a:cubicBezTo>
                  <a:cubicBezTo>
                    <a:pt x="61" y="59"/>
                    <a:pt x="22" y="64"/>
                    <a:pt x="0" y="64"/>
                  </a:cubicBezTo>
                  <a:cubicBezTo>
                    <a:pt x="113" y="108"/>
                    <a:pt x="113" y="108"/>
                    <a:pt x="113" y="108"/>
                  </a:cubicBezTo>
                  <a:cubicBezTo>
                    <a:pt x="113" y="108"/>
                    <a:pt x="113" y="108"/>
                    <a:pt x="113" y="108"/>
                  </a:cubicBezTo>
                  <a:lnTo>
                    <a:pt x="64" y="0"/>
                  </a:lnTo>
                  <a:close/>
                </a:path>
              </a:pathLst>
            </a:custGeom>
            <a:solidFill>
              <a:schemeClr val="accent4"/>
            </a:solidFill>
            <a:ln>
              <a:solidFill>
                <a:schemeClr val="accent4"/>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4" name="Freeform 24">
              <a:extLst>
                <a:ext uri="{FF2B5EF4-FFF2-40B4-BE49-F238E27FC236}">
                  <a16:creationId xmlns:a16="http://schemas.microsoft.com/office/drawing/2014/main" id="{4B84AF47-EF81-4F72-882F-D18C4403E3C9}"/>
                </a:ext>
              </a:extLst>
            </p:cNvPr>
            <p:cNvSpPr>
              <a:spLocks/>
            </p:cNvSpPr>
            <p:nvPr/>
          </p:nvSpPr>
          <p:spPr bwMode="auto">
            <a:xfrm>
              <a:off x="3116263" y="4868863"/>
              <a:ext cx="1133475" cy="868363"/>
            </a:xfrm>
            <a:custGeom>
              <a:avLst/>
              <a:gdLst>
                <a:gd name="T0" fmla="*/ 0 w 113"/>
                <a:gd name="T1" fmla="*/ 0 h 87"/>
                <a:gd name="T2" fmla="*/ 0 w 113"/>
                <a:gd name="T3" fmla="*/ 87 h 87"/>
                <a:gd name="T4" fmla="*/ 113 w 113"/>
                <a:gd name="T5" fmla="*/ 44 h 87"/>
                <a:gd name="T6" fmla="*/ 0 w 113"/>
                <a:gd name="T7" fmla="*/ 0 h 87"/>
                <a:gd name="T8" fmla="*/ 0 w 113"/>
                <a:gd name="T9" fmla="*/ 0 h 87"/>
              </a:gdLst>
              <a:ahLst/>
              <a:cxnLst>
                <a:cxn ang="0">
                  <a:pos x="T0" y="T1"/>
                </a:cxn>
                <a:cxn ang="0">
                  <a:pos x="T2" y="T3"/>
                </a:cxn>
                <a:cxn ang="0">
                  <a:pos x="T4" y="T5"/>
                </a:cxn>
                <a:cxn ang="0">
                  <a:pos x="T6" y="T7"/>
                </a:cxn>
                <a:cxn ang="0">
                  <a:pos x="T8" y="T9"/>
                </a:cxn>
              </a:cxnLst>
              <a:rect l="0" t="0" r="r" b="b"/>
              <a:pathLst>
                <a:path w="113" h="87">
                  <a:moveTo>
                    <a:pt x="0" y="0"/>
                  </a:moveTo>
                  <a:cubicBezTo>
                    <a:pt x="0" y="87"/>
                    <a:pt x="0" y="87"/>
                    <a:pt x="0" y="87"/>
                  </a:cubicBezTo>
                  <a:cubicBezTo>
                    <a:pt x="53" y="86"/>
                    <a:pt x="89" y="68"/>
                    <a:pt x="113" y="44"/>
                  </a:cubicBezTo>
                  <a:cubicBezTo>
                    <a:pt x="0" y="0"/>
                    <a:pt x="0" y="0"/>
                    <a:pt x="0" y="0"/>
                  </a:cubicBezTo>
                  <a:cubicBezTo>
                    <a:pt x="0" y="0"/>
                    <a:pt x="0" y="0"/>
                    <a:pt x="0" y="0"/>
                  </a:cubicBezTo>
                  <a:close/>
                </a:path>
              </a:pathLst>
            </a:custGeom>
            <a:solidFill>
              <a:schemeClr val="accent4">
                <a:lumMod val="75000"/>
              </a:schemeClr>
            </a:solidFill>
            <a:ln>
              <a:solidFill>
                <a:schemeClr val="accent4">
                  <a:lumMod val="75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5" name="Freeform 25">
              <a:extLst>
                <a:ext uri="{FF2B5EF4-FFF2-40B4-BE49-F238E27FC236}">
                  <a16:creationId xmlns:a16="http://schemas.microsoft.com/office/drawing/2014/main" id="{670CACD2-F99E-4E1C-B20B-E0FA5006C020}"/>
                </a:ext>
              </a:extLst>
            </p:cNvPr>
            <p:cNvSpPr>
              <a:spLocks/>
            </p:cNvSpPr>
            <p:nvPr/>
          </p:nvSpPr>
          <p:spPr bwMode="auto">
            <a:xfrm>
              <a:off x="3757613" y="4230688"/>
              <a:ext cx="952500" cy="1077913"/>
            </a:xfrm>
            <a:custGeom>
              <a:avLst/>
              <a:gdLst>
                <a:gd name="T0" fmla="*/ 95 w 95"/>
                <a:gd name="T1" fmla="*/ 0 h 108"/>
                <a:gd name="T2" fmla="*/ 0 w 95"/>
                <a:gd name="T3" fmla="*/ 0 h 108"/>
                <a:gd name="T4" fmla="*/ 49 w 95"/>
                <a:gd name="T5" fmla="*/ 108 h 108"/>
                <a:gd name="T6" fmla="*/ 95 w 95"/>
                <a:gd name="T7" fmla="*/ 0 h 108"/>
              </a:gdLst>
              <a:ahLst/>
              <a:cxnLst>
                <a:cxn ang="0">
                  <a:pos x="T0" y="T1"/>
                </a:cxn>
                <a:cxn ang="0">
                  <a:pos x="T2" y="T3"/>
                </a:cxn>
                <a:cxn ang="0">
                  <a:pos x="T4" y="T5"/>
                </a:cxn>
                <a:cxn ang="0">
                  <a:pos x="T6" y="T7"/>
                </a:cxn>
              </a:cxnLst>
              <a:rect l="0" t="0" r="r" b="b"/>
              <a:pathLst>
                <a:path w="95" h="108">
                  <a:moveTo>
                    <a:pt x="95" y="0"/>
                  </a:moveTo>
                  <a:cubicBezTo>
                    <a:pt x="0" y="0"/>
                    <a:pt x="0" y="0"/>
                    <a:pt x="0" y="0"/>
                  </a:cubicBezTo>
                  <a:cubicBezTo>
                    <a:pt x="49" y="108"/>
                    <a:pt x="49" y="108"/>
                    <a:pt x="49" y="108"/>
                  </a:cubicBezTo>
                  <a:cubicBezTo>
                    <a:pt x="89" y="69"/>
                    <a:pt x="95" y="14"/>
                    <a:pt x="95" y="0"/>
                  </a:cubicBezTo>
                  <a:close/>
                </a:path>
              </a:pathLst>
            </a:custGeom>
            <a:solidFill>
              <a:schemeClr val="accent4">
                <a:lumMod val="60000"/>
                <a:lumOff val="40000"/>
              </a:schemeClr>
            </a:solidFill>
            <a:ln>
              <a:solidFill>
                <a:schemeClr val="accent4">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6" name="Freeform 26">
              <a:extLst>
                <a:ext uri="{FF2B5EF4-FFF2-40B4-BE49-F238E27FC236}">
                  <a16:creationId xmlns:a16="http://schemas.microsoft.com/office/drawing/2014/main" id="{8373B63C-679B-4023-842B-8CD4E63A8EC6}"/>
                </a:ext>
              </a:extLst>
            </p:cNvPr>
            <p:cNvSpPr>
              <a:spLocks/>
            </p:cNvSpPr>
            <p:nvPr/>
          </p:nvSpPr>
          <p:spPr bwMode="auto">
            <a:xfrm>
              <a:off x="3757613" y="3092450"/>
              <a:ext cx="952500" cy="1096963"/>
            </a:xfrm>
            <a:custGeom>
              <a:avLst/>
              <a:gdLst>
                <a:gd name="T0" fmla="*/ 95 w 95"/>
                <a:gd name="T1" fmla="*/ 110 h 110"/>
                <a:gd name="T2" fmla="*/ 52 w 95"/>
                <a:gd name="T3" fmla="*/ 0 h 110"/>
                <a:gd name="T4" fmla="*/ 0 w 95"/>
                <a:gd name="T5" fmla="*/ 109 h 110"/>
                <a:gd name="T6" fmla="*/ 0 w 95"/>
                <a:gd name="T7" fmla="*/ 110 h 110"/>
                <a:gd name="T8" fmla="*/ 95 w 95"/>
                <a:gd name="T9" fmla="*/ 110 h 110"/>
              </a:gdLst>
              <a:ahLst/>
              <a:cxnLst>
                <a:cxn ang="0">
                  <a:pos x="T0" y="T1"/>
                </a:cxn>
                <a:cxn ang="0">
                  <a:pos x="T2" y="T3"/>
                </a:cxn>
                <a:cxn ang="0">
                  <a:pos x="T4" y="T5"/>
                </a:cxn>
                <a:cxn ang="0">
                  <a:pos x="T6" y="T7"/>
                </a:cxn>
                <a:cxn ang="0">
                  <a:pos x="T8" y="T9"/>
                </a:cxn>
              </a:cxnLst>
              <a:rect l="0" t="0" r="r" b="b"/>
              <a:pathLst>
                <a:path w="95" h="110">
                  <a:moveTo>
                    <a:pt x="95" y="110"/>
                  </a:moveTo>
                  <a:cubicBezTo>
                    <a:pt x="94" y="97"/>
                    <a:pt x="90" y="41"/>
                    <a:pt x="52" y="0"/>
                  </a:cubicBezTo>
                  <a:cubicBezTo>
                    <a:pt x="0" y="109"/>
                    <a:pt x="0" y="109"/>
                    <a:pt x="0" y="109"/>
                  </a:cubicBezTo>
                  <a:cubicBezTo>
                    <a:pt x="0" y="109"/>
                    <a:pt x="0" y="110"/>
                    <a:pt x="0" y="110"/>
                  </a:cubicBezTo>
                  <a:lnTo>
                    <a:pt x="95" y="110"/>
                  </a:lnTo>
                  <a:close/>
                </a:path>
              </a:pathLst>
            </a:custGeom>
            <a:solidFill>
              <a:schemeClr val="accent3"/>
            </a:solidFill>
            <a:ln>
              <a:solidFill>
                <a:schemeClr val="accent3"/>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7" name="Freeform 27">
              <a:extLst>
                <a:ext uri="{FF2B5EF4-FFF2-40B4-BE49-F238E27FC236}">
                  <a16:creationId xmlns:a16="http://schemas.microsoft.com/office/drawing/2014/main" id="{09E28DBF-E83C-4713-8599-9A75C90E3175}"/>
                </a:ext>
              </a:extLst>
            </p:cNvPr>
            <p:cNvSpPr>
              <a:spLocks/>
            </p:cNvSpPr>
            <p:nvPr/>
          </p:nvSpPr>
          <p:spPr bwMode="auto">
            <a:xfrm>
              <a:off x="3116263" y="3092450"/>
              <a:ext cx="1163638" cy="1087438"/>
            </a:xfrm>
            <a:custGeom>
              <a:avLst/>
              <a:gdLst>
                <a:gd name="T0" fmla="*/ 115 w 116"/>
                <a:gd name="T1" fmla="*/ 0 h 109"/>
                <a:gd name="T2" fmla="*/ 0 w 116"/>
                <a:gd name="T3" fmla="*/ 46 h 109"/>
                <a:gd name="T4" fmla="*/ 64 w 116"/>
                <a:gd name="T5" fmla="*/ 109 h 109"/>
                <a:gd name="T6" fmla="*/ 116 w 116"/>
                <a:gd name="T7" fmla="*/ 0 h 109"/>
                <a:gd name="T8" fmla="*/ 115 w 116"/>
                <a:gd name="T9" fmla="*/ 0 h 109"/>
              </a:gdLst>
              <a:ahLst/>
              <a:cxnLst>
                <a:cxn ang="0">
                  <a:pos x="T0" y="T1"/>
                </a:cxn>
                <a:cxn ang="0">
                  <a:pos x="T2" y="T3"/>
                </a:cxn>
                <a:cxn ang="0">
                  <a:pos x="T4" y="T5"/>
                </a:cxn>
                <a:cxn ang="0">
                  <a:pos x="T6" y="T7"/>
                </a:cxn>
                <a:cxn ang="0">
                  <a:pos x="T8" y="T9"/>
                </a:cxn>
              </a:cxnLst>
              <a:rect l="0" t="0" r="r" b="b"/>
              <a:pathLst>
                <a:path w="116" h="109">
                  <a:moveTo>
                    <a:pt x="115" y="0"/>
                  </a:moveTo>
                  <a:cubicBezTo>
                    <a:pt x="0" y="46"/>
                    <a:pt x="0" y="46"/>
                    <a:pt x="0" y="46"/>
                  </a:cubicBezTo>
                  <a:cubicBezTo>
                    <a:pt x="10" y="46"/>
                    <a:pt x="64" y="50"/>
                    <a:pt x="64" y="109"/>
                  </a:cubicBezTo>
                  <a:cubicBezTo>
                    <a:pt x="116" y="0"/>
                    <a:pt x="116" y="0"/>
                    <a:pt x="116" y="0"/>
                  </a:cubicBezTo>
                  <a:cubicBezTo>
                    <a:pt x="115" y="0"/>
                    <a:pt x="115" y="0"/>
                    <a:pt x="115" y="0"/>
                  </a:cubicBezTo>
                  <a:close/>
                </a:path>
              </a:pathLst>
            </a:custGeom>
            <a:solidFill>
              <a:schemeClr val="accent3">
                <a:lumMod val="60000"/>
                <a:lumOff val="40000"/>
              </a:schemeClr>
            </a:solidFill>
            <a:ln>
              <a:solidFill>
                <a:schemeClr val="accent3">
                  <a:lumMod val="60000"/>
                  <a:lumOff val="4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sp>
          <p:nvSpPr>
            <p:cNvPr id="28" name="Freeform 28">
              <a:extLst>
                <a:ext uri="{FF2B5EF4-FFF2-40B4-BE49-F238E27FC236}">
                  <a16:creationId xmlns:a16="http://schemas.microsoft.com/office/drawing/2014/main" id="{7907F58D-941C-47BA-AA0A-7ADCEA71D2AA}"/>
                </a:ext>
              </a:extLst>
            </p:cNvPr>
            <p:cNvSpPr>
              <a:spLocks/>
            </p:cNvSpPr>
            <p:nvPr/>
          </p:nvSpPr>
          <p:spPr bwMode="auto">
            <a:xfrm>
              <a:off x="3116263" y="2652713"/>
              <a:ext cx="1152525" cy="898525"/>
            </a:xfrm>
            <a:custGeom>
              <a:avLst/>
              <a:gdLst>
                <a:gd name="T0" fmla="*/ 0 w 115"/>
                <a:gd name="T1" fmla="*/ 1 h 90"/>
                <a:gd name="T2" fmla="*/ 0 w 115"/>
                <a:gd name="T3" fmla="*/ 90 h 90"/>
                <a:gd name="T4" fmla="*/ 0 w 115"/>
                <a:gd name="T5" fmla="*/ 90 h 90"/>
                <a:gd name="T6" fmla="*/ 115 w 115"/>
                <a:gd name="T7" fmla="*/ 44 h 90"/>
                <a:gd name="T8" fmla="*/ 0 w 115"/>
                <a:gd name="T9" fmla="*/ 1 h 90"/>
              </a:gdLst>
              <a:ahLst/>
              <a:cxnLst>
                <a:cxn ang="0">
                  <a:pos x="T0" y="T1"/>
                </a:cxn>
                <a:cxn ang="0">
                  <a:pos x="T2" y="T3"/>
                </a:cxn>
                <a:cxn ang="0">
                  <a:pos x="T4" y="T5"/>
                </a:cxn>
                <a:cxn ang="0">
                  <a:pos x="T6" y="T7"/>
                </a:cxn>
                <a:cxn ang="0">
                  <a:pos x="T8" y="T9"/>
                </a:cxn>
              </a:cxnLst>
              <a:rect l="0" t="0" r="r" b="b"/>
              <a:pathLst>
                <a:path w="115" h="90">
                  <a:moveTo>
                    <a:pt x="0" y="1"/>
                  </a:moveTo>
                  <a:cubicBezTo>
                    <a:pt x="0" y="90"/>
                    <a:pt x="0" y="90"/>
                    <a:pt x="0" y="90"/>
                  </a:cubicBezTo>
                  <a:cubicBezTo>
                    <a:pt x="0" y="90"/>
                    <a:pt x="0" y="90"/>
                    <a:pt x="0" y="90"/>
                  </a:cubicBezTo>
                  <a:cubicBezTo>
                    <a:pt x="115" y="44"/>
                    <a:pt x="115" y="44"/>
                    <a:pt x="115" y="44"/>
                  </a:cubicBezTo>
                  <a:cubicBezTo>
                    <a:pt x="91" y="19"/>
                    <a:pt x="55" y="0"/>
                    <a:pt x="0" y="1"/>
                  </a:cubicBezTo>
                  <a:close/>
                </a:path>
              </a:pathLst>
            </a:custGeom>
            <a:solidFill>
              <a:schemeClr val="accent3">
                <a:lumMod val="40000"/>
                <a:lumOff val="60000"/>
              </a:schemeClr>
            </a:solidFill>
            <a:ln>
              <a:solidFill>
                <a:schemeClr val="accent3">
                  <a:lumMod val="40000"/>
                  <a:lumOff val="60000"/>
                </a:schemeClr>
              </a:solidFill>
            </a:ln>
          </p:spPr>
          <p:txBody>
            <a:bodyPr vert="horz" wrap="square" lIns="91440" tIns="45720" rIns="91440" bIns="45720" numCol="1" anchor="t" anchorCtr="0" compatLnSpc="1">
              <a:prstTxWarp prst="textNoShape">
                <a:avLst/>
              </a:prstTxWarp>
            </a:bodyPr>
            <a:lstStyle/>
            <a:p>
              <a:pPr marL="0" marR="0" lvl="0" indent="0" algn="l" defTabSz="1218987" rtl="0" eaLnBrk="1" fontAlgn="auto" latinLnBrk="0" hangingPunct="1">
                <a:lnSpc>
                  <a:spcPct val="100000"/>
                </a:lnSpc>
                <a:spcBef>
                  <a:spcPts val="0"/>
                </a:spcBef>
                <a:spcAft>
                  <a:spcPts val="0"/>
                </a:spcAft>
                <a:buClrTx/>
                <a:buSzTx/>
                <a:buFontTx/>
                <a:buNone/>
                <a:tabLst/>
                <a:defRPr/>
              </a:pPr>
              <a:endParaRPr kumimoji="0" lang="en-IN" sz="2400" b="0" i="0" u="none" strike="noStrike" kern="1200" cap="none" spc="0" normalizeH="0" baseline="0" noProof="0">
                <a:ln>
                  <a:noFill/>
                </a:ln>
                <a:solidFill>
                  <a:prstClr val="black"/>
                </a:solidFill>
                <a:effectLst/>
                <a:uLnTx/>
                <a:uFillTx/>
                <a:latin typeface="Calibri"/>
                <a:ea typeface="+mn-ea"/>
                <a:cs typeface="+mn-cs"/>
              </a:endParaRPr>
            </a:p>
          </p:txBody>
        </p:sp>
      </p:grpSp>
      <p:sp>
        <p:nvSpPr>
          <p:cNvPr id="29" name="TextBox 28">
            <a:extLst>
              <a:ext uri="{FF2B5EF4-FFF2-40B4-BE49-F238E27FC236}">
                <a16:creationId xmlns:a16="http://schemas.microsoft.com/office/drawing/2014/main" id="{01051528-2EB5-4DF4-A3CC-8074A9AE214A}"/>
              </a:ext>
            </a:extLst>
          </p:cNvPr>
          <p:cNvSpPr txBox="1"/>
          <p:nvPr/>
        </p:nvSpPr>
        <p:spPr>
          <a:xfrm>
            <a:off x="6238427" y="1107299"/>
            <a:ext cx="5328593" cy="1997847"/>
          </a:xfrm>
          <a:prstGeom prst="rect">
            <a:avLst/>
          </a:prstGeom>
          <a:noFill/>
        </p:spPr>
        <p:txBody>
          <a:bodyPr wrap="square" rtlCol="0" anchor="b">
            <a:noAutofit/>
          </a:bodyPr>
          <a:lstStyle/>
          <a:p>
            <a:pPr marL="0" marR="0" lvl="0" indent="0" algn="l" defTabSz="1218987" rtl="0" eaLnBrk="1" fontAlgn="auto" latinLnBrk="0" hangingPunct="1">
              <a:lnSpc>
                <a:spcPct val="80000"/>
              </a:lnSpc>
              <a:spcBef>
                <a:spcPts val="0"/>
              </a:spcBef>
              <a:spcAft>
                <a:spcPts val="0"/>
              </a:spcAft>
              <a:buClrTx/>
              <a:buSzTx/>
              <a:buFontTx/>
              <a:buNone/>
              <a:tabLst/>
              <a:defRPr/>
            </a:pPr>
            <a:r>
              <a:rPr kumimoji="0" lang="en-IN" sz="6000" b="1" i="0" u="none" strike="noStrike" kern="1200" cap="none" spc="0" normalizeH="0" baseline="0" noProof="0" dirty="0">
                <a:ln>
                  <a:noFill/>
                </a:ln>
                <a:solidFill>
                  <a:prstClr val="white"/>
                </a:solidFill>
                <a:effectLst/>
                <a:uLnTx/>
                <a:uFillTx/>
                <a:latin typeface="Arial" panose="020B0604020202020204" pitchFamily="34" charset="0"/>
                <a:ea typeface="+mn-ea"/>
                <a:cs typeface="+mn-cs"/>
              </a:rPr>
              <a:t>Minimize</a:t>
            </a:r>
          </a:p>
        </p:txBody>
      </p:sp>
    </p:spTree>
    <p:extLst>
      <p:ext uri="{BB962C8B-B14F-4D97-AF65-F5344CB8AC3E}">
        <p14:creationId xmlns:p14="http://schemas.microsoft.com/office/powerpoint/2010/main" val="46349848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2_Office Theme">
  <a:themeElements>
    <a:clrScheme name="Custom 2">
      <a:dk1>
        <a:sysClr val="windowText" lastClr="000000"/>
      </a:dk1>
      <a:lt1>
        <a:sysClr val="window" lastClr="FFFFFF"/>
      </a:lt1>
      <a:dk2>
        <a:srgbClr val="C52026"/>
      </a:dk2>
      <a:lt2>
        <a:srgbClr val="EE3E23"/>
      </a:lt2>
      <a:accent1>
        <a:srgbClr val="00B050"/>
      </a:accent1>
      <a:accent2>
        <a:srgbClr val="FFC000"/>
      </a:accent2>
      <a:accent3>
        <a:srgbClr val="AED8F3"/>
      </a:accent3>
      <a:accent4>
        <a:srgbClr val="6BABDD"/>
      </a:accent4>
      <a:accent5>
        <a:srgbClr val="4180B5"/>
      </a:accent5>
      <a:accent6>
        <a:srgbClr val="0070C0"/>
      </a:accent6>
      <a:hlink>
        <a:srgbClr val="1A3C6D"/>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3_Office Theme">
  <a:themeElements>
    <a:clrScheme name="Numbered Slides">
      <a:dk1>
        <a:sysClr val="windowText" lastClr="000000"/>
      </a:dk1>
      <a:lt1>
        <a:sysClr val="window" lastClr="FFFFFF"/>
      </a:lt1>
      <a:dk2>
        <a:srgbClr val="1F497D"/>
      </a:dk2>
      <a:lt2>
        <a:srgbClr val="EEECE1"/>
      </a:lt2>
      <a:accent1>
        <a:srgbClr val="01295F"/>
      </a:accent1>
      <a:accent2>
        <a:srgbClr val="F20000"/>
      </a:accent2>
      <a:accent3>
        <a:srgbClr val="437F97"/>
      </a:accent3>
      <a:accent4>
        <a:srgbClr val="849324"/>
      </a:accent4>
      <a:accent5>
        <a:srgbClr val="FFB30F"/>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Custom 2">
    <a:dk1>
      <a:sysClr val="windowText" lastClr="000000"/>
    </a:dk1>
    <a:lt1>
      <a:sysClr val="window" lastClr="FFFFFF"/>
    </a:lt1>
    <a:dk2>
      <a:srgbClr val="C52026"/>
    </a:dk2>
    <a:lt2>
      <a:srgbClr val="EE3E23"/>
    </a:lt2>
    <a:accent1>
      <a:srgbClr val="00B050"/>
    </a:accent1>
    <a:accent2>
      <a:srgbClr val="FFC000"/>
    </a:accent2>
    <a:accent3>
      <a:srgbClr val="AED8F3"/>
    </a:accent3>
    <a:accent4>
      <a:srgbClr val="6BABDD"/>
    </a:accent4>
    <a:accent5>
      <a:srgbClr val="4180B5"/>
    </a:accent5>
    <a:accent6>
      <a:srgbClr val="0070C0"/>
    </a:accent6>
    <a:hlink>
      <a:srgbClr val="1A3C6D"/>
    </a:hlink>
    <a:folHlink>
      <a:srgbClr val="800080"/>
    </a:folHlink>
  </a:clrScheme>
</a:themeOverride>
</file>

<file path=docProps/app.xml><?xml version="1.0" encoding="utf-8"?>
<Properties xmlns="http://schemas.openxmlformats.org/officeDocument/2006/extended-properties" xmlns:vt="http://schemas.openxmlformats.org/officeDocument/2006/docPropsVTypes">
  <Template/>
  <TotalTime>0</TotalTime>
  <Words>911</Words>
  <Application>Microsoft Office PowerPoint</Application>
  <PresentationFormat>Custom</PresentationFormat>
  <Paragraphs>96</Paragraphs>
  <Slides>15</Slides>
  <Notes>5</Notes>
  <HiddenSlides>0</HiddenSlides>
  <MMClips>0</MMClips>
  <ScaleCrop>false</ScaleCrop>
  <HeadingPairs>
    <vt:vector size="6" baseType="variant">
      <vt:variant>
        <vt:lpstr>Fonts Used</vt:lpstr>
      </vt:variant>
      <vt:variant>
        <vt:i4>2</vt:i4>
      </vt:variant>
      <vt:variant>
        <vt:lpstr>Theme</vt:lpstr>
      </vt:variant>
      <vt:variant>
        <vt:i4>3</vt:i4>
      </vt:variant>
      <vt:variant>
        <vt:lpstr>Slide Titles</vt:lpstr>
      </vt:variant>
      <vt:variant>
        <vt:i4>15</vt:i4>
      </vt:variant>
    </vt:vector>
  </HeadingPairs>
  <TitlesOfParts>
    <vt:vector size="20" baseType="lpstr">
      <vt:lpstr>Arial</vt:lpstr>
      <vt:lpstr>Calibri</vt:lpstr>
      <vt:lpstr>Office Theme</vt:lpstr>
      <vt:lpstr>2_Office Theme</vt:lpstr>
      <vt:lpstr>3_Office Theme</vt:lpstr>
      <vt:lpstr>PowerPoint Presentation</vt:lpstr>
      <vt:lpstr>Presentation Overview</vt:lpstr>
      <vt:lpstr>The Audit and Key Findings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Actions taken by UNEP</vt:lpstr>
      <vt:lpstr>Lessons Learned</vt:lpstr>
      <vt:lpstr>Next Steps</vt:lpstr>
      <vt:lpstr>For further information: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2014-08-03T07:32:03Z</dcterms:created>
  <dcterms:modified xsi:type="dcterms:W3CDTF">2019-01-08T06:54:06Z</dcterms:modified>
</cp:coreProperties>
</file>

<file path=docProps/thumbnail.jpeg>
</file>