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5" r:id="rId3"/>
    <p:sldId id="262" r:id="rId4"/>
    <p:sldId id="266" r:id="rId5"/>
    <p:sldId id="272" r:id="rId6"/>
    <p:sldId id="270" r:id="rId7"/>
    <p:sldId id="273" r:id="rId8"/>
    <p:sldId id="274" r:id="rId9"/>
    <p:sldId id="278" r:id="rId10"/>
    <p:sldId id="279" r:id="rId11"/>
    <p:sldId id="280" r:id="rId12"/>
    <p:sldId id="282" r:id="rId13"/>
    <p:sldId id="281" r:id="rId14"/>
    <p:sldId id="267"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3" d="100"/>
          <a:sy n="73" d="100"/>
        </p:scale>
        <p:origin x="-40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AFBA53-FBB8-4D03-AFD7-E3647D35D54F}" type="doc">
      <dgm:prSet loTypeId="urn:microsoft.com/office/officeart/2005/8/layout/radial1" loCatId="cycle" qsTypeId="urn:microsoft.com/office/officeart/2005/8/quickstyle/simple4" qsCatId="simple" csTypeId="urn:microsoft.com/office/officeart/2005/8/colors/accent1_2" csCatId="accent1" phldr="1"/>
      <dgm:spPr/>
      <dgm:t>
        <a:bodyPr/>
        <a:lstStyle/>
        <a:p>
          <a:endParaRPr lang="en-US"/>
        </a:p>
      </dgm:t>
    </dgm:pt>
    <dgm:pt modelId="{77B407F8-7DCE-4955-B6D1-1CA256F77EE9}">
      <dgm:prSet phldrT="[Text]" custT="1"/>
      <dgm:spPr>
        <a:solidFill>
          <a:srgbClr val="461E64"/>
        </a:solidFill>
      </dgm:spPr>
      <dgm:t>
        <a:bodyPr/>
        <a:lstStyle/>
        <a:p>
          <a:pPr algn="ctr"/>
          <a:r>
            <a:rPr lang="en-US" sz="1800" b="1" dirty="0">
              <a:latin typeface="+mn-lt"/>
              <a:ea typeface="Roboto Regular" pitchFamily="2" charset="0"/>
            </a:rPr>
            <a:t>Soil pollution resolution</a:t>
          </a:r>
        </a:p>
      </dgm:t>
    </dgm:pt>
    <dgm:pt modelId="{E5607635-D762-470B-B5E6-A01DCDAD3955}" type="parTrans" cxnId="{C57D8AB1-386B-45B8-95C9-5065BBACC039}">
      <dgm:prSet/>
      <dgm:spPr/>
      <dgm:t>
        <a:bodyPr/>
        <a:lstStyle/>
        <a:p>
          <a:pPr algn="ctr"/>
          <a:endParaRPr lang="en-US" sz="1800">
            <a:latin typeface="+mn-lt"/>
            <a:ea typeface="Roboto Regular" pitchFamily="2" charset="0"/>
          </a:endParaRPr>
        </a:p>
      </dgm:t>
    </dgm:pt>
    <dgm:pt modelId="{179499DF-248D-4A28-B1C1-B59E6A624629}" type="sibTrans" cxnId="{C57D8AB1-386B-45B8-95C9-5065BBACC039}">
      <dgm:prSet/>
      <dgm:spPr/>
      <dgm:t>
        <a:bodyPr/>
        <a:lstStyle/>
        <a:p>
          <a:pPr algn="ctr"/>
          <a:endParaRPr lang="en-US" sz="1800">
            <a:latin typeface="+mn-lt"/>
            <a:ea typeface="Roboto Regular" pitchFamily="2" charset="0"/>
          </a:endParaRPr>
        </a:p>
      </dgm:t>
    </dgm:pt>
    <dgm:pt modelId="{F5D443B5-6617-4345-9A33-0D700CF0EE22}">
      <dgm:prSet phldrT="[Text]" custT="1"/>
      <dgm:spPr/>
      <dgm:t>
        <a:bodyPr/>
        <a:lstStyle/>
        <a:p>
          <a:pPr algn="ctr"/>
          <a:r>
            <a:rPr lang="en-US" sz="1800" dirty="0">
              <a:latin typeface="+mn-lt"/>
              <a:ea typeface="Roboto Regular" pitchFamily="2" charset="0"/>
            </a:rPr>
            <a:t>Environment and Health</a:t>
          </a:r>
        </a:p>
      </dgm:t>
    </dgm:pt>
    <dgm:pt modelId="{70039581-53E8-4634-8931-95E46C15C733}" type="parTrans" cxnId="{78E432BE-9CE0-4636-B262-44185C71006D}">
      <dgm:prSet custT="1"/>
      <dgm:spPr/>
      <dgm:t>
        <a:bodyPr/>
        <a:lstStyle/>
        <a:p>
          <a:pPr algn="ctr"/>
          <a:endParaRPr lang="en-US" sz="1800">
            <a:latin typeface="+mn-lt"/>
            <a:ea typeface="Roboto Regular" pitchFamily="2" charset="0"/>
          </a:endParaRPr>
        </a:p>
      </dgm:t>
    </dgm:pt>
    <dgm:pt modelId="{33CFB82A-9494-4A27-92D5-952190C57465}" type="sibTrans" cxnId="{78E432BE-9CE0-4636-B262-44185C71006D}">
      <dgm:prSet/>
      <dgm:spPr/>
      <dgm:t>
        <a:bodyPr/>
        <a:lstStyle/>
        <a:p>
          <a:pPr algn="ctr"/>
          <a:endParaRPr lang="en-US" sz="1800">
            <a:latin typeface="+mn-lt"/>
            <a:ea typeface="Roboto Regular" pitchFamily="2" charset="0"/>
          </a:endParaRPr>
        </a:p>
      </dgm:t>
    </dgm:pt>
    <dgm:pt modelId="{4DDD66F4-8069-440E-9424-862CDDC9B5FE}">
      <dgm:prSet phldrT="[Text]" custT="1"/>
      <dgm:spPr/>
      <dgm:t>
        <a:bodyPr/>
        <a:lstStyle/>
        <a:p>
          <a:pPr algn="ctr"/>
          <a:r>
            <a:rPr lang="en-US" sz="1800" dirty="0">
              <a:latin typeface="+mn-lt"/>
              <a:ea typeface="Roboto Regular" pitchFamily="2" charset="0"/>
            </a:rPr>
            <a:t>Water pollution</a:t>
          </a:r>
        </a:p>
      </dgm:t>
    </dgm:pt>
    <dgm:pt modelId="{1E9E8962-BA6D-4D3D-ADDB-5694336FF208}" type="parTrans" cxnId="{219CDB11-F035-445C-BDE1-6C3533DB64EC}">
      <dgm:prSet custT="1"/>
      <dgm:spPr/>
      <dgm:t>
        <a:bodyPr/>
        <a:lstStyle/>
        <a:p>
          <a:pPr algn="ctr"/>
          <a:endParaRPr lang="en-US" sz="1800">
            <a:latin typeface="+mn-lt"/>
            <a:ea typeface="Roboto Regular" pitchFamily="2" charset="0"/>
          </a:endParaRPr>
        </a:p>
      </dgm:t>
    </dgm:pt>
    <dgm:pt modelId="{AEF98509-C281-4B70-84CE-A772BDD084BE}" type="sibTrans" cxnId="{219CDB11-F035-445C-BDE1-6C3533DB64EC}">
      <dgm:prSet/>
      <dgm:spPr/>
      <dgm:t>
        <a:bodyPr/>
        <a:lstStyle/>
        <a:p>
          <a:pPr algn="ctr"/>
          <a:endParaRPr lang="en-US" sz="1800">
            <a:latin typeface="+mn-lt"/>
            <a:ea typeface="Roboto Regular" pitchFamily="2" charset="0"/>
          </a:endParaRPr>
        </a:p>
      </dgm:t>
    </dgm:pt>
    <dgm:pt modelId="{E4AC9E38-89B0-4EA9-A8B1-BEDD551A09AA}">
      <dgm:prSet phldrT="[Text]" custT="1"/>
      <dgm:spPr/>
      <dgm:t>
        <a:bodyPr/>
        <a:lstStyle/>
        <a:p>
          <a:pPr algn="ctr"/>
          <a:r>
            <a:rPr lang="en-US" sz="1800" dirty="0">
              <a:latin typeface="+mn-lt"/>
              <a:ea typeface="Roboto Regular" pitchFamily="2" charset="0"/>
            </a:rPr>
            <a:t>Lead (paint and batteries)</a:t>
          </a:r>
        </a:p>
      </dgm:t>
    </dgm:pt>
    <dgm:pt modelId="{A4B6D46E-2E7E-414A-8290-27F11F44B4E0}" type="parTrans" cxnId="{64D88C9D-12BE-4EC2-9A98-41C0F48A86F4}">
      <dgm:prSet custT="1"/>
      <dgm:spPr/>
      <dgm:t>
        <a:bodyPr/>
        <a:lstStyle/>
        <a:p>
          <a:pPr algn="ctr"/>
          <a:endParaRPr lang="en-US" sz="1800">
            <a:latin typeface="+mn-lt"/>
            <a:ea typeface="Roboto Regular" pitchFamily="2" charset="0"/>
          </a:endParaRPr>
        </a:p>
      </dgm:t>
    </dgm:pt>
    <dgm:pt modelId="{750BFD67-40F2-4DD4-9DD9-52210889E479}" type="sibTrans" cxnId="{64D88C9D-12BE-4EC2-9A98-41C0F48A86F4}">
      <dgm:prSet/>
      <dgm:spPr/>
      <dgm:t>
        <a:bodyPr/>
        <a:lstStyle/>
        <a:p>
          <a:pPr algn="ctr"/>
          <a:endParaRPr lang="en-US" sz="1800">
            <a:latin typeface="+mn-lt"/>
            <a:ea typeface="Roboto Regular" pitchFamily="2" charset="0"/>
          </a:endParaRPr>
        </a:p>
      </dgm:t>
    </dgm:pt>
    <dgm:pt modelId="{0FC3441D-412A-45BD-93F4-BB10C01EBE69}">
      <dgm:prSet phldrT="[Text]" custT="1"/>
      <dgm:spPr/>
      <dgm:t>
        <a:bodyPr/>
        <a:lstStyle/>
        <a:p>
          <a:pPr algn="ctr"/>
          <a:r>
            <a:rPr lang="en-US" sz="1800" dirty="0">
              <a:latin typeface="+mn-lt"/>
              <a:ea typeface="Roboto Regular" pitchFamily="2" charset="0"/>
            </a:rPr>
            <a:t>Armed conflicts</a:t>
          </a:r>
        </a:p>
      </dgm:t>
    </dgm:pt>
    <dgm:pt modelId="{274C543B-CEE8-4178-9904-859E8CBAEF07}" type="parTrans" cxnId="{5CAF63B8-D024-40D1-B9E1-A1E84254A0D2}">
      <dgm:prSet custT="1"/>
      <dgm:spPr/>
      <dgm:t>
        <a:bodyPr/>
        <a:lstStyle/>
        <a:p>
          <a:pPr algn="ctr"/>
          <a:endParaRPr lang="en-US" sz="1800">
            <a:latin typeface="+mn-lt"/>
            <a:ea typeface="Roboto Regular" pitchFamily="2" charset="0"/>
          </a:endParaRPr>
        </a:p>
      </dgm:t>
    </dgm:pt>
    <dgm:pt modelId="{F85309EC-93DE-4EA1-BF48-420BCD54E9A3}" type="sibTrans" cxnId="{5CAF63B8-D024-40D1-B9E1-A1E84254A0D2}">
      <dgm:prSet/>
      <dgm:spPr/>
      <dgm:t>
        <a:bodyPr/>
        <a:lstStyle/>
        <a:p>
          <a:pPr algn="ctr"/>
          <a:endParaRPr lang="en-US" sz="1800">
            <a:latin typeface="+mn-lt"/>
            <a:ea typeface="Roboto Regular" pitchFamily="2" charset="0"/>
          </a:endParaRPr>
        </a:p>
      </dgm:t>
    </dgm:pt>
    <dgm:pt modelId="{A27E4659-8360-46D1-9B0D-BAD4E6424587}">
      <dgm:prSet phldrT="[Text]" custT="1"/>
      <dgm:spPr/>
      <dgm:t>
        <a:bodyPr/>
        <a:lstStyle/>
        <a:p>
          <a:pPr algn="ctr"/>
          <a:r>
            <a:rPr lang="en-US" sz="1800" dirty="0">
              <a:latin typeface="+mn-lt"/>
              <a:ea typeface="Roboto Regular" pitchFamily="2" charset="0"/>
            </a:rPr>
            <a:t>Innovation</a:t>
          </a:r>
        </a:p>
      </dgm:t>
    </dgm:pt>
    <dgm:pt modelId="{5C6C8F86-3F51-4854-8479-DF1D0EA03E8E}" type="parTrans" cxnId="{2600D017-17A7-44FF-BE86-7E7661039FD8}">
      <dgm:prSet custT="1"/>
      <dgm:spPr/>
      <dgm:t>
        <a:bodyPr/>
        <a:lstStyle/>
        <a:p>
          <a:pPr algn="ctr"/>
          <a:endParaRPr lang="en-US" sz="1800">
            <a:latin typeface="+mn-lt"/>
            <a:ea typeface="Roboto Regular" pitchFamily="2" charset="0"/>
          </a:endParaRPr>
        </a:p>
      </dgm:t>
    </dgm:pt>
    <dgm:pt modelId="{7F5EE954-56E6-4141-AAEC-14255E6EBBB7}" type="sibTrans" cxnId="{2600D017-17A7-44FF-BE86-7E7661039FD8}">
      <dgm:prSet/>
      <dgm:spPr/>
      <dgm:t>
        <a:bodyPr/>
        <a:lstStyle/>
        <a:p>
          <a:pPr algn="ctr"/>
          <a:endParaRPr lang="en-US" sz="1800">
            <a:latin typeface="+mn-lt"/>
            <a:ea typeface="Roboto Regular" pitchFamily="2" charset="0"/>
          </a:endParaRPr>
        </a:p>
      </dgm:t>
    </dgm:pt>
    <dgm:pt modelId="{9B7D5EEC-1B1F-4723-96A6-EBDA56F4DB4E}">
      <dgm:prSet phldrT="[Text]" custT="1"/>
      <dgm:spPr/>
      <dgm:t>
        <a:bodyPr/>
        <a:lstStyle/>
        <a:p>
          <a:pPr algn="ctr"/>
          <a:r>
            <a:rPr lang="en-US" sz="1800" dirty="0">
              <a:latin typeface="+mn-lt"/>
              <a:ea typeface="Roboto Regular" pitchFamily="2" charset="0"/>
            </a:rPr>
            <a:t>Air pollution</a:t>
          </a:r>
        </a:p>
      </dgm:t>
    </dgm:pt>
    <dgm:pt modelId="{12D852B1-2F4F-4079-A43F-9FF93778EB12}" type="parTrans" cxnId="{F54F08C1-7312-4671-82E7-E04751E658A4}">
      <dgm:prSet custT="1"/>
      <dgm:spPr/>
      <dgm:t>
        <a:bodyPr/>
        <a:lstStyle/>
        <a:p>
          <a:pPr algn="ctr"/>
          <a:endParaRPr lang="en-US" sz="1800">
            <a:latin typeface="+mn-lt"/>
            <a:ea typeface="Roboto Regular" pitchFamily="2" charset="0"/>
          </a:endParaRPr>
        </a:p>
      </dgm:t>
    </dgm:pt>
    <dgm:pt modelId="{E2E21DC8-D52A-41ED-82B9-A89610AF264F}" type="sibTrans" cxnId="{F54F08C1-7312-4671-82E7-E04751E658A4}">
      <dgm:prSet/>
      <dgm:spPr/>
      <dgm:t>
        <a:bodyPr/>
        <a:lstStyle/>
        <a:p>
          <a:pPr algn="ctr"/>
          <a:endParaRPr lang="en-US" sz="1800">
            <a:latin typeface="+mn-lt"/>
            <a:ea typeface="Roboto Regular" pitchFamily="2" charset="0"/>
          </a:endParaRPr>
        </a:p>
      </dgm:t>
    </dgm:pt>
    <dgm:pt modelId="{BDAD27CE-0C7D-4958-8A91-18F1D7C53615}">
      <dgm:prSet phldrT="[Text]" custT="1"/>
      <dgm:spPr/>
      <dgm:t>
        <a:bodyPr/>
        <a:lstStyle/>
        <a:p>
          <a:pPr algn="ctr"/>
          <a:r>
            <a:rPr lang="en-US" sz="1800" dirty="0">
              <a:latin typeface="+mn-lt"/>
              <a:ea typeface="Roboto Regular" pitchFamily="2" charset="0"/>
            </a:rPr>
            <a:t>Marine litter and microplastics</a:t>
          </a:r>
        </a:p>
      </dgm:t>
    </dgm:pt>
    <dgm:pt modelId="{B0BA7052-6A45-4A60-98C0-79FF8998F4CA}" type="parTrans" cxnId="{2A5BB418-4DA0-43FA-88D5-CDB2BFD8CAC9}">
      <dgm:prSet custT="1"/>
      <dgm:spPr/>
      <dgm:t>
        <a:bodyPr/>
        <a:lstStyle/>
        <a:p>
          <a:pPr algn="ctr"/>
          <a:endParaRPr lang="en-US" sz="1800">
            <a:latin typeface="+mn-lt"/>
            <a:ea typeface="Roboto Regular" pitchFamily="2" charset="0"/>
          </a:endParaRPr>
        </a:p>
      </dgm:t>
    </dgm:pt>
    <dgm:pt modelId="{3EDDE770-C245-4C1A-A8E4-AF6F5EBB020F}" type="sibTrans" cxnId="{2A5BB418-4DA0-43FA-88D5-CDB2BFD8CAC9}">
      <dgm:prSet/>
      <dgm:spPr/>
      <dgm:t>
        <a:bodyPr/>
        <a:lstStyle/>
        <a:p>
          <a:pPr algn="ctr"/>
          <a:endParaRPr lang="en-US" sz="1800">
            <a:latin typeface="+mn-lt"/>
            <a:ea typeface="Roboto Regular" pitchFamily="2" charset="0"/>
          </a:endParaRPr>
        </a:p>
      </dgm:t>
    </dgm:pt>
    <dgm:pt modelId="{CB8FB012-CD5D-45EB-BFC6-F459195A0CC3}">
      <dgm:prSet/>
      <dgm:spPr/>
      <dgm:t>
        <a:bodyPr/>
        <a:lstStyle/>
        <a:p>
          <a:endParaRPr lang="en-US"/>
        </a:p>
      </dgm:t>
    </dgm:pt>
    <dgm:pt modelId="{E00A4C4C-7FAC-4DBE-8CA2-5387052E9B56}" type="parTrans" cxnId="{2C3FC675-2F1B-48C6-B057-D6BD4409D66B}">
      <dgm:prSet/>
      <dgm:spPr/>
      <dgm:t>
        <a:bodyPr/>
        <a:lstStyle/>
        <a:p>
          <a:endParaRPr lang="en-US"/>
        </a:p>
      </dgm:t>
    </dgm:pt>
    <dgm:pt modelId="{FDF7511D-AF3A-4FEE-9FE6-150B178FC2B8}" type="sibTrans" cxnId="{2C3FC675-2F1B-48C6-B057-D6BD4409D66B}">
      <dgm:prSet/>
      <dgm:spPr/>
      <dgm:t>
        <a:bodyPr/>
        <a:lstStyle/>
        <a:p>
          <a:endParaRPr lang="en-US"/>
        </a:p>
      </dgm:t>
    </dgm:pt>
    <dgm:pt modelId="{CCFEF90B-3BF7-43AB-AF28-3533F3A3DD28}">
      <dgm:prSet/>
      <dgm:spPr/>
      <dgm:t>
        <a:bodyPr/>
        <a:lstStyle/>
        <a:p>
          <a:endParaRPr lang="en-US"/>
        </a:p>
      </dgm:t>
    </dgm:pt>
    <dgm:pt modelId="{596DFEEC-7DC7-4C52-958D-47E0AC160569}" type="parTrans" cxnId="{4371385E-D543-4173-BCAF-21BD2824FF40}">
      <dgm:prSet/>
      <dgm:spPr/>
      <dgm:t>
        <a:bodyPr/>
        <a:lstStyle/>
        <a:p>
          <a:endParaRPr lang="en-US"/>
        </a:p>
      </dgm:t>
    </dgm:pt>
    <dgm:pt modelId="{3B733BA1-4D54-4D5B-B04C-B5309C0A18A1}" type="sibTrans" cxnId="{4371385E-D543-4173-BCAF-21BD2824FF40}">
      <dgm:prSet/>
      <dgm:spPr/>
      <dgm:t>
        <a:bodyPr/>
        <a:lstStyle/>
        <a:p>
          <a:endParaRPr lang="en-US"/>
        </a:p>
      </dgm:t>
    </dgm:pt>
    <dgm:pt modelId="{0022F3C8-D9B4-42B3-B156-CB30658B3A57}">
      <dgm:prSet/>
      <dgm:spPr/>
      <dgm:t>
        <a:bodyPr/>
        <a:lstStyle/>
        <a:p>
          <a:endParaRPr lang="en-US"/>
        </a:p>
      </dgm:t>
    </dgm:pt>
    <dgm:pt modelId="{A67F49AB-599F-48B4-80D6-3AC040A1768B}" type="parTrans" cxnId="{B3B10668-CC9F-4985-9DEE-ECB037FEBAEB}">
      <dgm:prSet/>
      <dgm:spPr/>
      <dgm:t>
        <a:bodyPr/>
        <a:lstStyle/>
        <a:p>
          <a:endParaRPr lang="en-US"/>
        </a:p>
      </dgm:t>
    </dgm:pt>
    <dgm:pt modelId="{B6915C95-C8F0-40E8-9030-5BF42BC81AF8}" type="sibTrans" cxnId="{B3B10668-CC9F-4985-9DEE-ECB037FEBAEB}">
      <dgm:prSet/>
      <dgm:spPr/>
      <dgm:t>
        <a:bodyPr/>
        <a:lstStyle/>
        <a:p>
          <a:endParaRPr lang="en-US"/>
        </a:p>
      </dgm:t>
    </dgm:pt>
    <dgm:pt modelId="{BBAE5A15-A447-4774-B4C5-CFC0CDCC0012}">
      <dgm:prSet/>
      <dgm:spPr/>
      <dgm:t>
        <a:bodyPr/>
        <a:lstStyle/>
        <a:p>
          <a:endParaRPr lang="en-US"/>
        </a:p>
      </dgm:t>
    </dgm:pt>
    <dgm:pt modelId="{FDE9EB94-7C17-462E-92DC-53A6213D82EF}" type="parTrans" cxnId="{AB51621D-B373-43BB-9BF0-270DAE60E564}">
      <dgm:prSet/>
      <dgm:spPr/>
      <dgm:t>
        <a:bodyPr/>
        <a:lstStyle/>
        <a:p>
          <a:endParaRPr lang="en-US"/>
        </a:p>
      </dgm:t>
    </dgm:pt>
    <dgm:pt modelId="{5A4A6335-2745-42E2-9A9E-8A1A146C3672}" type="sibTrans" cxnId="{AB51621D-B373-43BB-9BF0-270DAE60E564}">
      <dgm:prSet/>
      <dgm:spPr/>
      <dgm:t>
        <a:bodyPr/>
        <a:lstStyle/>
        <a:p>
          <a:endParaRPr lang="en-US"/>
        </a:p>
      </dgm:t>
    </dgm:pt>
    <dgm:pt modelId="{AE0E1250-0523-4970-AF0D-72394F38A9C4}">
      <dgm:prSet/>
      <dgm:spPr/>
      <dgm:t>
        <a:bodyPr/>
        <a:lstStyle/>
        <a:p>
          <a:endParaRPr lang="en-US"/>
        </a:p>
      </dgm:t>
    </dgm:pt>
    <dgm:pt modelId="{62BF4056-4247-43EC-ADA0-E5994DCABDCB}" type="parTrans" cxnId="{2773E321-61B0-4337-933B-31FD07F9D6BF}">
      <dgm:prSet/>
      <dgm:spPr/>
      <dgm:t>
        <a:bodyPr/>
        <a:lstStyle/>
        <a:p>
          <a:endParaRPr lang="en-US"/>
        </a:p>
      </dgm:t>
    </dgm:pt>
    <dgm:pt modelId="{1433B55A-041C-499A-A0A3-8B0819EEA399}" type="sibTrans" cxnId="{2773E321-61B0-4337-933B-31FD07F9D6BF}">
      <dgm:prSet/>
      <dgm:spPr/>
      <dgm:t>
        <a:bodyPr/>
        <a:lstStyle/>
        <a:p>
          <a:endParaRPr lang="en-US"/>
        </a:p>
      </dgm:t>
    </dgm:pt>
    <dgm:pt modelId="{59887F01-6DC4-48C7-B154-3BB569CC51A3}" type="pres">
      <dgm:prSet presAssocID="{A4AFBA53-FBB8-4D03-AFD7-E3647D35D54F}" presName="cycle" presStyleCnt="0">
        <dgm:presLayoutVars>
          <dgm:chMax val="1"/>
          <dgm:dir/>
          <dgm:animLvl val="ctr"/>
          <dgm:resizeHandles val="exact"/>
        </dgm:presLayoutVars>
      </dgm:prSet>
      <dgm:spPr/>
      <dgm:t>
        <a:bodyPr/>
        <a:lstStyle/>
        <a:p>
          <a:endParaRPr lang="en-US"/>
        </a:p>
      </dgm:t>
    </dgm:pt>
    <dgm:pt modelId="{496CF814-2BE0-4FDE-A2E0-EB35DB82757F}" type="pres">
      <dgm:prSet presAssocID="{77B407F8-7DCE-4955-B6D1-1CA256F77EE9}" presName="centerShape" presStyleLbl="node0" presStyleIdx="0" presStyleCnt="1" custScaleX="223979"/>
      <dgm:spPr/>
      <dgm:t>
        <a:bodyPr/>
        <a:lstStyle/>
        <a:p>
          <a:endParaRPr lang="en-US"/>
        </a:p>
      </dgm:t>
    </dgm:pt>
    <dgm:pt modelId="{745EF0A8-EB0C-4E04-BA4B-0D163ABD27AB}" type="pres">
      <dgm:prSet presAssocID="{70039581-53E8-4634-8931-95E46C15C733}" presName="Name9" presStyleLbl="parChTrans1D2" presStyleIdx="0" presStyleCnt="7"/>
      <dgm:spPr/>
      <dgm:t>
        <a:bodyPr/>
        <a:lstStyle/>
        <a:p>
          <a:endParaRPr lang="en-US"/>
        </a:p>
      </dgm:t>
    </dgm:pt>
    <dgm:pt modelId="{D80EE27B-89E9-4102-BB00-BE76077408C5}" type="pres">
      <dgm:prSet presAssocID="{70039581-53E8-4634-8931-95E46C15C733}" presName="connTx" presStyleLbl="parChTrans1D2" presStyleIdx="0" presStyleCnt="7"/>
      <dgm:spPr/>
      <dgm:t>
        <a:bodyPr/>
        <a:lstStyle/>
        <a:p>
          <a:endParaRPr lang="en-US"/>
        </a:p>
      </dgm:t>
    </dgm:pt>
    <dgm:pt modelId="{A577FF4B-8D48-4D7F-93A1-A4DB69B854DD}" type="pres">
      <dgm:prSet presAssocID="{F5D443B5-6617-4345-9A33-0D700CF0EE22}" presName="node" presStyleLbl="node1" presStyleIdx="0" presStyleCnt="7" custScaleX="150021">
        <dgm:presLayoutVars>
          <dgm:bulletEnabled val="1"/>
        </dgm:presLayoutVars>
      </dgm:prSet>
      <dgm:spPr/>
      <dgm:t>
        <a:bodyPr/>
        <a:lstStyle/>
        <a:p>
          <a:endParaRPr lang="en-US"/>
        </a:p>
      </dgm:t>
    </dgm:pt>
    <dgm:pt modelId="{88C33602-0C3A-40ED-A9EC-138F19F59E3A}" type="pres">
      <dgm:prSet presAssocID="{12D852B1-2F4F-4079-A43F-9FF93778EB12}" presName="Name9" presStyleLbl="parChTrans1D2" presStyleIdx="1" presStyleCnt="7"/>
      <dgm:spPr/>
      <dgm:t>
        <a:bodyPr/>
        <a:lstStyle/>
        <a:p>
          <a:endParaRPr lang="en-US"/>
        </a:p>
      </dgm:t>
    </dgm:pt>
    <dgm:pt modelId="{E23033FC-77C8-4885-97B3-CC9A6350213B}" type="pres">
      <dgm:prSet presAssocID="{12D852B1-2F4F-4079-A43F-9FF93778EB12}" presName="connTx" presStyleLbl="parChTrans1D2" presStyleIdx="1" presStyleCnt="7"/>
      <dgm:spPr/>
      <dgm:t>
        <a:bodyPr/>
        <a:lstStyle/>
        <a:p>
          <a:endParaRPr lang="en-US"/>
        </a:p>
      </dgm:t>
    </dgm:pt>
    <dgm:pt modelId="{09D8FC01-5B83-454B-8E29-BDFF6D83FD3A}" type="pres">
      <dgm:prSet presAssocID="{9B7D5EEC-1B1F-4723-96A6-EBDA56F4DB4E}" presName="node" presStyleLbl="node1" presStyleIdx="1" presStyleCnt="7" custScaleX="117546">
        <dgm:presLayoutVars>
          <dgm:bulletEnabled val="1"/>
        </dgm:presLayoutVars>
      </dgm:prSet>
      <dgm:spPr/>
      <dgm:t>
        <a:bodyPr/>
        <a:lstStyle/>
        <a:p>
          <a:endParaRPr lang="en-US"/>
        </a:p>
      </dgm:t>
    </dgm:pt>
    <dgm:pt modelId="{BA8AC58B-CDCF-45D1-B28C-FF2487B0EFE1}" type="pres">
      <dgm:prSet presAssocID="{1E9E8962-BA6D-4D3D-ADDB-5694336FF208}" presName="Name9" presStyleLbl="parChTrans1D2" presStyleIdx="2" presStyleCnt="7"/>
      <dgm:spPr/>
      <dgm:t>
        <a:bodyPr/>
        <a:lstStyle/>
        <a:p>
          <a:endParaRPr lang="en-US"/>
        </a:p>
      </dgm:t>
    </dgm:pt>
    <dgm:pt modelId="{18263AC1-9F9A-4F2E-93D9-F3BD461995DC}" type="pres">
      <dgm:prSet presAssocID="{1E9E8962-BA6D-4D3D-ADDB-5694336FF208}" presName="connTx" presStyleLbl="parChTrans1D2" presStyleIdx="2" presStyleCnt="7"/>
      <dgm:spPr/>
      <dgm:t>
        <a:bodyPr/>
        <a:lstStyle/>
        <a:p>
          <a:endParaRPr lang="en-US"/>
        </a:p>
      </dgm:t>
    </dgm:pt>
    <dgm:pt modelId="{3FF234BD-930F-4770-9404-17ECE39F654B}" type="pres">
      <dgm:prSet presAssocID="{4DDD66F4-8069-440E-9424-862CDDC9B5FE}" presName="node" presStyleLbl="node1" presStyleIdx="2" presStyleCnt="7" custScaleX="112298">
        <dgm:presLayoutVars>
          <dgm:bulletEnabled val="1"/>
        </dgm:presLayoutVars>
      </dgm:prSet>
      <dgm:spPr/>
      <dgm:t>
        <a:bodyPr/>
        <a:lstStyle/>
        <a:p>
          <a:endParaRPr lang="en-US"/>
        </a:p>
      </dgm:t>
    </dgm:pt>
    <dgm:pt modelId="{DDD8BB73-3224-4677-B256-97A1269DF04C}" type="pres">
      <dgm:prSet presAssocID="{B0BA7052-6A45-4A60-98C0-79FF8998F4CA}" presName="Name9" presStyleLbl="parChTrans1D2" presStyleIdx="3" presStyleCnt="7"/>
      <dgm:spPr/>
      <dgm:t>
        <a:bodyPr/>
        <a:lstStyle/>
        <a:p>
          <a:endParaRPr lang="en-US"/>
        </a:p>
      </dgm:t>
    </dgm:pt>
    <dgm:pt modelId="{EDC9E540-D2A4-4CE2-99DB-7C3FECA04E31}" type="pres">
      <dgm:prSet presAssocID="{B0BA7052-6A45-4A60-98C0-79FF8998F4CA}" presName="connTx" presStyleLbl="parChTrans1D2" presStyleIdx="3" presStyleCnt="7"/>
      <dgm:spPr/>
      <dgm:t>
        <a:bodyPr/>
        <a:lstStyle/>
        <a:p>
          <a:endParaRPr lang="en-US"/>
        </a:p>
      </dgm:t>
    </dgm:pt>
    <dgm:pt modelId="{F371817D-9A1C-4F2F-A96F-91A0090CE92F}" type="pres">
      <dgm:prSet presAssocID="{BDAD27CE-0C7D-4958-8A91-18F1D7C53615}" presName="node" presStyleLbl="node1" presStyleIdx="3" presStyleCnt="7" custScaleX="145318">
        <dgm:presLayoutVars>
          <dgm:bulletEnabled val="1"/>
        </dgm:presLayoutVars>
      </dgm:prSet>
      <dgm:spPr/>
      <dgm:t>
        <a:bodyPr/>
        <a:lstStyle/>
        <a:p>
          <a:endParaRPr lang="en-US"/>
        </a:p>
      </dgm:t>
    </dgm:pt>
    <dgm:pt modelId="{251B67A9-A858-4B07-B0F1-C095DFF9B7F4}" type="pres">
      <dgm:prSet presAssocID="{A4B6D46E-2E7E-414A-8290-27F11F44B4E0}" presName="Name9" presStyleLbl="parChTrans1D2" presStyleIdx="4" presStyleCnt="7"/>
      <dgm:spPr/>
      <dgm:t>
        <a:bodyPr/>
        <a:lstStyle/>
        <a:p>
          <a:endParaRPr lang="en-US"/>
        </a:p>
      </dgm:t>
    </dgm:pt>
    <dgm:pt modelId="{98A9AE56-361A-4B0C-BC85-DD67F05F04A0}" type="pres">
      <dgm:prSet presAssocID="{A4B6D46E-2E7E-414A-8290-27F11F44B4E0}" presName="connTx" presStyleLbl="parChTrans1D2" presStyleIdx="4" presStyleCnt="7"/>
      <dgm:spPr/>
      <dgm:t>
        <a:bodyPr/>
        <a:lstStyle/>
        <a:p>
          <a:endParaRPr lang="en-US"/>
        </a:p>
      </dgm:t>
    </dgm:pt>
    <dgm:pt modelId="{96D4A29E-0172-4163-A882-85F00C708F53}" type="pres">
      <dgm:prSet presAssocID="{E4AC9E38-89B0-4EA9-A8B1-BEDD551A09AA}" presName="node" presStyleLbl="node1" presStyleIdx="4" presStyleCnt="7" custScaleX="113351" custRadScaleRad="102062" custRadScaleInc="12656">
        <dgm:presLayoutVars>
          <dgm:bulletEnabled val="1"/>
        </dgm:presLayoutVars>
      </dgm:prSet>
      <dgm:spPr/>
      <dgm:t>
        <a:bodyPr/>
        <a:lstStyle/>
        <a:p>
          <a:endParaRPr lang="en-US"/>
        </a:p>
      </dgm:t>
    </dgm:pt>
    <dgm:pt modelId="{30BE7A01-5AED-495F-81D5-3E3A362A3A55}" type="pres">
      <dgm:prSet presAssocID="{274C543B-CEE8-4178-9904-859E8CBAEF07}" presName="Name9" presStyleLbl="parChTrans1D2" presStyleIdx="5" presStyleCnt="7"/>
      <dgm:spPr/>
      <dgm:t>
        <a:bodyPr/>
        <a:lstStyle/>
        <a:p>
          <a:endParaRPr lang="en-US"/>
        </a:p>
      </dgm:t>
    </dgm:pt>
    <dgm:pt modelId="{183891D9-59E0-408B-B0BE-85A3A01CDF25}" type="pres">
      <dgm:prSet presAssocID="{274C543B-CEE8-4178-9904-859E8CBAEF07}" presName="connTx" presStyleLbl="parChTrans1D2" presStyleIdx="5" presStyleCnt="7"/>
      <dgm:spPr/>
      <dgm:t>
        <a:bodyPr/>
        <a:lstStyle/>
        <a:p>
          <a:endParaRPr lang="en-US"/>
        </a:p>
      </dgm:t>
    </dgm:pt>
    <dgm:pt modelId="{4C9E75E3-CB81-4AF0-A5B8-EE0C03C31679}" type="pres">
      <dgm:prSet presAssocID="{0FC3441D-412A-45BD-93F4-BB10C01EBE69}" presName="node" presStyleLbl="node1" presStyleIdx="5" presStyleCnt="7" custScaleX="116208">
        <dgm:presLayoutVars>
          <dgm:bulletEnabled val="1"/>
        </dgm:presLayoutVars>
      </dgm:prSet>
      <dgm:spPr/>
      <dgm:t>
        <a:bodyPr/>
        <a:lstStyle/>
        <a:p>
          <a:endParaRPr lang="en-US"/>
        </a:p>
      </dgm:t>
    </dgm:pt>
    <dgm:pt modelId="{7144283C-A901-470C-9E1D-8864444CFB2A}" type="pres">
      <dgm:prSet presAssocID="{5C6C8F86-3F51-4854-8479-DF1D0EA03E8E}" presName="Name9" presStyleLbl="parChTrans1D2" presStyleIdx="6" presStyleCnt="7"/>
      <dgm:spPr/>
      <dgm:t>
        <a:bodyPr/>
        <a:lstStyle/>
        <a:p>
          <a:endParaRPr lang="en-US"/>
        </a:p>
      </dgm:t>
    </dgm:pt>
    <dgm:pt modelId="{65BF1E57-6A90-45E8-BC0B-A06EB75DD2D9}" type="pres">
      <dgm:prSet presAssocID="{5C6C8F86-3F51-4854-8479-DF1D0EA03E8E}" presName="connTx" presStyleLbl="parChTrans1D2" presStyleIdx="6" presStyleCnt="7"/>
      <dgm:spPr/>
      <dgm:t>
        <a:bodyPr/>
        <a:lstStyle/>
        <a:p>
          <a:endParaRPr lang="en-US"/>
        </a:p>
      </dgm:t>
    </dgm:pt>
    <dgm:pt modelId="{3A4D839E-E649-426F-89D2-A618AE73A88C}" type="pres">
      <dgm:prSet presAssocID="{A27E4659-8360-46D1-9B0D-BAD4E6424587}" presName="node" presStyleLbl="node1" presStyleIdx="6" presStyleCnt="7" custScaleX="128812" custRadScaleRad="104049" custRadScaleInc="-12941">
        <dgm:presLayoutVars>
          <dgm:bulletEnabled val="1"/>
        </dgm:presLayoutVars>
      </dgm:prSet>
      <dgm:spPr/>
      <dgm:t>
        <a:bodyPr/>
        <a:lstStyle/>
        <a:p>
          <a:endParaRPr lang="en-US"/>
        </a:p>
      </dgm:t>
    </dgm:pt>
  </dgm:ptLst>
  <dgm:cxnLst>
    <dgm:cxn modelId="{C89736C1-5B0F-46B3-B976-73492CEC93B8}" type="presOf" srcId="{4DDD66F4-8069-440E-9424-862CDDC9B5FE}" destId="{3FF234BD-930F-4770-9404-17ECE39F654B}" srcOrd="0" destOrd="0" presId="urn:microsoft.com/office/officeart/2005/8/layout/radial1"/>
    <dgm:cxn modelId="{D5BD9B40-6EDA-4A0A-A3BF-C37AF5F77797}" type="presOf" srcId="{1E9E8962-BA6D-4D3D-ADDB-5694336FF208}" destId="{18263AC1-9F9A-4F2E-93D9-F3BD461995DC}" srcOrd="1" destOrd="0" presId="urn:microsoft.com/office/officeart/2005/8/layout/radial1"/>
    <dgm:cxn modelId="{8DFE6379-9B05-4E54-AEB7-2EF54C7192F7}" type="presOf" srcId="{274C543B-CEE8-4178-9904-859E8CBAEF07}" destId="{30BE7A01-5AED-495F-81D5-3E3A362A3A55}" srcOrd="0" destOrd="0" presId="urn:microsoft.com/office/officeart/2005/8/layout/radial1"/>
    <dgm:cxn modelId="{78E432BE-9CE0-4636-B262-44185C71006D}" srcId="{77B407F8-7DCE-4955-B6D1-1CA256F77EE9}" destId="{F5D443B5-6617-4345-9A33-0D700CF0EE22}" srcOrd="0" destOrd="0" parTransId="{70039581-53E8-4634-8931-95E46C15C733}" sibTransId="{33CFB82A-9494-4A27-92D5-952190C57465}"/>
    <dgm:cxn modelId="{638BE8D0-5627-407E-83A5-C4BFD1F9A19D}" type="presOf" srcId="{70039581-53E8-4634-8931-95E46C15C733}" destId="{745EF0A8-EB0C-4E04-BA4B-0D163ABD27AB}" srcOrd="0" destOrd="0" presId="urn:microsoft.com/office/officeart/2005/8/layout/radial1"/>
    <dgm:cxn modelId="{4371385E-D543-4173-BCAF-21BD2824FF40}" srcId="{A4AFBA53-FBB8-4D03-AFD7-E3647D35D54F}" destId="{CCFEF90B-3BF7-43AB-AF28-3533F3A3DD28}" srcOrd="2" destOrd="0" parTransId="{596DFEEC-7DC7-4C52-958D-47E0AC160569}" sibTransId="{3B733BA1-4D54-4D5B-B04C-B5309C0A18A1}"/>
    <dgm:cxn modelId="{2C3FC675-2F1B-48C6-B057-D6BD4409D66B}" srcId="{A4AFBA53-FBB8-4D03-AFD7-E3647D35D54F}" destId="{CB8FB012-CD5D-45EB-BFC6-F459195A0CC3}" srcOrd="1" destOrd="0" parTransId="{E00A4C4C-7FAC-4DBE-8CA2-5387052E9B56}" sibTransId="{FDF7511D-AF3A-4FEE-9FE6-150B178FC2B8}"/>
    <dgm:cxn modelId="{6B82F4C0-2527-481E-A93D-981EABB61A53}" type="presOf" srcId="{12D852B1-2F4F-4079-A43F-9FF93778EB12}" destId="{E23033FC-77C8-4885-97B3-CC9A6350213B}" srcOrd="1" destOrd="0" presId="urn:microsoft.com/office/officeart/2005/8/layout/radial1"/>
    <dgm:cxn modelId="{FB321334-B183-48F0-8854-A90FFB70B563}" type="presOf" srcId="{5C6C8F86-3F51-4854-8479-DF1D0EA03E8E}" destId="{7144283C-A901-470C-9E1D-8864444CFB2A}" srcOrd="0" destOrd="0" presId="urn:microsoft.com/office/officeart/2005/8/layout/radial1"/>
    <dgm:cxn modelId="{F6BC726C-FDD0-4520-A388-154765CF4A12}" type="presOf" srcId="{F5D443B5-6617-4345-9A33-0D700CF0EE22}" destId="{A577FF4B-8D48-4D7F-93A1-A4DB69B854DD}" srcOrd="0" destOrd="0" presId="urn:microsoft.com/office/officeart/2005/8/layout/radial1"/>
    <dgm:cxn modelId="{AB9F4265-E4E1-42C2-8F88-76C4AFAEFE63}" type="presOf" srcId="{0FC3441D-412A-45BD-93F4-BB10C01EBE69}" destId="{4C9E75E3-CB81-4AF0-A5B8-EE0C03C31679}" srcOrd="0" destOrd="0" presId="urn:microsoft.com/office/officeart/2005/8/layout/radial1"/>
    <dgm:cxn modelId="{480CABFE-C792-40B9-980D-ADC6E4AA7357}" type="presOf" srcId="{BDAD27CE-0C7D-4958-8A91-18F1D7C53615}" destId="{F371817D-9A1C-4F2F-A96F-91A0090CE92F}" srcOrd="0" destOrd="0" presId="urn:microsoft.com/office/officeart/2005/8/layout/radial1"/>
    <dgm:cxn modelId="{B28CA669-5851-4BFE-B637-7E7C010A9BB5}" type="presOf" srcId="{A4B6D46E-2E7E-414A-8290-27F11F44B4E0}" destId="{251B67A9-A858-4B07-B0F1-C095DFF9B7F4}" srcOrd="0" destOrd="0" presId="urn:microsoft.com/office/officeart/2005/8/layout/radial1"/>
    <dgm:cxn modelId="{4CE5BA8A-31AC-4F57-A09A-6056D4944D23}" type="presOf" srcId="{9B7D5EEC-1B1F-4723-96A6-EBDA56F4DB4E}" destId="{09D8FC01-5B83-454B-8E29-BDFF6D83FD3A}" srcOrd="0" destOrd="0" presId="urn:microsoft.com/office/officeart/2005/8/layout/radial1"/>
    <dgm:cxn modelId="{0CDC76E4-BCB9-485E-9129-1AE9149CE999}" type="presOf" srcId="{274C543B-CEE8-4178-9904-859E8CBAEF07}" destId="{183891D9-59E0-408B-B0BE-85A3A01CDF25}" srcOrd="1" destOrd="0" presId="urn:microsoft.com/office/officeart/2005/8/layout/radial1"/>
    <dgm:cxn modelId="{681A53F7-364E-4CD4-BFC7-F7C062A405D6}" type="presOf" srcId="{12D852B1-2F4F-4079-A43F-9FF93778EB12}" destId="{88C33602-0C3A-40ED-A9EC-138F19F59E3A}" srcOrd="0" destOrd="0" presId="urn:microsoft.com/office/officeart/2005/8/layout/radial1"/>
    <dgm:cxn modelId="{6554C5FB-0ADA-4BC1-B9AD-F18DDB4CB58B}" type="presOf" srcId="{5C6C8F86-3F51-4854-8479-DF1D0EA03E8E}" destId="{65BF1E57-6A90-45E8-BC0B-A06EB75DD2D9}" srcOrd="1" destOrd="0" presId="urn:microsoft.com/office/officeart/2005/8/layout/radial1"/>
    <dgm:cxn modelId="{5CAF63B8-D024-40D1-B9E1-A1E84254A0D2}" srcId="{77B407F8-7DCE-4955-B6D1-1CA256F77EE9}" destId="{0FC3441D-412A-45BD-93F4-BB10C01EBE69}" srcOrd="5" destOrd="0" parTransId="{274C543B-CEE8-4178-9904-859E8CBAEF07}" sibTransId="{F85309EC-93DE-4EA1-BF48-420BCD54E9A3}"/>
    <dgm:cxn modelId="{1C11B918-0EBA-4BAD-8D61-2111116C26CE}" type="presOf" srcId="{A4B6D46E-2E7E-414A-8290-27F11F44B4E0}" destId="{98A9AE56-361A-4B0C-BC85-DD67F05F04A0}" srcOrd="1" destOrd="0" presId="urn:microsoft.com/office/officeart/2005/8/layout/radial1"/>
    <dgm:cxn modelId="{6597CAE2-A763-4BF1-B6F4-EF65A833D0B7}" type="presOf" srcId="{70039581-53E8-4634-8931-95E46C15C733}" destId="{D80EE27B-89E9-4102-BB00-BE76077408C5}" srcOrd="1" destOrd="0" presId="urn:microsoft.com/office/officeart/2005/8/layout/radial1"/>
    <dgm:cxn modelId="{2600D017-17A7-44FF-BE86-7E7661039FD8}" srcId="{77B407F8-7DCE-4955-B6D1-1CA256F77EE9}" destId="{A27E4659-8360-46D1-9B0D-BAD4E6424587}" srcOrd="6" destOrd="0" parTransId="{5C6C8F86-3F51-4854-8479-DF1D0EA03E8E}" sibTransId="{7F5EE954-56E6-4141-AAEC-14255E6EBBB7}"/>
    <dgm:cxn modelId="{2773E321-61B0-4337-933B-31FD07F9D6BF}" srcId="{A4AFBA53-FBB8-4D03-AFD7-E3647D35D54F}" destId="{AE0E1250-0523-4970-AF0D-72394F38A9C4}" srcOrd="5" destOrd="0" parTransId="{62BF4056-4247-43EC-ADA0-E5994DCABDCB}" sibTransId="{1433B55A-041C-499A-A0A3-8B0819EEA399}"/>
    <dgm:cxn modelId="{6B03E806-AE04-4CE8-86CE-F70AB4EAB8DD}" type="presOf" srcId="{A27E4659-8360-46D1-9B0D-BAD4E6424587}" destId="{3A4D839E-E649-426F-89D2-A618AE73A88C}" srcOrd="0" destOrd="0" presId="urn:microsoft.com/office/officeart/2005/8/layout/radial1"/>
    <dgm:cxn modelId="{C57D8AB1-386B-45B8-95C9-5065BBACC039}" srcId="{A4AFBA53-FBB8-4D03-AFD7-E3647D35D54F}" destId="{77B407F8-7DCE-4955-B6D1-1CA256F77EE9}" srcOrd="0" destOrd="0" parTransId="{E5607635-D762-470B-B5E6-A01DCDAD3955}" sibTransId="{179499DF-248D-4A28-B1C1-B59E6A624629}"/>
    <dgm:cxn modelId="{56D39D02-3E94-4E4A-A428-0F2A266EA1FE}" type="presOf" srcId="{E4AC9E38-89B0-4EA9-A8B1-BEDD551A09AA}" destId="{96D4A29E-0172-4163-A882-85F00C708F53}" srcOrd="0" destOrd="0" presId="urn:microsoft.com/office/officeart/2005/8/layout/radial1"/>
    <dgm:cxn modelId="{5EBDECEC-D94F-4585-AFB2-B54FD146A1C7}" type="presOf" srcId="{B0BA7052-6A45-4A60-98C0-79FF8998F4CA}" destId="{EDC9E540-D2A4-4CE2-99DB-7C3FECA04E31}" srcOrd="1" destOrd="0" presId="urn:microsoft.com/office/officeart/2005/8/layout/radial1"/>
    <dgm:cxn modelId="{0601AE21-60C5-4BB2-A6A6-DD66C9723C46}" type="presOf" srcId="{B0BA7052-6A45-4A60-98C0-79FF8998F4CA}" destId="{DDD8BB73-3224-4677-B256-97A1269DF04C}" srcOrd="0" destOrd="0" presId="urn:microsoft.com/office/officeart/2005/8/layout/radial1"/>
    <dgm:cxn modelId="{AB51621D-B373-43BB-9BF0-270DAE60E564}" srcId="{A4AFBA53-FBB8-4D03-AFD7-E3647D35D54F}" destId="{BBAE5A15-A447-4774-B4C5-CFC0CDCC0012}" srcOrd="4" destOrd="0" parTransId="{FDE9EB94-7C17-462E-92DC-53A6213D82EF}" sibTransId="{5A4A6335-2745-42E2-9A9E-8A1A146C3672}"/>
    <dgm:cxn modelId="{B3B10668-CC9F-4985-9DEE-ECB037FEBAEB}" srcId="{A4AFBA53-FBB8-4D03-AFD7-E3647D35D54F}" destId="{0022F3C8-D9B4-42B3-B156-CB30658B3A57}" srcOrd="3" destOrd="0" parTransId="{A67F49AB-599F-48B4-80D6-3AC040A1768B}" sibTransId="{B6915C95-C8F0-40E8-9030-5BF42BC81AF8}"/>
    <dgm:cxn modelId="{84517B79-8E8E-447F-B961-02E90D1BC745}" type="presOf" srcId="{1E9E8962-BA6D-4D3D-ADDB-5694336FF208}" destId="{BA8AC58B-CDCF-45D1-B28C-FF2487B0EFE1}" srcOrd="0" destOrd="0" presId="urn:microsoft.com/office/officeart/2005/8/layout/radial1"/>
    <dgm:cxn modelId="{219CDB11-F035-445C-BDE1-6C3533DB64EC}" srcId="{77B407F8-7DCE-4955-B6D1-1CA256F77EE9}" destId="{4DDD66F4-8069-440E-9424-862CDDC9B5FE}" srcOrd="2" destOrd="0" parTransId="{1E9E8962-BA6D-4D3D-ADDB-5694336FF208}" sibTransId="{AEF98509-C281-4B70-84CE-A772BDD084BE}"/>
    <dgm:cxn modelId="{D5023A7D-D355-439B-8815-72FD929EE1D9}" type="presOf" srcId="{A4AFBA53-FBB8-4D03-AFD7-E3647D35D54F}" destId="{59887F01-6DC4-48C7-B154-3BB569CC51A3}" srcOrd="0" destOrd="0" presId="urn:microsoft.com/office/officeart/2005/8/layout/radial1"/>
    <dgm:cxn modelId="{F54F08C1-7312-4671-82E7-E04751E658A4}" srcId="{77B407F8-7DCE-4955-B6D1-1CA256F77EE9}" destId="{9B7D5EEC-1B1F-4723-96A6-EBDA56F4DB4E}" srcOrd="1" destOrd="0" parTransId="{12D852B1-2F4F-4079-A43F-9FF93778EB12}" sibTransId="{E2E21DC8-D52A-41ED-82B9-A89610AF264F}"/>
    <dgm:cxn modelId="{64D88C9D-12BE-4EC2-9A98-41C0F48A86F4}" srcId="{77B407F8-7DCE-4955-B6D1-1CA256F77EE9}" destId="{E4AC9E38-89B0-4EA9-A8B1-BEDD551A09AA}" srcOrd="4" destOrd="0" parTransId="{A4B6D46E-2E7E-414A-8290-27F11F44B4E0}" sibTransId="{750BFD67-40F2-4DD4-9DD9-52210889E479}"/>
    <dgm:cxn modelId="{2A5BB418-4DA0-43FA-88D5-CDB2BFD8CAC9}" srcId="{77B407F8-7DCE-4955-B6D1-1CA256F77EE9}" destId="{BDAD27CE-0C7D-4958-8A91-18F1D7C53615}" srcOrd="3" destOrd="0" parTransId="{B0BA7052-6A45-4A60-98C0-79FF8998F4CA}" sibTransId="{3EDDE770-C245-4C1A-A8E4-AF6F5EBB020F}"/>
    <dgm:cxn modelId="{0942F86A-D6E4-432D-9C6A-75AF267E4975}" type="presOf" srcId="{77B407F8-7DCE-4955-B6D1-1CA256F77EE9}" destId="{496CF814-2BE0-4FDE-A2E0-EB35DB82757F}" srcOrd="0" destOrd="0" presId="urn:microsoft.com/office/officeart/2005/8/layout/radial1"/>
    <dgm:cxn modelId="{7C64851C-6A7E-4F4D-8995-B2F1645176CB}" type="presParOf" srcId="{59887F01-6DC4-48C7-B154-3BB569CC51A3}" destId="{496CF814-2BE0-4FDE-A2E0-EB35DB82757F}" srcOrd="0" destOrd="0" presId="urn:microsoft.com/office/officeart/2005/8/layout/radial1"/>
    <dgm:cxn modelId="{8823E567-C809-48D9-B3AA-29C3D39EF5D9}" type="presParOf" srcId="{59887F01-6DC4-48C7-B154-3BB569CC51A3}" destId="{745EF0A8-EB0C-4E04-BA4B-0D163ABD27AB}" srcOrd="1" destOrd="0" presId="urn:microsoft.com/office/officeart/2005/8/layout/radial1"/>
    <dgm:cxn modelId="{DB595F5C-283B-4407-A21F-727E88DE99C1}" type="presParOf" srcId="{745EF0A8-EB0C-4E04-BA4B-0D163ABD27AB}" destId="{D80EE27B-89E9-4102-BB00-BE76077408C5}" srcOrd="0" destOrd="0" presId="urn:microsoft.com/office/officeart/2005/8/layout/radial1"/>
    <dgm:cxn modelId="{A5E7A64C-4856-4456-AF78-2BC4FC96BD0B}" type="presParOf" srcId="{59887F01-6DC4-48C7-B154-3BB569CC51A3}" destId="{A577FF4B-8D48-4D7F-93A1-A4DB69B854DD}" srcOrd="2" destOrd="0" presId="urn:microsoft.com/office/officeart/2005/8/layout/radial1"/>
    <dgm:cxn modelId="{766EABC6-D2EF-4464-8DC5-59FB48E21722}" type="presParOf" srcId="{59887F01-6DC4-48C7-B154-3BB569CC51A3}" destId="{88C33602-0C3A-40ED-A9EC-138F19F59E3A}" srcOrd="3" destOrd="0" presId="urn:microsoft.com/office/officeart/2005/8/layout/radial1"/>
    <dgm:cxn modelId="{68ED18F1-80C1-4D36-8C8B-5F6FC2A84DE3}" type="presParOf" srcId="{88C33602-0C3A-40ED-A9EC-138F19F59E3A}" destId="{E23033FC-77C8-4885-97B3-CC9A6350213B}" srcOrd="0" destOrd="0" presId="urn:microsoft.com/office/officeart/2005/8/layout/radial1"/>
    <dgm:cxn modelId="{BC70C553-6A00-4D28-AB22-70DA5AF667E5}" type="presParOf" srcId="{59887F01-6DC4-48C7-B154-3BB569CC51A3}" destId="{09D8FC01-5B83-454B-8E29-BDFF6D83FD3A}" srcOrd="4" destOrd="0" presId="urn:microsoft.com/office/officeart/2005/8/layout/radial1"/>
    <dgm:cxn modelId="{BE026641-1857-4D1C-9CD4-470084A0A6DC}" type="presParOf" srcId="{59887F01-6DC4-48C7-B154-3BB569CC51A3}" destId="{BA8AC58B-CDCF-45D1-B28C-FF2487B0EFE1}" srcOrd="5" destOrd="0" presId="urn:microsoft.com/office/officeart/2005/8/layout/radial1"/>
    <dgm:cxn modelId="{640E045F-64EB-4DE6-A1E4-ED6458C5F485}" type="presParOf" srcId="{BA8AC58B-CDCF-45D1-B28C-FF2487B0EFE1}" destId="{18263AC1-9F9A-4F2E-93D9-F3BD461995DC}" srcOrd="0" destOrd="0" presId="urn:microsoft.com/office/officeart/2005/8/layout/radial1"/>
    <dgm:cxn modelId="{7A16702A-3430-44D4-A1C9-9338411B4ED5}" type="presParOf" srcId="{59887F01-6DC4-48C7-B154-3BB569CC51A3}" destId="{3FF234BD-930F-4770-9404-17ECE39F654B}" srcOrd="6" destOrd="0" presId="urn:microsoft.com/office/officeart/2005/8/layout/radial1"/>
    <dgm:cxn modelId="{F2EA74C1-893F-49B2-B0CF-59389E7F72CB}" type="presParOf" srcId="{59887F01-6DC4-48C7-B154-3BB569CC51A3}" destId="{DDD8BB73-3224-4677-B256-97A1269DF04C}" srcOrd="7" destOrd="0" presId="urn:microsoft.com/office/officeart/2005/8/layout/radial1"/>
    <dgm:cxn modelId="{B1863B86-A66A-4136-9FC2-D29CEBBBBCD2}" type="presParOf" srcId="{DDD8BB73-3224-4677-B256-97A1269DF04C}" destId="{EDC9E540-D2A4-4CE2-99DB-7C3FECA04E31}" srcOrd="0" destOrd="0" presId="urn:microsoft.com/office/officeart/2005/8/layout/radial1"/>
    <dgm:cxn modelId="{38B86A01-43C0-4CD9-A566-206DE86D34C3}" type="presParOf" srcId="{59887F01-6DC4-48C7-B154-3BB569CC51A3}" destId="{F371817D-9A1C-4F2F-A96F-91A0090CE92F}" srcOrd="8" destOrd="0" presId="urn:microsoft.com/office/officeart/2005/8/layout/radial1"/>
    <dgm:cxn modelId="{17F2B74D-D8BD-42B8-8B19-65C7411185F8}" type="presParOf" srcId="{59887F01-6DC4-48C7-B154-3BB569CC51A3}" destId="{251B67A9-A858-4B07-B0F1-C095DFF9B7F4}" srcOrd="9" destOrd="0" presId="urn:microsoft.com/office/officeart/2005/8/layout/radial1"/>
    <dgm:cxn modelId="{3D6C7D41-A131-41AE-BAFF-839C64E12C9A}" type="presParOf" srcId="{251B67A9-A858-4B07-B0F1-C095DFF9B7F4}" destId="{98A9AE56-361A-4B0C-BC85-DD67F05F04A0}" srcOrd="0" destOrd="0" presId="urn:microsoft.com/office/officeart/2005/8/layout/radial1"/>
    <dgm:cxn modelId="{B2545821-C736-4E94-ABAF-223B452CE4F7}" type="presParOf" srcId="{59887F01-6DC4-48C7-B154-3BB569CC51A3}" destId="{96D4A29E-0172-4163-A882-85F00C708F53}" srcOrd="10" destOrd="0" presId="urn:microsoft.com/office/officeart/2005/8/layout/radial1"/>
    <dgm:cxn modelId="{B30BAC3B-4A63-4523-8F01-2EC3F0610B94}" type="presParOf" srcId="{59887F01-6DC4-48C7-B154-3BB569CC51A3}" destId="{30BE7A01-5AED-495F-81D5-3E3A362A3A55}" srcOrd="11" destOrd="0" presId="urn:microsoft.com/office/officeart/2005/8/layout/radial1"/>
    <dgm:cxn modelId="{C37F05B8-1D56-4D93-835A-CCAEAD5C3205}" type="presParOf" srcId="{30BE7A01-5AED-495F-81D5-3E3A362A3A55}" destId="{183891D9-59E0-408B-B0BE-85A3A01CDF25}" srcOrd="0" destOrd="0" presId="urn:microsoft.com/office/officeart/2005/8/layout/radial1"/>
    <dgm:cxn modelId="{0BAE56D7-BE6C-4EB9-804A-8D7474CED092}" type="presParOf" srcId="{59887F01-6DC4-48C7-B154-3BB569CC51A3}" destId="{4C9E75E3-CB81-4AF0-A5B8-EE0C03C31679}" srcOrd="12" destOrd="0" presId="urn:microsoft.com/office/officeart/2005/8/layout/radial1"/>
    <dgm:cxn modelId="{2626B5D0-DFC0-48E8-86CB-F17E4C123E83}" type="presParOf" srcId="{59887F01-6DC4-48C7-B154-3BB569CC51A3}" destId="{7144283C-A901-470C-9E1D-8864444CFB2A}" srcOrd="13" destOrd="0" presId="urn:microsoft.com/office/officeart/2005/8/layout/radial1"/>
    <dgm:cxn modelId="{B1A72E3F-5948-4BAB-AA40-A845EAE4C10D}" type="presParOf" srcId="{7144283C-A901-470C-9E1D-8864444CFB2A}" destId="{65BF1E57-6A90-45E8-BC0B-A06EB75DD2D9}" srcOrd="0" destOrd="0" presId="urn:microsoft.com/office/officeart/2005/8/layout/radial1"/>
    <dgm:cxn modelId="{B183E9A2-3DD4-467A-87FE-651F55A362ED}" type="presParOf" srcId="{59887F01-6DC4-48C7-B154-3BB569CC51A3}" destId="{3A4D839E-E649-426F-89D2-A618AE73A88C}"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9BA9C3B-7EAF-4FBA-9549-69A8569C2EDF}"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49A1363E-0C87-4F19-B542-741F92E8EBD6}">
      <dgm:prSet phldrT="[Text]" custT="1"/>
      <dgm:spPr/>
      <dgm:t>
        <a:bodyPr/>
        <a:lstStyle/>
        <a:p>
          <a:pPr>
            <a:buFont typeface="Wingdings" panose="05000000000000000000" pitchFamily="2" charset="2"/>
            <a:buChar char="ü"/>
          </a:pPr>
          <a:r>
            <a:rPr lang="en-US" sz="2000" b="1" dirty="0"/>
            <a:t>Science, data, access to information, reporting, SDGs</a:t>
          </a:r>
        </a:p>
      </dgm:t>
    </dgm:pt>
    <dgm:pt modelId="{98400462-7150-4E84-827F-BA61ADC097C5}" type="parTrans" cxnId="{9B5951D6-B4BD-418B-AA26-A799DD3654FD}">
      <dgm:prSet/>
      <dgm:spPr/>
      <dgm:t>
        <a:bodyPr/>
        <a:lstStyle/>
        <a:p>
          <a:endParaRPr lang="en-US"/>
        </a:p>
      </dgm:t>
    </dgm:pt>
    <dgm:pt modelId="{9B219336-BAAE-4BC7-8B99-1FAB870415A3}" type="sibTrans" cxnId="{9B5951D6-B4BD-418B-AA26-A799DD3654FD}">
      <dgm:prSet/>
      <dgm:spPr/>
      <dgm:t>
        <a:bodyPr/>
        <a:lstStyle/>
        <a:p>
          <a:endParaRPr lang="en-US"/>
        </a:p>
      </dgm:t>
    </dgm:pt>
    <dgm:pt modelId="{0AA8DB11-1BBB-4A76-928E-9617B89B1A49}">
      <dgm:prSet custT="1"/>
      <dgm:spPr/>
      <dgm:t>
        <a:bodyPr/>
        <a:lstStyle/>
        <a:p>
          <a:r>
            <a:rPr lang="en-US" sz="2000" b="1" dirty="0"/>
            <a:t>Standards, regulations and integrated policy development</a:t>
          </a:r>
        </a:p>
      </dgm:t>
    </dgm:pt>
    <dgm:pt modelId="{650E2716-C048-4642-89EC-86949E715814}" type="parTrans" cxnId="{20D6329E-BBDF-42AA-BB11-478D2F62003D}">
      <dgm:prSet/>
      <dgm:spPr/>
      <dgm:t>
        <a:bodyPr/>
        <a:lstStyle/>
        <a:p>
          <a:endParaRPr lang="en-US"/>
        </a:p>
      </dgm:t>
    </dgm:pt>
    <dgm:pt modelId="{37D9CB2F-DD2D-40ED-AB27-E67B60040A6C}" type="sibTrans" cxnId="{20D6329E-BBDF-42AA-BB11-478D2F62003D}">
      <dgm:prSet/>
      <dgm:spPr/>
      <dgm:t>
        <a:bodyPr/>
        <a:lstStyle/>
        <a:p>
          <a:endParaRPr lang="en-US"/>
        </a:p>
      </dgm:t>
    </dgm:pt>
    <dgm:pt modelId="{3A80EA5B-4DCB-4862-8244-1BE8101A18F4}">
      <dgm:prSet custT="1"/>
      <dgm:spPr/>
      <dgm:t>
        <a:bodyPr/>
        <a:lstStyle/>
        <a:p>
          <a:r>
            <a:rPr lang="en-US" sz="2000" b="1" dirty="0"/>
            <a:t>Industry, private sector engagement, (incl. circular economy/lifecycle) and NGO engagement</a:t>
          </a:r>
        </a:p>
      </dgm:t>
    </dgm:pt>
    <dgm:pt modelId="{F885B1BA-CD68-4418-8483-65EC1EB3C058}" type="parTrans" cxnId="{8CF824A8-9262-4992-B9BF-A3B65068CEC0}">
      <dgm:prSet/>
      <dgm:spPr/>
      <dgm:t>
        <a:bodyPr/>
        <a:lstStyle/>
        <a:p>
          <a:endParaRPr lang="en-US"/>
        </a:p>
      </dgm:t>
    </dgm:pt>
    <dgm:pt modelId="{9BD55CBD-9BE8-46DB-B68C-DE0F19FDF137}" type="sibTrans" cxnId="{8CF824A8-9262-4992-B9BF-A3B65068CEC0}">
      <dgm:prSet/>
      <dgm:spPr/>
      <dgm:t>
        <a:bodyPr/>
        <a:lstStyle/>
        <a:p>
          <a:endParaRPr lang="en-US"/>
        </a:p>
      </dgm:t>
    </dgm:pt>
    <dgm:pt modelId="{7114EFE9-F088-4336-9904-9B4B42B33934}">
      <dgm:prSet custT="1"/>
      <dgm:spPr/>
      <dgm:t>
        <a:bodyPr/>
        <a:lstStyle/>
        <a:p>
          <a:r>
            <a:rPr lang="en-US" sz="2000" b="1" dirty="0"/>
            <a:t>Methodologies and tools development, Capacity-building, strengthening of technical and institutional capacity</a:t>
          </a:r>
        </a:p>
      </dgm:t>
    </dgm:pt>
    <dgm:pt modelId="{13913C38-ADC2-4B5F-992E-586D280E5D37}" type="parTrans" cxnId="{62F25823-0708-4D02-B918-22CEC8E58C8E}">
      <dgm:prSet/>
      <dgm:spPr/>
      <dgm:t>
        <a:bodyPr/>
        <a:lstStyle/>
        <a:p>
          <a:endParaRPr lang="en-US"/>
        </a:p>
      </dgm:t>
    </dgm:pt>
    <dgm:pt modelId="{C632540B-77CD-4AE1-87A9-2EB6AD23DB72}" type="sibTrans" cxnId="{62F25823-0708-4D02-B918-22CEC8E58C8E}">
      <dgm:prSet/>
      <dgm:spPr/>
      <dgm:t>
        <a:bodyPr/>
        <a:lstStyle/>
        <a:p>
          <a:endParaRPr lang="en-US"/>
        </a:p>
      </dgm:t>
    </dgm:pt>
    <dgm:pt modelId="{A058760D-DC94-42CE-A25E-7E956491FF02}">
      <dgm:prSet custT="1"/>
      <dgm:spPr/>
      <dgm:t>
        <a:bodyPr/>
        <a:lstStyle/>
        <a:p>
          <a:r>
            <a:rPr lang="en-US" sz="2000" b="1" dirty="0"/>
            <a:t>Education, training</a:t>
          </a:r>
        </a:p>
      </dgm:t>
    </dgm:pt>
    <dgm:pt modelId="{F4BB1517-89BC-4CB8-8607-CAFB5A1CA215}" type="parTrans" cxnId="{67B7450F-B42F-455A-987A-9014B58193EA}">
      <dgm:prSet/>
      <dgm:spPr/>
      <dgm:t>
        <a:bodyPr/>
        <a:lstStyle/>
        <a:p>
          <a:endParaRPr lang="en-US"/>
        </a:p>
      </dgm:t>
    </dgm:pt>
    <dgm:pt modelId="{32D4AA62-5C2C-4E5E-95AE-6424472155CE}" type="sibTrans" cxnId="{67B7450F-B42F-455A-987A-9014B58193EA}">
      <dgm:prSet/>
      <dgm:spPr/>
      <dgm:t>
        <a:bodyPr/>
        <a:lstStyle/>
        <a:p>
          <a:endParaRPr lang="en-US"/>
        </a:p>
      </dgm:t>
    </dgm:pt>
    <dgm:pt modelId="{B64A20AE-2823-42A4-948D-1EE3BF5EB2CC}">
      <dgm:prSet custT="1"/>
      <dgm:spPr/>
      <dgm:t>
        <a:bodyPr/>
        <a:lstStyle/>
        <a:p>
          <a:r>
            <a:rPr lang="en-US" sz="2000" b="1" dirty="0"/>
            <a:t>Communication</a:t>
          </a:r>
        </a:p>
      </dgm:t>
    </dgm:pt>
    <dgm:pt modelId="{747B19B5-16AF-4540-9E2C-B96308726313}" type="parTrans" cxnId="{3FA979BA-8FD3-4990-B9F5-4D95D6887783}">
      <dgm:prSet/>
      <dgm:spPr/>
      <dgm:t>
        <a:bodyPr/>
        <a:lstStyle/>
        <a:p>
          <a:endParaRPr lang="en-US"/>
        </a:p>
      </dgm:t>
    </dgm:pt>
    <dgm:pt modelId="{77F2ED9E-EBAD-4BF5-A29C-6609318C9EC3}" type="sibTrans" cxnId="{3FA979BA-8FD3-4990-B9F5-4D95D6887783}">
      <dgm:prSet/>
      <dgm:spPr/>
      <dgm:t>
        <a:bodyPr/>
        <a:lstStyle/>
        <a:p>
          <a:endParaRPr lang="en-US"/>
        </a:p>
      </dgm:t>
    </dgm:pt>
    <dgm:pt modelId="{EE5F8A06-C175-4564-9581-36B0578E98CB}">
      <dgm:prSet custT="1"/>
      <dgm:spPr/>
      <dgm:t>
        <a:bodyPr/>
        <a:lstStyle/>
        <a:p>
          <a:r>
            <a:rPr lang="en-US" sz="2000" b="1" dirty="0"/>
            <a:t>Regional cooperation, partnership building with all, incl. UN Agencies</a:t>
          </a:r>
        </a:p>
      </dgm:t>
    </dgm:pt>
    <dgm:pt modelId="{7316ECDD-BAAB-4FDA-A145-49DAE7A2C65F}" type="parTrans" cxnId="{3DCAE3FC-35DD-45BB-8379-78021D81A202}">
      <dgm:prSet/>
      <dgm:spPr/>
      <dgm:t>
        <a:bodyPr/>
        <a:lstStyle/>
        <a:p>
          <a:endParaRPr lang="en-US"/>
        </a:p>
      </dgm:t>
    </dgm:pt>
    <dgm:pt modelId="{E4A89942-0E20-4B0C-9D46-4823927CDAAD}" type="sibTrans" cxnId="{3DCAE3FC-35DD-45BB-8379-78021D81A202}">
      <dgm:prSet/>
      <dgm:spPr/>
      <dgm:t>
        <a:bodyPr/>
        <a:lstStyle/>
        <a:p>
          <a:endParaRPr lang="en-US"/>
        </a:p>
      </dgm:t>
    </dgm:pt>
    <dgm:pt modelId="{17B4E600-0384-45E3-B45F-7953D6842B7F}" type="pres">
      <dgm:prSet presAssocID="{29BA9C3B-7EAF-4FBA-9549-69A8569C2EDF}" presName="diagram" presStyleCnt="0">
        <dgm:presLayoutVars>
          <dgm:dir/>
          <dgm:resizeHandles val="exact"/>
        </dgm:presLayoutVars>
      </dgm:prSet>
      <dgm:spPr/>
      <dgm:t>
        <a:bodyPr/>
        <a:lstStyle/>
        <a:p>
          <a:endParaRPr lang="en-US"/>
        </a:p>
      </dgm:t>
    </dgm:pt>
    <dgm:pt modelId="{9562EFEC-5F1C-4C53-BE98-A23E2AF078B0}" type="pres">
      <dgm:prSet presAssocID="{49A1363E-0C87-4F19-B542-741F92E8EBD6}" presName="node" presStyleLbl="node1" presStyleIdx="0" presStyleCnt="7">
        <dgm:presLayoutVars>
          <dgm:bulletEnabled val="1"/>
        </dgm:presLayoutVars>
      </dgm:prSet>
      <dgm:spPr/>
      <dgm:t>
        <a:bodyPr/>
        <a:lstStyle/>
        <a:p>
          <a:endParaRPr lang="en-US"/>
        </a:p>
      </dgm:t>
    </dgm:pt>
    <dgm:pt modelId="{83522199-90C9-4091-BCCD-B75E01651422}" type="pres">
      <dgm:prSet presAssocID="{9B219336-BAAE-4BC7-8B99-1FAB870415A3}" presName="sibTrans" presStyleCnt="0"/>
      <dgm:spPr/>
    </dgm:pt>
    <dgm:pt modelId="{EA80C16C-51F1-4131-A88D-807F1E8243DB}" type="pres">
      <dgm:prSet presAssocID="{0AA8DB11-1BBB-4A76-928E-9617B89B1A49}" presName="node" presStyleLbl="node1" presStyleIdx="1" presStyleCnt="7">
        <dgm:presLayoutVars>
          <dgm:bulletEnabled val="1"/>
        </dgm:presLayoutVars>
      </dgm:prSet>
      <dgm:spPr/>
      <dgm:t>
        <a:bodyPr/>
        <a:lstStyle/>
        <a:p>
          <a:endParaRPr lang="en-US"/>
        </a:p>
      </dgm:t>
    </dgm:pt>
    <dgm:pt modelId="{C3B2B351-5A0B-4D1C-A0F4-D184E176CEB6}" type="pres">
      <dgm:prSet presAssocID="{37D9CB2F-DD2D-40ED-AB27-E67B60040A6C}" presName="sibTrans" presStyleCnt="0"/>
      <dgm:spPr/>
    </dgm:pt>
    <dgm:pt modelId="{EFC15261-8A85-469F-A32C-1D32D3765B75}" type="pres">
      <dgm:prSet presAssocID="{3A80EA5B-4DCB-4862-8244-1BE8101A18F4}" presName="node" presStyleLbl="node1" presStyleIdx="2" presStyleCnt="7">
        <dgm:presLayoutVars>
          <dgm:bulletEnabled val="1"/>
        </dgm:presLayoutVars>
      </dgm:prSet>
      <dgm:spPr/>
      <dgm:t>
        <a:bodyPr/>
        <a:lstStyle/>
        <a:p>
          <a:endParaRPr lang="en-US"/>
        </a:p>
      </dgm:t>
    </dgm:pt>
    <dgm:pt modelId="{D170E0A8-54D6-425F-B516-24F537039133}" type="pres">
      <dgm:prSet presAssocID="{9BD55CBD-9BE8-46DB-B68C-DE0F19FDF137}" presName="sibTrans" presStyleCnt="0"/>
      <dgm:spPr/>
    </dgm:pt>
    <dgm:pt modelId="{0056DB15-89C6-4DCD-9A44-017B83BDF5D8}" type="pres">
      <dgm:prSet presAssocID="{7114EFE9-F088-4336-9904-9B4B42B33934}" presName="node" presStyleLbl="node1" presStyleIdx="3" presStyleCnt="7" custScaleY="116780">
        <dgm:presLayoutVars>
          <dgm:bulletEnabled val="1"/>
        </dgm:presLayoutVars>
      </dgm:prSet>
      <dgm:spPr/>
      <dgm:t>
        <a:bodyPr/>
        <a:lstStyle/>
        <a:p>
          <a:endParaRPr lang="en-US"/>
        </a:p>
      </dgm:t>
    </dgm:pt>
    <dgm:pt modelId="{C2FF3A1F-C29F-4980-B1FA-267DF0F0BDF6}" type="pres">
      <dgm:prSet presAssocID="{C632540B-77CD-4AE1-87A9-2EB6AD23DB72}" presName="sibTrans" presStyleCnt="0"/>
      <dgm:spPr/>
    </dgm:pt>
    <dgm:pt modelId="{303EAFE0-70A3-4E8D-BF2F-0ED083A531AE}" type="pres">
      <dgm:prSet presAssocID="{A058760D-DC94-42CE-A25E-7E956491FF02}" presName="node" presStyleLbl="node1" presStyleIdx="4" presStyleCnt="7" custScaleY="114331">
        <dgm:presLayoutVars>
          <dgm:bulletEnabled val="1"/>
        </dgm:presLayoutVars>
      </dgm:prSet>
      <dgm:spPr/>
      <dgm:t>
        <a:bodyPr/>
        <a:lstStyle/>
        <a:p>
          <a:endParaRPr lang="en-US"/>
        </a:p>
      </dgm:t>
    </dgm:pt>
    <dgm:pt modelId="{2121D284-CB02-4500-BF07-707A13352D65}" type="pres">
      <dgm:prSet presAssocID="{32D4AA62-5C2C-4E5E-95AE-6424472155CE}" presName="sibTrans" presStyleCnt="0"/>
      <dgm:spPr/>
    </dgm:pt>
    <dgm:pt modelId="{7BE2F4B7-2189-4924-86C6-95E0AAB1C9E2}" type="pres">
      <dgm:prSet presAssocID="{B64A20AE-2823-42A4-948D-1EE3BF5EB2CC}" presName="node" presStyleLbl="node1" presStyleIdx="5" presStyleCnt="7" custScaleY="104535">
        <dgm:presLayoutVars>
          <dgm:bulletEnabled val="1"/>
        </dgm:presLayoutVars>
      </dgm:prSet>
      <dgm:spPr/>
      <dgm:t>
        <a:bodyPr/>
        <a:lstStyle/>
        <a:p>
          <a:endParaRPr lang="en-US"/>
        </a:p>
      </dgm:t>
    </dgm:pt>
    <dgm:pt modelId="{E87A6EA1-7E6B-4FB5-A35D-AD088EC559D4}" type="pres">
      <dgm:prSet presAssocID="{77F2ED9E-EBAD-4BF5-A29C-6609318C9EC3}" presName="sibTrans" presStyleCnt="0"/>
      <dgm:spPr/>
    </dgm:pt>
    <dgm:pt modelId="{B78E1CA5-8B7C-4704-ACF4-E7D3D02A5A49}" type="pres">
      <dgm:prSet presAssocID="{EE5F8A06-C175-4564-9581-36B0578E98CB}" presName="node" presStyleLbl="node1" presStyleIdx="6" presStyleCnt="7" custScaleX="319898" custScaleY="47493">
        <dgm:presLayoutVars>
          <dgm:bulletEnabled val="1"/>
        </dgm:presLayoutVars>
      </dgm:prSet>
      <dgm:spPr/>
      <dgm:t>
        <a:bodyPr/>
        <a:lstStyle/>
        <a:p>
          <a:endParaRPr lang="en-US"/>
        </a:p>
      </dgm:t>
    </dgm:pt>
  </dgm:ptLst>
  <dgm:cxnLst>
    <dgm:cxn modelId="{62F25823-0708-4D02-B918-22CEC8E58C8E}" srcId="{29BA9C3B-7EAF-4FBA-9549-69A8569C2EDF}" destId="{7114EFE9-F088-4336-9904-9B4B42B33934}" srcOrd="3" destOrd="0" parTransId="{13913C38-ADC2-4B5F-992E-586D280E5D37}" sibTransId="{C632540B-77CD-4AE1-87A9-2EB6AD23DB72}"/>
    <dgm:cxn modelId="{67B7450F-B42F-455A-987A-9014B58193EA}" srcId="{29BA9C3B-7EAF-4FBA-9549-69A8569C2EDF}" destId="{A058760D-DC94-42CE-A25E-7E956491FF02}" srcOrd="4" destOrd="0" parTransId="{F4BB1517-89BC-4CB8-8607-CAFB5A1CA215}" sibTransId="{32D4AA62-5C2C-4E5E-95AE-6424472155CE}"/>
    <dgm:cxn modelId="{52C06B3F-6F2E-4E42-944C-CAFE80F67461}" type="presOf" srcId="{7114EFE9-F088-4336-9904-9B4B42B33934}" destId="{0056DB15-89C6-4DCD-9A44-017B83BDF5D8}" srcOrd="0" destOrd="0" presId="urn:microsoft.com/office/officeart/2005/8/layout/default"/>
    <dgm:cxn modelId="{8CF824A8-9262-4992-B9BF-A3B65068CEC0}" srcId="{29BA9C3B-7EAF-4FBA-9549-69A8569C2EDF}" destId="{3A80EA5B-4DCB-4862-8244-1BE8101A18F4}" srcOrd="2" destOrd="0" parTransId="{F885B1BA-CD68-4418-8483-65EC1EB3C058}" sibTransId="{9BD55CBD-9BE8-46DB-B68C-DE0F19FDF137}"/>
    <dgm:cxn modelId="{20D6329E-BBDF-42AA-BB11-478D2F62003D}" srcId="{29BA9C3B-7EAF-4FBA-9549-69A8569C2EDF}" destId="{0AA8DB11-1BBB-4A76-928E-9617B89B1A49}" srcOrd="1" destOrd="0" parTransId="{650E2716-C048-4642-89EC-86949E715814}" sibTransId="{37D9CB2F-DD2D-40ED-AB27-E67B60040A6C}"/>
    <dgm:cxn modelId="{38959C07-34B1-4DB9-885E-2ADFA5838DDB}" type="presOf" srcId="{EE5F8A06-C175-4564-9581-36B0578E98CB}" destId="{B78E1CA5-8B7C-4704-ACF4-E7D3D02A5A49}" srcOrd="0" destOrd="0" presId="urn:microsoft.com/office/officeart/2005/8/layout/default"/>
    <dgm:cxn modelId="{CED4F6BE-B799-4D7F-9E0A-B10278F52D18}" type="presOf" srcId="{A058760D-DC94-42CE-A25E-7E956491FF02}" destId="{303EAFE0-70A3-4E8D-BF2F-0ED083A531AE}" srcOrd="0" destOrd="0" presId="urn:microsoft.com/office/officeart/2005/8/layout/default"/>
    <dgm:cxn modelId="{F3DFA61B-4354-41AE-988B-1ECAA4A0385C}" type="presOf" srcId="{B64A20AE-2823-42A4-948D-1EE3BF5EB2CC}" destId="{7BE2F4B7-2189-4924-86C6-95E0AAB1C9E2}" srcOrd="0" destOrd="0" presId="urn:microsoft.com/office/officeart/2005/8/layout/default"/>
    <dgm:cxn modelId="{414772B7-FF4C-4BB8-924F-6C44A9A7D29E}" type="presOf" srcId="{3A80EA5B-4DCB-4862-8244-1BE8101A18F4}" destId="{EFC15261-8A85-469F-A32C-1D32D3765B75}" srcOrd="0" destOrd="0" presId="urn:microsoft.com/office/officeart/2005/8/layout/default"/>
    <dgm:cxn modelId="{8317CA33-F500-48E3-91F5-A8F82F16DDE6}" type="presOf" srcId="{0AA8DB11-1BBB-4A76-928E-9617B89B1A49}" destId="{EA80C16C-51F1-4131-A88D-807F1E8243DB}" srcOrd="0" destOrd="0" presId="urn:microsoft.com/office/officeart/2005/8/layout/default"/>
    <dgm:cxn modelId="{80784ED2-AF50-4060-A33D-214C3B3C307C}" type="presOf" srcId="{29BA9C3B-7EAF-4FBA-9549-69A8569C2EDF}" destId="{17B4E600-0384-45E3-B45F-7953D6842B7F}" srcOrd="0" destOrd="0" presId="urn:microsoft.com/office/officeart/2005/8/layout/default"/>
    <dgm:cxn modelId="{9B5951D6-B4BD-418B-AA26-A799DD3654FD}" srcId="{29BA9C3B-7EAF-4FBA-9549-69A8569C2EDF}" destId="{49A1363E-0C87-4F19-B542-741F92E8EBD6}" srcOrd="0" destOrd="0" parTransId="{98400462-7150-4E84-827F-BA61ADC097C5}" sibTransId="{9B219336-BAAE-4BC7-8B99-1FAB870415A3}"/>
    <dgm:cxn modelId="{3FA979BA-8FD3-4990-B9F5-4D95D6887783}" srcId="{29BA9C3B-7EAF-4FBA-9549-69A8569C2EDF}" destId="{B64A20AE-2823-42A4-948D-1EE3BF5EB2CC}" srcOrd="5" destOrd="0" parTransId="{747B19B5-16AF-4540-9E2C-B96308726313}" sibTransId="{77F2ED9E-EBAD-4BF5-A29C-6609318C9EC3}"/>
    <dgm:cxn modelId="{3DCAE3FC-35DD-45BB-8379-78021D81A202}" srcId="{29BA9C3B-7EAF-4FBA-9549-69A8569C2EDF}" destId="{EE5F8A06-C175-4564-9581-36B0578E98CB}" srcOrd="6" destOrd="0" parTransId="{7316ECDD-BAAB-4FDA-A145-49DAE7A2C65F}" sibTransId="{E4A89942-0E20-4B0C-9D46-4823927CDAAD}"/>
    <dgm:cxn modelId="{5BC7764F-EFB6-44D1-B931-CCEA9F5BF478}" type="presOf" srcId="{49A1363E-0C87-4F19-B542-741F92E8EBD6}" destId="{9562EFEC-5F1C-4C53-BE98-A23E2AF078B0}" srcOrd="0" destOrd="0" presId="urn:microsoft.com/office/officeart/2005/8/layout/default"/>
    <dgm:cxn modelId="{AEE4FC6A-5093-4E4E-9D7A-6F81B3C668D8}" type="presParOf" srcId="{17B4E600-0384-45E3-B45F-7953D6842B7F}" destId="{9562EFEC-5F1C-4C53-BE98-A23E2AF078B0}" srcOrd="0" destOrd="0" presId="urn:microsoft.com/office/officeart/2005/8/layout/default"/>
    <dgm:cxn modelId="{47433D96-8AD1-4169-BB30-EB014E369644}" type="presParOf" srcId="{17B4E600-0384-45E3-B45F-7953D6842B7F}" destId="{83522199-90C9-4091-BCCD-B75E01651422}" srcOrd="1" destOrd="0" presId="urn:microsoft.com/office/officeart/2005/8/layout/default"/>
    <dgm:cxn modelId="{E1971340-C884-42D0-9A02-6F95A514184F}" type="presParOf" srcId="{17B4E600-0384-45E3-B45F-7953D6842B7F}" destId="{EA80C16C-51F1-4131-A88D-807F1E8243DB}" srcOrd="2" destOrd="0" presId="urn:microsoft.com/office/officeart/2005/8/layout/default"/>
    <dgm:cxn modelId="{79F1BF8C-37C0-41E0-AFFE-7A2F8C9EC615}" type="presParOf" srcId="{17B4E600-0384-45E3-B45F-7953D6842B7F}" destId="{C3B2B351-5A0B-4D1C-A0F4-D184E176CEB6}" srcOrd="3" destOrd="0" presId="urn:microsoft.com/office/officeart/2005/8/layout/default"/>
    <dgm:cxn modelId="{B0F78FAD-05DE-4E05-86DA-77F1EE66EA87}" type="presParOf" srcId="{17B4E600-0384-45E3-B45F-7953D6842B7F}" destId="{EFC15261-8A85-469F-A32C-1D32D3765B75}" srcOrd="4" destOrd="0" presId="urn:microsoft.com/office/officeart/2005/8/layout/default"/>
    <dgm:cxn modelId="{85CAB9B6-CB4E-4BE9-B5F5-00AB97DEE26E}" type="presParOf" srcId="{17B4E600-0384-45E3-B45F-7953D6842B7F}" destId="{D170E0A8-54D6-425F-B516-24F537039133}" srcOrd="5" destOrd="0" presId="urn:microsoft.com/office/officeart/2005/8/layout/default"/>
    <dgm:cxn modelId="{6A481327-65E4-4D7F-BA23-DACF515A3700}" type="presParOf" srcId="{17B4E600-0384-45E3-B45F-7953D6842B7F}" destId="{0056DB15-89C6-4DCD-9A44-017B83BDF5D8}" srcOrd="6" destOrd="0" presId="urn:microsoft.com/office/officeart/2005/8/layout/default"/>
    <dgm:cxn modelId="{DC2EE0A4-5DFC-4C85-8B2D-055F6BC2C310}" type="presParOf" srcId="{17B4E600-0384-45E3-B45F-7953D6842B7F}" destId="{C2FF3A1F-C29F-4980-B1FA-267DF0F0BDF6}" srcOrd="7" destOrd="0" presId="urn:microsoft.com/office/officeart/2005/8/layout/default"/>
    <dgm:cxn modelId="{8BCEB091-4DDE-40B0-A606-6537ECD4E3FA}" type="presParOf" srcId="{17B4E600-0384-45E3-B45F-7953D6842B7F}" destId="{303EAFE0-70A3-4E8D-BF2F-0ED083A531AE}" srcOrd="8" destOrd="0" presId="urn:microsoft.com/office/officeart/2005/8/layout/default"/>
    <dgm:cxn modelId="{F70B2D0C-00A3-4170-B57E-6722ED8C389A}" type="presParOf" srcId="{17B4E600-0384-45E3-B45F-7953D6842B7F}" destId="{2121D284-CB02-4500-BF07-707A13352D65}" srcOrd="9" destOrd="0" presId="urn:microsoft.com/office/officeart/2005/8/layout/default"/>
    <dgm:cxn modelId="{EE9CB282-B150-4F8C-8CFF-663D168388CC}" type="presParOf" srcId="{17B4E600-0384-45E3-B45F-7953D6842B7F}" destId="{7BE2F4B7-2189-4924-86C6-95E0AAB1C9E2}" srcOrd="10" destOrd="0" presId="urn:microsoft.com/office/officeart/2005/8/layout/default"/>
    <dgm:cxn modelId="{48360140-453A-466B-8B22-9C2981BEAE95}" type="presParOf" srcId="{17B4E600-0384-45E3-B45F-7953D6842B7F}" destId="{E87A6EA1-7E6B-4FB5-A35D-AD088EC559D4}" srcOrd="11" destOrd="0" presId="urn:microsoft.com/office/officeart/2005/8/layout/default"/>
    <dgm:cxn modelId="{2576EE1C-1BC0-4EFB-9E08-DFE12138FB73}" type="presParOf" srcId="{17B4E600-0384-45E3-B45F-7953D6842B7F}" destId="{B78E1CA5-8B7C-4704-ACF4-E7D3D02A5A49}"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CF814-2BE0-4FDE-A2E0-EB35DB82757F}">
      <dsp:nvSpPr>
        <dsp:cNvPr id="0" name=""/>
        <dsp:cNvSpPr/>
      </dsp:nvSpPr>
      <dsp:spPr>
        <a:xfrm>
          <a:off x="2440110" y="2350350"/>
          <a:ext cx="3472150" cy="1550212"/>
        </a:xfrm>
        <a:prstGeom prst="ellipse">
          <a:avLst/>
        </a:prstGeom>
        <a:solidFill>
          <a:srgbClr val="461E6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a:latin typeface="+mn-lt"/>
              <a:ea typeface="Roboto Regular" pitchFamily="2" charset="0"/>
            </a:rPr>
            <a:t>Soil pollution resolution</a:t>
          </a:r>
        </a:p>
      </dsp:txBody>
      <dsp:txXfrm>
        <a:off x="2948595" y="2577373"/>
        <a:ext cx="2455180" cy="1096166"/>
      </dsp:txXfrm>
    </dsp:sp>
    <dsp:sp modelId="{745EF0A8-EB0C-4E04-BA4B-0D163ABD27AB}">
      <dsp:nvSpPr>
        <dsp:cNvPr id="0" name=""/>
        <dsp:cNvSpPr/>
      </dsp:nvSpPr>
      <dsp:spPr>
        <a:xfrm rot="16200000">
          <a:off x="3788741" y="1946141"/>
          <a:ext cx="774889" cy="33529"/>
        </a:xfrm>
        <a:custGeom>
          <a:avLst/>
          <a:gdLst/>
          <a:ahLst/>
          <a:cxnLst/>
          <a:rect l="0" t="0" r="0" b="0"/>
          <a:pathLst>
            <a:path>
              <a:moveTo>
                <a:pt x="0" y="16764"/>
              </a:moveTo>
              <a:lnTo>
                <a:pt x="774889"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a:off x="4156814" y="1943533"/>
        <a:ext cx="38744" cy="38744"/>
      </dsp:txXfrm>
    </dsp:sp>
    <dsp:sp modelId="{A577FF4B-8D48-4D7F-93A1-A4DB69B854DD}">
      <dsp:nvSpPr>
        <dsp:cNvPr id="0" name=""/>
        <dsp:cNvSpPr/>
      </dsp:nvSpPr>
      <dsp:spPr>
        <a:xfrm>
          <a:off x="3013364" y="25248"/>
          <a:ext cx="2325644"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Environment and Health</a:t>
          </a:r>
        </a:p>
      </dsp:txBody>
      <dsp:txXfrm>
        <a:off x="3353947" y="252271"/>
        <a:ext cx="1644478" cy="1096166"/>
      </dsp:txXfrm>
    </dsp:sp>
    <dsp:sp modelId="{88C33602-0C3A-40ED-A9EC-138F19F59E3A}">
      <dsp:nvSpPr>
        <dsp:cNvPr id="0" name=""/>
        <dsp:cNvSpPr/>
      </dsp:nvSpPr>
      <dsp:spPr>
        <a:xfrm rot="19285714">
          <a:off x="4981713" y="2310738"/>
          <a:ext cx="390150" cy="33529"/>
        </a:xfrm>
        <a:custGeom>
          <a:avLst/>
          <a:gdLst/>
          <a:ahLst/>
          <a:cxnLst/>
          <a:rect l="0" t="0" r="0" b="0"/>
          <a:pathLst>
            <a:path>
              <a:moveTo>
                <a:pt x="0" y="16764"/>
              </a:moveTo>
              <a:lnTo>
                <a:pt x="390150"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a:off x="5167035" y="2317749"/>
        <a:ext cx="19507" cy="19507"/>
      </dsp:txXfrm>
    </dsp:sp>
    <dsp:sp modelId="{09D8FC01-5B83-454B-8E29-BDFF6D83FD3A}">
      <dsp:nvSpPr>
        <dsp:cNvPr id="0" name=""/>
        <dsp:cNvSpPr/>
      </dsp:nvSpPr>
      <dsp:spPr>
        <a:xfrm>
          <a:off x="5082918" y="900673"/>
          <a:ext cx="1822213"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Air pollution</a:t>
          </a:r>
        </a:p>
      </dsp:txBody>
      <dsp:txXfrm>
        <a:off x="5349775" y="1127696"/>
        <a:ext cx="1288499" cy="1096166"/>
      </dsp:txXfrm>
    </dsp:sp>
    <dsp:sp modelId="{BA8AC58B-CDCF-45D1-B28C-FF2487B0EFE1}">
      <dsp:nvSpPr>
        <dsp:cNvPr id="0" name=""/>
        <dsp:cNvSpPr/>
      </dsp:nvSpPr>
      <dsp:spPr>
        <a:xfrm rot="11571429">
          <a:off x="5598250" y="3447568"/>
          <a:ext cx="125302" cy="33529"/>
        </a:xfrm>
        <a:custGeom>
          <a:avLst/>
          <a:gdLst/>
          <a:ahLst/>
          <a:cxnLst/>
          <a:rect l="0" t="0" r="0" b="0"/>
          <a:pathLst>
            <a:path>
              <a:moveTo>
                <a:pt x="0" y="16764"/>
              </a:moveTo>
              <a:lnTo>
                <a:pt x="125302"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rot="10800000">
        <a:off x="5657768" y="3461201"/>
        <a:ext cx="6265" cy="6265"/>
      </dsp:txXfrm>
    </dsp:sp>
    <dsp:sp modelId="{3FF234BD-930F-4770-9404-17ECE39F654B}">
      <dsp:nvSpPr>
        <dsp:cNvPr id="0" name=""/>
        <dsp:cNvSpPr/>
      </dsp:nvSpPr>
      <dsp:spPr>
        <a:xfrm>
          <a:off x="5572564" y="2867734"/>
          <a:ext cx="1740857"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Water pollution</a:t>
          </a:r>
        </a:p>
      </dsp:txBody>
      <dsp:txXfrm>
        <a:off x="5827507" y="3094757"/>
        <a:ext cx="1230971" cy="1096166"/>
      </dsp:txXfrm>
    </dsp:sp>
    <dsp:sp modelId="{DDD8BB73-3224-4677-B256-97A1269DF04C}">
      <dsp:nvSpPr>
        <dsp:cNvPr id="0" name=""/>
        <dsp:cNvSpPr/>
      </dsp:nvSpPr>
      <dsp:spPr>
        <a:xfrm rot="3857143">
          <a:off x="4352207" y="4167130"/>
          <a:ext cx="667391" cy="33529"/>
        </a:xfrm>
        <a:custGeom>
          <a:avLst/>
          <a:gdLst/>
          <a:ahLst/>
          <a:cxnLst/>
          <a:rect l="0" t="0" r="0" b="0"/>
          <a:pathLst>
            <a:path>
              <a:moveTo>
                <a:pt x="0" y="16764"/>
              </a:moveTo>
              <a:lnTo>
                <a:pt x="667391"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a:off x="4669218" y="4167210"/>
        <a:ext cx="33369" cy="33369"/>
      </dsp:txXfrm>
    </dsp:sp>
    <dsp:sp modelId="{F371817D-9A1C-4F2F-A96F-91A0090CE92F}">
      <dsp:nvSpPr>
        <dsp:cNvPr id="0" name=""/>
        <dsp:cNvSpPr/>
      </dsp:nvSpPr>
      <dsp:spPr>
        <a:xfrm>
          <a:off x="4058641" y="4445195"/>
          <a:ext cx="2252738"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Marine litter and microplastics</a:t>
          </a:r>
        </a:p>
      </dsp:txBody>
      <dsp:txXfrm>
        <a:off x="4388547" y="4672218"/>
        <a:ext cx="1592926" cy="1096166"/>
      </dsp:txXfrm>
    </dsp:sp>
    <dsp:sp modelId="{251B67A9-A858-4B07-B0F1-C095DFF9B7F4}">
      <dsp:nvSpPr>
        <dsp:cNvPr id="0" name=""/>
        <dsp:cNvSpPr/>
      </dsp:nvSpPr>
      <dsp:spPr>
        <a:xfrm rot="7138121">
          <a:off x="3227573" y="4174754"/>
          <a:ext cx="716892" cy="33529"/>
        </a:xfrm>
        <a:custGeom>
          <a:avLst/>
          <a:gdLst/>
          <a:ahLst/>
          <a:cxnLst/>
          <a:rect l="0" t="0" r="0" b="0"/>
          <a:pathLst>
            <a:path>
              <a:moveTo>
                <a:pt x="0" y="16764"/>
              </a:moveTo>
              <a:lnTo>
                <a:pt x="716892"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rot="10800000">
        <a:off x="3568097" y="4173596"/>
        <a:ext cx="35844" cy="35844"/>
      </dsp:txXfrm>
    </dsp:sp>
    <dsp:sp modelId="{96D4A29E-0172-4163-A882-85F00C708F53}">
      <dsp:nvSpPr>
        <dsp:cNvPr id="0" name=""/>
        <dsp:cNvSpPr/>
      </dsp:nvSpPr>
      <dsp:spPr>
        <a:xfrm>
          <a:off x="2148254" y="4426492"/>
          <a:ext cx="1757181"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Lead (paint and batteries)</a:t>
          </a:r>
        </a:p>
      </dsp:txBody>
      <dsp:txXfrm>
        <a:off x="2405587" y="4653515"/>
        <a:ext cx="1242515" cy="1096166"/>
      </dsp:txXfrm>
    </dsp:sp>
    <dsp:sp modelId="{30BE7A01-5AED-495F-81D5-3E3A362A3A55}">
      <dsp:nvSpPr>
        <dsp:cNvPr id="0" name=""/>
        <dsp:cNvSpPr/>
      </dsp:nvSpPr>
      <dsp:spPr>
        <a:xfrm rot="20828571">
          <a:off x="2628467" y="3444435"/>
          <a:ext cx="153466" cy="33529"/>
        </a:xfrm>
        <a:custGeom>
          <a:avLst/>
          <a:gdLst/>
          <a:ahLst/>
          <a:cxnLst/>
          <a:rect l="0" t="0" r="0" b="0"/>
          <a:pathLst>
            <a:path>
              <a:moveTo>
                <a:pt x="0" y="16764"/>
              </a:moveTo>
              <a:lnTo>
                <a:pt x="153466"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a:off x="2701364" y="3457363"/>
        <a:ext cx="7673" cy="7673"/>
      </dsp:txXfrm>
    </dsp:sp>
    <dsp:sp modelId="{4C9E75E3-CB81-4AF0-A5B8-EE0C03C31679}">
      <dsp:nvSpPr>
        <dsp:cNvPr id="0" name=""/>
        <dsp:cNvSpPr/>
      </dsp:nvSpPr>
      <dsp:spPr>
        <a:xfrm>
          <a:off x="1008643" y="2867734"/>
          <a:ext cx="1801471"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Armed conflicts</a:t>
          </a:r>
        </a:p>
      </dsp:txBody>
      <dsp:txXfrm>
        <a:off x="1272462" y="3094757"/>
        <a:ext cx="1273833" cy="1096166"/>
      </dsp:txXfrm>
    </dsp:sp>
    <dsp:sp modelId="{7144283C-A901-470C-9E1D-8864444CFB2A}">
      <dsp:nvSpPr>
        <dsp:cNvPr id="0" name=""/>
        <dsp:cNvSpPr/>
      </dsp:nvSpPr>
      <dsp:spPr>
        <a:xfrm rot="12914625">
          <a:off x="2903977" y="2343907"/>
          <a:ext cx="379625" cy="33529"/>
        </a:xfrm>
        <a:custGeom>
          <a:avLst/>
          <a:gdLst/>
          <a:ahLst/>
          <a:cxnLst/>
          <a:rect l="0" t="0" r="0" b="0"/>
          <a:pathLst>
            <a:path>
              <a:moveTo>
                <a:pt x="0" y="16764"/>
              </a:moveTo>
              <a:lnTo>
                <a:pt x="379625" y="16764"/>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kern="1200">
            <a:latin typeface="+mn-lt"/>
            <a:ea typeface="Roboto Regular" pitchFamily="2" charset="0"/>
          </a:endParaRPr>
        </a:p>
      </dsp:txBody>
      <dsp:txXfrm rot="10800000">
        <a:off x="3084299" y="2351181"/>
        <a:ext cx="18981" cy="18981"/>
      </dsp:txXfrm>
    </dsp:sp>
    <dsp:sp modelId="{3A4D839E-E649-426F-89D2-A618AE73A88C}">
      <dsp:nvSpPr>
        <dsp:cNvPr id="0" name=""/>
        <dsp:cNvSpPr/>
      </dsp:nvSpPr>
      <dsp:spPr>
        <a:xfrm>
          <a:off x="1201947" y="954310"/>
          <a:ext cx="1996860" cy="155021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latin typeface="+mn-lt"/>
              <a:ea typeface="Roboto Regular" pitchFamily="2" charset="0"/>
            </a:rPr>
            <a:t>Innovation</a:t>
          </a:r>
        </a:p>
      </dsp:txBody>
      <dsp:txXfrm>
        <a:off x="1494380" y="1181333"/>
        <a:ext cx="1411994" cy="10961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62EFEC-5F1C-4C53-BE98-A23E2AF078B0}">
      <dsp:nvSpPr>
        <dsp:cNvPr id="0" name=""/>
        <dsp:cNvSpPr/>
      </dsp:nvSpPr>
      <dsp:spPr>
        <a:xfrm>
          <a:off x="6349" y="1912"/>
          <a:ext cx="2536031" cy="152161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buFont typeface="Wingdings" panose="05000000000000000000" pitchFamily="2" charset="2"/>
            <a:buChar char="ü"/>
          </a:pPr>
          <a:r>
            <a:rPr lang="en-US" sz="2000" b="1" kern="1200" dirty="0"/>
            <a:t>Science, data, access to information, reporting, SDGs</a:t>
          </a:r>
        </a:p>
      </dsp:txBody>
      <dsp:txXfrm>
        <a:off x="6349" y="1912"/>
        <a:ext cx="2536031" cy="1521618"/>
      </dsp:txXfrm>
    </dsp:sp>
    <dsp:sp modelId="{EA80C16C-51F1-4131-A88D-807F1E8243DB}">
      <dsp:nvSpPr>
        <dsp:cNvPr id="0" name=""/>
        <dsp:cNvSpPr/>
      </dsp:nvSpPr>
      <dsp:spPr>
        <a:xfrm>
          <a:off x="2795984" y="1912"/>
          <a:ext cx="2536031" cy="1521618"/>
        </a:xfrm>
        <a:prstGeom prst="rect">
          <a:avLst/>
        </a:prstGeom>
        <a:solidFill>
          <a:schemeClr val="accent5">
            <a:hueOff val="-1225558"/>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Standards, regulations and integrated policy development</a:t>
          </a:r>
        </a:p>
      </dsp:txBody>
      <dsp:txXfrm>
        <a:off x="2795984" y="1912"/>
        <a:ext cx="2536031" cy="1521618"/>
      </dsp:txXfrm>
    </dsp:sp>
    <dsp:sp modelId="{EFC15261-8A85-469F-A32C-1D32D3765B75}">
      <dsp:nvSpPr>
        <dsp:cNvPr id="0" name=""/>
        <dsp:cNvSpPr/>
      </dsp:nvSpPr>
      <dsp:spPr>
        <a:xfrm>
          <a:off x="5585618" y="1912"/>
          <a:ext cx="2536031" cy="1521618"/>
        </a:xfrm>
        <a:prstGeom prst="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Industry, private sector engagement, (incl. circular economy/lifecycle) and NGO engagement</a:t>
          </a:r>
        </a:p>
      </dsp:txBody>
      <dsp:txXfrm>
        <a:off x="5585618" y="1912"/>
        <a:ext cx="2536031" cy="1521618"/>
      </dsp:txXfrm>
    </dsp:sp>
    <dsp:sp modelId="{0056DB15-89C6-4DCD-9A44-017B83BDF5D8}">
      <dsp:nvSpPr>
        <dsp:cNvPr id="0" name=""/>
        <dsp:cNvSpPr/>
      </dsp:nvSpPr>
      <dsp:spPr>
        <a:xfrm>
          <a:off x="6349" y="1777133"/>
          <a:ext cx="2536031" cy="1776946"/>
        </a:xfrm>
        <a:prstGeom prst="rect">
          <a:avLst/>
        </a:prstGeom>
        <a:solidFill>
          <a:schemeClr val="accent5">
            <a:hueOff val="-3676673"/>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Methodologies and tools development, Capacity-building, strengthening of technical and institutional capacity</a:t>
          </a:r>
        </a:p>
      </dsp:txBody>
      <dsp:txXfrm>
        <a:off x="6349" y="1777133"/>
        <a:ext cx="2536031" cy="1776946"/>
      </dsp:txXfrm>
    </dsp:sp>
    <dsp:sp modelId="{303EAFE0-70A3-4E8D-BF2F-0ED083A531AE}">
      <dsp:nvSpPr>
        <dsp:cNvPr id="0" name=""/>
        <dsp:cNvSpPr/>
      </dsp:nvSpPr>
      <dsp:spPr>
        <a:xfrm>
          <a:off x="2795984" y="1795766"/>
          <a:ext cx="2536031" cy="1739681"/>
        </a:xfrm>
        <a:prstGeom prst="rect">
          <a:avLst/>
        </a:prstGeom>
        <a:solidFill>
          <a:schemeClr val="accent5">
            <a:hueOff val="-4902231"/>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Education, training</a:t>
          </a:r>
        </a:p>
      </dsp:txBody>
      <dsp:txXfrm>
        <a:off x="2795984" y="1795766"/>
        <a:ext cx="2536031" cy="1739681"/>
      </dsp:txXfrm>
    </dsp:sp>
    <dsp:sp modelId="{7BE2F4B7-2189-4924-86C6-95E0AAB1C9E2}">
      <dsp:nvSpPr>
        <dsp:cNvPr id="0" name=""/>
        <dsp:cNvSpPr/>
      </dsp:nvSpPr>
      <dsp:spPr>
        <a:xfrm>
          <a:off x="5585618" y="1870295"/>
          <a:ext cx="2536031" cy="1590624"/>
        </a:xfrm>
        <a:prstGeom prst="rect">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Communication</a:t>
          </a:r>
        </a:p>
      </dsp:txBody>
      <dsp:txXfrm>
        <a:off x="5585618" y="1870295"/>
        <a:ext cx="2536031" cy="1590624"/>
      </dsp:txXfrm>
    </dsp:sp>
    <dsp:sp modelId="{B78E1CA5-8B7C-4704-ACF4-E7D3D02A5A49}">
      <dsp:nvSpPr>
        <dsp:cNvPr id="0" name=""/>
        <dsp:cNvSpPr/>
      </dsp:nvSpPr>
      <dsp:spPr>
        <a:xfrm>
          <a:off x="7643" y="3807683"/>
          <a:ext cx="8112713" cy="722662"/>
        </a:xfrm>
        <a:prstGeom prst="rect">
          <a:avLst/>
        </a:prstGeom>
        <a:solidFill>
          <a:schemeClr val="accent5">
            <a:hueOff val="-7353345"/>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Regional cooperation, partnership building with all, incl. UN Agencies</a:t>
          </a:r>
        </a:p>
      </dsp:txBody>
      <dsp:txXfrm>
        <a:off x="7643" y="3807683"/>
        <a:ext cx="8112713" cy="72266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3C2C1-AFD8-4620-82C5-CA2C92869E69}" type="datetimeFigureOut">
              <a:rPr lang="en-US" smtClean="0"/>
              <a:t>08/01/2019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D39B8B-6B40-4F96-B278-9A30E195D262}" type="slidenum">
              <a:rPr lang="en-US" smtClean="0"/>
              <a:t>‹#›</a:t>
            </a:fld>
            <a:endParaRPr lang="en-US"/>
          </a:p>
        </p:txBody>
      </p:sp>
    </p:spTree>
    <p:extLst>
      <p:ext uri="{BB962C8B-B14F-4D97-AF65-F5344CB8AC3E}">
        <p14:creationId xmlns:p14="http://schemas.microsoft.com/office/powerpoint/2010/main" val="44559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2AD3F83-4943-F74C-946D-FC441146E039}"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GB"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548847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AD3F83-4943-F74C-946D-FC441146E039}" type="slidenum">
              <a:rPr lang="en-GB" smtClean="0"/>
              <a:t>8</a:t>
            </a:fld>
            <a:endParaRPr lang="en-GB"/>
          </a:p>
        </p:txBody>
      </p:sp>
    </p:spTree>
    <p:extLst>
      <p:ext uri="{BB962C8B-B14F-4D97-AF65-F5344CB8AC3E}">
        <p14:creationId xmlns:p14="http://schemas.microsoft.com/office/powerpoint/2010/main" val="3806617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19D7EB11-016F-411B-BD04-FD87C345B3B8}"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2029371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D7EB11-016F-411B-BD04-FD87C345B3B8}"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120659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D7EB11-016F-411B-BD04-FD87C345B3B8}"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4294388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B0F0"/>
                </a:solidFill>
                <a:latin typeface="Roboto" panose="02000000000000000000" pitchFamily="2" charset="0"/>
                <a:ea typeface="Roboto" panose="02000000000000000000" pitchFamily="2" charset="0"/>
                <a:cs typeface="Roboto" panose="02000000000000000000" pitchFamily="2"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00B0F0"/>
                </a:solidFill>
                <a:latin typeface="Roboto" panose="02000000000000000000" pitchFamily="2" charset="0"/>
                <a:ea typeface="Roboto" panose="02000000000000000000" pitchFamily="2" charset="0"/>
                <a:cs typeface="Roboto" panose="02000000000000000000" pitchFamily="2" charset="0"/>
              </a:defRPr>
            </a:lvl1pPr>
            <a:lvl2pPr>
              <a:defRPr>
                <a:solidFill>
                  <a:srgbClr val="00B0F0"/>
                </a:solidFill>
                <a:latin typeface="Roboto" panose="02000000000000000000" pitchFamily="2" charset="0"/>
                <a:ea typeface="Roboto" panose="02000000000000000000" pitchFamily="2" charset="0"/>
                <a:cs typeface="Roboto" panose="02000000000000000000" pitchFamily="2" charset="0"/>
              </a:defRPr>
            </a:lvl2pPr>
            <a:lvl3pPr>
              <a:defRPr>
                <a:solidFill>
                  <a:srgbClr val="00B0F0"/>
                </a:solidFill>
                <a:latin typeface="Roboto" panose="02000000000000000000" pitchFamily="2" charset="0"/>
                <a:ea typeface="Roboto" panose="02000000000000000000" pitchFamily="2" charset="0"/>
                <a:cs typeface="Roboto" panose="02000000000000000000" pitchFamily="2" charset="0"/>
              </a:defRPr>
            </a:lvl3pPr>
            <a:lvl4pPr>
              <a:defRPr>
                <a:solidFill>
                  <a:srgbClr val="00B0F0"/>
                </a:solidFill>
                <a:latin typeface="Roboto" panose="02000000000000000000" pitchFamily="2" charset="0"/>
                <a:ea typeface="Roboto" panose="02000000000000000000" pitchFamily="2" charset="0"/>
                <a:cs typeface="Roboto" panose="02000000000000000000" pitchFamily="2" charset="0"/>
              </a:defRPr>
            </a:lvl4pPr>
            <a:lvl5pPr>
              <a:defRPr>
                <a:solidFill>
                  <a:srgbClr val="00B0F0"/>
                </a:solidFill>
                <a:latin typeface="Roboto" panose="02000000000000000000" pitchFamily="2" charset="0"/>
                <a:ea typeface="Roboto" panose="02000000000000000000" pitchFamily="2" charset="0"/>
                <a:cs typeface="Roboto" panose="02000000000000000000" pitchFamily="2"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D7EB11-016F-411B-BD04-FD87C345B3B8}"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3400965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D7EB11-016F-411B-BD04-FD87C345B3B8}"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91103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D7EB11-016F-411B-BD04-FD87C345B3B8}"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197557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D7EB11-016F-411B-BD04-FD87C345B3B8}" type="datetimeFigureOut">
              <a:rPr lang="en-US" smtClean="0"/>
              <a:t>08/01/2019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1661110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D7EB11-016F-411B-BD04-FD87C345B3B8}" type="datetimeFigureOut">
              <a:rPr lang="en-US" smtClean="0"/>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94444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D7EB11-016F-411B-BD04-FD87C345B3B8}" type="datetimeFigureOut">
              <a:rPr lang="en-US" smtClean="0"/>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2478506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D7EB11-016F-411B-BD04-FD87C345B3B8}"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3863899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D7EB11-016F-411B-BD04-FD87C345B3B8}"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B31A4-50C6-4F12-9E9C-55B434A2251D}" type="slidenum">
              <a:rPr lang="en-US" smtClean="0"/>
              <a:t>‹#›</a:t>
            </a:fld>
            <a:endParaRPr lang="en-US"/>
          </a:p>
        </p:txBody>
      </p:sp>
    </p:spTree>
    <p:extLst>
      <p:ext uri="{BB962C8B-B14F-4D97-AF65-F5344CB8AC3E}">
        <p14:creationId xmlns:p14="http://schemas.microsoft.com/office/powerpoint/2010/main" val="3660873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D7EB11-016F-411B-BD04-FD87C345B3B8}" type="datetimeFigureOut">
              <a:rPr lang="en-US" smtClean="0"/>
              <a:t>08/01/2019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AB31A4-50C6-4F12-9E9C-55B434A2251D}" type="slidenum">
              <a:rPr lang="en-US" smtClean="0"/>
              <a:t>‹#›</a:t>
            </a:fld>
            <a:endParaRPr lang="en-US"/>
          </a:p>
        </p:txBody>
      </p:sp>
    </p:spTree>
    <p:extLst>
      <p:ext uri="{BB962C8B-B14F-4D97-AF65-F5344CB8AC3E}">
        <p14:creationId xmlns:p14="http://schemas.microsoft.com/office/powerpoint/2010/main" val="3431970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47541" y="1566042"/>
            <a:ext cx="6168747" cy="2387600"/>
          </a:xfrm>
        </p:spPr>
        <p:txBody>
          <a:bodyPr>
            <a:normAutofit fontScale="90000"/>
          </a:bodyPr>
          <a:lstStyle/>
          <a:p>
            <a:pPr algn="l"/>
            <a:r>
              <a:rPr lang="en-US" b="1" dirty="0"/>
              <a:t>Tackling the growing challenge of soil pollution</a:t>
            </a:r>
            <a:r>
              <a:rPr lang="en-US" dirty="0"/>
              <a:t/>
            </a:r>
            <a:br>
              <a:rPr lang="en-US" dirty="0"/>
            </a:br>
            <a:r>
              <a:rPr lang="en-US" sz="3100" dirty="0">
                <a:solidFill>
                  <a:prstClr val="white"/>
                </a:solidFill>
              </a:rPr>
              <a:t>“Towards a Pollution-Free Planet”</a:t>
            </a:r>
            <a:r>
              <a:rPr lang="en-US" sz="4000" dirty="0">
                <a:solidFill>
                  <a:prstClr val="white"/>
                </a:solidFill>
              </a:rPr>
              <a:t/>
            </a:r>
            <a:br>
              <a:rPr lang="en-US" sz="4000" dirty="0">
                <a:solidFill>
                  <a:prstClr val="white"/>
                </a:solidFill>
              </a:rPr>
            </a:br>
            <a:endParaRPr lang="en-US" dirty="0"/>
          </a:p>
        </p:txBody>
      </p:sp>
      <p:sp>
        <p:nvSpPr>
          <p:cNvPr id="3" name="Subtitle 2"/>
          <p:cNvSpPr>
            <a:spLocks noGrp="1"/>
          </p:cNvSpPr>
          <p:nvPr>
            <p:ph type="subTitle" idx="1"/>
          </p:nvPr>
        </p:nvSpPr>
        <p:spPr>
          <a:xfrm>
            <a:off x="760472" y="4031800"/>
            <a:ext cx="5790919" cy="3029396"/>
          </a:xfrm>
        </p:spPr>
        <p:txBody>
          <a:bodyPr>
            <a:normAutofit/>
          </a:bodyPr>
          <a:lstStyle/>
          <a:p>
            <a:pPr algn="l"/>
            <a:r>
              <a:rPr lang="en-US" b="1" dirty="0">
                <a:solidFill>
                  <a:schemeClr val="bg1"/>
                </a:solidFill>
              </a:rPr>
              <a:t>CPR Meeting</a:t>
            </a:r>
          </a:p>
          <a:p>
            <a:pPr algn="r"/>
            <a:r>
              <a:rPr lang="en-US" dirty="0"/>
              <a:t>08</a:t>
            </a:r>
            <a:r>
              <a:rPr lang="en-US" baseline="30000" dirty="0"/>
              <a:t>th</a:t>
            </a:r>
            <a:r>
              <a:rPr lang="en-US" dirty="0"/>
              <a:t>  January 2019</a:t>
            </a:r>
          </a:p>
          <a:p>
            <a:pPr algn="r"/>
            <a:r>
              <a:rPr lang="en-US" dirty="0">
                <a:solidFill>
                  <a:schemeClr val="bg1"/>
                </a:solidFill>
              </a:rPr>
              <a:t>UNEP, Nairobi, Kenya</a:t>
            </a:r>
          </a:p>
          <a:p>
            <a:pPr algn="r"/>
            <a:r>
              <a:rPr lang="en-US" b="1" dirty="0">
                <a:solidFill>
                  <a:schemeClr val="bg1"/>
                </a:solidFill>
              </a:rPr>
              <a:t>Abdelkader Bensada</a:t>
            </a:r>
          </a:p>
          <a:p>
            <a:pPr algn="r"/>
            <a:r>
              <a:rPr lang="en-US" sz="2000" dirty="0">
                <a:solidFill>
                  <a:schemeClr val="bg1"/>
                </a:solidFill>
              </a:rPr>
              <a:t> Ecosystems Division </a:t>
            </a:r>
          </a:p>
          <a:p>
            <a:pPr algn="r"/>
            <a:r>
              <a:rPr lang="en-US" sz="2000" dirty="0">
                <a:solidFill>
                  <a:schemeClr val="bg1"/>
                </a:solidFill>
              </a:rPr>
              <a:t>UN Environment</a:t>
            </a:r>
          </a:p>
        </p:txBody>
      </p:sp>
      <p:pic>
        <p:nvPicPr>
          <p:cNvPr id="5" name="Picture 4"/>
          <p:cNvPicPr>
            <a:picLocks noChangeAspect="1"/>
          </p:cNvPicPr>
          <p:nvPr/>
        </p:nvPicPr>
        <p:blipFill>
          <a:blip r:embed="rId2"/>
          <a:stretch>
            <a:fillRect/>
          </a:stretch>
        </p:blipFill>
        <p:spPr>
          <a:xfrm>
            <a:off x="-173291" y="5361361"/>
            <a:ext cx="2493480" cy="1621677"/>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10746" y="4178241"/>
            <a:ext cx="3861839" cy="2525382"/>
          </a:xfrm>
          <a:prstGeom prst="rect">
            <a:avLst/>
          </a:prstGeom>
          <a:ln w="57150">
            <a:solidFill>
              <a:schemeClr val="bg1"/>
            </a:solidFill>
          </a:ln>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15240" y="238815"/>
            <a:ext cx="3696634" cy="2144088"/>
          </a:xfrm>
          <a:prstGeom prst="rect">
            <a:avLst/>
          </a:prstGeom>
          <a:ln w="57150">
            <a:solidFill>
              <a:schemeClr val="bg1"/>
            </a:solidFill>
          </a:ln>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3584" y="2257482"/>
            <a:ext cx="4878873" cy="2134507"/>
          </a:xfrm>
          <a:prstGeom prst="rect">
            <a:avLst/>
          </a:prstGeom>
          <a:ln w="57150">
            <a:solidFill>
              <a:schemeClr val="bg1"/>
            </a:solidFill>
          </a:ln>
        </p:spPr>
      </p:pic>
    </p:spTree>
    <p:extLst>
      <p:ext uri="{BB962C8B-B14F-4D97-AF65-F5344CB8AC3E}">
        <p14:creationId xmlns:p14="http://schemas.microsoft.com/office/powerpoint/2010/main" val="3563708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Stakeholders Consultation Workshop</a:t>
            </a:r>
          </a:p>
        </p:txBody>
      </p:sp>
      <p:sp>
        <p:nvSpPr>
          <p:cNvPr id="3" name="Content Placeholder 2"/>
          <p:cNvSpPr>
            <a:spLocks noGrp="1"/>
          </p:cNvSpPr>
          <p:nvPr>
            <p:ph idx="1"/>
          </p:nvPr>
        </p:nvSpPr>
        <p:spPr/>
        <p:txBody>
          <a:bodyPr/>
          <a:lstStyle/>
          <a:p>
            <a:r>
              <a:rPr lang="en-GB" dirty="0"/>
              <a:t>A consultation workshop to advance implementation of the UNEA pollution resolutions was convened in Paris in June 2018 which was attended by various stakeholder groups, and some Member States through the CPR subcommittee. </a:t>
            </a:r>
          </a:p>
          <a:p>
            <a:r>
              <a:rPr lang="en-GB" dirty="0"/>
              <a:t>The meeting provided an opportunity for stakeholder input and engagement to shape the UNEA3 Implementation Plan.  The meeting assisted to identify and prioritize solutions relevant to the Soil Pollution Resolution. </a:t>
            </a:r>
            <a:endParaRPr lang="en-US" dirty="0"/>
          </a:p>
          <a:p>
            <a:endParaRPr lang="en-US" dirty="0"/>
          </a:p>
        </p:txBody>
      </p:sp>
    </p:spTree>
    <p:extLst>
      <p:ext uri="{BB962C8B-B14F-4D97-AF65-F5344CB8AC3E}">
        <p14:creationId xmlns:p14="http://schemas.microsoft.com/office/powerpoint/2010/main" val="3450330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Coordination &amp;  Joint planning</a:t>
            </a:r>
          </a:p>
        </p:txBody>
      </p:sp>
      <p:sp>
        <p:nvSpPr>
          <p:cNvPr id="3" name="Content Placeholder 2"/>
          <p:cNvSpPr>
            <a:spLocks noGrp="1"/>
          </p:cNvSpPr>
          <p:nvPr>
            <p:ph idx="1"/>
          </p:nvPr>
        </p:nvSpPr>
        <p:spPr/>
        <p:txBody>
          <a:bodyPr/>
          <a:lstStyle/>
          <a:p>
            <a:r>
              <a:rPr lang="en-GB" dirty="0"/>
              <a:t>The Environment and Health </a:t>
            </a:r>
            <a:r>
              <a:rPr lang="en-US" dirty="0"/>
              <a:t>UNEP/EA.3/RES.4 </a:t>
            </a:r>
            <a:r>
              <a:rPr lang="en-GB" dirty="0"/>
              <a:t>resolution being led by the Economy Division has overlap with the Soil Pollution Resolution. The anticipated report under the Environment and Health resolution addresses the impacts of pesticides and fertilizers, and joint planning to harmonize the outputs from the two resolutions is </a:t>
            </a:r>
            <a:r>
              <a:rPr lang="en-GB" dirty="0" err="1"/>
              <a:t>ongoing</a:t>
            </a:r>
            <a:r>
              <a:rPr lang="en-GB" dirty="0"/>
              <a:t>.  </a:t>
            </a:r>
            <a:endParaRPr lang="en-US" dirty="0"/>
          </a:p>
          <a:p>
            <a:endParaRPr lang="en-US" dirty="0"/>
          </a:p>
        </p:txBody>
      </p:sp>
    </p:spTree>
    <p:extLst>
      <p:ext uri="{BB962C8B-B14F-4D97-AF65-F5344CB8AC3E}">
        <p14:creationId xmlns:p14="http://schemas.microsoft.com/office/powerpoint/2010/main" val="847002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FAO’s Joint Meeting on Pesticides Management (JMPM)</a:t>
            </a:r>
            <a:endParaRPr lang="en-US" b="1" dirty="0"/>
          </a:p>
        </p:txBody>
      </p:sp>
      <p:sp>
        <p:nvSpPr>
          <p:cNvPr id="3" name="Content Placeholder 2"/>
          <p:cNvSpPr>
            <a:spLocks noGrp="1"/>
          </p:cNvSpPr>
          <p:nvPr>
            <p:ph idx="1"/>
          </p:nvPr>
        </p:nvSpPr>
        <p:spPr/>
        <p:txBody>
          <a:bodyPr/>
          <a:lstStyle/>
          <a:p>
            <a:pPr marL="0" indent="0">
              <a:buNone/>
            </a:pPr>
            <a:r>
              <a:rPr lang="en-GB" dirty="0"/>
              <a:t>Within the scope of the Environment </a:t>
            </a:r>
          </a:p>
          <a:p>
            <a:pPr marL="0" indent="0">
              <a:buNone/>
            </a:pPr>
            <a:r>
              <a:rPr lang="en-GB" dirty="0"/>
              <a:t>and Health resolution, a </a:t>
            </a:r>
            <a:r>
              <a:rPr lang="en-US" dirty="0"/>
              <a:t>First Consultative </a:t>
            </a:r>
          </a:p>
          <a:p>
            <a:pPr marL="0" indent="0">
              <a:buNone/>
            </a:pPr>
            <a:r>
              <a:rPr lang="en-US" dirty="0"/>
              <a:t>Meeting </a:t>
            </a:r>
            <a:r>
              <a:rPr lang="en-GB" dirty="0"/>
              <a:t>was held in October 2018 </a:t>
            </a:r>
          </a:p>
          <a:p>
            <a:pPr marL="0" indent="0">
              <a:buNone/>
            </a:pPr>
            <a:r>
              <a:rPr lang="en-GB" dirty="0"/>
              <a:t>back-to-back with FAO’s Joint Meeting on </a:t>
            </a:r>
          </a:p>
          <a:p>
            <a:pPr marL="0" indent="0">
              <a:buNone/>
            </a:pPr>
            <a:r>
              <a:rPr lang="en-GB" dirty="0"/>
              <a:t>Pesticides Management (JMPM).  </a:t>
            </a:r>
          </a:p>
          <a:p>
            <a:pPr marL="0" indent="0">
              <a:buNone/>
            </a:pPr>
            <a:r>
              <a:rPr lang="en-GB" dirty="0"/>
              <a:t>The meeting brought together subject-area experts on both pesticides and fertilizers to provide clarity on joining the work between the two resolutions. </a:t>
            </a:r>
            <a:endParaRPr lang="en-US" dirty="0"/>
          </a:p>
          <a:p>
            <a:endParaRPr lang="en-US" dirty="0"/>
          </a:p>
        </p:txBody>
      </p:sp>
      <p:pic>
        <p:nvPicPr>
          <p:cNvPr id="1026" name="Picture 2" descr="D:\Bensadaa\Pictures\20180503_122151_HD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1763" y="1787858"/>
            <a:ext cx="4408225" cy="2479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6292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Implementation Plan and Budget</a:t>
            </a:r>
            <a:endParaRPr lang="en-US" b="1" dirty="0"/>
          </a:p>
        </p:txBody>
      </p:sp>
      <p:sp>
        <p:nvSpPr>
          <p:cNvPr id="3" name="Content Placeholder 2"/>
          <p:cNvSpPr>
            <a:spLocks noGrp="1"/>
          </p:cNvSpPr>
          <p:nvPr>
            <p:ph idx="1"/>
          </p:nvPr>
        </p:nvSpPr>
        <p:spPr/>
        <p:txBody>
          <a:bodyPr/>
          <a:lstStyle/>
          <a:p>
            <a:r>
              <a:rPr lang="en-GB" dirty="0"/>
              <a:t>A proposal on the broad outline of the UNEA5 Soils Pollution Report has been developed.  Against this, a draft implementation plan and budget has been prepared to facilitate resource mobilization. This is being incorporated into a joint mobilization strategy proposal with the FAO for the implementation of the resolution.  </a:t>
            </a:r>
          </a:p>
          <a:p>
            <a:endParaRPr lang="en-GB" dirty="0"/>
          </a:p>
          <a:p>
            <a:r>
              <a:rPr lang="en-GB" b="1" i="1" dirty="0"/>
              <a:t>In September 2018, the Government of France </a:t>
            </a:r>
            <a:r>
              <a:rPr lang="en-GB" b="1" i="1" dirty="0" smtClean="0"/>
              <a:t>kindly confirmed </a:t>
            </a:r>
            <a:r>
              <a:rPr lang="en-GB" b="1" i="1" dirty="0"/>
              <a:t>a grant to UN Environment of </a:t>
            </a:r>
            <a:r>
              <a:rPr lang="en-GB" b="1" i="1" dirty="0" err="1"/>
              <a:t>Eur</a:t>
            </a:r>
            <a:r>
              <a:rPr lang="en-GB" b="1" i="1" dirty="0"/>
              <a:t> 30,000 toward the implementation of the resolution.</a:t>
            </a:r>
            <a:endParaRPr lang="en-US" b="1" i="1" dirty="0"/>
          </a:p>
          <a:p>
            <a:endParaRPr lang="en-US" dirty="0"/>
          </a:p>
          <a:p>
            <a:endParaRPr lang="en-US" dirty="0"/>
          </a:p>
        </p:txBody>
      </p:sp>
    </p:spTree>
    <p:extLst>
      <p:ext uri="{BB962C8B-B14F-4D97-AF65-F5344CB8AC3E}">
        <p14:creationId xmlns:p14="http://schemas.microsoft.com/office/powerpoint/2010/main" val="637404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l="37568" t="23349" r="6624"/>
          <a:stretch/>
        </p:blipFill>
        <p:spPr>
          <a:xfrm>
            <a:off x="8906934" y="0"/>
            <a:ext cx="3285066" cy="2037208"/>
          </a:xfrm>
          <a:prstGeom prst="rect">
            <a:avLst/>
          </a:prstGeom>
        </p:spPr>
      </p:pic>
      <p:sp>
        <p:nvSpPr>
          <p:cNvPr id="2" name="Title 1"/>
          <p:cNvSpPr>
            <a:spLocks noGrp="1"/>
          </p:cNvSpPr>
          <p:nvPr>
            <p:ph type="title"/>
          </p:nvPr>
        </p:nvSpPr>
        <p:spPr/>
        <p:txBody>
          <a:bodyPr/>
          <a:lstStyle/>
          <a:p>
            <a:r>
              <a:rPr lang="en-US" dirty="0"/>
              <a:t>Pollution challenges</a:t>
            </a:r>
            <a:br>
              <a:rPr lang="en-US" dirty="0"/>
            </a:br>
            <a:r>
              <a:rPr lang="en-US" sz="3600" b="1" dirty="0"/>
              <a:t>The land/soil pollution perspective</a:t>
            </a:r>
            <a:endParaRPr lang="en-US" dirty="0"/>
          </a:p>
        </p:txBody>
      </p:sp>
      <p:sp>
        <p:nvSpPr>
          <p:cNvPr id="3" name="Content Placeholder 2"/>
          <p:cNvSpPr>
            <a:spLocks noGrp="1"/>
          </p:cNvSpPr>
          <p:nvPr>
            <p:ph idx="1"/>
          </p:nvPr>
        </p:nvSpPr>
        <p:spPr>
          <a:xfrm>
            <a:off x="838200" y="1825624"/>
            <a:ext cx="10515600" cy="5032375"/>
          </a:xfrm>
        </p:spPr>
        <p:txBody>
          <a:bodyPr>
            <a:normAutofit fontScale="85000" lnSpcReduction="20000"/>
          </a:bodyPr>
          <a:lstStyle/>
          <a:p>
            <a:pPr marL="0" indent="0">
              <a:buNone/>
            </a:pPr>
            <a:r>
              <a:rPr lang="en-US" b="1" dirty="0"/>
              <a:t>Critical gaps</a:t>
            </a:r>
          </a:p>
          <a:p>
            <a:r>
              <a:rPr lang="en-US" b="1" dirty="0"/>
              <a:t>Implementation gaps: </a:t>
            </a:r>
            <a:r>
              <a:rPr lang="en-US" dirty="0"/>
              <a:t>lack of resources; inadequate capacities or political will</a:t>
            </a:r>
          </a:p>
          <a:p>
            <a:r>
              <a:rPr lang="en-US" b="1" dirty="0"/>
              <a:t>Knowledge gaps: </a:t>
            </a:r>
            <a:r>
              <a:rPr lang="en-US" dirty="0"/>
              <a:t>inadequate awareness of key information, insufficient disclosure of information, limited understanding of pollution’s social and gender dimensions</a:t>
            </a:r>
          </a:p>
          <a:p>
            <a:r>
              <a:rPr lang="en-US" b="1" dirty="0"/>
              <a:t>Infrastructure gaps: </a:t>
            </a:r>
            <a:r>
              <a:rPr lang="en-US" dirty="0"/>
              <a:t>monitoring and management of wastes; recycling</a:t>
            </a:r>
          </a:p>
          <a:p>
            <a:r>
              <a:rPr lang="en-US" b="1" dirty="0"/>
              <a:t>Limited leadership - financial institutions and industry: </a:t>
            </a:r>
            <a:r>
              <a:rPr lang="en-US" dirty="0"/>
              <a:t>challenges in information disclosure; compliance/due diligence; access to ‘green financing’</a:t>
            </a:r>
          </a:p>
          <a:p>
            <a:r>
              <a:rPr lang="en-US" b="1" dirty="0"/>
              <a:t>Mispricing, invisibility of ecosystems services: </a:t>
            </a:r>
            <a:r>
              <a:rPr lang="en-US" dirty="0"/>
              <a:t>treatment of ecosystems as waste dumps and sinks; choices made without awareness of full consequences</a:t>
            </a:r>
          </a:p>
          <a:p>
            <a:r>
              <a:rPr lang="en-US" b="1" dirty="0"/>
              <a:t>Lack of recognition of consequence of consumer choices: </a:t>
            </a:r>
            <a:r>
              <a:rPr lang="en-US" dirty="0"/>
              <a:t>limited understanding of behaviors and incentives; limited empowerment to influence choices, limited information on alternative (affordable options)</a:t>
            </a:r>
          </a:p>
          <a:p>
            <a:endParaRPr lang="en-US" dirty="0"/>
          </a:p>
          <a:p>
            <a:endParaRPr lang="en-US" dirty="0"/>
          </a:p>
        </p:txBody>
      </p:sp>
    </p:spTree>
    <p:extLst>
      <p:ext uri="{BB962C8B-B14F-4D97-AF65-F5344CB8AC3E}">
        <p14:creationId xmlns:p14="http://schemas.microsoft.com/office/powerpoint/2010/main" val="3860816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Thank you</a:t>
            </a:r>
          </a:p>
        </p:txBody>
      </p:sp>
    </p:spTree>
    <p:extLst>
      <p:ext uri="{BB962C8B-B14F-4D97-AF65-F5344CB8AC3E}">
        <p14:creationId xmlns:p14="http://schemas.microsoft.com/office/powerpoint/2010/main" val="161945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Land/soil (chemicals) pollution</a:t>
            </a:r>
            <a:br>
              <a:rPr lang="en-US" dirty="0"/>
            </a:br>
            <a:r>
              <a:rPr lang="en-US" sz="2400" b="1" dirty="0"/>
              <a:t>Why does it matter?</a:t>
            </a:r>
            <a:endParaRPr lang="en-US" dirty="0"/>
          </a:p>
        </p:txBody>
      </p:sp>
      <p:sp>
        <p:nvSpPr>
          <p:cNvPr id="3" name="Content Placeholder 2"/>
          <p:cNvSpPr>
            <a:spLocks noGrp="1"/>
          </p:cNvSpPr>
          <p:nvPr>
            <p:ph idx="1"/>
          </p:nvPr>
        </p:nvSpPr>
        <p:spPr>
          <a:xfrm>
            <a:off x="838200" y="1879600"/>
            <a:ext cx="6640773" cy="4775199"/>
          </a:xfrm>
        </p:spPr>
        <p:txBody>
          <a:bodyPr>
            <a:normAutofit fontScale="92500" lnSpcReduction="20000"/>
          </a:bodyPr>
          <a:lstStyle/>
          <a:p>
            <a:r>
              <a:rPr lang="en-US" dirty="0"/>
              <a:t>Pollution remains a massive challenge – threatens to intensify as a result of rising consumption, living standards and population growth.</a:t>
            </a:r>
          </a:p>
          <a:p>
            <a:r>
              <a:rPr lang="en-US" dirty="0"/>
              <a:t>Pollutants, including human-made chemicals and emissions and domestic and industrial waste streams, are impairing air, water (fresh and marine) and soil quality.</a:t>
            </a:r>
          </a:p>
          <a:p>
            <a:r>
              <a:rPr lang="en-US" dirty="0"/>
              <a:t>WHO estimates (2012): 23% of deaths worldwide - 12.6 million people are due to environmental causes</a:t>
            </a:r>
          </a:p>
          <a:p>
            <a:r>
              <a:rPr lang="en-US" dirty="0"/>
              <a:t>middle-income countries bear the brunt of pollution-related illnesses, with a disproportionate impact on children.</a:t>
            </a:r>
          </a:p>
        </p:txBody>
      </p:sp>
      <p:pic>
        <p:nvPicPr>
          <p:cNvPr id="4" name="Picture 3"/>
          <p:cNvPicPr>
            <a:picLocks noChangeAspect="1"/>
          </p:cNvPicPr>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9241268" y="1"/>
            <a:ext cx="2950731" cy="1998132"/>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04245" y="2363257"/>
            <a:ext cx="4387755" cy="2876257"/>
          </a:xfrm>
          <a:prstGeom prst="rect">
            <a:avLst/>
          </a:prstGeom>
        </p:spPr>
      </p:pic>
    </p:spTree>
    <p:extLst>
      <p:ext uri="{BB962C8B-B14F-4D97-AF65-F5344CB8AC3E}">
        <p14:creationId xmlns:p14="http://schemas.microsoft.com/office/powerpoint/2010/main" val="72926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b="3210"/>
          <a:stretch/>
        </p:blipFill>
        <p:spPr>
          <a:xfrm>
            <a:off x="1811061" y="0"/>
            <a:ext cx="8854082" cy="6858000"/>
          </a:xfrm>
          <a:prstGeom prst="rect">
            <a:avLst/>
          </a:prstGeom>
        </p:spPr>
      </p:pic>
    </p:spTree>
    <p:extLst>
      <p:ext uri="{BB962C8B-B14F-4D97-AF65-F5344CB8AC3E}">
        <p14:creationId xmlns:p14="http://schemas.microsoft.com/office/powerpoint/2010/main" val="1837848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l="37568" t="23349" r="6624"/>
          <a:stretch/>
        </p:blipFill>
        <p:spPr>
          <a:xfrm>
            <a:off x="8906934" y="0"/>
            <a:ext cx="3285066" cy="2037208"/>
          </a:xfrm>
          <a:prstGeom prst="rect">
            <a:avLst/>
          </a:prstGeom>
        </p:spPr>
      </p:pic>
      <p:sp>
        <p:nvSpPr>
          <p:cNvPr id="2" name="Title 1"/>
          <p:cNvSpPr>
            <a:spLocks noGrp="1"/>
          </p:cNvSpPr>
          <p:nvPr>
            <p:ph type="title"/>
          </p:nvPr>
        </p:nvSpPr>
        <p:spPr/>
        <p:txBody>
          <a:bodyPr/>
          <a:lstStyle/>
          <a:p>
            <a:r>
              <a:rPr lang="en-US" dirty="0"/>
              <a:t>Pollution challenges</a:t>
            </a:r>
            <a:br>
              <a:rPr lang="en-US" dirty="0"/>
            </a:br>
            <a:r>
              <a:rPr lang="en-US" sz="3600" b="1" dirty="0"/>
              <a:t>The land/soil pollution perspective</a:t>
            </a:r>
          </a:p>
        </p:txBody>
      </p:sp>
      <p:sp>
        <p:nvSpPr>
          <p:cNvPr id="3" name="Content Placeholder 2"/>
          <p:cNvSpPr>
            <a:spLocks noGrp="1"/>
          </p:cNvSpPr>
          <p:nvPr>
            <p:ph idx="1"/>
          </p:nvPr>
        </p:nvSpPr>
        <p:spPr>
          <a:xfrm>
            <a:off x="838200" y="1825624"/>
            <a:ext cx="5550568" cy="4902721"/>
          </a:xfrm>
        </p:spPr>
        <p:txBody>
          <a:bodyPr>
            <a:normAutofit fontScale="85000" lnSpcReduction="10000"/>
          </a:bodyPr>
          <a:lstStyle/>
          <a:p>
            <a:pPr marL="0" indent="0">
              <a:buNone/>
            </a:pPr>
            <a:r>
              <a:rPr lang="en-US" b="1" dirty="0"/>
              <a:t>Key concerns:</a:t>
            </a:r>
          </a:p>
          <a:p>
            <a:r>
              <a:rPr lang="en-US" dirty="0"/>
              <a:t>Complex pollution leachate mixtures from mismanaged and uncontrolled dumpsites; includes mercury, arsenic, organic compounds, heavy metals and other hazardous substances</a:t>
            </a:r>
          </a:p>
          <a:p>
            <a:r>
              <a:rPr lang="en-US" dirty="0"/>
              <a:t>Pesticides and antimicrobial drugs in crop and livestock productions are among pollutants of key concern</a:t>
            </a:r>
          </a:p>
          <a:p>
            <a:r>
              <a:rPr lang="en-US" dirty="0"/>
              <a:t>Pollution from abandoned industrial sites, armed conflict zones, nuclear power stations, pesticide stockpiles, waste landfills - part of a longer-term legacy</a:t>
            </a:r>
          </a:p>
          <a:p>
            <a:endParaRPr lang="en-US" dirty="0"/>
          </a:p>
          <a:p>
            <a:endParaRPr lang="en-US" dirty="0"/>
          </a:p>
        </p:txBody>
      </p:sp>
      <p:pic>
        <p:nvPicPr>
          <p:cNvPr id="8" name="Picture 7"/>
          <p:cNvPicPr>
            <a:picLocks noChangeAspect="1"/>
          </p:cNvPicPr>
          <p:nvPr/>
        </p:nvPicPr>
        <p:blipFill>
          <a:blip r:embed="rId3"/>
          <a:stretch>
            <a:fillRect/>
          </a:stretch>
        </p:blipFill>
        <p:spPr>
          <a:xfrm>
            <a:off x="7067714" y="2844349"/>
            <a:ext cx="5124286" cy="2865270"/>
          </a:xfrm>
          <a:prstGeom prst="rect">
            <a:avLst/>
          </a:prstGeom>
        </p:spPr>
      </p:pic>
    </p:spTree>
    <p:extLst>
      <p:ext uri="{BB962C8B-B14F-4D97-AF65-F5344CB8AC3E}">
        <p14:creationId xmlns:p14="http://schemas.microsoft.com/office/powerpoint/2010/main" val="2876055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463041" y="1874599"/>
            <a:ext cx="9302726" cy="2933884"/>
          </a:xfrm>
        </p:spPr>
        <p:txBody>
          <a:bodyPr>
            <a:normAutofit/>
          </a:bodyPr>
          <a:lstStyle/>
          <a:p>
            <a:pPr algn="ctr"/>
            <a:r>
              <a:rPr lang="fr-FR" sz="3600" b="1" dirty="0" err="1">
                <a:solidFill>
                  <a:schemeClr val="bg1"/>
                </a:solidFill>
                <a:latin typeface="Roboto" panose="02000000000000000000"/>
              </a:rPr>
              <a:t>Framing</a:t>
            </a:r>
            <a:r>
              <a:rPr lang="fr-FR" sz="3600" b="1" dirty="0">
                <a:solidFill>
                  <a:schemeClr val="bg1"/>
                </a:solidFill>
                <a:latin typeface="Roboto" panose="02000000000000000000"/>
              </a:rPr>
              <a:t> Action </a:t>
            </a:r>
            <a:r>
              <a:rPr lang="fr-FR" sz="3600" b="1" dirty="0" err="1">
                <a:solidFill>
                  <a:schemeClr val="bg1"/>
                </a:solidFill>
                <a:latin typeface="Roboto" panose="02000000000000000000"/>
              </a:rPr>
              <a:t>against</a:t>
            </a:r>
            <a:r>
              <a:rPr lang="fr-FR" sz="3600" b="1" dirty="0">
                <a:solidFill>
                  <a:schemeClr val="bg1"/>
                </a:solidFill>
                <a:latin typeface="Roboto" panose="02000000000000000000"/>
              </a:rPr>
              <a:t> the </a:t>
            </a:r>
            <a:br>
              <a:rPr lang="fr-FR" sz="3600" b="1" dirty="0">
                <a:solidFill>
                  <a:schemeClr val="bg1"/>
                </a:solidFill>
                <a:latin typeface="Roboto" panose="02000000000000000000"/>
              </a:rPr>
            </a:br>
            <a:r>
              <a:rPr lang="en-US" sz="3600" dirty="0">
                <a:solidFill>
                  <a:schemeClr val="bg1"/>
                </a:solidFill>
                <a:latin typeface="Roboto" panose="02000000000000000000" pitchFamily="2" charset="0"/>
                <a:ea typeface="Roboto" panose="02000000000000000000" pitchFamily="2" charset="0"/>
                <a:cs typeface="Roboto" panose="02000000000000000000" pitchFamily="2" charset="0"/>
              </a:rPr>
              <a:t>UNEA 3/6 Resolution </a:t>
            </a:r>
            <a:r>
              <a:rPr lang="fr-FR" sz="3600" b="1" dirty="0" err="1">
                <a:solidFill>
                  <a:schemeClr val="bg1"/>
                </a:solidFill>
                <a:latin typeface="Roboto" panose="02000000000000000000"/>
              </a:rPr>
              <a:t>Implementation</a:t>
            </a:r>
            <a:r>
              <a:rPr lang="fr-FR" sz="3600" b="1" dirty="0">
                <a:solidFill>
                  <a:schemeClr val="bg1"/>
                </a:solidFill>
                <a:latin typeface="Roboto" panose="02000000000000000000"/>
              </a:rPr>
              <a:t> Plan:</a:t>
            </a:r>
            <a:br>
              <a:rPr lang="fr-FR" sz="3600" b="1" dirty="0">
                <a:solidFill>
                  <a:schemeClr val="bg1"/>
                </a:solidFill>
                <a:latin typeface="Roboto" panose="02000000000000000000"/>
              </a:rPr>
            </a:br>
            <a:r>
              <a:rPr lang="fr-FR" sz="3600" b="1" dirty="0">
                <a:solidFill>
                  <a:schemeClr val="bg1"/>
                </a:solidFill>
                <a:latin typeface="Roboto" panose="02000000000000000000"/>
              </a:rPr>
              <a:t/>
            </a:r>
            <a:br>
              <a:rPr lang="fr-FR" sz="3600" b="1" dirty="0">
                <a:solidFill>
                  <a:schemeClr val="bg1"/>
                </a:solidFill>
                <a:latin typeface="Roboto" panose="02000000000000000000"/>
              </a:rPr>
            </a:b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Managing soil pollution to achieve sustainable development</a:t>
            </a:r>
            <a:endParaRPr lang="fr-FR" sz="3600" b="1" dirty="0">
              <a:solidFill>
                <a:schemeClr val="bg1"/>
              </a:solidFill>
              <a:latin typeface="Roboto" panose="02000000000000000000"/>
            </a:endParaRPr>
          </a:p>
        </p:txBody>
      </p:sp>
    </p:spTree>
    <p:extLst>
      <p:ext uri="{BB962C8B-B14F-4D97-AF65-F5344CB8AC3E}">
        <p14:creationId xmlns:p14="http://schemas.microsoft.com/office/powerpoint/2010/main" val="3049962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t>UNEA 3/6 resolution: </a:t>
            </a:r>
            <a:r>
              <a:rPr lang="en-US" dirty="0"/>
              <a:t/>
            </a:r>
            <a:br>
              <a:rPr lang="en-US" dirty="0"/>
            </a:br>
            <a:r>
              <a:rPr lang="en-US" sz="2800" b="1" dirty="0"/>
              <a:t>Managing soil pollution to achieve sustainable development</a:t>
            </a:r>
          </a:p>
        </p:txBody>
      </p:sp>
      <p:sp>
        <p:nvSpPr>
          <p:cNvPr id="3" name="Content Placeholder 2"/>
          <p:cNvSpPr>
            <a:spLocks noGrp="1"/>
          </p:cNvSpPr>
          <p:nvPr>
            <p:ph idx="1"/>
          </p:nvPr>
        </p:nvSpPr>
        <p:spPr>
          <a:xfrm>
            <a:off x="838200" y="1825624"/>
            <a:ext cx="10515600" cy="5032376"/>
          </a:xfrm>
        </p:spPr>
        <p:txBody>
          <a:bodyPr>
            <a:normAutofit fontScale="77500" lnSpcReduction="20000"/>
          </a:bodyPr>
          <a:lstStyle/>
          <a:p>
            <a:pPr marL="0" indent="0">
              <a:buNone/>
            </a:pPr>
            <a:r>
              <a:rPr lang="en-US" b="1" dirty="0"/>
              <a:t>OP7: </a:t>
            </a:r>
            <a:r>
              <a:rPr lang="en-US" dirty="0"/>
              <a:t>Requests the Executive Director, …., by UNEA5, to invite, within their respective mandates, relevant United Nations organizations,….:</a:t>
            </a:r>
          </a:p>
          <a:p>
            <a:pPr marL="457200" lvl="1" indent="0">
              <a:buNone/>
            </a:pPr>
            <a:r>
              <a:rPr lang="en-US" dirty="0"/>
              <a:t>(a) To </a:t>
            </a:r>
            <a:r>
              <a:rPr lang="en-US" b="1" dirty="0"/>
              <a:t>prepare a report</a:t>
            </a:r>
            <a:r>
              <a:rPr lang="en-US" dirty="0"/>
              <a:t> based on available scientific information and data on:</a:t>
            </a:r>
          </a:p>
          <a:p>
            <a:pPr marL="914400" lvl="2" indent="0">
              <a:buNone/>
            </a:pPr>
            <a:r>
              <a:rPr lang="en-US" dirty="0"/>
              <a:t>(i) … </a:t>
            </a:r>
            <a:r>
              <a:rPr lang="en-US" b="1" dirty="0"/>
              <a:t>extent and future trends </a:t>
            </a:r>
            <a:r>
              <a:rPr lang="en-US" dirty="0"/>
              <a:t>of soil pollution, ….;</a:t>
            </a:r>
          </a:p>
          <a:p>
            <a:pPr marL="914400" lvl="2" indent="0">
              <a:buNone/>
            </a:pPr>
            <a:r>
              <a:rPr lang="en-US" dirty="0"/>
              <a:t>(ii) … </a:t>
            </a:r>
            <a:r>
              <a:rPr lang="en-US" b="1" dirty="0"/>
              <a:t>risks and impacts </a:t>
            </a:r>
            <a:r>
              <a:rPr lang="en-US" dirty="0"/>
              <a:t>of soil pollution on health, the environment and food security, ……</a:t>
            </a:r>
          </a:p>
          <a:p>
            <a:pPr marL="457200" lvl="1" indent="0">
              <a:buNone/>
            </a:pPr>
            <a:r>
              <a:rPr lang="en-US" dirty="0"/>
              <a:t>(b) To </a:t>
            </a:r>
            <a:r>
              <a:rPr lang="en-US" b="1" dirty="0"/>
              <a:t>elaborate technical guidelines </a:t>
            </a:r>
            <a:r>
              <a:rPr lang="en-US" dirty="0"/>
              <a:t>for the prevention and minimization of soil contamination ……;</a:t>
            </a:r>
          </a:p>
          <a:p>
            <a:pPr marL="0" indent="0">
              <a:buNone/>
            </a:pPr>
            <a:endParaRPr lang="en-US" dirty="0"/>
          </a:p>
          <a:p>
            <a:pPr marL="0" indent="0">
              <a:buNone/>
            </a:pPr>
            <a:r>
              <a:rPr lang="en-US" b="1" dirty="0"/>
              <a:t>OP8: </a:t>
            </a:r>
            <a:r>
              <a:rPr lang="en-US" dirty="0"/>
              <a:t>Requests the United Nations Environment Programme, in consultation with member States, to invite, …the UNCCD, the WHO, FAO…..other relevant UN entities, in collaboration with partners, ……..:</a:t>
            </a:r>
          </a:p>
          <a:p>
            <a:pPr marL="457200" lvl="1" indent="0">
              <a:buNone/>
            </a:pPr>
            <a:r>
              <a:rPr lang="en-US" dirty="0"/>
              <a:t>(a) To </a:t>
            </a:r>
            <a:r>
              <a:rPr lang="en-US" b="1" dirty="0"/>
              <a:t>promote research and development </a:t>
            </a:r>
            <a:r>
              <a:rPr lang="en-US" dirty="0"/>
              <a:t>that contributes to controlling and managing soil pollution;</a:t>
            </a:r>
          </a:p>
          <a:p>
            <a:pPr marL="457200" lvl="1" indent="0">
              <a:buNone/>
            </a:pPr>
            <a:r>
              <a:rPr lang="en-US" dirty="0"/>
              <a:t>(b) To </a:t>
            </a:r>
            <a:r>
              <a:rPr lang="en-US" b="1" dirty="0"/>
              <a:t>strengthen the science-policy interface </a:t>
            </a:r>
            <a:r>
              <a:rPr lang="en-US" dirty="0"/>
              <a:t>to inform policymaking on soil pollution, …..;</a:t>
            </a:r>
          </a:p>
          <a:p>
            <a:pPr marL="457200" lvl="1" indent="0">
              <a:buNone/>
            </a:pPr>
            <a:r>
              <a:rPr lang="en-US" dirty="0"/>
              <a:t>(c) To </a:t>
            </a:r>
            <a:r>
              <a:rPr lang="en-US" b="1" dirty="0"/>
              <a:t>raise awareness </a:t>
            </a:r>
            <a:r>
              <a:rPr lang="en-US" dirty="0"/>
              <a:t>and improve the dissemination of knowledge on soil pollution;</a:t>
            </a:r>
          </a:p>
          <a:p>
            <a:pPr marL="457200" lvl="1" indent="0">
              <a:buNone/>
            </a:pPr>
            <a:r>
              <a:rPr lang="en-US" dirty="0"/>
              <a:t>(d) To </a:t>
            </a:r>
            <a:r>
              <a:rPr lang="en-US" b="1" dirty="0"/>
              <a:t>promote a coordinated approach </a:t>
            </a:r>
            <a:r>
              <a:rPr lang="en-US" dirty="0"/>
              <a:t>for combating soil pollution, ….;</a:t>
            </a:r>
          </a:p>
          <a:p>
            <a:pPr marL="0" indent="0">
              <a:buNone/>
            </a:pPr>
            <a:endParaRPr lang="en-US" dirty="0"/>
          </a:p>
          <a:p>
            <a:pPr marL="0" indent="0">
              <a:buNone/>
            </a:pPr>
            <a:r>
              <a:rPr lang="en-US" b="1" dirty="0"/>
              <a:t>OP9: </a:t>
            </a:r>
            <a:r>
              <a:rPr lang="en-US" dirty="0"/>
              <a:t>Requests the Executive Director to UNEA4 on progress ……</a:t>
            </a:r>
          </a:p>
          <a:p>
            <a:pPr marL="0" indent="0">
              <a:buNone/>
            </a:pPr>
            <a:endParaRPr lang="en-US" dirty="0"/>
          </a:p>
        </p:txBody>
      </p:sp>
    </p:spTree>
    <p:extLst>
      <p:ext uri="{BB962C8B-B14F-4D97-AF65-F5344CB8AC3E}">
        <p14:creationId xmlns:p14="http://schemas.microsoft.com/office/powerpoint/2010/main" val="1421537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xmlns="" id="{5C56115B-32C3-4C82-80FB-12D6F90A6DFD}"/>
              </a:ext>
            </a:extLst>
          </p:cNvPr>
          <p:cNvCxnSpPr>
            <a:cxnSpLocks/>
            <a:endCxn id="21" idx="6"/>
          </p:cNvCxnSpPr>
          <p:nvPr/>
        </p:nvCxnSpPr>
        <p:spPr>
          <a:xfrm flipH="1">
            <a:off x="3712332" y="4399938"/>
            <a:ext cx="1430710" cy="1828501"/>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8" name="Diagram 17">
            <a:extLst>
              <a:ext uri="{FF2B5EF4-FFF2-40B4-BE49-F238E27FC236}">
                <a16:creationId xmlns:a16="http://schemas.microsoft.com/office/drawing/2014/main" xmlns="" id="{7378D344-404A-4280-BD88-456FDF2328B0}"/>
              </a:ext>
            </a:extLst>
          </p:cNvPr>
          <p:cNvGraphicFramePr/>
          <p:nvPr>
            <p:extLst>
              <p:ext uri="{D42A27DB-BD31-4B8C-83A1-F6EECF244321}">
                <p14:modId xmlns:p14="http://schemas.microsoft.com/office/powerpoint/2010/main" val="1031096644"/>
              </p:ext>
            </p:extLst>
          </p:nvPr>
        </p:nvGraphicFramePr>
        <p:xfrm>
          <a:off x="1510301" y="760288"/>
          <a:ext cx="8322066" cy="6020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Oval 18">
            <a:extLst>
              <a:ext uri="{FF2B5EF4-FFF2-40B4-BE49-F238E27FC236}">
                <a16:creationId xmlns:a16="http://schemas.microsoft.com/office/drawing/2014/main" xmlns="" id="{4235BC9A-A7EE-4F58-87C3-63EC688FEA13}"/>
              </a:ext>
            </a:extLst>
          </p:cNvPr>
          <p:cNvSpPr/>
          <p:nvPr/>
        </p:nvSpPr>
        <p:spPr>
          <a:xfrm>
            <a:off x="878401" y="1291205"/>
            <a:ext cx="1820607" cy="1270437"/>
          </a:xfrm>
          <a:prstGeom prst="ellipse">
            <a:avLst/>
          </a:prstGeom>
          <a:solidFill>
            <a:schemeClr val="accent4">
              <a:lumMod val="75000"/>
            </a:schemeClr>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fr-FR" sz="1600" b="0" i="0" u="none" strike="noStrike" kern="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Sustainable</a:t>
            </a:r>
            <a:r>
              <a:rPr kumimoji="0" lang="fr-FR" sz="16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FR" sz="1600" b="0" i="0" u="none" strike="noStrike" kern="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consumption</a:t>
            </a:r>
            <a:r>
              <a:rPr kumimoji="0" lang="fr-FR" sz="16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 and production</a:t>
            </a:r>
            <a:endParaRPr kumimoji="0" lang="en-US" sz="16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0" name="Oval 19">
            <a:extLst>
              <a:ext uri="{FF2B5EF4-FFF2-40B4-BE49-F238E27FC236}">
                <a16:creationId xmlns:a16="http://schemas.microsoft.com/office/drawing/2014/main" xmlns="" id="{DD3576CF-26C6-4C5A-ABAF-9E7AF054E233}"/>
              </a:ext>
            </a:extLst>
          </p:cNvPr>
          <p:cNvSpPr/>
          <p:nvPr/>
        </p:nvSpPr>
        <p:spPr>
          <a:xfrm>
            <a:off x="949427" y="3935245"/>
            <a:ext cx="1749581" cy="1340223"/>
          </a:xfrm>
          <a:prstGeom prst="ellipse">
            <a:avLst/>
          </a:prstGeom>
          <a:solidFill>
            <a:schemeClr val="accent4">
              <a:lumMod val="75000"/>
            </a:schemeClr>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Prevention, reduction and reuse of food waste</a:t>
            </a:r>
            <a:endParaRPr kumimoji="0" lang="en-US" sz="16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1" name="Oval 20">
            <a:extLst>
              <a:ext uri="{FF2B5EF4-FFF2-40B4-BE49-F238E27FC236}">
                <a16:creationId xmlns:a16="http://schemas.microsoft.com/office/drawing/2014/main" xmlns="" id="{48323170-ACE8-48EB-BAE2-1B50402D9F9E}"/>
              </a:ext>
            </a:extLst>
          </p:cNvPr>
          <p:cNvSpPr/>
          <p:nvPr/>
        </p:nvSpPr>
        <p:spPr>
          <a:xfrm>
            <a:off x="2058896" y="5622143"/>
            <a:ext cx="1653436" cy="1212592"/>
          </a:xfrm>
          <a:prstGeom prst="ellipse">
            <a:avLst/>
          </a:prstGeom>
          <a:pattFill prst="wdUpDiag">
            <a:fgClr>
              <a:schemeClr val="accent4">
                <a:lumMod val="75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fr-FR" sz="1800" b="0" i="0" u="none" strike="noStrike" kern="0" cap="none" spc="0" normalizeH="0" baseline="0" noProof="0" dirty="0">
                <a:ln>
                  <a:noFill/>
                </a:ln>
                <a:solidFill>
                  <a:sysClr val="windowText" lastClr="000000"/>
                </a:solidFill>
                <a:effectLst/>
                <a:uLnTx/>
                <a:uFillTx/>
                <a:ea typeface="Calibri" panose="020F0502020204030204" pitchFamily="34" charset="0"/>
                <a:cs typeface="Times New Roman" panose="02020603050405020304" pitchFamily="18" charset="0"/>
              </a:rPr>
              <a:t>Chemicals and </a:t>
            </a:r>
            <a:r>
              <a:rPr kumimoji="0" lang="fr-FR" sz="1800" b="0" i="0" u="none" strike="noStrike" kern="0" cap="none" spc="0" normalizeH="0" baseline="0" noProof="0" dirty="0" err="1">
                <a:ln>
                  <a:noFill/>
                </a:ln>
                <a:solidFill>
                  <a:sysClr val="windowText" lastClr="000000"/>
                </a:solidFill>
                <a:effectLst/>
                <a:uLnTx/>
                <a:uFillTx/>
                <a:ea typeface="Calibri" panose="020F0502020204030204" pitchFamily="34" charset="0"/>
                <a:cs typeface="Times New Roman" panose="02020603050405020304" pitchFamily="18" charset="0"/>
              </a:rPr>
              <a:t>waste</a:t>
            </a:r>
            <a:endParaRPr kumimoji="0" lang="en-US" sz="1800" b="0" i="0" u="none" strike="noStrike" kern="0" cap="none" spc="0" normalizeH="0" baseline="0" noProof="0" dirty="0">
              <a:ln>
                <a:noFill/>
              </a:ln>
              <a:solidFill>
                <a:sysClr val="windowText" lastClr="000000"/>
              </a:solidFill>
              <a:effectLst/>
              <a:uLnTx/>
              <a:uFillTx/>
              <a:ea typeface="Calibri" panose="020F0502020204030204" pitchFamily="34" charset="0"/>
              <a:cs typeface="Times New Roman" panose="02020603050405020304" pitchFamily="18" charset="0"/>
            </a:endParaRPr>
          </a:p>
        </p:txBody>
      </p:sp>
      <p:sp>
        <p:nvSpPr>
          <p:cNvPr id="22" name="Oval 21">
            <a:extLst>
              <a:ext uri="{FF2B5EF4-FFF2-40B4-BE49-F238E27FC236}">
                <a16:creationId xmlns:a16="http://schemas.microsoft.com/office/drawing/2014/main" xmlns="" id="{B5B88F1B-487C-40F5-A8EB-527F2BBBAEA7}"/>
              </a:ext>
            </a:extLst>
          </p:cNvPr>
          <p:cNvSpPr/>
          <p:nvPr/>
        </p:nvSpPr>
        <p:spPr>
          <a:xfrm>
            <a:off x="7940909" y="5493876"/>
            <a:ext cx="1782123" cy="1340859"/>
          </a:xfrm>
          <a:prstGeom prst="ellipse">
            <a:avLst/>
          </a:prstGeom>
          <a:pattFill prst="wdUpDiag">
            <a:fgClr>
              <a:schemeClr val="accent4">
                <a:lumMod val="75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fr-FR" sz="1600" b="0" i="0" u="none" strike="noStrike" kern="0" cap="none" spc="0" normalizeH="0" baseline="0" noProof="0" dirty="0">
                <a:ln>
                  <a:noFill/>
                </a:ln>
                <a:solidFill>
                  <a:sysClr val="windowText" lastClr="000000"/>
                </a:solidFill>
                <a:effectLst/>
                <a:uLnTx/>
                <a:uFillTx/>
                <a:ea typeface="Calibri" panose="020F0502020204030204" pitchFamily="34" charset="0"/>
                <a:cs typeface="Times New Roman" panose="02020603050405020304" pitchFamily="18" charset="0"/>
              </a:rPr>
              <a:t>Marine plastic </a:t>
            </a:r>
            <a:r>
              <a:rPr kumimoji="0" lang="fr-FR" sz="1600" b="0" i="0" u="none" strike="noStrike" kern="0" cap="none" spc="0" normalizeH="0" baseline="0" noProof="0" dirty="0" err="1">
                <a:ln>
                  <a:noFill/>
                </a:ln>
                <a:solidFill>
                  <a:sysClr val="windowText" lastClr="000000"/>
                </a:solidFill>
                <a:effectLst/>
                <a:uLnTx/>
                <a:uFillTx/>
                <a:ea typeface="Calibri" panose="020F0502020204030204" pitchFamily="34" charset="0"/>
                <a:cs typeface="Times New Roman" panose="02020603050405020304" pitchFamily="18" charset="0"/>
              </a:rPr>
              <a:t>litter</a:t>
            </a:r>
            <a:r>
              <a:rPr kumimoji="0" lang="fr-FR" sz="1600" b="0" i="0" u="none" strike="noStrike" kern="0" cap="none" spc="0" normalizeH="0" baseline="0" noProof="0" dirty="0">
                <a:ln>
                  <a:noFill/>
                </a:ln>
                <a:solidFill>
                  <a:sysClr val="windowText" lastClr="000000"/>
                </a:solidFill>
                <a:effectLst/>
                <a:uLnTx/>
                <a:uFillTx/>
                <a:ea typeface="Calibri" panose="020F0502020204030204" pitchFamily="34" charset="0"/>
                <a:cs typeface="Times New Roman" panose="02020603050405020304" pitchFamily="18" charset="0"/>
              </a:rPr>
              <a:t> and </a:t>
            </a:r>
            <a:r>
              <a:rPr kumimoji="0" lang="fr-FR" sz="1600" b="0" i="0" u="none" strike="noStrike" kern="0" cap="none" spc="0" normalizeH="0" baseline="0" noProof="0" dirty="0" err="1">
                <a:ln>
                  <a:noFill/>
                </a:ln>
                <a:solidFill>
                  <a:sysClr val="windowText" lastClr="000000"/>
                </a:solidFill>
                <a:effectLst/>
                <a:uLnTx/>
                <a:uFillTx/>
                <a:ea typeface="Calibri" panose="020F0502020204030204" pitchFamily="34" charset="0"/>
                <a:cs typeface="Times New Roman" panose="02020603050405020304" pitchFamily="18" charset="0"/>
              </a:rPr>
              <a:t>microplastics</a:t>
            </a:r>
            <a:endParaRPr kumimoji="0" lang="en-US" sz="1600" b="0" i="0" u="none" strike="noStrike" kern="0" cap="none" spc="0" normalizeH="0" baseline="0" noProof="0" dirty="0">
              <a:ln>
                <a:noFill/>
              </a:ln>
              <a:solidFill>
                <a:sysClr val="windowText" lastClr="000000"/>
              </a:solidFill>
              <a:effectLst/>
              <a:uLnTx/>
              <a:uFillTx/>
              <a:ea typeface="Calibri" panose="020F0502020204030204" pitchFamily="34" charset="0"/>
              <a:cs typeface="Times New Roman" panose="02020603050405020304" pitchFamily="18" charset="0"/>
            </a:endParaRPr>
          </a:p>
        </p:txBody>
      </p:sp>
      <p:sp>
        <p:nvSpPr>
          <p:cNvPr id="24" name="Oval 23">
            <a:extLst>
              <a:ext uri="{FF2B5EF4-FFF2-40B4-BE49-F238E27FC236}">
                <a16:creationId xmlns:a16="http://schemas.microsoft.com/office/drawing/2014/main" xmlns="" id="{A99CB42F-2F43-4D54-AB3D-22ED8F43710D}"/>
              </a:ext>
            </a:extLst>
          </p:cNvPr>
          <p:cNvSpPr/>
          <p:nvPr/>
        </p:nvSpPr>
        <p:spPr>
          <a:xfrm>
            <a:off x="8675985" y="3770616"/>
            <a:ext cx="2065469" cy="1258645"/>
          </a:xfrm>
          <a:prstGeom prst="ellipse">
            <a:avLst/>
          </a:prstGeom>
          <a:solidFill>
            <a:schemeClr val="accent6">
              <a:lumMod val="75000"/>
            </a:schemeClr>
          </a:solidFill>
          <a:ln w="12700" cap="flat" cmpd="sng" algn="ctr">
            <a:no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Global Environment Monitoring System/Water </a:t>
            </a:r>
            <a:r>
              <a:rPr kumimoji="0" lang="en-US" sz="1400" b="0" i="0" u="none" strike="noStrike" kern="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Programme</a:t>
            </a:r>
            <a:endParaRPr kumimoji="0" lang="en-US" sz="14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Oval 25">
            <a:extLst>
              <a:ext uri="{FF2B5EF4-FFF2-40B4-BE49-F238E27FC236}">
                <a16:creationId xmlns:a16="http://schemas.microsoft.com/office/drawing/2014/main" xmlns="" id="{F3476064-DCA4-4890-AA65-485969025E22}"/>
              </a:ext>
            </a:extLst>
          </p:cNvPr>
          <p:cNvSpPr/>
          <p:nvPr/>
        </p:nvSpPr>
        <p:spPr>
          <a:xfrm>
            <a:off x="9195882" y="2238266"/>
            <a:ext cx="1645920" cy="1188720"/>
          </a:xfrm>
          <a:prstGeom prst="ellipse">
            <a:avLst/>
          </a:prstGeom>
          <a:solidFill>
            <a:schemeClr val="accent6">
              <a:lumMod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fr-FR" sz="1600" b="0" i="0" u="none" strike="noStrike" kern="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Air </a:t>
            </a:r>
            <a:r>
              <a:rPr kumimoji="0" lang="fr-FR" sz="1600" b="0" i="0" u="none" strike="noStrike" kern="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quality</a:t>
            </a:r>
            <a:endParaRPr kumimoji="0" lang="en-US" sz="16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8" name="Table 27">
            <a:extLst>
              <a:ext uri="{FF2B5EF4-FFF2-40B4-BE49-F238E27FC236}">
                <a16:creationId xmlns:a16="http://schemas.microsoft.com/office/drawing/2014/main" xmlns="" id="{FF2629CF-083D-4D6C-8FFC-C854B922046F}"/>
              </a:ext>
            </a:extLst>
          </p:cNvPr>
          <p:cNvGraphicFramePr>
            <a:graphicFrameLocks noGrp="1"/>
          </p:cNvGraphicFramePr>
          <p:nvPr>
            <p:extLst/>
          </p:nvPr>
        </p:nvGraphicFramePr>
        <p:xfrm>
          <a:off x="10018842" y="5372891"/>
          <a:ext cx="2162400" cy="1483360"/>
        </p:xfrm>
        <a:graphic>
          <a:graphicData uri="http://schemas.openxmlformats.org/drawingml/2006/table">
            <a:tbl>
              <a:tblPr firstRow="1" bandRow="1">
                <a:tableStyleId>{5C22544A-7EE6-4342-B048-85BDC9FD1C3A}</a:tableStyleId>
              </a:tblPr>
              <a:tblGrid>
                <a:gridCol w="2162400">
                  <a:extLst>
                    <a:ext uri="{9D8B030D-6E8A-4147-A177-3AD203B41FA5}">
                      <a16:colId xmlns:a16="http://schemas.microsoft.com/office/drawing/2014/main" xmlns="" val="1258834007"/>
                    </a:ext>
                  </a:extLst>
                </a:gridCol>
              </a:tblGrid>
              <a:tr h="370840">
                <a:tc>
                  <a:txBody>
                    <a:bodyPr/>
                    <a:lstStyle/>
                    <a:p>
                      <a:r>
                        <a:rPr lang="fr-FR" sz="1200" b="1" dirty="0">
                          <a:solidFill>
                            <a:schemeClr val="tx1"/>
                          </a:solidFill>
                        </a:rPr>
                        <a:t>UNEA3 </a:t>
                      </a:r>
                      <a:r>
                        <a:rPr lang="fr-FR" sz="1200" b="1" dirty="0" err="1">
                          <a:solidFill>
                            <a:schemeClr val="tx1"/>
                          </a:solidFill>
                        </a:rPr>
                        <a:t>resolution</a:t>
                      </a:r>
                      <a:endParaRPr lang="en-US" sz="1200"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1162283790"/>
                  </a:ext>
                </a:extLst>
              </a:tr>
              <a:tr h="370840">
                <a:tc>
                  <a:txBody>
                    <a:bodyPr/>
                    <a:lstStyle/>
                    <a:p>
                      <a:r>
                        <a:rPr lang="fr-FR" sz="1200" b="1" dirty="0">
                          <a:solidFill>
                            <a:schemeClr val="tx1"/>
                          </a:solidFill>
                        </a:rPr>
                        <a:t>UNEA2 </a:t>
                      </a:r>
                      <a:r>
                        <a:rPr lang="fr-FR" sz="1200" b="1" dirty="0" err="1">
                          <a:solidFill>
                            <a:schemeClr val="tx1"/>
                          </a:solidFill>
                        </a:rPr>
                        <a:t>resolution</a:t>
                      </a:r>
                      <a:endParaRPr lang="en-US" sz="1200"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xmlns="" val="3213460263"/>
                  </a:ext>
                </a:extLst>
              </a:tr>
              <a:tr h="370840">
                <a:tc>
                  <a:txBody>
                    <a:bodyPr/>
                    <a:lstStyle/>
                    <a:p>
                      <a:r>
                        <a:rPr lang="fr-FR" sz="1200" b="1" dirty="0">
                          <a:solidFill>
                            <a:schemeClr val="tx1"/>
                          </a:solidFill>
                        </a:rPr>
                        <a:t>UNEA1 </a:t>
                      </a:r>
                      <a:r>
                        <a:rPr lang="fr-FR" sz="1200" b="1" dirty="0" err="1">
                          <a:solidFill>
                            <a:schemeClr val="tx1"/>
                          </a:solidFill>
                        </a:rPr>
                        <a:t>resolution</a:t>
                      </a:r>
                      <a:endParaRPr lang="en-US" sz="1200"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75000"/>
                      </a:schemeClr>
                    </a:solidFill>
                  </a:tcPr>
                </a:tc>
                <a:extLst>
                  <a:ext uri="{0D108BD9-81ED-4DB2-BD59-A6C34878D82A}">
                    <a16:rowId xmlns:a16="http://schemas.microsoft.com/office/drawing/2014/main" xmlns="" val="3600879371"/>
                  </a:ext>
                </a:extLst>
              </a:tr>
              <a:tr h="370840">
                <a:tc>
                  <a:txBody>
                    <a:bodyPr/>
                    <a:lstStyle/>
                    <a:p>
                      <a:r>
                        <a:rPr lang="fr-FR" sz="1200" b="1" dirty="0">
                          <a:solidFill>
                            <a:schemeClr val="tx1"/>
                          </a:solidFill>
                        </a:rPr>
                        <a:t>UNEA2 and UNEA1 </a:t>
                      </a:r>
                      <a:r>
                        <a:rPr lang="fr-FR" sz="1200" b="1" dirty="0" err="1">
                          <a:solidFill>
                            <a:schemeClr val="tx1"/>
                          </a:solidFill>
                        </a:rPr>
                        <a:t>resolution</a:t>
                      </a:r>
                      <a:endParaRPr lang="en-US" sz="1200"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wdUpDiag">
                      <a:fgClr>
                        <a:schemeClr val="accent4">
                          <a:lumMod val="75000"/>
                        </a:schemeClr>
                      </a:fgClr>
                      <a:bgClr>
                        <a:schemeClr val="accent6"/>
                      </a:bgClr>
                    </a:pattFill>
                  </a:tcPr>
                </a:tc>
                <a:extLst>
                  <a:ext uri="{0D108BD9-81ED-4DB2-BD59-A6C34878D82A}">
                    <a16:rowId xmlns:a16="http://schemas.microsoft.com/office/drawing/2014/main" xmlns="" val="1677160261"/>
                  </a:ext>
                </a:extLst>
              </a:tr>
            </a:tbl>
          </a:graphicData>
        </a:graphic>
      </p:graphicFrame>
      <p:cxnSp>
        <p:nvCxnSpPr>
          <p:cNvPr id="29" name="Straight Connector 28">
            <a:extLst>
              <a:ext uri="{FF2B5EF4-FFF2-40B4-BE49-F238E27FC236}">
                <a16:creationId xmlns:a16="http://schemas.microsoft.com/office/drawing/2014/main" xmlns="" id="{8C5AA31A-C058-4A30-82B1-C603EBC1D326}"/>
              </a:ext>
            </a:extLst>
          </p:cNvPr>
          <p:cNvCxnSpPr>
            <a:cxnSpLocks/>
            <a:endCxn id="24" idx="2"/>
          </p:cNvCxnSpPr>
          <p:nvPr/>
        </p:nvCxnSpPr>
        <p:spPr>
          <a:xfrm>
            <a:off x="7110300" y="4021007"/>
            <a:ext cx="1565685" cy="378932"/>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700C02B7-60A7-4E06-AE47-C0091B590CEF}"/>
              </a:ext>
            </a:extLst>
          </p:cNvPr>
          <p:cNvCxnSpPr>
            <a:cxnSpLocks/>
          </p:cNvCxnSpPr>
          <p:nvPr/>
        </p:nvCxnSpPr>
        <p:spPr>
          <a:xfrm flipV="1">
            <a:off x="6752934" y="1656208"/>
            <a:ext cx="2595348" cy="1611717"/>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xmlns="" id="{663D6F11-3CA5-41C7-A67F-4009548EBC27}"/>
              </a:ext>
            </a:extLst>
          </p:cNvPr>
          <p:cNvCxnSpPr>
            <a:cxnSpLocks/>
          </p:cNvCxnSpPr>
          <p:nvPr/>
        </p:nvCxnSpPr>
        <p:spPr>
          <a:xfrm>
            <a:off x="6309303" y="4442082"/>
            <a:ext cx="1685053" cy="1786357"/>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xmlns="" id="{65082D29-A6D0-4CE5-900B-F30EC6E1A0F7}"/>
              </a:ext>
            </a:extLst>
          </p:cNvPr>
          <p:cNvCxnSpPr>
            <a:cxnSpLocks/>
          </p:cNvCxnSpPr>
          <p:nvPr/>
        </p:nvCxnSpPr>
        <p:spPr>
          <a:xfrm flipH="1">
            <a:off x="2588875" y="4021007"/>
            <a:ext cx="1805086" cy="584349"/>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xmlns="" id="{794124C6-941C-4574-8183-6EE5B99B1C8E}"/>
              </a:ext>
            </a:extLst>
          </p:cNvPr>
          <p:cNvCxnSpPr>
            <a:cxnSpLocks/>
            <a:stCxn id="19" idx="6"/>
          </p:cNvCxnSpPr>
          <p:nvPr/>
        </p:nvCxnSpPr>
        <p:spPr>
          <a:xfrm>
            <a:off x="2699008" y="1926424"/>
            <a:ext cx="2216668" cy="1243116"/>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45" name="Title 1">
            <a:extLst>
              <a:ext uri="{FF2B5EF4-FFF2-40B4-BE49-F238E27FC236}">
                <a16:creationId xmlns:a16="http://schemas.microsoft.com/office/drawing/2014/main" xmlns="" id="{65998E6A-945A-4FD7-A8AB-0F82D6427147}"/>
              </a:ext>
            </a:extLst>
          </p:cNvPr>
          <p:cNvSpPr txBox="1">
            <a:spLocks/>
          </p:cNvSpPr>
          <p:nvPr/>
        </p:nvSpPr>
        <p:spPr>
          <a:xfrm>
            <a:off x="0" y="83501"/>
            <a:ext cx="12181242" cy="60661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800" b="1" i="0" u="none" strike="noStrike" kern="1200" cap="none" spc="0" normalizeH="0" baseline="0" noProof="0" dirty="0" err="1">
                <a:ln>
                  <a:noFill/>
                </a:ln>
                <a:solidFill>
                  <a:srgbClr val="00B0F0"/>
                </a:solidFill>
                <a:effectLst/>
                <a:uLnTx/>
                <a:uFillTx/>
                <a:latin typeface="Roboto" panose="02000000000000000000"/>
                <a:ea typeface="+mj-ea"/>
                <a:cs typeface="+mj-cs"/>
              </a:rPr>
              <a:t>Soil</a:t>
            </a:r>
            <a:r>
              <a:rPr kumimoji="0" lang="fr-FR" sz="2800" b="1" i="0" u="none" strike="noStrike" kern="1200" cap="none" spc="0" normalizeH="0" baseline="0" noProof="0" dirty="0">
                <a:ln>
                  <a:noFill/>
                </a:ln>
                <a:solidFill>
                  <a:srgbClr val="00B0F0"/>
                </a:solidFill>
                <a:effectLst/>
                <a:uLnTx/>
                <a:uFillTx/>
                <a:latin typeface="Roboto" panose="02000000000000000000"/>
                <a:ea typeface="+mj-ea"/>
                <a:cs typeface="+mj-cs"/>
              </a:rPr>
              <a:t> Pollution-relevant </a:t>
            </a:r>
            <a:r>
              <a:rPr kumimoji="0" lang="fr-FR" sz="2800" b="1" i="0" u="none" strike="noStrike" kern="1200" cap="none" spc="0" normalizeH="0" baseline="0" noProof="0" dirty="0" err="1">
                <a:ln>
                  <a:noFill/>
                </a:ln>
                <a:solidFill>
                  <a:srgbClr val="00B0F0"/>
                </a:solidFill>
                <a:effectLst/>
                <a:uLnTx/>
                <a:uFillTx/>
                <a:latin typeface="Roboto" panose="02000000000000000000"/>
                <a:ea typeface="+mj-ea"/>
                <a:cs typeface="+mj-cs"/>
              </a:rPr>
              <a:t>resolutions</a:t>
            </a:r>
            <a:r>
              <a:rPr kumimoji="0" lang="fr-FR" sz="2800" b="1" i="0" u="none" strike="noStrike" kern="1200" cap="none" spc="0" normalizeH="0" baseline="0" noProof="0" dirty="0">
                <a:ln>
                  <a:noFill/>
                </a:ln>
                <a:solidFill>
                  <a:srgbClr val="00B0F0"/>
                </a:solidFill>
                <a:effectLst/>
                <a:uLnTx/>
                <a:uFillTx/>
                <a:latin typeface="Roboto" panose="02000000000000000000"/>
                <a:ea typeface="+mj-ea"/>
                <a:cs typeface="+mj-cs"/>
              </a:rPr>
              <a:t> </a:t>
            </a:r>
            <a:r>
              <a:rPr kumimoji="0" lang="fr-FR" sz="2800" b="1" i="0" u="none" strike="noStrike" kern="1200" cap="none" spc="0" normalizeH="0" baseline="0" noProof="0" dirty="0" err="1">
                <a:ln>
                  <a:noFill/>
                </a:ln>
                <a:solidFill>
                  <a:srgbClr val="00B0F0"/>
                </a:solidFill>
                <a:effectLst/>
                <a:uLnTx/>
                <a:uFillTx/>
                <a:latin typeface="Roboto" panose="02000000000000000000"/>
                <a:ea typeface="+mj-ea"/>
                <a:cs typeface="+mj-cs"/>
              </a:rPr>
              <a:t>from</a:t>
            </a:r>
            <a:r>
              <a:rPr kumimoji="0" lang="fr-FR" sz="2800" b="1" i="0" u="none" strike="noStrike" kern="1200" cap="none" spc="0" normalizeH="0" baseline="0" noProof="0" dirty="0">
                <a:ln>
                  <a:noFill/>
                </a:ln>
                <a:solidFill>
                  <a:srgbClr val="00B0F0"/>
                </a:solidFill>
                <a:effectLst/>
                <a:uLnTx/>
                <a:uFillTx/>
                <a:latin typeface="Roboto" panose="02000000000000000000"/>
                <a:ea typeface="+mj-ea"/>
                <a:cs typeface="+mj-cs"/>
              </a:rPr>
              <a:t> UNEA1, 2 and 3</a:t>
            </a:r>
            <a:endParaRPr kumimoji="0" lang="en-US" sz="2800" b="1" i="0" u="none" strike="noStrike" kern="1200" cap="none" spc="0" normalizeH="0" baseline="0" noProof="0" dirty="0">
              <a:ln>
                <a:noFill/>
              </a:ln>
              <a:solidFill>
                <a:srgbClr val="00B0F0"/>
              </a:solidFill>
              <a:effectLst/>
              <a:uLnTx/>
              <a:uFillTx/>
              <a:ea typeface="+mj-ea"/>
              <a:cs typeface="+mj-cs"/>
            </a:endParaRPr>
          </a:p>
        </p:txBody>
      </p:sp>
      <p:sp>
        <p:nvSpPr>
          <p:cNvPr id="46" name="TextBox 45">
            <a:extLst>
              <a:ext uri="{FF2B5EF4-FFF2-40B4-BE49-F238E27FC236}">
                <a16:creationId xmlns:a16="http://schemas.microsoft.com/office/drawing/2014/main" xmlns="" id="{DECC4867-A8AB-4E3F-810C-404A58D61B58}"/>
              </a:ext>
            </a:extLst>
          </p:cNvPr>
          <p:cNvSpPr txBox="1"/>
          <p:nvPr/>
        </p:nvSpPr>
        <p:spPr>
          <a:xfrm>
            <a:off x="9595" y="5762896"/>
            <a:ext cx="2339752" cy="107721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600" b="1" i="0" u="none" strike="noStrike" kern="0" cap="none" spc="0" normalizeH="0" baseline="0" noProof="0" dirty="0">
                <a:ln>
                  <a:noFill/>
                </a:ln>
                <a:solidFill>
                  <a:srgbClr val="FF0000"/>
                </a:solidFill>
                <a:effectLst/>
                <a:uLnTx/>
                <a:uFillTx/>
              </a:rPr>
              <a:t>Importance of: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en-US" sz="1600" b="1" i="0" u="none" strike="noStrike" kern="0" cap="none" spc="0" normalizeH="0" baseline="0" noProof="0" dirty="0">
                <a:ln>
                  <a:noFill/>
                </a:ln>
                <a:solidFill>
                  <a:srgbClr val="FF0000"/>
                </a:solidFill>
                <a:effectLst/>
                <a:uLnTx/>
                <a:uFillTx/>
              </a:rPr>
              <a:t>Regional Dialogues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en-US" sz="1600" b="1" i="0" u="none" strike="noStrike" kern="0" cap="none" spc="0" normalizeH="0" baseline="0" noProof="0" dirty="0">
                <a:ln>
                  <a:noFill/>
                </a:ln>
                <a:solidFill>
                  <a:srgbClr val="FF0000"/>
                </a:solidFill>
                <a:effectLst/>
                <a:uLnTx/>
                <a:uFillTx/>
              </a:rPr>
              <a:t>Partnerships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en-US" sz="1600" b="1" i="0" u="none" strike="noStrike" kern="0" cap="none" spc="0" normalizeH="0" baseline="0" noProof="0" dirty="0">
                <a:ln>
                  <a:noFill/>
                </a:ln>
                <a:solidFill>
                  <a:srgbClr val="FF0000"/>
                </a:solidFill>
                <a:effectLst/>
                <a:uLnTx/>
                <a:uFillTx/>
              </a:rPr>
              <a:t>Concerted Actions</a:t>
            </a:r>
          </a:p>
        </p:txBody>
      </p:sp>
      <p:sp>
        <p:nvSpPr>
          <p:cNvPr id="27" name="Oval 26">
            <a:extLst/>
          </p:cNvPr>
          <p:cNvSpPr/>
          <p:nvPr/>
        </p:nvSpPr>
        <p:spPr>
          <a:xfrm>
            <a:off x="8664520" y="712985"/>
            <a:ext cx="2335694" cy="1435836"/>
          </a:xfrm>
          <a:prstGeom prst="ellipse">
            <a:avLst/>
          </a:prstGeom>
          <a:solidFill>
            <a:schemeClr val="accent6">
              <a:lumMod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lvl="0" algn="ctr">
              <a:lnSpc>
                <a:spcPct val="107000"/>
              </a:lnSpc>
              <a:spcAft>
                <a:spcPts val="800"/>
              </a:spcAft>
              <a:defRPr/>
            </a:pP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Combating</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t>
            </a: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desertification</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t>
            </a: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drought</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and </a:t>
            </a: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encouraging</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t>
            </a: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sustainaible</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t>
            </a:r>
            <a:r>
              <a:rPr lang="fr-FR" sz="12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rangelands</a:t>
            </a:r>
            <a:r>
              <a:rPr lang="fr-FR" sz="1200" kern="0" dirty="0">
                <a:solidFill>
                  <a:srgbClr val="FFFFFF"/>
                </a:solidFill>
                <a:latin typeface="Calibri" panose="020F0502020204030204" pitchFamily="34" charset="0"/>
                <a:ea typeface="Calibri" panose="020F0502020204030204" pitchFamily="34" charset="0"/>
                <a:cs typeface="Times New Roman" panose="02020603050405020304" pitchFamily="18" charset="0"/>
              </a:rPr>
              <a:t> and  </a:t>
            </a:r>
            <a:r>
              <a:rPr lang="fr-FR" sz="1600" kern="0" dirty="0" err="1">
                <a:solidFill>
                  <a:srgbClr val="FFFFFF"/>
                </a:solidFill>
                <a:latin typeface="Calibri" panose="020F0502020204030204" pitchFamily="34" charset="0"/>
                <a:ea typeface="Calibri" panose="020F0502020204030204" pitchFamily="34" charset="0"/>
                <a:cs typeface="Times New Roman" panose="02020603050405020304" pitchFamily="18" charset="0"/>
              </a:rPr>
              <a:t>pastoralism</a:t>
            </a:r>
            <a:endParaRPr lang="en-US" sz="1600" kern="0" dirty="0">
              <a:solidFill>
                <a:sysClr val="windowText" lastClr="000000"/>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30" name="Straight Connector 29">
            <a:extLst/>
          </p:cNvPr>
          <p:cNvCxnSpPr>
            <a:cxnSpLocks/>
          </p:cNvCxnSpPr>
          <p:nvPr/>
        </p:nvCxnSpPr>
        <p:spPr>
          <a:xfrm flipV="1">
            <a:off x="7091809" y="2985026"/>
            <a:ext cx="2256473" cy="1182492"/>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741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E1AF3C-4A56-4B08-8E0B-DFC8FB993ADF}"/>
              </a:ext>
            </a:extLst>
          </p:cNvPr>
          <p:cNvSpPr>
            <a:spLocks noGrp="1"/>
          </p:cNvSpPr>
          <p:nvPr>
            <p:ph type="title"/>
          </p:nvPr>
        </p:nvSpPr>
        <p:spPr>
          <a:xfrm>
            <a:off x="466530" y="240543"/>
            <a:ext cx="11725469" cy="755015"/>
          </a:xfrm>
        </p:spPr>
        <p:txBody>
          <a:bodyPr>
            <a:noAutofit/>
          </a:bodyPr>
          <a:lstStyle/>
          <a:p>
            <a:r>
              <a:rPr lang="en-US" sz="2800" dirty="0" err="1">
                <a:solidFill>
                  <a:srgbClr val="00B0F0"/>
                </a:solidFill>
                <a:latin typeface="Roboto" panose="02000000000000000000"/>
                <a:ea typeface="+mn-ea"/>
                <a:cs typeface="+mn-cs"/>
              </a:rPr>
              <a:t>Analysing</a:t>
            </a:r>
            <a:r>
              <a:rPr lang="en-US" sz="2800" dirty="0">
                <a:solidFill>
                  <a:srgbClr val="00B0F0"/>
                </a:solidFill>
                <a:latin typeface="Roboto" panose="02000000000000000000"/>
                <a:ea typeface="+mn-ea"/>
                <a:cs typeface="+mn-cs"/>
              </a:rPr>
              <a:t> the UNEA 3/6 resolution to form the building blocks of the implementation plan.</a:t>
            </a:r>
          </a:p>
        </p:txBody>
      </p:sp>
      <p:sp>
        <p:nvSpPr>
          <p:cNvPr id="3" name="Content Placeholder 2">
            <a:extLst>
              <a:ext uri="{FF2B5EF4-FFF2-40B4-BE49-F238E27FC236}">
                <a16:creationId xmlns:a16="http://schemas.microsoft.com/office/drawing/2014/main" xmlns="" id="{35C82B05-DF5E-4C29-B3EA-067576FB8E6D}"/>
              </a:ext>
            </a:extLst>
          </p:cNvPr>
          <p:cNvSpPr>
            <a:spLocks noGrp="1"/>
          </p:cNvSpPr>
          <p:nvPr>
            <p:ph idx="1"/>
          </p:nvPr>
        </p:nvSpPr>
        <p:spPr>
          <a:xfrm>
            <a:off x="466530" y="1246952"/>
            <a:ext cx="10907226" cy="4908233"/>
          </a:xfrm>
        </p:spPr>
        <p:txBody>
          <a:bodyPr/>
          <a:lstStyle/>
          <a:p>
            <a:pPr marL="0" indent="0" algn="ctr" fontAlgn="t">
              <a:buNone/>
            </a:pPr>
            <a:r>
              <a:rPr lang="en-US" b="1" dirty="0">
                <a:solidFill>
                  <a:srgbClr val="00B0F0"/>
                </a:solidFill>
              </a:rPr>
              <a:t>Main categories of activities </a:t>
            </a:r>
            <a:r>
              <a:rPr lang="en-US" b="1" dirty="0"/>
              <a:t>of Soil Pollution Resolution</a:t>
            </a:r>
            <a:endParaRPr lang="en-US" dirty="0"/>
          </a:p>
        </p:txBody>
      </p:sp>
      <p:graphicFrame>
        <p:nvGraphicFramePr>
          <p:cNvPr id="4" name="Diagram 3">
            <a:extLst>
              <a:ext uri="{FF2B5EF4-FFF2-40B4-BE49-F238E27FC236}">
                <a16:creationId xmlns:a16="http://schemas.microsoft.com/office/drawing/2014/main" xmlns="" id="{51FE7153-406C-4E69-BF41-7A4FDFED260E}"/>
              </a:ext>
            </a:extLst>
          </p:cNvPr>
          <p:cNvGraphicFramePr/>
          <p:nvPr>
            <p:extLst/>
          </p:nvPr>
        </p:nvGraphicFramePr>
        <p:xfrm>
          <a:off x="1856143" y="1749739"/>
          <a:ext cx="8128000" cy="4532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74979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endParaRPr lang="en-US" dirty="0"/>
          </a:p>
          <a:p>
            <a:r>
              <a:rPr lang="en-GB" dirty="0"/>
              <a:t>It was co-organized between UNEP, FAO, the WHO that was held in Rome at FAO Headquarters in May 2018. </a:t>
            </a:r>
          </a:p>
          <a:p>
            <a:r>
              <a:rPr lang="en-GB" dirty="0"/>
              <a:t>A side event on the UNEA 3 soil pollution resolution was  </a:t>
            </a:r>
          </a:p>
          <a:p>
            <a:pPr marL="0" indent="0">
              <a:buNone/>
            </a:pPr>
            <a:r>
              <a:rPr lang="en-GB" dirty="0"/>
              <a:t>convened by UNEP within symposium to present an agenda which suggested way forward. </a:t>
            </a:r>
          </a:p>
          <a:p>
            <a:r>
              <a:rPr lang="en-GB" dirty="0"/>
              <a:t>The FAO's Intergovernmental Technical Panel on Soils (ITPS) launched the report titled "</a:t>
            </a:r>
            <a:r>
              <a:rPr lang="en-GB" i="1" dirty="0"/>
              <a:t>Soil Pollution: a hidden reality</a:t>
            </a:r>
            <a:r>
              <a:rPr lang="en-GB" dirty="0"/>
              <a:t>".  This report is comprehensive and will be a significant input to the UNEA3 resolution.</a:t>
            </a:r>
          </a:p>
          <a:p>
            <a:r>
              <a:rPr lang="en-GB" dirty="0"/>
              <a:t>The ITPS has agreed to remain engaged in the process and maintain a core role in making technical and scientific contributions, with UNEP facilitating the bridge to the policy reform and mainstreaming with governments and collaborating agencies.</a:t>
            </a:r>
            <a:endParaRPr lang="en-US" dirty="0"/>
          </a:p>
          <a:p>
            <a:endParaRPr lang="en-US" dirty="0"/>
          </a:p>
        </p:txBody>
      </p:sp>
      <p:sp>
        <p:nvSpPr>
          <p:cNvPr id="4" name="Title 1"/>
          <p:cNvSpPr>
            <a:spLocks noGrp="1"/>
          </p:cNvSpPr>
          <p:nvPr>
            <p:ph type="title"/>
          </p:nvPr>
        </p:nvSpPr>
        <p:spPr/>
        <p:txBody>
          <a:bodyPr/>
          <a:lstStyle/>
          <a:p>
            <a:r>
              <a:rPr lang="en-US" b="1" dirty="0"/>
              <a:t>International Symposium on Soil Pollution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7345" y="195952"/>
            <a:ext cx="2142263" cy="299198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3072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5703</TotalTime>
  <Words>1081</Words>
  <Application>Microsoft Office PowerPoint</Application>
  <PresentationFormat>Custom</PresentationFormat>
  <Paragraphs>99</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Tackling the growing challenge of soil pollution “Towards a Pollution-Free Planet” </vt:lpstr>
      <vt:lpstr>Land/soil (chemicals) pollution Why does it matter?</vt:lpstr>
      <vt:lpstr>PowerPoint Presentation</vt:lpstr>
      <vt:lpstr>Pollution challenges The land/soil pollution perspective</vt:lpstr>
      <vt:lpstr>Framing Action against the  UNEA 3/6 Resolution Implementation Plan:  Managing soil pollution to achieve sustainable development</vt:lpstr>
      <vt:lpstr>UNEA 3/6 resolution:  Managing soil pollution to achieve sustainable development</vt:lpstr>
      <vt:lpstr>PowerPoint Presentation</vt:lpstr>
      <vt:lpstr>Analysing the UNEA 3/6 resolution to form the building blocks of the implementation plan.</vt:lpstr>
      <vt:lpstr>International Symposium on Soil Pollution</vt:lpstr>
      <vt:lpstr>Stakeholders Consultation Workshop</vt:lpstr>
      <vt:lpstr>Coordination &amp;  Joint planning</vt:lpstr>
      <vt:lpstr>FAO’s Joint Meeting on Pesticides Management (JMPM)</vt:lpstr>
      <vt:lpstr>Implementation Plan and Budget</vt:lpstr>
      <vt:lpstr>Pollution challenges The land/soil pollution perspective</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abdelkader.bensada@un.org</dc:creator>
  <cp:lastModifiedBy>Abdelkader Bensada</cp:lastModifiedBy>
  <cp:revision>73</cp:revision>
  <dcterms:created xsi:type="dcterms:W3CDTF">2018-04-25T09:29:47Z</dcterms:created>
  <dcterms:modified xsi:type="dcterms:W3CDTF">2019-01-08T07:59:21Z</dcterms:modified>
</cp:coreProperties>
</file>