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501" r:id="rId2"/>
    <p:sldId id="645" r:id="rId3"/>
    <p:sldId id="641" r:id="rId4"/>
    <p:sldId id="646" r:id="rId5"/>
    <p:sldId id="647" r:id="rId6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Ardales" initials="MA" lastIdx="1" clrIdx="0">
    <p:extLst>
      <p:ext uri="{19B8F6BF-5375-455C-9EA6-DF929625EA0E}">
        <p15:presenceInfo xmlns:p15="http://schemas.microsoft.com/office/powerpoint/2012/main" userId="6317d68098a3f41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A8"/>
    <a:srgbClr val="0000CC"/>
    <a:srgbClr val="DDDDDD"/>
    <a:srgbClr val="03329B"/>
    <a:srgbClr val="99CCFF"/>
    <a:srgbClr val="CCCE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72390" autoAdjust="0"/>
  </p:normalViewPr>
  <p:slideViewPr>
    <p:cSldViewPr snapToGrid="0">
      <p:cViewPr varScale="1">
        <p:scale>
          <a:sx n="49" d="100"/>
          <a:sy n="49" d="100"/>
        </p:scale>
        <p:origin x="1482" y="54"/>
      </p:cViewPr>
      <p:guideLst>
        <p:guide orient="horz" pos="2160"/>
        <p:guide pos="384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99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C8B92-605E-4B31-B9E6-F45709EE7782}" type="datetimeFigureOut">
              <a:rPr lang="en-US" smtClean="0"/>
              <a:pPr/>
              <a:t>7/13/2019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B3EF5-8BBE-4B84-A482-8D910D4C4A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233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312DE-CDC5-4E21-AB14-B36DEA2F5EBA}" type="datetimeFigureOut">
              <a:rPr lang="en-PH" smtClean="0"/>
              <a:pPr/>
              <a:t>13/07/2019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39838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9" y="4777194"/>
            <a:ext cx="5438139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6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D9787-E52A-4985-951E-A7449A46FEB1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195886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39838"/>
            <a:ext cx="5953125" cy="3349625"/>
          </a:xfrm>
        </p:spPr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endParaRPr lang="en-PH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083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PH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PH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255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PH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534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PH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344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en-PH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34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10363200" cy="1371600"/>
          </a:xfrm>
        </p:spPr>
        <p:txBody>
          <a:bodyPr/>
          <a:lstStyle>
            <a:lvl1pPr marL="0" indent="0" algn="l">
              <a:buNone/>
              <a:defRPr>
                <a:solidFill>
                  <a:srgbClr val="03329B"/>
                </a:solidFill>
              </a:defRPr>
            </a:lvl1pPr>
            <a:lvl2pPr marL="457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2148840"/>
            <a:ext cx="10363200" cy="128016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3" y="5250561"/>
            <a:ext cx="5181598" cy="310896"/>
          </a:xfrm>
        </p:spPr>
        <p:txBody>
          <a:bodyPr>
            <a:noAutofit/>
          </a:bodyPr>
          <a:lstStyle>
            <a:lvl1pPr marL="0" indent="0" algn="r">
              <a:buNone/>
              <a:defRPr sz="1401" b="1" cap="all"/>
            </a:lvl1pPr>
            <a:lvl2pPr marL="457206" indent="0">
              <a:buNone/>
              <a:defRPr sz="1401"/>
            </a:lvl2pPr>
            <a:lvl3pPr marL="914411" indent="0">
              <a:buNone/>
              <a:defRPr sz="1401"/>
            </a:lvl3pPr>
            <a:lvl4pPr marL="1371617" indent="0">
              <a:buNone/>
              <a:defRPr sz="1401"/>
            </a:lvl4pPr>
            <a:lvl5pPr marL="1828823" indent="0">
              <a:buNone/>
              <a:defRPr sz="1401"/>
            </a:lvl5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4" y="5574622"/>
            <a:ext cx="5181596" cy="274320"/>
          </a:xfrm>
        </p:spPr>
        <p:txBody>
          <a:bodyPr>
            <a:noAutofit/>
          </a:bodyPr>
          <a:lstStyle>
            <a:lvl1pPr marL="0" indent="0" algn="r">
              <a:buNone/>
              <a:defRPr sz="1200" baseline="0"/>
            </a:lvl1pPr>
            <a:lvl2pPr marL="457206" indent="0">
              <a:buNone/>
              <a:defRPr sz="1401"/>
            </a:lvl2pPr>
            <a:lvl3pPr marL="914411" indent="0">
              <a:buNone/>
              <a:defRPr sz="1401"/>
            </a:lvl3pPr>
            <a:lvl4pPr marL="1371617" indent="0">
              <a:buNone/>
              <a:defRPr sz="1401"/>
            </a:lvl4pPr>
            <a:lvl5pPr marL="1828823" indent="0">
              <a:buNone/>
              <a:defRPr sz="1401"/>
            </a:lvl5pPr>
          </a:lstStyle>
          <a:p>
            <a:pPr lvl="0"/>
            <a:r>
              <a:rPr lang="en-US" dirty="0"/>
              <a:t>Official title/designation of presenter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7B86D81-D798-4C18-A086-C5C9074880A3}" type="datetime1">
              <a:rPr lang="en-US" smtClean="0"/>
              <a:t>7/13/2019</a:t>
            </a:fld>
            <a:endParaRPr lang="en-PH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 smtClean="0"/>
            </a:lvl1pPr>
          </a:lstStyle>
          <a:p>
            <a:fld id="{2A525993-95D8-4712-93BA-20FCB46BC22B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0" y="5985510"/>
            <a:ext cx="5181600" cy="274320"/>
          </a:xfrm>
        </p:spPr>
        <p:txBody>
          <a:bodyPr/>
          <a:lstStyle>
            <a:lvl1pPr marL="0" indent="0" algn="r">
              <a:buNone/>
              <a:defRPr sz="1200" baseline="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Title of event and/or venue</a:t>
            </a:r>
          </a:p>
        </p:txBody>
      </p:sp>
    </p:spTree>
    <p:extLst>
      <p:ext uri="{BB962C8B-B14F-4D97-AF65-F5344CB8AC3E}">
        <p14:creationId xmlns:p14="http://schemas.microsoft.com/office/powerpoint/2010/main" val="4260909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tlin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CAA08-F037-4370-B93A-5E3739B0ADE6}" type="datetime1">
              <a:rPr lang="en-US" smtClean="0"/>
              <a:t>7/13/2019</a:t>
            </a:fld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525993-95D8-4712-93BA-20FCB46BC22B}" type="slidenum">
              <a:rPr lang="en-PH" smtClean="0"/>
              <a:pPr/>
              <a:t>‹#›</a:t>
            </a:fld>
            <a:endParaRPr lang="en-PH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219200" y="1600200"/>
            <a:ext cx="9753600" cy="4572000"/>
          </a:xfrm>
        </p:spPr>
        <p:txBody>
          <a:bodyPr/>
          <a:lstStyle>
            <a:lvl1pPr marL="457206" indent="-457206">
              <a:buFont typeface="+mj-lt"/>
              <a:buAutoNum type="romanUcPeriod"/>
              <a:defRPr sz="2201" b="1"/>
            </a:lvl1pPr>
            <a:lvl2pPr>
              <a:defRPr sz="2201"/>
            </a:lvl2pPr>
            <a:lvl3pPr>
              <a:defRPr sz="2201"/>
            </a:lvl3pPr>
            <a:lvl4pPr>
              <a:defRPr sz="2201"/>
            </a:lvl4pPr>
            <a:lvl5pPr>
              <a:defRPr sz="22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" y="594391"/>
            <a:ext cx="12192000" cy="554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1" b="1" dirty="0">
                <a:solidFill>
                  <a:srgbClr val="03329B"/>
                </a:solidFill>
              </a:rPr>
              <a:t>Presentation Outline</a:t>
            </a:r>
          </a:p>
        </p:txBody>
      </p:sp>
    </p:spTree>
    <p:extLst>
      <p:ext uri="{BB962C8B-B14F-4D97-AF65-F5344CB8AC3E}">
        <p14:creationId xmlns:p14="http://schemas.microsoft.com/office/powerpoint/2010/main" val="131244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rmal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67399"/>
            <a:ext cx="12192000" cy="685800"/>
          </a:xfrm>
        </p:spPr>
        <p:txBody>
          <a:bodyPr/>
          <a:lstStyle>
            <a:lvl1pPr>
              <a:defRPr sz="3001">
                <a:solidFill>
                  <a:srgbClr val="03329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609600" y="1600220"/>
            <a:ext cx="10972800" cy="4572000"/>
          </a:xfrm>
        </p:spPr>
        <p:txBody>
          <a:bodyPr/>
          <a:lstStyle>
            <a:lvl1pPr>
              <a:defRPr sz="2201"/>
            </a:lvl1pPr>
            <a:lvl2pPr>
              <a:defRPr sz="2201"/>
            </a:lvl2pPr>
            <a:lvl3pPr>
              <a:defRPr sz="2201"/>
            </a:lvl3pPr>
            <a:lvl4pPr>
              <a:defRPr sz="2201"/>
            </a:lvl4pPr>
            <a:lvl5pPr>
              <a:defRPr sz="220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fld id="{88F6F60A-9732-49A2-AAE9-63E7577B68D7}" type="datetime1">
              <a:rPr lang="en-US" smtClean="0"/>
              <a:t>7/13/2019</a:t>
            </a:fld>
            <a:endParaRPr lang="en-PH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2A525993-95D8-4712-93BA-20FCB46BC22B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67181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85800"/>
          </a:xfrm>
          <a:noFill/>
          <a:ln>
            <a:noFill/>
          </a:ln>
        </p:spPr>
        <p:txBody>
          <a:bodyPr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3103A-A0DC-4A10-AF60-7812710928C2}" type="datetime1">
              <a:rPr lang="en-US" smtClean="0"/>
              <a:t>7/13/2019</a:t>
            </a:fld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525993-95D8-4712-93BA-20FCB46BC22B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530342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10363200" cy="1371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4400" y="2148840"/>
            <a:ext cx="10363200" cy="1280160"/>
          </a:xfrm>
        </p:spPr>
        <p:txBody>
          <a:bodyPr>
            <a:normAutofit/>
          </a:bodyPr>
          <a:lstStyle>
            <a:lvl1pPr algn="l">
              <a:defRPr sz="5333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096005" y="5250561"/>
            <a:ext cx="5181598" cy="310896"/>
          </a:xfrm>
        </p:spPr>
        <p:txBody>
          <a:bodyPr>
            <a:noAutofit/>
          </a:bodyPr>
          <a:lstStyle>
            <a:lvl1pPr marL="0" indent="0" algn="r">
              <a:buNone/>
              <a:defRPr sz="1867" b="1" cap="all"/>
            </a:lvl1pPr>
            <a:lvl2pPr marL="609593" indent="0">
              <a:buNone/>
              <a:defRPr sz="1867"/>
            </a:lvl2pPr>
            <a:lvl3pPr marL="1219185" indent="0">
              <a:buNone/>
              <a:defRPr sz="1867"/>
            </a:lvl3pPr>
            <a:lvl4pPr marL="1828777" indent="0">
              <a:buNone/>
              <a:defRPr sz="1867"/>
            </a:lvl4pPr>
            <a:lvl5pPr marL="2438370" indent="0">
              <a:buNone/>
              <a:defRPr sz="18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096004" y="5574623"/>
            <a:ext cx="5181596" cy="274320"/>
          </a:xfrm>
        </p:spPr>
        <p:txBody>
          <a:bodyPr>
            <a:noAutofit/>
          </a:bodyPr>
          <a:lstStyle>
            <a:lvl1pPr marL="0" indent="0" algn="r">
              <a:buNone/>
              <a:defRPr sz="1600" baseline="0"/>
            </a:lvl1pPr>
            <a:lvl2pPr marL="609593" indent="0">
              <a:buNone/>
              <a:defRPr sz="1867"/>
            </a:lvl2pPr>
            <a:lvl3pPr marL="1219185" indent="0">
              <a:buNone/>
              <a:defRPr sz="1867"/>
            </a:lvl3pPr>
            <a:lvl4pPr marL="1828777" indent="0">
              <a:buNone/>
              <a:defRPr sz="1867"/>
            </a:lvl4pPr>
            <a:lvl5pPr marL="2438370" indent="0">
              <a:buNone/>
              <a:defRPr sz="18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096000" y="5985511"/>
            <a:ext cx="5181600" cy="274320"/>
          </a:xfrm>
        </p:spPr>
        <p:txBody>
          <a:bodyPr/>
          <a:lstStyle>
            <a:lvl1pPr marL="0" indent="0" algn="r">
              <a:buNone/>
              <a:defRPr sz="1600" baseline="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49BE9-4851-4C1A-B758-6F2BC791436E}" type="datetime1">
              <a:rPr lang="en-US" smtClean="0"/>
              <a:t>7/13/2019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7BE7BF-055F-47F7-A50A-D1BA43B9351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64552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548664"/>
            <a:ext cx="12192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US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20"/>
            <a:ext cx="10972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2844800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700" smtClean="0">
                <a:solidFill>
                  <a:srgbClr val="BFBFBF"/>
                </a:solidFill>
                <a:latin typeface="Arial" pitchFamily="34" charset="0"/>
              </a:defRPr>
            </a:lvl1pPr>
          </a:lstStyle>
          <a:p>
            <a:fld id="{5ED319D1-C485-45F1-AB42-A11EBE48E725}" type="datetime1">
              <a:rPr lang="en-US" smtClean="0"/>
              <a:t>7/13/2019</a:t>
            </a:fld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629400"/>
            <a:ext cx="2844800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700" smtClean="0">
                <a:solidFill>
                  <a:srgbClr val="BFBFBF"/>
                </a:solidFill>
                <a:latin typeface="Arial" pitchFamily="34" charset="0"/>
              </a:defRPr>
            </a:lvl1pPr>
          </a:lstStyle>
          <a:p>
            <a:fld id="{2A525993-95D8-4712-93BA-20FCB46BC22B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9967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9" r:id="rId5"/>
  </p:sldLayoutIdLst>
  <p:hf sldNum="0" hdr="0" ftr="0" dt="0"/>
  <p:txStyles>
    <p:titleStyle>
      <a:lvl1pPr algn="l" defTabSz="457206" rtl="0" eaLnBrk="1" fontAlgn="base" hangingPunct="1">
        <a:spcBef>
          <a:spcPct val="0"/>
        </a:spcBef>
        <a:spcAft>
          <a:spcPct val="0"/>
        </a:spcAft>
        <a:defRPr sz="3001" b="1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defTabSz="457206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6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6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6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6" algn="ctr" defTabSz="45720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11" algn="ctr" defTabSz="45720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17" algn="ctr" defTabSz="45720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23" algn="ctr" defTabSz="45720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4" indent="-342904" algn="l" defTabSz="45720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9" indent="-285753" algn="l" defTabSz="45720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1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15" indent="-228604" algn="l" defTabSz="45720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21" indent="-228604" algn="l" defTabSz="45720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1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27" indent="-228604" algn="l" defTabSz="45720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201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32" indent="-228604" algn="l" defTabSz="45720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45720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45720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45720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45720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45720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45720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45720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45720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45720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45720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457206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2667" y="3205486"/>
            <a:ext cx="10322717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Resource Mobilization and Financing for SDGs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hape 128"/>
          <p:cNvSpPr/>
          <p:nvPr/>
        </p:nvSpPr>
        <p:spPr>
          <a:xfrm>
            <a:off x="2242125" y="5459618"/>
            <a:ext cx="7543800" cy="1508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/>
            <a:r>
              <a:rPr lang="en-PH" sz="3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ERNESTO M. </a:t>
            </a:r>
            <a:r>
              <a:rPr lang="en-PH" sz="32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PERNIA, PhD</a:t>
            </a:r>
            <a:endParaRPr lang="en-PH" sz="32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PH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Minister</a:t>
            </a:r>
            <a:r>
              <a:rPr lang="en-PH" sz="2000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PH" sz="20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Socioeconomic Planning </a:t>
            </a:r>
          </a:p>
          <a:p>
            <a:pPr algn="ctr"/>
            <a:r>
              <a:rPr lang="en-PH" sz="20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Philippines</a:t>
            </a:r>
            <a:endParaRPr lang="en-PH" sz="20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1300162">
              <a:defRPr sz="2000" b="1"/>
            </a:pPr>
            <a:endParaRPr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90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 bwMode="auto">
          <a:xfrm>
            <a:off x="8951472" y="2238207"/>
            <a:ext cx="1254312" cy="468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20" tIns="42559" rIns="85120" bIns="4255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998538" indent="-384175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536700" indent="-306388">
              <a:spcBef>
                <a:spcPct val="20000"/>
              </a:spcBef>
              <a:buFont typeface="Arial" charset="0"/>
              <a:buChar char="•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2151063" indent="-306388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765425" indent="-306388">
              <a:spcBef>
                <a:spcPct val="20000"/>
              </a:spcBef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32226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6798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41370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45942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PH" altLang="en-US" sz="369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5.6%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8793936" y="2660859"/>
            <a:ext cx="1519528" cy="291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PH" altLang="en-US" sz="1292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Q1 2019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4055" y="1034139"/>
            <a:ext cx="102368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4400" b="1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Framework</a:t>
            </a:r>
            <a:endParaRPr lang="en-PH" sz="44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6750" y="1520046"/>
            <a:ext cx="112014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2030 </a:t>
            </a:r>
            <a:r>
              <a:rPr lang="en-US" sz="3600" dirty="0" smtClean="0"/>
              <a:t>Agenda for Sustainable </a:t>
            </a:r>
            <a:r>
              <a:rPr lang="en-US" sz="3600" dirty="0" smtClean="0"/>
              <a:t>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Long-term Vision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Medium-term Development Plan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Public Investment Program 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39942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 bwMode="auto">
          <a:xfrm>
            <a:off x="8951472" y="2238207"/>
            <a:ext cx="1254312" cy="468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20" tIns="42559" rIns="85120" bIns="4255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998538" indent="-384175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536700" indent="-306388">
              <a:spcBef>
                <a:spcPct val="20000"/>
              </a:spcBef>
              <a:buFont typeface="Arial" charset="0"/>
              <a:buChar char="•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2151063" indent="-306388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765425" indent="-306388">
              <a:spcBef>
                <a:spcPct val="20000"/>
              </a:spcBef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32226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6798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41370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45942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PH" altLang="en-US" sz="369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5.6%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8793936" y="2660859"/>
            <a:ext cx="1519528" cy="291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PH" altLang="en-US" sz="1292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Q1 2019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6750" y="1034139"/>
            <a:ext cx="99701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PH" sz="44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Financing </a:t>
            </a:r>
            <a:r>
              <a:rPr lang="en-PH" sz="44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n-PH" sz="44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6750" y="1520046"/>
            <a:ext cx="11201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Planning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Programming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 smtClean="0"/>
              <a:t>Budgeting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US" sz="3600" dirty="0" smtClean="0"/>
              <a:t>SDGs as priority criterion</a:t>
            </a:r>
            <a:endParaRPr lang="en-US" sz="3600" dirty="0" smtClean="0"/>
          </a:p>
          <a:p>
            <a:pPr lvl="1"/>
            <a:endParaRPr lang="en-US" sz="3600" dirty="0" smtClean="0"/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118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 bwMode="auto">
          <a:xfrm>
            <a:off x="8951472" y="2238207"/>
            <a:ext cx="1254312" cy="468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20" tIns="42559" rIns="85120" bIns="4255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998538" indent="-384175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536700" indent="-306388">
              <a:spcBef>
                <a:spcPct val="20000"/>
              </a:spcBef>
              <a:buFont typeface="Arial" charset="0"/>
              <a:buChar char="•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2151063" indent="-306388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765425" indent="-306388">
              <a:spcBef>
                <a:spcPct val="20000"/>
              </a:spcBef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32226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6798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41370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45942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PH" altLang="en-US" sz="369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5.6%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8793936" y="2660859"/>
            <a:ext cx="1519528" cy="291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PH" altLang="en-US" sz="1292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Q1 2019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6750" y="905315"/>
            <a:ext cx="103701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44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 of Financing</a:t>
            </a:r>
            <a:endParaRPr lang="en-PH" sz="44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6750" y="1887261"/>
            <a:ext cx="109537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National and Local Government Budgets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Official Development </a:t>
            </a:r>
            <a:r>
              <a:rPr lang="en-US" sz="3600" dirty="0" smtClean="0"/>
              <a:t>A</a:t>
            </a:r>
            <a:r>
              <a:rPr lang="en-US" sz="3600" dirty="0" smtClean="0"/>
              <a:t>ssistance: </a:t>
            </a:r>
            <a:r>
              <a:rPr lang="en-US" sz="3600" dirty="0"/>
              <a:t>L</a:t>
            </a:r>
            <a:r>
              <a:rPr lang="en-US" sz="3600" dirty="0" smtClean="0"/>
              <a:t>oans and Grants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Private Sector Participation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Overseas Filipinos</a:t>
            </a:r>
          </a:p>
        </p:txBody>
      </p:sp>
    </p:spTree>
    <p:extLst>
      <p:ext uri="{BB962C8B-B14F-4D97-AF65-F5344CB8AC3E}">
        <p14:creationId xmlns:p14="http://schemas.microsoft.com/office/powerpoint/2010/main" val="366076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 bwMode="auto">
          <a:xfrm>
            <a:off x="8951472" y="2238207"/>
            <a:ext cx="1254312" cy="468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5120" tIns="42559" rIns="85120" bIns="4255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998538" indent="-384175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536700" indent="-306388">
              <a:spcBef>
                <a:spcPct val="20000"/>
              </a:spcBef>
              <a:buFont typeface="Arial" charset="0"/>
              <a:buChar char="•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2151063" indent="-306388">
              <a:spcBef>
                <a:spcPct val="20000"/>
              </a:spcBef>
              <a:buFont typeface="Arial" charset="0"/>
              <a:buChar char="–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765425" indent="-306388">
              <a:spcBef>
                <a:spcPct val="20000"/>
              </a:spcBef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32226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36798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41370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4594225" indent="-306388" defTabSz="6143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3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PH" altLang="en-US" sz="369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5.6%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8793936" y="2660859"/>
            <a:ext cx="1519528" cy="291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PH" altLang="en-US" sz="1292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Q1 2019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6750" y="905315"/>
            <a:ext cx="103701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4400" b="1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Cross-Sectoral Coordination</a:t>
            </a:r>
            <a:endParaRPr lang="en-PH" sz="4400" b="1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6750" y="1945626"/>
            <a:ext cx="1095375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SDGs as overarching set of concerns and objectives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Need for </a:t>
            </a:r>
            <a:r>
              <a:rPr lang="en-US" sz="3600" i="1" dirty="0" smtClean="0"/>
              <a:t>primus inter pares</a:t>
            </a:r>
            <a:r>
              <a:rPr lang="en-US" sz="3600" dirty="0" smtClean="0"/>
              <a:t> coordinative ministry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Oversight ministries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 smtClean="0"/>
              <a:t>Need to overgrow the silo mentality </a:t>
            </a:r>
            <a:endParaRPr lang="en-US" sz="3600" dirty="0" smtClean="0"/>
          </a:p>
          <a:p>
            <a:endParaRPr lang="en-US" sz="3600" dirty="0"/>
          </a:p>
          <a:p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0653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 - PH Regulation_Jeri_Mitch">
  <a:themeElements>
    <a:clrScheme name="Custom 1">
      <a:dk1>
        <a:sysClr val="windowText" lastClr="000000"/>
      </a:dk1>
      <a:lt1>
        <a:sysClr val="window" lastClr="FFFFFF"/>
      </a:lt1>
      <a:dk2>
        <a:srgbClr val="03329B"/>
      </a:dk2>
      <a:lt2>
        <a:srgbClr val="DEDEDE"/>
      </a:lt2>
      <a:accent1>
        <a:srgbClr val="19366D"/>
      </a:accent1>
      <a:accent2>
        <a:srgbClr val="011F5C"/>
      </a:accent2>
      <a:accent3>
        <a:srgbClr val="2961CB"/>
      </a:accent3>
      <a:accent4>
        <a:srgbClr val="4E7BCB"/>
      </a:accent4>
      <a:accent5>
        <a:srgbClr val="FEC21F"/>
      </a:accent5>
      <a:accent6>
        <a:srgbClr val="FB4A14"/>
      </a:accent6>
      <a:hlink>
        <a:srgbClr val="B19225"/>
      </a:hlink>
      <a:folHlink>
        <a:srgbClr val="B0522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GG Toolkit Workshop - COAbadSantos</Template>
  <TotalTime>30205</TotalTime>
  <Words>102</Words>
  <Application>Microsoft Office PowerPoint</Application>
  <PresentationFormat>Widescreen</PresentationFormat>
  <Paragraphs>47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Courier New</vt:lpstr>
      <vt:lpstr>ＭＳ Ｐゴシック</vt:lpstr>
      <vt:lpstr>PPT - PH Regulation_Jeri_Mitch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Jeremiah F. De Guzman</dc:creator>
  <cp:lastModifiedBy>Ma. Isabel Aleandra L. Pablo</cp:lastModifiedBy>
  <cp:revision>1153</cp:revision>
  <cp:lastPrinted>2019-06-26T09:28:03Z</cp:lastPrinted>
  <dcterms:created xsi:type="dcterms:W3CDTF">2015-12-09T09:51:32Z</dcterms:created>
  <dcterms:modified xsi:type="dcterms:W3CDTF">2019-07-13T17:14:49Z</dcterms:modified>
</cp:coreProperties>
</file>