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3" r:id="rId2"/>
  </p:sldMasterIdLst>
  <p:notesMasterIdLst>
    <p:notesMasterId r:id="rId16"/>
  </p:notesMasterIdLst>
  <p:sldIdLst>
    <p:sldId id="465" r:id="rId3"/>
    <p:sldId id="2860" r:id="rId4"/>
    <p:sldId id="2897" r:id="rId5"/>
    <p:sldId id="2896" r:id="rId6"/>
    <p:sldId id="2898" r:id="rId7"/>
    <p:sldId id="2899" r:id="rId8"/>
    <p:sldId id="2892" r:id="rId9"/>
    <p:sldId id="2900" r:id="rId10"/>
    <p:sldId id="462" r:id="rId11"/>
    <p:sldId id="2887" r:id="rId12"/>
    <p:sldId id="326" r:id="rId13"/>
    <p:sldId id="264" r:id="rId14"/>
    <p:sldId id="2895" r:id="rId15"/>
  </p:sldIdLst>
  <p:sldSz cx="9144000" cy="6858000" type="screen4x3"/>
  <p:notesSz cx="7315200" cy="96012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Inga Petersen" initials="IP" lastIdx="6" clrIdx="0">
    <p:extLst>
      <p:ext uri="{19B8F6BF-5375-455C-9EA6-DF929625EA0E}">
        <p15:presenceInfo xmlns:p15="http://schemas.microsoft.com/office/powerpoint/2012/main" userId="Inga Petersen" providerId="None"/>
      </p:ext>
    </p:extLst>
  </p:cmAuthor>
  <p:cmAuthor id="2" name="Jillian Campbell" initials="JC" lastIdx="1" clrIdx="1">
    <p:extLst>
      <p:ext uri="{19B8F6BF-5375-455C-9EA6-DF929625EA0E}">
        <p15:presenceInfo xmlns:p15="http://schemas.microsoft.com/office/powerpoint/2012/main" userId="S::campbell7@un.org::3a9f94b7-d4a3-460f-b437-2d7c8a57bdc0"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008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34416" autoAdjust="0"/>
    <p:restoredTop sz="72806" autoAdjust="0"/>
  </p:normalViewPr>
  <p:slideViewPr>
    <p:cSldViewPr snapToGrid="0">
      <p:cViewPr varScale="1">
        <p:scale>
          <a:sx n="30" d="100"/>
          <a:sy n="30" d="100"/>
        </p:scale>
        <p:origin x="896" y="20"/>
      </p:cViewPr>
      <p:guideLst>
        <p:guide orient="horz" pos="2160"/>
        <p:guide pos="2880"/>
      </p:guideLst>
    </p:cSldViewPr>
  </p:slideViewPr>
  <p:notesTextViewPr>
    <p:cViewPr>
      <p:scale>
        <a:sx n="3" d="2"/>
        <a:sy n="3" d="2"/>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presProps" Target="presProps.xml"/><Relationship Id="rId3" Type="http://schemas.openxmlformats.org/officeDocument/2006/relationships/slide" Target="slides/slide1.xml"/><Relationship Id="rId21"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commentAuthors" Target="commentAuthors.xml"/><Relationship Id="rId2" Type="http://schemas.openxmlformats.org/officeDocument/2006/relationships/slideMaster" Target="slideMasters/slideMaster2.xml"/><Relationship Id="rId16" Type="http://schemas.openxmlformats.org/officeDocument/2006/relationships/notesMaster" Target="notesMasters/notesMaster1.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slide" Target="slides/slide13.xml"/><Relationship Id="rId10" Type="http://schemas.openxmlformats.org/officeDocument/2006/relationships/slide" Target="slides/slide8.xml"/><Relationship Id="rId19"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69920" cy="48172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4143588" y="0"/>
            <a:ext cx="3169920" cy="481728"/>
          </a:xfrm>
          <a:prstGeom prst="rect">
            <a:avLst/>
          </a:prstGeom>
        </p:spPr>
        <p:txBody>
          <a:bodyPr vert="horz" lIns="91440" tIns="45720" rIns="91440" bIns="45720" rtlCol="0"/>
          <a:lstStyle>
            <a:lvl1pPr algn="r">
              <a:defRPr sz="1200"/>
            </a:lvl1pPr>
          </a:lstStyle>
          <a:p>
            <a:fld id="{A3012FEE-82AE-43F5-9784-21E843B26777}" type="datetimeFigureOut">
              <a:rPr lang="en-US" smtClean="0"/>
              <a:t>21/08/2019</a:t>
            </a:fld>
            <a:endParaRPr lang="en-US"/>
          </a:p>
        </p:txBody>
      </p:sp>
      <p:sp>
        <p:nvSpPr>
          <p:cNvPr id="4" name="Slide Image Placeholder 3"/>
          <p:cNvSpPr>
            <a:spLocks noGrp="1" noRot="1" noChangeAspect="1"/>
          </p:cNvSpPr>
          <p:nvPr>
            <p:ph type="sldImg" idx="2"/>
          </p:nvPr>
        </p:nvSpPr>
        <p:spPr>
          <a:xfrm>
            <a:off x="1497013" y="1200150"/>
            <a:ext cx="4321175" cy="3240088"/>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731521" y="4620577"/>
            <a:ext cx="5852160" cy="3780473"/>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9119475"/>
            <a:ext cx="3169920" cy="48172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4143588" y="9119475"/>
            <a:ext cx="3169920" cy="481727"/>
          </a:xfrm>
          <a:prstGeom prst="rect">
            <a:avLst/>
          </a:prstGeom>
        </p:spPr>
        <p:txBody>
          <a:bodyPr vert="horz" lIns="91440" tIns="45720" rIns="91440" bIns="45720" rtlCol="0" anchor="b"/>
          <a:lstStyle>
            <a:lvl1pPr algn="r">
              <a:defRPr sz="1200"/>
            </a:lvl1pPr>
          </a:lstStyle>
          <a:p>
            <a:fld id="{E295C909-D747-4B48-8215-A8A42A988F56}" type="slidenum">
              <a:rPr lang="en-US" smtClean="0"/>
              <a:t>‹#›</a:t>
            </a:fld>
            <a:endParaRPr lang="en-US"/>
          </a:p>
        </p:txBody>
      </p:sp>
    </p:spTree>
    <p:extLst>
      <p:ext uri="{BB962C8B-B14F-4D97-AF65-F5344CB8AC3E}">
        <p14:creationId xmlns:p14="http://schemas.microsoft.com/office/powerpoint/2010/main" val="308504243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295C909-D747-4B48-8215-A8A42A988F56}" type="slidenum">
              <a:rPr lang="en-US" smtClean="0"/>
              <a:t>1</a:t>
            </a:fld>
            <a:endParaRPr lang="en-US"/>
          </a:p>
        </p:txBody>
      </p:sp>
    </p:spTree>
    <p:extLst>
      <p:ext uri="{BB962C8B-B14F-4D97-AF65-F5344CB8AC3E}">
        <p14:creationId xmlns:p14="http://schemas.microsoft.com/office/powerpoint/2010/main" val="263415085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For example, we know that between 1970 and 2010, the planet has lost 52 percent of its biodiversity. According the IPBES report last month more than 1 million species are at risk of extinction in the next few years. During that same time, protected areas went from almost nothing to currently around 15% of all terrestrial land is protected (SDG 15.1.2), and many countries have developed biodiversity action plans and become signatories to the CBD (SDG 15.9.1) and investment in biodiversity and conservation is on the rise (SDG 15.a.1). Yet, while countries may be on track to reach these SDG indicators related to the biodiversity, the planet is still at risk. </a:t>
            </a:r>
            <a:endParaRPr lang="en-US" sz="1000" dirty="0"/>
          </a:p>
        </p:txBody>
      </p:sp>
      <p:sp>
        <p:nvSpPr>
          <p:cNvPr id="4" name="Slide Number Placeholder 3"/>
          <p:cNvSpPr>
            <a:spLocks noGrp="1"/>
          </p:cNvSpPr>
          <p:nvPr>
            <p:ph type="sldNum" sz="quarter" idx="10"/>
          </p:nvPr>
        </p:nvSpPr>
        <p:spPr/>
        <p:txBody>
          <a:bodyPr/>
          <a:lstStyle/>
          <a:p>
            <a:fld id="{E295C909-D747-4B48-8215-A8A42A988F56}" type="slidenum">
              <a:rPr lang="en-US" smtClean="0"/>
              <a:t>10</a:t>
            </a:fld>
            <a:endParaRPr lang="en-US"/>
          </a:p>
        </p:txBody>
      </p:sp>
    </p:spTree>
    <p:extLst>
      <p:ext uri="{BB962C8B-B14F-4D97-AF65-F5344CB8AC3E}">
        <p14:creationId xmlns:p14="http://schemas.microsoft.com/office/powerpoint/2010/main" val="88552936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
        <p:cNvGrpSpPr/>
        <p:nvPr/>
      </p:nvGrpSpPr>
      <p:grpSpPr>
        <a:xfrm>
          <a:off x="0" y="0"/>
          <a:ext cx="0" cy="0"/>
          <a:chOff x="0" y="0"/>
          <a:chExt cx="0" cy="0"/>
        </a:xfrm>
      </p:grpSpPr>
      <p:sp>
        <p:nvSpPr>
          <p:cNvPr id="51" name="Google Shape;51;g3a3e66ce70_0_0: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2" name="Google Shape;52;g3a3e66ce70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KE" sz="1200" kern="1200" dirty="0">
                <a:solidFill>
                  <a:schemeClr val="tx1"/>
                </a:solidFill>
                <a:effectLst/>
                <a:latin typeface="+mn-lt"/>
                <a:ea typeface="+mn-ea"/>
                <a:cs typeface="+mn-cs"/>
              </a:rPr>
              <a:t>We should not give up hope</a:t>
            </a:r>
            <a:r>
              <a:rPr lang="en-US" sz="1200" kern="1200" dirty="0">
                <a:solidFill>
                  <a:schemeClr val="tx1"/>
                </a:solidFill>
                <a:effectLst/>
                <a:latin typeface="+mn-lt"/>
                <a:ea typeface="+mn-ea"/>
                <a:cs typeface="+mn-cs"/>
              </a:rPr>
              <a:t>, but we </a:t>
            </a:r>
            <a:r>
              <a:rPr lang="en-KE" sz="1200" kern="1200" dirty="0">
                <a:solidFill>
                  <a:schemeClr val="tx1"/>
                </a:solidFill>
                <a:effectLst/>
                <a:latin typeface="+mn-lt"/>
                <a:ea typeface="+mn-ea"/>
                <a:cs typeface="+mn-cs"/>
              </a:rPr>
              <a:t>need </a:t>
            </a:r>
            <a:r>
              <a:rPr lang="en-US" sz="1200" kern="1200" dirty="0">
                <a:solidFill>
                  <a:schemeClr val="tx1"/>
                </a:solidFill>
                <a:effectLst/>
                <a:latin typeface="+mn-lt"/>
                <a:ea typeface="+mn-ea"/>
                <a:cs typeface="+mn-cs"/>
              </a:rPr>
              <a:t>to feed </a:t>
            </a:r>
            <a:r>
              <a:rPr lang="en-KE" sz="1200" kern="1200" dirty="0">
                <a:solidFill>
                  <a:schemeClr val="tx1"/>
                </a:solidFill>
                <a:effectLst/>
                <a:latin typeface="+mn-lt"/>
                <a:ea typeface="+mn-ea"/>
                <a:cs typeface="+mn-cs"/>
              </a:rPr>
              <a:t>faster and better data </a:t>
            </a:r>
            <a:r>
              <a:rPr lang="en-US" sz="1200" kern="1200" dirty="0">
                <a:solidFill>
                  <a:schemeClr val="tx1"/>
                </a:solidFill>
                <a:effectLst/>
                <a:latin typeface="+mn-lt"/>
                <a:ea typeface="+mn-ea"/>
                <a:cs typeface="+mn-cs"/>
              </a:rPr>
              <a:t>and </a:t>
            </a:r>
            <a:r>
              <a:rPr lang="en-KE" sz="1200" kern="1200" dirty="0">
                <a:solidFill>
                  <a:schemeClr val="tx1"/>
                </a:solidFill>
                <a:effectLst/>
                <a:latin typeface="+mn-lt"/>
                <a:ea typeface="+mn-ea"/>
                <a:cs typeface="+mn-cs"/>
              </a:rPr>
              <a:t>integrated analysis into multi-sectoral policy</a:t>
            </a:r>
            <a:r>
              <a:rPr lang="en-US" sz="1200" kern="1200" dirty="0">
                <a:solidFill>
                  <a:schemeClr val="tx1"/>
                </a:solidFill>
                <a:effectLst/>
                <a:latin typeface="+mn-lt"/>
                <a:ea typeface="+mn-ea"/>
                <a:cs typeface="+mn-cs"/>
              </a:rPr>
              <a:t>,</a:t>
            </a:r>
            <a:r>
              <a:rPr lang="en-KE" sz="1200" kern="1200" dirty="0">
                <a:solidFill>
                  <a:schemeClr val="tx1"/>
                </a:solidFill>
                <a:effectLst/>
                <a:latin typeface="+mn-lt"/>
                <a:ea typeface="+mn-ea"/>
                <a:cs typeface="+mn-cs"/>
              </a:rPr>
              <a:t> and we need citizens, companies, governments and all stakeholders to work together. </a:t>
            </a:r>
          </a:p>
          <a:p>
            <a:endParaRPr lang="en-KE" sz="1400" kern="1200" dirty="0">
              <a:solidFill>
                <a:schemeClr val="tx1"/>
              </a:solidFill>
              <a:effectLst/>
              <a:latin typeface="+mn-lt"/>
              <a:ea typeface="+mn-ea"/>
              <a:cs typeface="+mn-cs"/>
            </a:endParaRPr>
          </a:p>
        </p:txBody>
      </p:sp>
    </p:spTree>
    <p:extLst>
      <p:ext uri="{BB962C8B-B14F-4D97-AF65-F5344CB8AC3E}">
        <p14:creationId xmlns:p14="http://schemas.microsoft.com/office/powerpoint/2010/main" val="340039423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KE" dirty="0"/>
          </a:p>
        </p:txBody>
      </p:sp>
      <p:sp>
        <p:nvSpPr>
          <p:cNvPr id="4" name="Slide Number Placeholder 3"/>
          <p:cNvSpPr>
            <a:spLocks noGrp="1"/>
          </p:cNvSpPr>
          <p:nvPr>
            <p:ph type="sldNum" sz="quarter" idx="5"/>
          </p:nvPr>
        </p:nvSpPr>
        <p:spPr/>
        <p:txBody>
          <a:bodyPr/>
          <a:lstStyle/>
          <a:p>
            <a:fld id="{2B64FADF-0973-41E9-A11C-79F5C928C61D}" type="slidenum">
              <a:rPr lang="en-KE" smtClean="0"/>
              <a:t>12</a:t>
            </a:fld>
            <a:endParaRPr lang="en-KE"/>
          </a:p>
        </p:txBody>
      </p:sp>
    </p:spTree>
    <p:extLst>
      <p:ext uri="{BB962C8B-B14F-4D97-AF65-F5344CB8AC3E}">
        <p14:creationId xmlns:p14="http://schemas.microsoft.com/office/powerpoint/2010/main" val="408404763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295C909-D747-4B48-8215-A8A42A988F56}" type="slidenum">
              <a:rPr lang="en-US" smtClean="0"/>
              <a:t>13</a:t>
            </a:fld>
            <a:endParaRPr lang="en-US"/>
          </a:p>
        </p:txBody>
      </p:sp>
    </p:spTree>
    <p:extLst>
      <p:ext uri="{BB962C8B-B14F-4D97-AF65-F5344CB8AC3E}">
        <p14:creationId xmlns:p14="http://schemas.microsoft.com/office/powerpoint/2010/main" val="52879064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3"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400">
                <a:solidFill>
                  <a:schemeClr val="tx1"/>
                </a:solidFill>
                <a:latin typeface="Arial" charset="0"/>
                <a:ea typeface="ＭＳ Ｐゴシック" charset="-128"/>
              </a:defRPr>
            </a:lvl1pPr>
            <a:lvl2pPr marL="742950" indent="-285750" eaLnBrk="0" hangingPunct="0">
              <a:defRPr sz="1400">
                <a:solidFill>
                  <a:schemeClr val="tx1"/>
                </a:solidFill>
                <a:latin typeface="Arial" charset="0"/>
                <a:ea typeface="ＭＳ Ｐゴシック" charset="-128"/>
              </a:defRPr>
            </a:lvl2pPr>
            <a:lvl3pPr marL="1143000" indent="-228600" eaLnBrk="0" hangingPunct="0">
              <a:defRPr sz="1400">
                <a:solidFill>
                  <a:schemeClr val="tx1"/>
                </a:solidFill>
                <a:latin typeface="Arial" charset="0"/>
                <a:ea typeface="ＭＳ Ｐゴシック" charset="-128"/>
              </a:defRPr>
            </a:lvl3pPr>
            <a:lvl4pPr marL="1600200" indent="-228600" eaLnBrk="0" hangingPunct="0">
              <a:defRPr sz="1400">
                <a:solidFill>
                  <a:schemeClr val="tx1"/>
                </a:solidFill>
                <a:latin typeface="Arial" charset="0"/>
                <a:ea typeface="ＭＳ Ｐゴシック" charset="-128"/>
              </a:defRPr>
            </a:lvl4pPr>
            <a:lvl5pPr marL="2057400" indent="-228600" eaLnBrk="0" hangingPunct="0">
              <a:defRPr sz="1400">
                <a:solidFill>
                  <a:schemeClr val="tx1"/>
                </a:solidFill>
                <a:latin typeface="Arial" charset="0"/>
                <a:ea typeface="ＭＳ Ｐゴシック" charset="-128"/>
              </a:defRPr>
            </a:lvl5pPr>
            <a:lvl6pPr marL="2514600" indent="-228600" eaLnBrk="0" fontAlgn="base" hangingPunct="0">
              <a:spcBef>
                <a:spcPct val="0"/>
              </a:spcBef>
              <a:spcAft>
                <a:spcPct val="0"/>
              </a:spcAft>
              <a:defRPr sz="1400">
                <a:solidFill>
                  <a:schemeClr val="tx1"/>
                </a:solidFill>
                <a:latin typeface="Arial" charset="0"/>
                <a:ea typeface="ＭＳ Ｐゴシック" charset="-128"/>
              </a:defRPr>
            </a:lvl6pPr>
            <a:lvl7pPr marL="2971800" indent="-228600" eaLnBrk="0" fontAlgn="base" hangingPunct="0">
              <a:spcBef>
                <a:spcPct val="0"/>
              </a:spcBef>
              <a:spcAft>
                <a:spcPct val="0"/>
              </a:spcAft>
              <a:defRPr sz="1400">
                <a:solidFill>
                  <a:schemeClr val="tx1"/>
                </a:solidFill>
                <a:latin typeface="Arial" charset="0"/>
                <a:ea typeface="ＭＳ Ｐゴシック" charset="-128"/>
              </a:defRPr>
            </a:lvl7pPr>
            <a:lvl8pPr marL="3429000" indent="-228600" eaLnBrk="0" fontAlgn="base" hangingPunct="0">
              <a:spcBef>
                <a:spcPct val="0"/>
              </a:spcBef>
              <a:spcAft>
                <a:spcPct val="0"/>
              </a:spcAft>
              <a:defRPr sz="1400">
                <a:solidFill>
                  <a:schemeClr val="tx1"/>
                </a:solidFill>
                <a:latin typeface="Arial" charset="0"/>
                <a:ea typeface="ＭＳ Ｐゴシック" charset="-128"/>
              </a:defRPr>
            </a:lvl8pPr>
            <a:lvl9pPr marL="3886200" indent="-228600" eaLnBrk="0" fontAlgn="base" hangingPunct="0">
              <a:spcBef>
                <a:spcPct val="0"/>
              </a:spcBef>
              <a:spcAft>
                <a:spcPct val="0"/>
              </a:spcAft>
              <a:defRPr sz="1400">
                <a:solidFill>
                  <a:schemeClr val="tx1"/>
                </a:solidFill>
                <a:latin typeface="Arial" charset="0"/>
                <a:ea typeface="ＭＳ Ｐゴシック" charset="-128"/>
              </a:defRPr>
            </a:lvl9pPr>
          </a:lstStyle>
          <a:p>
            <a:pPr eaLnBrk="1" hangingPunct="1"/>
            <a:fld id="{99D0D368-C785-EC49-A925-26990E88DD7F}" type="slidenum">
              <a:rPr lang="pt-BR" altLang="en-US" sz="1200"/>
              <a:pPr eaLnBrk="1" hangingPunct="1"/>
              <a:t>2</a:t>
            </a:fld>
            <a:endParaRPr lang="pt-BR" altLang="en-US" sz="1200"/>
          </a:p>
        </p:txBody>
      </p:sp>
      <p:sp>
        <p:nvSpPr>
          <p:cNvPr id="49154" name="Rectangle 2"/>
          <p:cNvSpPr>
            <a:spLocks noGrp="1" noRot="1" noChangeAspect="1" noChangeArrowheads="1" noTextEdit="1"/>
          </p:cNvSpPr>
          <p:nvPr>
            <p:ph type="sldImg"/>
          </p:nvPr>
        </p:nvSpPr>
        <p:spPr>
          <a:xfrm>
            <a:off x="917575" y="744538"/>
            <a:ext cx="4962525" cy="3722687"/>
          </a:xfrm>
          <a:ln/>
        </p:spPr>
      </p:sp>
      <p:sp>
        <p:nvSpPr>
          <p:cNvPr id="49155"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a:lstStyle/>
          <a:p>
            <a:r>
              <a:rPr lang="en-US" sz="1200" kern="1200" dirty="0">
                <a:solidFill>
                  <a:schemeClr val="tx1"/>
                </a:solidFill>
                <a:effectLst/>
                <a:latin typeface="+mn-lt"/>
                <a:ea typeface="+mn-ea"/>
                <a:cs typeface="+mn-cs"/>
              </a:rPr>
              <a:t>We know we have a monumental challenge before us – of an existential nature – just in the environmental dimension of the SDGs.  We need (1) to fill data gaps for the SDG indicators, using new forms of data; (2) methodologies to enhance our understanding of the interlinkages between efforts to meet the different SDGs; (3) mechanisms to bring together the science and policy making communities to monitor progress on each indicator and to make course corrections; (4) capacity across the world to do all of this.</a:t>
            </a:r>
            <a:endParaRPr lang="en-KE" sz="12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A significant common endeavor has been to measure our progress using agreed indicators, commonly defined, and populated using agreed metadata. Even before the SDGs, there was work on measuring the environment: with the post-Brundtland development of the Framework for the Development of Environment Statistics and then with the post-Earth Summit development of the System of Environmental Economic Accounts (for capturing interlinkages between the environment and the economy). However, work on measuring the environment is still rather new; </a:t>
            </a:r>
            <a:r>
              <a:rPr lang="en-KE" sz="1200" kern="1200" dirty="0">
                <a:solidFill>
                  <a:schemeClr val="tx1"/>
                </a:solidFill>
                <a:effectLst/>
                <a:latin typeface="+mn-lt"/>
                <a:ea typeface="+mn-ea"/>
                <a:cs typeface="+mn-cs"/>
              </a:rPr>
              <a:t>there are still methodological gaps in measuring aspects of the environment</a:t>
            </a:r>
            <a:r>
              <a:rPr lang="en-US" sz="1200" kern="1200" dirty="0">
                <a:solidFill>
                  <a:schemeClr val="tx1"/>
                </a:solidFill>
                <a:effectLst/>
                <a:latin typeface="+mn-lt"/>
                <a:ea typeface="+mn-ea"/>
                <a:cs typeface="+mn-cs"/>
              </a:rPr>
              <a:t>;</a:t>
            </a:r>
            <a:r>
              <a:rPr lang="en-KE" sz="1200" kern="1200" dirty="0">
                <a:solidFill>
                  <a:schemeClr val="tx1"/>
                </a:solidFill>
                <a:effectLst/>
                <a:latin typeface="+mn-lt"/>
                <a:ea typeface="+mn-ea"/>
                <a:cs typeface="+mn-cs"/>
              </a:rPr>
              <a:t> there is very limited information which </a:t>
            </a:r>
            <a:r>
              <a:rPr lang="en-US" sz="1200" kern="1200" dirty="0">
                <a:solidFill>
                  <a:schemeClr val="tx1"/>
                </a:solidFill>
                <a:effectLst/>
                <a:latin typeface="+mn-lt"/>
                <a:ea typeface="+mn-ea"/>
                <a:cs typeface="+mn-cs"/>
              </a:rPr>
              <a:t>on the interlinkages</a:t>
            </a:r>
            <a:r>
              <a:rPr lang="en-KE" sz="1200" kern="1200" dirty="0">
                <a:solidFill>
                  <a:schemeClr val="tx1"/>
                </a:solidFill>
                <a:effectLst/>
                <a:latin typeface="+mn-lt"/>
                <a:ea typeface="+mn-ea"/>
                <a:cs typeface="+mn-cs"/>
              </a:rPr>
              <a:t>, and there are capacity gaps in countries attempting to build their environmental information systems</a:t>
            </a:r>
            <a:r>
              <a:rPr lang="en-US" sz="1200" kern="1200" dirty="0">
                <a:solidFill>
                  <a:schemeClr val="tx1"/>
                </a:solidFill>
                <a:effectLst/>
                <a:latin typeface="+mn-lt"/>
                <a:ea typeface="+mn-ea"/>
                <a:cs typeface="+mn-cs"/>
              </a:rPr>
              <a:t> to measure the environmental dimension of development. </a:t>
            </a:r>
            <a:endParaRPr lang="en-KE" sz="1200" kern="1200" dirty="0">
              <a:solidFill>
                <a:schemeClr val="tx1"/>
              </a:solidFill>
              <a:effectLst/>
              <a:latin typeface="+mn-lt"/>
              <a:ea typeface="+mn-ea"/>
              <a:cs typeface="+mn-cs"/>
            </a:endParaRPr>
          </a:p>
          <a:p>
            <a:endParaRPr lang="en-KE" sz="1200" kern="1200" dirty="0">
              <a:solidFill>
                <a:schemeClr val="tx1"/>
              </a:solidFill>
              <a:effectLst/>
              <a:latin typeface="+mn-lt"/>
              <a:ea typeface="+mn-ea"/>
              <a:cs typeface="+mn-cs"/>
            </a:endParaRPr>
          </a:p>
          <a:p>
            <a:pPr eaLnBrk="1" hangingPunct="1"/>
            <a:endParaRPr lang="en-US" altLang="en-US" sz="1400" dirty="0">
              <a:latin typeface="+mn-lt"/>
              <a:ea typeface="ＭＳ Ｐゴシック" charset="-128"/>
            </a:endParaRPr>
          </a:p>
        </p:txBody>
      </p:sp>
    </p:spTree>
    <p:extLst>
      <p:ext uri="{BB962C8B-B14F-4D97-AF65-F5344CB8AC3E}">
        <p14:creationId xmlns:p14="http://schemas.microsoft.com/office/powerpoint/2010/main" val="310844987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The beautiful thing about the SDGs is that they seem to be pulling us all together in a way I have not seen in my 20 years working for the UN system.  However, the system needs the tools to make solid, science-based decisions on how to move forward and on how to correct initiatives mid-course because we are running out of time.</a:t>
            </a:r>
            <a:endParaRPr lang="en-KE"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A major shift in terms of the MDGs and the SDGs is the recognition that the environment must be part of the global framework for sustainable development. We spoke yesterday about the deeply interlinked nature of the SDGs. </a:t>
            </a:r>
            <a:endParaRPr lang="en-KE" sz="12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400" dirty="0"/>
          </a:p>
        </p:txBody>
      </p:sp>
      <p:sp>
        <p:nvSpPr>
          <p:cNvPr id="4" name="Slide Number Placeholder 3"/>
          <p:cNvSpPr>
            <a:spLocks noGrp="1"/>
          </p:cNvSpPr>
          <p:nvPr>
            <p:ph type="sldNum" sz="quarter" idx="10"/>
          </p:nvPr>
        </p:nvSpPr>
        <p:spPr/>
        <p:txBody>
          <a:bodyPr/>
          <a:lstStyle/>
          <a:p>
            <a:fld id="{E295C909-D747-4B48-8215-A8A42A988F56}" type="slidenum">
              <a:rPr lang="en-US" smtClean="0"/>
              <a:t>3</a:t>
            </a:fld>
            <a:endParaRPr lang="en-US"/>
          </a:p>
        </p:txBody>
      </p:sp>
    </p:spTree>
    <p:extLst>
      <p:ext uri="{BB962C8B-B14F-4D97-AF65-F5344CB8AC3E}">
        <p14:creationId xmlns:p14="http://schemas.microsoft.com/office/powerpoint/2010/main" val="242096582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UN Environment is tracking how we are doing in terms of monitoring the environmental dimension of the SDGs, and in translating data into knowledge into action. Here are two of our premier publications. Chapters 3 and 25 of the Global Environment Outlook are focused on current state of data and future data needs, respectively. Measuring Progress takes the currently available data and identifies trends toward or away from the Goals, as well as data gaps.</a:t>
            </a:r>
            <a:endParaRPr lang="en-KE" sz="12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fld id="{E295C909-D747-4B48-8215-A8A42A988F56}" type="slidenum">
              <a:rPr lang="en-US" smtClean="0"/>
              <a:t>4</a:t>
            </a:fld>
            <a:endParaRPr lang="en-US"/>
          </a:p>
        </p:txBody>
      </p:sp>
    </p:spTree>
    <p:extLst>
      <p:ext uri="{BB962C8B-B14F-4D97-AF65-F5344CB8AC3E}">
        <p14:creationId xmlns:p14="http://schemas.microsoft.com/office/powerpoint/2010/main" val="418183367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Out of the total of 169 targets and 244 indicators in the SDG framework, UN Environment has identified at least 93 environment-related indicators. The GEO noted that there is a wealth of techniques for measuring the environment: from remote sensing to in situ measurement, to citizen science, to surveys, to new forms of big data. These techniques must allow countries to create common statistics and indictors that capture their developmental situation</a:t>
            </a:r>
            <a:r>
              <a:rPr lang="en-KE" sz="1200" kern="1200" dirty="0">
                <a:solidFill>
                  <a:schemeClr val="tx1"/>
                </a:solidFill>
                <a:effectLst/>
                <a:latin typeface="+mn-lt"/>
                <a:ea typeface="+mn-ea"/>
                <a:cs typeface="+mn-cs"/>
              </a:rPr>
              <a:t>, including time series </a:t>
            </a:r>
            <a:r>
              <a:rPr lang="en-US" sz="1200" kern="1200" dirty="0">
                <a:solidFill>
                  <a:schemeClr val="tx1"/>
                </a:solidFill>
                <a:effectLst/>
                <a:latin typeface="+mn-lt"/>
                <a:ea typeface="+mn-ea"/>
                <a:cs typeface="+mn-cs"/>
              </a:rPr>
              <a:t>statistics </a:t>
            </a:r>
            <a:r>
              <a:rPr lang="en-KE" sz="1200" kern="1200" dirty="0">
                <a:solidFill>
                  <a:schemeClr val="tx1"/>
                </a:solidFill>
                <a:effectLst/>
                <a:latin typeface="+mn-lt"/>
                <a:ea typeface="+mn-ea"/>
                <a:cs typeface="+mn-cs"/>
              </a:rPr>
              <a:t>for geospatial data products</a:t>
            </a:r>
            <a:r>
              <a:rPr lang="en-US" sz="1200" kern="1200" dirty="0">
                <a:solidFill>
                  <a:schemeClr val="tx1"/>
                </a:solidFill>
                <a:effectLst/>
                <a:latin typeface="+mn-lt"/>
                <a:ea typeface="+mn-ea"/>
                <a:cs typeface="+mn-cs"/>
              </a:rPr>
              <a:t>.</a:t>
            </a:r>
            <a:endParaRPr lang="en-KE" sz="1200" kern="1200" dirty="0">
              <a:solidFill>
                <a:schemeClr val="tx1"/>
              </a:solidFill>
              <a:effectLst/>
              <a:latin typeface="+mn-lt"/>
              <a:ea typeface="+mn-ea"/>
              <a:cs typeface="+mn-cs"/>
            </a:endParaRPr>
          </a:p>
          <a:p>
            <a:endParaRPr lang="en-KE"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E295C909-D747-4B48-8215-A8A42A988F56}" type="slidenum">
              <a:rPr lang="en-US" smtClean="0"/>
              <a:t>5</a:t>
            </a:fld>
            <a:endParaRPr lang="en-US"/>
          </a:p>
        </p:txBody>
      </p:sp>
    </p:spTree>
    <p:extLst>
      <p:ext uri="{BB962C8B-B14F-4D97-AF65-F5344CB8AC3E}">
        <p14:creationId xmlns:p14="http://schemas.microsoft.com/office/powerpoint/2010/main" val="23050551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The environmental dimension of the SDGs also creates opportunity for linking gender, equity, health and the economy with the environment – recognizing the interconnectedness of the planet.  By having data in a standard format, we put ourselves in a position to analyze overlays of different policy arenas and their interactions.  However, this area of work needs to mature. We are currently not able to make integrated decisions readily.</a:t>
            </a:r>
            <a:endParaRPr lang="en-KE" sz="12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fld id="{E295C909-D747-4B48-8215-A8A42A988F56}" type="slidenum">
              <a:rPr lang="en-US" smtClean="0"/>
              <a:t>6</a:t>
            </a:fld>
            <a:endParaRPr lang="en-US"/>
          </a:p>
        </p:txBody>
      </p:sp>
    </p:spTree>
    <p:extLst>
      <p:ext uri="{BB962C8B-B14F-4D97-AF65-F5344CB8AC3E}">
        <p14:creationId xmlns:p14="http://schemas.microsoft.com/office/powerpoint/2010/main" val="144251777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kern="1200" dirty="0">
                <a:solidFill>
                  <a:schemeClr val="tx1"/>
                </a:solidFill>
                <a:effectLst/>
                <a:latin typeface="+mn-lt"/>
                <a:ea typeface="+mn-ea"/>
                <a:cs typeface="+mn-cs"/>
              </a:rPr>
              <a:t>In March 2019, UN Environment launched a report called </a:t>
            </a:r>
            <a:r>
              <a:rPr lang="en-GB" sz="1200" i="1" kern="1200" dirty="0">
                <a:solidFill>
                  <a:schemeClr val="tx1"/>
                </a:solidFill>
                <a:effectLst/>
                <a:latin typeface="+mn-lt"/>
                <a:ea typeface="+mn-ea"/>
                <a:cs typeface="+mn-cs"/>
              </a:rPr>
              <a:t>‘Measuring Progress Towards monitoring the environmental dimension of the SDGs</a:t>
            </a:r>
            <a:r>
              <a:rPr lang="en-GB" sz="1200" kern="1200" dirty="0">
                <a:solidFill>
                  <a:schemeClr val="tx1"/>
                </a:solidFill>
                <a:effectLst/>
                <a:latin typeface="+mn-lt"/>
                <a:ea typeface="+mn-ea"/>
                <a:cs typeface="+mn-cs"/>
              </a:rPr>
              <a:t>’, which analysed the state of the environmental dimension of sustainable development based on the 93 environment-related SDG indicators.  The analysis included a review of the availability of statistical and spatial data. Simple extrapolation procedures were used to estimate if the SDG targets at the global and regional level would be met based on the current state of the SDG indicators (i.e., no effort to change the current data trend). A simple extrapolation method was chosen because this method is easy to employ and duplicate. </a:t>
            </a:r>
            <a:endParaRPr lang="en-KE"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This report found that: </a:t>
            </a:r>
            <a:endParaRPr lang="en-KE" sz="1200" kern="1200" dirty="0">
              <a:solidFill>
                <a:schemeClr val="tx1"/>
              </a:solidFill>
              <a:effectLst/>
              <a:latin typeface="+mn-lt"/>
              <a:ea typeface="+mn-ea"/>
              <a:cs typeface="+mn-cs"/>
            </a:endParaRPr>
          </a:p>
          <a:p>
            <a:pPr lvl="0"/>
            <a:r>
              <a:rPr lang="en-KE" sz="1200" kern="1200" dirty="0">
                <a:solidFill>
                  <a:schemeClr val="tx1"/>
                </a:solidFill>
                <a:effectLst/>
                <a:latin typeface="+mn-lt"/>
                <a:ea typeface="+mn-ea"/>
                <a:cs typeface="+mn-cs"/>
              </a:rPr>
              <a:t>There is a significant gap between where we want to be and where we actually are.  </a:t>
            </a:r>
            <a:r>
              <a:rPr lang="en-US" sz="1200" kern="1200" dirty="0">
                <a:solidFill>
                  <a:schemeClr val="tx1"/>
                </a:solidFill>
                <a:effectLst/>
                <a:latin typeface="+mn-lt"/>
                <a:ea typeface="+mn-ea"/>
                <a:cs typeface="+mn-cs"/>
              </a:rPr>
              <a:t>Where the data exists, it shows that the environmental dimension of the SDGs will not be met based on current trends. Our efforts are not keeping pace with the rate of change that is driving environmental degradation.</a:t>
            </a:r>
            <a:endParaRPr lang="en-KE" sz="1200" kern="1200" dirty="0">
              <a:solidFill>
                <a:schemeClr val="tx1"/>
              </a:solidFill>
              <a:effectLst/>
              <a:latin typeface="+mn-lt"/>
              <a:ea typeface="+mn-ea"/>
              <a:cs typeface="+mn-cs"/>
            </a:endParaRPr>
          </a:p>
          <a:p>
            <a:pPr lvl="0"/>
            <a:r>
              <a:rPr lang="en-KE" sz="1200" kern="1200" dirty="0">
                <a:solidFill>
                  <a:schemeClr val="tx1"/>
                </a:solidFill>
                <a:effectLst/>
                <a:latin typeface="+mn-lt"/>
                <a:ea typeface="+mn-ea"/>
                <a:cs typeface="+mn-cs"/>
              </a:rPr>
              <a:t>"Measuring Progress Towards Achieving the SDGs", </a:t>
            </a:r>
            <a:r>
              <a:rPr lang="en-US" sz="1200" kern="1200" dirty="0">
                <a:solidFill>
                  <a:schemeClr val="tx1"/>
                </a:solidFill>
                <a:effectLst/>
                <a:latin typeface="+mn-lt"/>
                <a:ea typeface="+mn-ea"/>
                <a:cs typeface="+mn-cs"/>
              </a:rPr>
              <a:t>shows </a:t>
            </a:r>
            <a:r>
              <a:rPr lang="en-KE" sz="1200" kern="1200" dirty="0">
                <a:solidFill>
                  <a:schemeClr val="tx1"/>
                </a:solidFill>
                <a:effectLst/>
                <a:latin typeface="+mn-lt"/>
                <a:ea typeface="+mn-ea"/>
                <a:cs typeface="+mn-cs"/>
              </a:rPr>
              <a:t>that we are able to demonstrate either a positive or neutral trend for only 23% of the environment-related SDG indicators – and many of these indicators are measuring the existence of policy instruments as opposed to environmental outcomes. </a:t>
            </a:r>
          </a:p>
          <a:p>
            <a:pPr lvl="0"/>
            <a:r>
              <a:rPr lang="en-US" sz="1200" kern="1200" dirty="0">
                <a:solidFill>
                  <a:schemeClr val="tx1"/>
                </a:solidFill>
                <a:effectLst/>
                <a:latin typeface="+mn-lt"/>
                <a:ea typeface="+mn-ea"/>
                <a:cs typeface="+mn-cs"/>
              </a:rPr>
              <a:t>We lack the data necessary to assess the trends for 68% of these indicators.</a:t>
            </a:r>
            <a:endParaRPr lang="en-KE" sz="1200" kern="1200" dirty="0">
              <a:solidFill>
                <a:schemeClr val="tx1"/>
              </a:solidFill>
              <a:effectLst/>
              <a:latin typeface="+mn-lt"/>
              <a:ea typeface="+mn-ea"/>
              <a:cs typeface="+mn-cs"/>
            </a:endParaRPr>
          </a:p>
          <a:p>
            <a:endParaRPr lang="en-US" sz="1400" dirty="0">
              <a:latin typeface="+mn-lt"/>
              <a:cs typeface="Arial" panose="020B0604020202020204" pitchFamily="34" charset="0"/>
            </a:endParaRPr>
          </a:p>
        </p:txBody>
      </p:sp>
      <p:sp>
        <p:nvSpPr>
          <p:cNvPr id="4" name="Slide Number Placeholder 3"/>
          <p:cNvSpPr>
            <a:spLocks noGrp="1"/>
          </p:cNvSpPr>
          <p:nvPr>
            <p:ph type="sldNum" sz="quarter" idx="10"/>
          </p:nvPr>
        </p:nvSpPr>
        <p:spPr/>
        <p:txBody>
          <a:bodyPr/>
          <a:lstStyle/>
          <a:p>
            <a:fld id="{E295C909-D747-4B48-8215-A8A42A988F56}" type="slidenum">
              <a:rPr lang="en-US" smtClean="0"/>
              <a:t>7</a:t>
            </a:fld>
            <a:endParaRPr lang="en-US"/>
          </a:p>
        </p:txBody>
      </p:sp>
    </p:spTree>
    <p:extLst>
      <p:ext uri="{BB962C8B-B14F-4D97-AF65-F5344CB8AC3E}">
        <p14:creationId xmlns:p14="http://schemas.microsoft.com/office/powerpoint/2010/main" val="426769754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1">
            <a:extLst>
              <a:ext uri="{FF2B5EF4-FFF2-40B4-BE49-F238E27FC236}">
                <a16:creationId xmlns:a16="http://schemas.microsoft.com/office/drawing/2014/main" id="{7C8B0E1C-ACF0-493C-AD1F-798827F09F34}"/>
              </a:ext>
            </a:extLst>
          </p:cNvPr>
          <p:cNvSpPr>
            <a:spLocks noGrp="1"/>
          </p:cNvSpPr>
          <p:nvPr>
            <p:ph type="body" idx="1"/>
          </p:nvPr>
        </p:nvSpPr>
        <p:spPr/>
        <p:txBody>
          <a:bodyPr/>
          <a:lstStyle/>
          <a:p>
            <a:r>
              <a:rPr lang="en-US" sz="1200" kern="1200" dirty="0">
                <a:solidFill>
                  <a:schemeClr val="tx1"/>
                </a:solidFill>
                <a:effectLst/>
                <a:latin typeface="+mn-lt"/>
                <a:ea typeface="+mn-ea"/>
                <a:cs typeface="+mn-cs"/>
              </a:rPr>
              <a:t>We need to seriously scale up – and soon – to achieve the SDGs and ensure the long-term sustainability of the planet. This will require:</a:t>
            </a:r>
            <a:endParaRPr lang="en-KE" sz="1200" kern="1200" dirty="0">
              <a:solidFill>
                <a:schemeClr val="tx1"/>
              </a:solidFill>
              <a:effectLst/>
              <a:latin typeface="+mn-lt"/>
              <a:ea typeface="+mn-ea"/>
              <a:cs typeface="+mn-cs"/>
            </a:endParaRPr>
          </a:p>
          <a:p>
            <a:pPr lvl="0"/>
            <a:r>
              <a:rPr lang="en-US" sz="1200" kern="1200" dirty="0">
                <a:solidFill>
                  <a:schemeClr val="tx1"/>
                </a:solidFill>
                <a:effectLst/>
                <a:latin typeface="+mn-lt"/>
                <a:ea typeface="+mn-ea"/>
                <a:cs typeface="+mn-cs"/>
              </a:rPr>
              <a:t>Systems for finding and sharing data: openness and common standards, open metadata, more tagged data and more awareness that the data exists.  A recent hackathon on marine sciences to bring together data did not make as much progress as hoped because of differences in definitions, etc.  We need to work better with academics and citizen science groups to agree on standards and use them.</a:t>
            </a:r>
            <a:endParaRPr lang="en-KE" sz="1200" kern="1200" dirty="0">
              <a:solidFill>
                <a:schemeClr val="tx1"/>
              </a:solidFill>
              <a:effectLst/>
              <a:latin typeface="+mn-lt"/>
              <a:ea typeface="+mn-ea"/>
              <a:cs typeface="+mn-cs"/>
            </a:endParaRPr>
          </a:p>
          <a:p>
            <a:pPr lvl="0"/>
            <a:r>
              <a:rPr lang="en-US" sz="1200" kern="1200" dirty="0">
                <a:solidFill>
                  <a:schemeClr val="tx1"/>
                </a:solidFill>
                <a:effectLst/>
                <a:latin typeface="+mn-lt"/>
                <a:ea typeface="+mn-ea"/>
                <a:cs typeface="+mn-cs"/>
              </a:rPr>
              <a:t>Data-driven knowledge to explore interlinkages across environmental areas and with social and economic information to produce insights.  </a:t>
            </a:r>
            <a:endParaRPr lang="en-KE" sz="1200" kern="1200" dirty="0">
              <a:solidFill>
                <a:schemeClr val="tx1"/>
              </a:solidFill>
              <a:effectLst/>
              <a:latin typeface="+mn-lt"/>
              <a:ea typeface="+mn-ea"/>
              <a:cs typeface="+mn-cs"/>
            </a:endParaRPr>
          </a:p>
          <a:p>
            <a:pPr lvl="0"/>
            <a:r>
              <a:rPr lang="en-US" sz="1200" kern="1200" dirty="0">
                <a:solidFill>
                  <a:schemeClr val="tx1"/>
                </a:solidFill>
                <a:effectLst/>
                <a:latin typeface="+mn-lt"/>
                <a:ea typeface="+mn-ea"/>
                <a:cs typeface="+mn-cs"/>
              </a:rPr>
              <a:t>Not only national level statistics, but geospatial data and data which can be disaggregated for vulnerable populations and other forms of new data. </a:t>
            </a:r>
            <a:endParaRPr lang="en-KE" sz="1200" kern="1200" dirty="0">
              <a:solidFill>
                <a:schemeClr val="tx1"/>
              </a:solidFill>
              <a:effectLst/>
              <a:latin typeface="+mn-lt"/>
              <a:ea typeface="+mn-ea"/>
              <a:cs typeface="+mn-cs"/>
            </a:endParaRPr>
          </a:p>
          <a:p>
            <a:pPr lvl="0"/>
            <a:r>
              <a:rPr lang="en-US" sz="1200" kern="1200" dirty="0">
                <a:solidFill>
                  <a:schemeClr val="tx1"/>
                </a:solidFill>
                <a:effectLst/>
                <a:latin typeface="+mn-lt"/>
                <a:ea typeface="+mn-ea"/>
                <a:cs typeface="+mn-cs"/>
              </a:rPr>
              <a:t>Moreover, bringing together new and existing data: citizen science, satellite, in situ, survey, transactional and other forms of data.</a:t>
            </a:r>
            <a:endParaRPr lang="en-KE" sz="1200" kern="1200" dirty="0">
              <a:solidFill>
                <a:schemeClr val="tx1"/>
              </a:solidFill>
              <a:effectLst/>
              <a:latin typeface="+mn-lt"/>
              <a:ea typeface="+mn-ea"/>
              <a:cs typeface="+mn-cs"/>
            </a:endParaRPr>
          </a:p>
          <a:p>
            <a:pPr lvl="0"/>
            <a:r>
              <a:rPr lang="en-US" sz="1200" kern="1200" dirty="0">
                <a:solidFill>
                  <a:schemeClr val="tx1"/>
                </a:solidFill>
                <a:effectLst/>
                <a:latin typeface="+mn-lt"/>
                <a:ea typeface="+mn-ea"/>
                <a:cs typeface="+mn-cs"/>
              </a:rPr>
              <a:t>Methodologies for combining top-down and bottom-up analyses of the data that will help us choose more effective interventions, in addition to monitoring the interventions we have chosen.</a:t>
            </a:r>
            <a:endParaRPr lang="en-KE" sz="1200" kern="1200" dirty="0">
              <a:solidFill>
                <a:schemeClr val="tx1"/>
              </a:solidFill>
              <a:effectLst/>
              <a:latin typeface="+mn-lt"/>
              <a:ea typeface="+mn-ea"/>
              <a:cs typeface="+mn-cs"/>
            </a:endParaRPr>
          </a:p>
          <a:p>
            <a:pPr lvl="0"/>
            <a:r>
              <a:rPr lang="en-US" sz="1200" kern="1200" dirty="0">
                <a:solidFill>
                  <a:schemeClr val="tx1"/>
                </a:solidFill>
                <a:effectLst/>
                <a:latin typeface="+mn-lt"/>
                <a:ea typeface="+mn-ea"/>
                <a:cs typeface="+mn-cs"/>
              </a:rPr>
              <a:t>Knowledge communities to explore the interlinkages.  We need regional, sub-regional, and country-level mechanisms to improve SDG follow-up, review and implementation.</a:t>
            </a:r>
            <a:endParaRPr lang="en-KE" sz="1200" kern="1200" dirty="0">
              <a:solidFill>
                <a:schemeClr val="tx1"/>
              </a:solidFill>
              <a:effectLst/>
              <a:latin typeface="+mn-lt"/>
              <a:ea typeface="+mn-ea"/>
              <a:cs typeface="+mn-cs"/>
            </a:endParaRPr>
          </a:p>
          <a:p>
            <a:pPr lvl="0"/>
            <a:r>
              <a:rPr lang="en-US" sz="1200" kern="1200" dirty="0">
                <a:solidFill>
                  <a:schemeClr val="tx1"/>
                </a:solidFill>
                <a:effectLst/>
                <a:latin typeface="+mn-lt"/>
                <a:ea typeface="+mn-ea"/>
                <a:cs typeface="+mn-cs"/>
              </a:rPr>
              <a:t>Unfortunately, we are not there yet.    </a:t>
            </a:r>
            <a:endParaRPr lang="en-KE" sz="1200" kern="1200" dirty="0">
              <a:solidFill>
                <a:schemeClr val="tx1"/>
              </a:solidFill>
              <a:effectLst/>
              <a:latin typeface="+mn-lt"/>
              <a:ea typeface="+mn-ea"/>
              <a:cs typeface="+mn-cs"/>
            </a:endParaRPr>
          </a:p>
        </p:txBody>
      </p:sp>
    </p:spTree>
    <p:extLst>
      <p:ext uri="{BB962C8B-B14F-4D97-AF65-F5344CB8AC3E}">
        <p14:creationId xmlns:p14="http://schemas.microsoft.com/office/powerpoint/2010/main" val="380717467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1">
            <a:extLst>
              <a:ext uri="{FF2B5EF4-FFF2-40B4-BE49-F238E27FC236}">
                <a16:creationId xmlns:a16="http://schemas.microsoft.com/office/drawing/2014/main" id="{31212267-0DC6-4E40-A457-6EBED1CB7467}"/>
              </a:ext>
            </a:extLst>
          </p:cNvPr>
          <p:cNvSpPr>
            <a:spLocks noGrp="1"/>
          </p:cNvSpPr>
          <p:nvPr>
            <p:ph type="body" idx="1"/>
          </p:nvPr>
        </p:nvSpPr>
        <p:spPr/>
        <p:txBody>
          <a:bodyPr/>
          <a:lstStyle/>
          <a:p>
            <a:pPr lvl="0"/>
            <a:r>
              <a:rPr lang="en-US" sz="1200" kern="1200" dirty="0">
                <a:solidFill>
                  <a:schemeClr val="tx1"/>
                </a:solidFill>
                <a:effectLst/>
                <a:latin typeface="+mn-lt"/>
                <a:ea typeface="+mn-ea"/>
                <a:cs typeface="+mn-cs"/>
              </a:rPr>
              <a:t>We need to be able to use the data not only to measure what we are doing, but to help us get on track – to get us where we want to go: a healthy planet, a sustainable, inclusive economy and healthy, better lives for people.</a:t>
            </a:r>
            <a:endParaRPr lang="en-KE" sz="1200" kern="1200" dirty="0">
              <a:solidFill>
                <a:schemeClr val="tx1"/>
              </a:solidFill>
              <a:effectLst/>
              <a:latin typeface="+mn-lt"/>
              <a:ea typeface="+mn-ea"/>
              <a:cs typeface="+mn-cs"/>
            </a:endParaRPr>
          </a:p>
          <a:p>
            <a:pPr lvl="0"/>
            <a:r>
              <a:rPr lang="en-KE" sz="1200" kern="1200" dirty="0">
                <a:solidFill>
                  <a:schemeClr val="tx1"/>
                </a:solidFill>
                <a:effectLst/>
                <a:latin typeface="+mn-lt"/>
                <a:ea typeface="+mn-ea"/>
                <a:cs typeface="+mn-cs"/>
              </a:rPr>
              <a:t>We have seen progress in designating protected areas, clean fuel, funding for biodiversity and ecosystems and disaster risk reduction. </a:t>
            </a:r>
          </a:p>
          <a:p>
            <a:pPr lvl="0"/>
            <a:r>
              <a:rPr lang="en-KE" sz="1200" kern="1200" dirty="0">
                <a:solidFill>
                  <a:schemeClr val="tx1"/>
                </a:solidFill>
                <a:effectLst/>
                <a:latin typeface="+mn-lt"/>
                <a:ea typeface="+mn-ea"/>
                <a:cs typeface="+mn-cs"/>
              </a:rPr>
              <a:t>However, these policy mechanism</a:t>
            </a:r>
            <a:r>
              <a:rPr lang="en-US" sz="1200" kern="1200" dirty="0">
                <a:solidFill>
                  <a:schemeClr val="tx1"/>
                </a:solidFill>
                <a:effectLst/>
                <a:latin typeface="+mn-lt"/>
                <a:ea typeface="+mn-ea"/>
                <a:cs typeface="+mn-cs"/>
              </a:rPr>
              <a:t>s</a:t>
            </a:r>
            <a:r>
              <a:rPr lang="en-KE" sz="1200" kern="1200" dirty="0">
                <a:solidFill>
                  <a:schemeClr val="tx1"/>
                </a:solidFill>
                <a:effectLst/>
                <a:latin typeface="+mn-lt"/>
                <a:ea typeface="+mn-ea"/>
                <a:cs typeface="+mn-cs"/>
              </a:rPr>
              <a:t> have not changed the trajectory in terms of endangered species, land degradation or halting ecosystem decline. And we are not on track to meet any of the SDG targets in Goal 12 on sustainable consumption and production. </a:t>
            </a:r>
            <a:r>
              <a:rPr lang="en-US" sz="1200" kern="1200" dirty="0">
                <a:solidFill>
                  <a:schemeClr val="tx1"/>
                </a:solidFill>
                <a:effectLst/>
                <a:latin typeface="+mn-lt"/>
                <a:ea typeface="+mn-ea"/>
                <a:cs typeface="+mn-cs"/>
              </a:rPr>
              <a:t>This is a problem.  Tracking progress alone is not sufficient, but it is a start.</a:t>
            </a:r>
            <a:endParaRPr lang="en-KE" sz="1200" kern="1200" dirty="0">
              <a:solidFill>
                <a:schemeClr val="tx1"/>
              </a:solidFill>
              <a:effectLst/>
              <a:latin typeface="+mn-lt"/>
              <a:ea typeface="+mn-ea"/>
              <a:cs typeface="+mn-cs"/>
            </a:endParaRPr>
          </a:p>
          <a:p>
            <a:pPr lvl="0"/>
            <a:r>
              <a:rPr lang="en-US" sz="1200" kern="1200" dirty="0">
                <a:solidFill>
                  <a:schemeClr val="tx1"/>
                </a:solidFill>
                <a:effectLst/>
                <a:latin typeface="+mn-lt"/>
                <a:ea typeface="+mn-ea"/>
                <a:cs typeface="+mn-cs"/>
              </a:rPr>
              <a:t>Our ability to measuring progress and think through trends can inform us – to an extent – whether our current actions are working as anticipated.  For example,</a:t>
            </a:r>
            <a:endParaRPr lang="en-KE" sz="1200" kern="1200" dirty="0">
              <a:solidFill>
                <a:schemeClr val="tx1"/>
              </a:solidFill>
              <a:effectLst/>
              <a:latin typeface="+mn-lt"/>
              <a:ea typeface="+mn-ea"/>
              <a:cs typeface="+mn-cs"/>
            </a:endParaRPr>
          </a:p>
          <a:p>
            <a:pPr lvl="0"/>
            <a:r>
              <a:rPr lang="en-US" sz="1200" kern="1200" dirty="0">
                <a:solidFill>
                  <a:schemeClr val="tx1"/>
                </a:solidFill>
                <a:effectLst/>
                <a:latin typeface="+mn-lt"/>
                <a:ea typeface="+mn-ea"/>
                <a:cs typeface="+mn-cs"/>
              </a:rPr>
              <a:t>Imagine that in 2000, a policy was developed which was expected to completely change the trajectory of a particular issue, but after monitoring for 15 years, it became clear that the things were not on track. </a:t>
            </a:r>
            <a:endParaRPr lang="en-KE"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We also need science-based methods for identifying optimal interventions to change the trajectory.  Just monitoring the indicators is not sufficient.</a:t>
            </a:r>
            <a:endParaRPr lang="en-US" sz="1400" dirty="0"/>
          </a:p>
        </p:txBody>
      </p:sp>
    </p:spTree>
    <p:extLst>
      <p:ext uri="{BB962C8B-B14F-4D97-AF65-F5344CB8AC3E}">
        <p14:creationId xmlns:p14="http://schemas.microsoft.com/office/powerpoint/2010/main" val="375451969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C3E5EE7B-5369-4B0E-B9FA-42E8C9E8C59B}" type="datetimeFigureOut">
              <a:rPr lang="en-US" smtClean="0"/>
              <a:t>21/08/2019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3984745-F01F-430B-8FC1-0DDC55431F1E}" type="slidenum">
              <a:rPr lang="en-US" smtClean="0"/>
              <a:t>‹#›</a:t>
            </a:fld>
            <a:endParaRPr lang="en-US"/>
          </a:p>
        </p:txBody>
      </p:sp>
    </p:spTree>
    <p:extLst>
      <p:ext uri="{BB962C8B-B14F-4D97-AF65-F5344CB8AC3E}">
        <p14:creationId xmlns:p14="http://schemas.microsoft.com/office/powerpoint/2010/main" val="296345481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3E5EE7B-5369-4B0E-B9FA-42E8C9E8C59B}" type="datetimeFigureOut">
              <a:rPr lang="en-US" smtClean="0"/>
              <a:t>21/08/2019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3984745-F01F-430B-8FC1-0DDC55431F1E}" type="slidenum">
              <a:rPr lang="en-US" smtClean="0"/>
              <a:t>‹#›</a:t>
            </a:fld>
            <a:endParaRPr lang="en-US"/>
          </a:p>
        </p:txBody>
      </p:sp>
    </p:spTree>
    <p:extLst>
      <p:ext uri="{BB962C8B-B14F-4D97-AF65-F5344CB8AC3E}">
        <p14:creationId xmlns:p14="http://schemas.microsoft.com/office/powerpoint/2010/main" val="186378079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3E5EE7B-5369-4B0E-B9FA-42E8C9E8C59B}" type="datetimeFigureOut">
              <a:rPr lang="en-US" smtClean="0"/>
              <a:t>21/08/2019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3984745-F01F-430B-8FC1-0DDC55431F1E}" type="slidenum">
              <a:rPr lang="en-US" smtClean="0"/>
              <a:t>‹#›</a:t>
            </a:fld>
            <a:endParaRPr lang="en-US"/>
          </a:p>
        </p:txBody>
      </p:sp>
    </p:spTree>
    <p:extLst>
      <p:ext uri="{BB962C8B-B14F-4D97-AF65-F5344CB8AC3E}">
        <p14:creationId xmlns:p14="http://schemas.microsoft.com/office/powerpoint/2010/main" val="396199078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itle and body" type="tx">
  <p:cSld name="Title and body">
    <p:spTree>
      <p:nvGrpSpPr>
        <p:cNvPr id="1" name="Shape 16"/>
        <p:cNvGrpSpPr/>
        <p:nvPr/>
      </p:nvGrpSpPr>
      <p:grpSpPr>
        <a:xfrm>
          <a:off x="0" y="0"/>
          <a:ext cx="0" cy="0"/>
          <a:chOff x="0" y="0"/>
          <a:chExt cx="0" cy="0"/>
        </a:xfrm>
      </p:grpSpPr>
      <p:sp>
        <p:nvSpPr>
          <p:cNvPr id="17" name="Google Shape;17;p4"/>
          <p:cNvSpPr txBox="1">
            <a:spLocks noGrp="1"/>
          </p:cNvSpPr>
          <p:nvPr>
            <p:ph type="title"/>
          </p:nvPr>
        </p:nvSpPr>
        <p:spPr>
          <a:xfrm>
            <a:off x="311700" y="593367"/>
            <a:ext cx="8520600" cy="763600"/>
          </a:xfrm>
          <a:prstGeom prst="rect">
            <a:avLst/>
          </a:prstGeom>
        </p:spPr>
        <p:txBody>
          <a:bodyPr spcFirstLastPara="1" wrap="square" lIns="91425" tIns="91425" rIns="91425" bIns="91425" anchor="t" anchorCtr="0"/>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18" name="Google Shape;18;p4"/>
          <p:cNvSpPr txBox="1">
            <a:spLocks noGrp="1"/>
          </p:cNvSpPr>
          <p:nvPr>
            <p:ph type="body" idx="1"/>
          </p:nvPr>
        </p:nvSpPr>
        <p:spPr>
          <a:xfrm>
            <a:off x="311700" y="1536633"/>
            <a:ext cx="8520600" cy="4555200"/>
          </a:xfrm>
          <a:prstGeom prst="rect">
            <a:avLst/>
          </a:prstGeom>
        </p:spPr>
        <p:txBody>
          <a:bodyPr spcFirstLastPara="1" wrap="square" lIns="91425" tIns="91425" rIns="91425" bIns="91425" anchor="t" anchorCtr="0"/>
          <a:lstStyle>
            <a:lvl1pPr marL="457189" lvl="0" indent="-342892">
              <a:spcBef>
                <a:spcPts val="0"/>
              </a:spcBef>
              <a:spcAft>
                <a:spcPts val="0"/>
              </a:spcAft>
              <a:buSzPts val="1800"/>
              <a:buChar char="●"/>
              <a:defRPr/>
            </a:lvl1pPr>
            <a:lvl2pPr marL="914378" lvl="1" indent="-317492">
              <a:spcBef>
                <a:spcPts val="1600"/>
              </a:spcBef>
              <a:spcAft>
                <a:spcPts val="0"/>
              </a:spcAft>
              <a:buSzPts val="1400"/>
              <a:buChar char="○"/>
              <a:defRPr/>
            </a:lvl2pPr>
            <a:lvl3pPr marL="1371566" lvl="2" indent="-317492">
              <a:spcBef>
                <a:spcPts val="1600"/>
              </a:spcBef>
              <a:spcAft>
                <a:spcPts val="0"/>
              </a:spcAft>
              <a:buSzPts val="1400"/>
              <a:buChar char="■"/>
              <a:defRPr/>
            </a:lvl3pPr>
            <a:lvl4pPr marL="1828754" lvl="3" indent="-317492">
              <a:spcBef>
                <a:spcPts val="1600"/>
              </a:spcBef>
              <a:spcAft>
                <a:spcPts val="0"/>
              </a:spcAft>
              <a:buSzPts val="1400"/>
              <a:buChar char="●"/>
              <a:defRPr/>
            </a:lvl4pPr>
            <a:lvl5pPr marL="2285943" lvl="4" indent="-317492">
              <a:spcBef>
                <a:spcPts val="1600"/>
              </a:spcBef>
              <a:spcAft>
                <a:spcPts val="0"/>
              </a:spcAft>
              <a:buSzPts val="1400"/>
              <a:buChar char="○"/>
              <a:defRPr/>
            </a:lvl5pPr>
            <a:lvl6pPr marL="2743132" lvl="5" indent="-317492">
              <a:spcBef>
                <a:spcPts val="1600"/>
              </a:spcBef>
              <a:spcAft>
                <a:spcPts val="0"/>
              </a:spcAft>
              <a:buSzPts val="1400"/>
              <a:buChar char="■"/>
              <a:defRPr/>
            </a:lvl6pPr>
            <a:lvl7pPr marL="3200320" lvl="6" indent="-317492">
              <a:spcBef>
                <a:spcPts val="1600"/>
              </a:spcBef>
              <a:spcAft>
                <a:spcPts val="0"/>
              </a:spcAft>
              <a:buSzPts val="1400"/>
              <a:buChar char="●"/>
              <a:defRPr/>
            </a:lvl7pPr>
            <a:lvl8pPr marL="3657509" lvl="7" indent="-317492">
              <a:spcBef>
                <a:spcPts val="1600"/>
              </a:spcBef>
              <a:spcAft>
                <a:spcPts val="0"/>
              </a:spcAft>
              <a:buSzPts val="1400"/>
              <a:buChar char="○"/>
              <a:defRPr/>
            </a:lvl8pPr>
            <a:lvl9pPr marL="4114697" lvl="8" indent="-317492">
              <a:spcBef>
                <a:spcPts val="1600"/>
              </a:spcBef>
              <a:spcAft>
                <a:spcPts val="1600"/>
              </a:spcAft>
              <a:buSzPts val="1400"/>
              <a:buChar char="■"/>
              <a:defRPr/>
            </a:lvl9pPr>
          </a:lstStyle>
          <a:p>
            <a:endParaRPr/>
          </a:p>
        </p:txBody>
      </p:sp>
      <p:sp>
        <p:nvSpPr>
          <p:cNvPr id="19" name="Google Shape;19;p4"/>
          <p:cNvSpPr txBox="1">
            <a:spLocks noGrp="1"/>
          </p:cNvSpPr>
          <p:nvPr>
            <p:ph type="sldNum" idx="12"/>
          </p:nvPr>
        </p:nvSpPr>
        <p:spPr>
          <a:xfrm>
            <a:off x="8472458" y="6217623"/>
            <a:ext cx="548700" cy="5248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255984492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5FB10E-EEBD-42C4-8DEE-0E9ED342634D}"/>
              </a:ext>
            </a:extLst>
          </p:cNvPr>
          <p:cNvSpPr>
            <a:spLocks noGrp="1"/>
          </p:cNvSpPr>
          <p:nvPr>
            <p:ph type="ctrTitle"/>
          </p:nvPr>
        </p:nvSpPr>
        <p:spPr>
          <a:xfrm>
            <a:off x="1143000" y="1122363"/>
            <a:ext cx="6858000" cy="2387600"/>
          </a:xfrm>
        </p:spPr>
        <p:txBody>
          <a:bodyPr anchor="b"/>
          <a:lstStyle>
            <a:lvl1pPr algn="ctr">
              <a:defRPr sz="6000"/>
            </a:lvl1pPr>
          </a:lstStyle>
          <a:p>
            <a:r>
              <a:rPr lang="en-US"/>
              <a:t>Click to edit Master title style</a:t>
            </a:r>
            <a:endParaRPr lang="en-KE"/>
          </a:p>
        </p:txBody>
      </p:sp>
      <p:sp>
        <p:nvSpPr>
          <p:cNvPr id="3" name="Subtitle 2">
            <a:extLst>
              <a:ext uri="{FF2B5EF4-FFF2-40B4-BE49-F238E27FC236}">
                <a16:creationId xmlns:a16="http://schemas.microsoft.com/office/drawing/2014/main" id="{69879C39-E9C3-4740-987D-ADBAE8A344C5}"/>
              </a:ext>
            </a:extLst>
          </p:cNvPr>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KE"/>
          </a:p>
        </p:txBody>
      </p:sp>
      <p:sp>
        <p:nvSpPr>
          <p:cNvPr id="4" name="Date Placeholder 3">
            <a:extLst>
              <a:ext uri="{FF2B5EF4-FFF2-40B4-BE49-F238E27FC236}">
                <a16:creationId xmlns:a16="http://schemas.microsoft.com/office/drawing/2014/main" id="{440FE233-82B6-46D7-A86E-2AFDE87D0001}"/>
              </a:ext>
            </a:extLst>
          </p:cNvPr>
          <p:cNvSpPr>
            <a:spLocks noGrp="1"/>
          </p:cNvSpPr>
          <p:nvPr>
            <p:ph type="dt" sz="half" idx="10"/>
          </p:nvPr>
        </p:nvSpPr>
        <p:spPr/>
        <p:txBody>
          <a:bodyPr/>
          <a:lstStyle/>
          <a:p>
            <a:fld id="{6B9F7E1B-D6E6-4CF0-8759-ACFEF022010E}" type="datetimeFigureOut">
              <a:rPr lang="en-KE" smtClean="0"/>
              <a:t>08/21/2019</a:t>
            </a:fld>
            <a:endParaRPr lang="en-KE"/>
          </a:p>
        </p:txBody>
      </p:sp>
      <p:sp>
        <p:nvSpPr>
          <p:cNvPr id="5" name="Footer Placeholder 4">
            <a:extLst>
              <a:ext uri="{FF2B5EF4-FFF2-40B4-BE49-F238E27FC236}">
                <a16:creationId xmlns:a16="http://schemas.microsoft.com/office/drawing/2014/main" id="{39703F61-19C1-4E70-8B7F-50E52AC1BE37}"/>
              </a:ext>
            </a:extLst>
          </p:cNvPr>
          <p:cNvSpPr>
            <a:spLocks noGrp="1"/>
          </p:cNvSpPr>
          <p:nvPr>
            <p:ph type="ftr" sz="quarter" idx="11"/>
          </p:nvPr>
        </p:nvSpPr>
        <p:spPr/>
        <p:txBody>
          <a:bodyPr/>
          <a:lstStyle/>
          <a:p>
            <a:endParaRPr lang="en-KE"/>
          </a:p>
        </p:txBody>
      </p:sp>
      <p:sp>
        <p:nvSpPr>
          <p:cNvPr id="6" name="Slide Number Placeholder 5">
            <a:extLst>
              <a:ext uri="{FF2B5EF4-FFF2-40B4-BE49-F238E27FC236}">
                <a16:creationId xmlns:a16="http://schemas.microsoft.com/office/drawing/2014/main" id="{6C1D5AA4-70FF-43D8-80F1-1AAAFF02FBFE}"/>
              </a:ext>
            </a:extLst>
          </p:cNvPr>
          <p:cNvSpPr>
            <a:spLocks noGrp="1"/>
          </p:cNvSpPr>
          <p:nvPr>
            <p:ph type="sldNum" sz="quarter" idx="12"/>
          </p:nvPr>
        </p:nvSpPr>
        <p:spPr/>
        <p:txBody>
          <a:bodyPr/>
          <a:lstStyle/>
          <a:p>
            <a:fld id="{AD49CBDE-CEF2-4BA9-8F20-38F398000C06}" type="slidenum">
              <a:rPr lang="en-KE" smtClean="0"/>
              <a:t>‹#›</a:t>
            </a:fld>
            <a:endParaRPr lang="en-KE"/>
          </a:p>
        </p:txBody>
      </p:sp>
    </p:spTree>
    <p:extLst>
      <p:ext uri="{BB962C8B-B14F-4D97-AF65-F5344CB8AC3E}">
        <p14:creationId xmlns:p14="http://schemas.microsoft.com/office/powerpoint/2010/main" val="265482527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DC276F-EB48-412B-AA9B-20C3ACEBDDCE}"/>
              </a:ext>
            </a:extLst>
          </p:cNvPr>
          <p:cNvSpPr>
            <a:spLocks noGrp="1"/>
          </p:cNvSpPr>
          <p:nvPr>
            <p:ph type="title"/>
          </p:nvPr>
        </p:nvSpPr>
        <p:spPr/>
        <p:txBody>
          <a:bodyPr/>
          <a:lstStyle/>
          <a:p>
            <a:r>
              <a:rPr lang="en-US"/>
              <a:t>Click to edit Master title style</a:t>
            </a:r>
            <a:endParaRPr lang="en-KE"/>
          </a:p>
        </p:txBody>
      </p:sp>
      <p:sp>
        <p:nvSpPr>
          <p:cNvPr id="3" name="Content Placeholder 2">
            <a:extLst>
              <a:ext uri="{FF2B5EF4-FFF2-40B4-BE49-F238E27FC236}">
                <a16:creationId xmlns:a16="http://schemas.microsoft.com/office/drawing/2014/main" id="{7354CFC8-79B5-48C9-B789-1047C003BE85}"/>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KE"/>
          </a:p>
        </p:txBody>
      </p:sp>
      <p:sp>
        <p:nvSpPr>
          <p:cNvPr id="4" name="Date Placeholder 3">
            <a:extLst>
              <a:ext uri="{FF2B5EF4-FFF2-40B4-BE49-F238E27FC236}">
                <a16:creationId xmlns:a16="http://schemas.microsoft.com/office/drawing/2014/main" id="{E92061A4-4A73-4C35-B26D-72F6860789C9}"/>
              </a:ext>
            </a:extLst>
          </p:cNvPr>
          <p:cNvSpPr>
            <a:spLocks noGrp="1"/>
          </p:cNvSpPr>
          <p:nvPr>
            <p:ph type="dt" sz="half" idx="10"/>
          </p:nvPr>
        </p:nvSpPr>
        <p:spPr/>
        <p:txBody>
          <a:bodyPr/>
          <a:lstStyle/>
          <a:p>
            <a:fld id="{6B9F7E1B-D6E6-4CF0-8759-ACFEF022010E}" type="datetimeFigureOut">
              <a:rPr lang="en-KE" smtClean="0"/>
              <a:t>08/21/2019</a:t>
            </a:fld>
            <a:endParaRPr lang="en-KE"/>
          </a:p>
        </p:txBody>
      </p:sp>
      <p:sp>
        <p:nvSpPr>
          <p:cNvPr id="5" name="Footer Placeholder 4">
            <a:extLst>
              <a:ext uri="{FF2B5EF4-FFF2-40B4-BE49-F238E27FC236}">
                <a16:creationId xmlns:a16="http://schemas.microsoft.com/office/drawing/2014/main" id="{475020F0-EABA-4EC9-A1EB-C1ACB1A61AB6}"/>
              </a:ext>
            </a:extLst>
          </p:cNvPr>
          <p:cNvSpPr>
            <a:spLocks noGrp="1"/>
          </p:cNvSpPr>
          <p:nvPr>
            <p:ph type="ftr" sz="quarter" idx="11"/>
          </p:nvPr>
        </p:nvSpPr>
        <p:spPr/>
        <p:txBody>
          <a:bodyPr/>
          <a:lstStyle/>
          <a:p>
            <a:endParaRPr lang="en-KE"/>
          </a:p>
        </p:txBody>
      </p:sp>
      <p:sp>
        <p:nvSpPr>
          <p:cNvPr id="6" name="Slide Number Placeholder 5">
            <a:extLst>
              <a:ext uri="{FF2B5EF4-FFF2-40B4-BE49-F238E27FC236}">
                <a16:creationId xmlns:a16="http://schemas.microsoft.com/office/drawing/2014/main" id="{AF2E5C7A-A5B2-4662-BA02-34AAD49B6320}"/>
              </a:ext>
            </a:extLst>
          </p:cNvPr>
          <p:cNvSpPr>
            <a:spLocks noGrp="1"/>
          </p:cNvSpPr>
          <p:nvPr>
            <p:ph type="sldNum" sz="quarter" idx="12"/>
          </p:nvPr>
        </p:nvSpPr>
        <p:spPr/>
        <p:txBody>
          <a:bodyPr/>
          <a:lstStyle/>
          <a:p>
            <a:fld id="{AD49CBDE-CEF2-4BA9-8F20-38F398000C06}" type="slidenum">
              <a:rPr lang="en-KE" smtClean="0"/>
              <a:t>‹#›</a:t>
            </a:fld>
            <a:endParaRPr lang="en-KE"/>
          </a:p>
        </p:txBody>
      </p:sp>
    </p:spTree>
    <p:extLst>
      <p:ext uri="{BB962C8B-B14F-4D97-AF65-F5344CB8AC3E}">
        <p14:creationId xmlns:p14="http://schemas.microsoft.com/office/powerpoint/2010/main" val="352744504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5550BA-C87D-4E48-9F0C-F54C1C429843}"/>
              </a:ext>
            </a:extLst>
          </p:cNvPr>
          <p:cNvSpPr>
            <a:spLocks noGrp="1"/>
          </p:cNvSpPr>
          <p:nvPr>
            <p:ph type="title"/>
          </p:nvPr>
        </p:nvSpPr>
        <p:spPr>
          <a:xfrm>
            <a:off x="623888" y="1709738"/>
            <a:ext cx="7886700" cy="2852737"/>
          </a:xfrm>
        </p:spPr>
        <p:txBody>
          <a:bodyPr anchor="b"/>
          <a:lstStyle>
            <a:lvl1pPr>
              <a:defRPr sz="6000"/>
            </a:lvl1pPr>
          </a:lstStyle>
          <a:p>
            <a:r>
              <a:rPr lang="en-US"/>
              <a:t>Click to edit Master title style</a:t>
            </a:r>
            <a:endParaRPr lang="en-KE"/>
          </a:p>
        </p:txBody>
      </p:sp>
      <p:sp>
        <p:nvSpPr>
          <p:cNvPr id="3" name="Text Placeholder 2">
            <a:extLst>
              <a:ext uri="{FF2B5EF4-FFF2-40B4-BE49-F238E27FC236}">
                <a16:creationId xmlns:a16="http://schemas.microsoft.com/office/drawing/2014/main" id="{8387223E-6F18-45FC-9610-53CCD9B23B31}"/>
              </a:ext>
            </a:extLst>
          </p:cNvPr>
          <p:cNvSpPr>
            <a:spLocks noGrp="1"/>
          </p:cNvSpPr>
          <p:nvPr>
            <p:ph type="body" idx="1"/>
          </p:nvPr>
        </p:nvSpPr>
        <p:spPr>
          <a:xfrm>
            <a:off x="623888" y="4589463"/>
            <a:ext cx="78867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E3647D74-C4DC-45F2-B1FD-2C1292B3D4D0}"/>
              </a:ext>
            </a:extLst>
          </p:cNvPr>
          <p:cNvSpPr>
            <a:spLocks noGrp="1"/>
          </p:cNvSpPr>
          <p:nvPr>
            <p:ph type="dt" sz="half" idx="10"/>
          </p:nvPr>
        </p:nvSpPr>
        <p:spPr/>
        <p:txBody>
          <a:bodyPr/>
          <a:lstStyle/>
          <a:p>
            <a:fld id="{6B9F7E1B-D6E6-4CF0-8759-ACFEF022010E}" type="datetimeFigureOut">
              <a:rPr lang="en-KE" smtClean="0"/>
              <a:t>08/21/2019</a:t>
            </a:fld>
            <a:endParaRPr lang="en-KE"/>
          </a:p>
        </p:txBody>
      </p:sp>
      <p:sp>
        <p:nvSpPr>
          <p:cNvPr id="5" name="Footer Placeholder 4">
            <a:extLst>
              <a:ext uri="{FF2B5EF4-FFF2-40B4-BE49-F238E27FC236}">
                <a16:creationId xmlns:a16="http://schemas.microsoft.com/office/drawing/2014/main" id="{18F3B0B9-0F08-4839-99A2-10A35570D74B}"/>
              </a:ext>
            </a:extLst>
          </p:cNvPr>
          <p:cNvSpPr>
            <a:spLocks noGrp="1"/>
          </p:cNvSpPr>
          <p:nvPr>
            <p:ph type="ftr" sz="quarter" idx="11"/>
          </p:nvPr>
        </p:nvSpPr>
        <p:spPr/>
        <p:txBody>
          <a:bodyPr/>
          <a:lstStyle/>
          <a:p>
            <a:endParaRPr lang="en-KE"/>
          </a:p>
        </p:txBody>
      </p:sp>
      <p:sp>
        <p:nvSpPr>
          <p:cNvPr id="6" name="Slide Number Placeholder 5">
            <a:extLst>
              <a:ext uri="{FF2B5EF4-FFF2-40B4-BE49-F238E27FC236}">
                <a16:creationId xmlns:a16="http://schemas.microsoft.com/office/drawing/2014/main" id="{075CF4FE-3357-4941-BD05-CD331A162AA9}"/>
              </a:ext>
            </a:extLst>
          </p:cNvPr>
          <p:cNvSpPr>
            <a:spLocks noGrp="1"/>
          </p:cNvSpPr>
          <p:nvPr>
            <p:ph type="sldNum" sz="quarter" idx="12"/>
          </p:nvPr>
        </p:nvSpPr>
        <p:spPr/>
        <p:txBody>
          <a:bodyPr/>
          <a:lstStyle/>
          <a:p>
            <a:fld id="{AD49CBDE-CEF2-4BA9-8F20-38F398000C06}" type="slidenum">
              <a:rPr lang="en-KE" smtClean="0"/>
              <a:t>‹#›</a:t>
            </a:fld>
            <a:endParaRPr lang="en-KE"/>
          </a:p>
        </p:txBody>
      </p:sp>
    </p:spTree>
    <p:extLst>
      <p:ext uri="{BB962C8B-B14F-4D97-AF65-F5344CB8AC3E}">
        <p14:creationId xmlns:p14="http://schemas.microsoft.com/office/powerpoint/2010/main" val="272926218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F280DE-8F5E-46CF-BA30-489241626430}"/>
              </a:ext>
            </a:extLst>
          </p:cNvPr>
          <p:cNvSpPr>
            <a:spLocks noGrp="1"/>
          </p:cNvSpPr>
          <p:nvPr>
            <p:ph type="title"/>
          </p:nvPr>
        </p:nvSpPr>
        <p:spPr/>
        <p:txBody>
          <a:bodyPr/>
          <a:lstStyle/>
          <a:p>
            <a:r>
              <a:rPr lang="en-US"/>
              <a:t>Click to edit Master title style</a:t>
            </a:r>
            <a:endParaRPr lang="en-KE"/>
          </a:p>
        </p:txBody>
      </p:sp>
      <p:sp>
        <p:nvSpPr>
          <p:cNvPr id="3" name="Content Placeholder 2">
            <a:extLst>
              <a:ext uri="{FF2B5EF4-FFF2-40B4-BE49-F238E27FC236}">
                <a16:creationId xmlns:a16="http://schemas.microsoft.com/office/drawing/2014/main" id="{74916A8E-FCEF-4FD7-9890-59B37B48B4E4}"/>
              </a:ext>
            </a:extLst>
          </p:cNvPr>
          <p:cNvSpPr>
            <a:spLocks noGrp="1"/>
          </p:cNvSpPr>
          <p:nvPr>
            <p:ph sz="half" idx="1"/>
          </p:nvPr>
        </p:nvSpPr>
        <p:spPr>
          <a:xfrm>
            <a:off x="628650" y="1825625"/>
            <a:ext cx="386715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KE"/>
          </a:p>
        </p:txBody>
      </p:sp>
      <p:sp>
        <p:nvSpPr>
          <p:cNvPr id="4" name="Content Placeholder 3">
            <a:extLst>
              <a:ext uri="{FF2B5EF4-FFF2-40B4-BE49-F238E27FC236}">
                <a16:creationId xmlns:a16="http://schemas.microsoft.com/office/drawing/2014/main" id="{7C0F2B3E-8CF6-44A6-82B8-8AB95D798ED1}"/>
              </a:ext>
            </a:extLst>
          </p:cNvPr>
          <p:cNvSpPr>
            <a:spLocks noGrp="1"/>
          </p:cNvSpPr>
          <p:nvPr>
            <p:ph sz="half" idx="2"/>
          </p:nvPr>
        </p:nvSpPr>
        <p:spPr>
          <a:xfrm>
            <a:off x="4648200" y="1825625"/>
            <a:ext cx="386715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KE"/>
          </a:p>
        </p:txBody>
      </p:sp>
      <p:sp>
        <p:nvSpPr>
          <p:cNvPr id="5" name="Date Placeholder 4">
            <a:extLst>
              <a:ext uri="{FF2B5EF4-FFF2-40B4-BE49-F238E27FC236}">
                <a16:creationId xmlns:a16="http://schemas.microsoft.com/office/drawing/2014/main" id="{0463A3C5-AF14-4AB3-AE8B-39FB934F8307}"/>
              </a:ext>
            </a:extLst>
          </p:cNvPr>
          <p:cNvSpPr>
            <a:spLocks noGrp="1"/>
          </p:cNvSpPr>
          <p:nvPr>
            <p:ph type="dt" sz="half" idx="10"/>
          </p:nvPr>
        </p:nvSpPr>
        <p:spPr/>
        <p:txBody>
          <a:bodyPr/>
          <a:lstStyle/>
          <a:p>
            <a:fld id="{6B9F7E1B-D6E6-4CF0-8759-ACFEF022010E}" type="datetimeFigureOut">
              <a:rPr lang="en-KE" smtClean="0"/>
              <a:t>08/21/2019</a:t>
            </a:fld>
            <a:endParaRPr lang="en-KE"/>
          </a:p>
        </p:txBody>
      </p:sp>
      <p:sp>
        <p:nvSpPr>
          <p:cNvPr id="6" name="Footer Placeholder 5">
            <a:extLst>
              <a:ext uri="{FF2B5EF4-FFF2-40B4-BE49-F238E27FC236}">
                <a16:creationId xmlns:a16="http://schemas.microsoft.com/office/drawing/2014/main" id="{7A98168E-277C-4EFA-AEB9-AE9669A1486E}"/>
              </a:ext>
            </a:extLst>
          </p:cNvPr>
          <p:cNvSpPr>
            <a:spLocks noGrp="1"/>
          </p:cNvSpPr>
          <p:nvPr>
            <p:ph type="ftr" sz="quarter" idx="11"/>
          </p:nvPr>
        </p:nvSpPr>
        <p:spPr/>
        <p:txBody>
          <a:bodyPr/>
          <a:lstStyle/>
          <a:p>
            <a:endParaRPr lang="en-KE"/>
          </a:p>
        </p:txBody>
      </p:sp>
      <p:sp>
        <p:nvSpPr>
          <p:cNvPr id="7" name="Slide Number Placeholder 6">
            <a:extLst>
              <a:ext uri="{FF2B5EF4-FFF2-40B4-BE49-F238E27FC236}">
                <a16:creationId xmlns:a16="http://schemas.microsoft.com/office/drawing/2014/main" id="{B7ACC21A-07D1-48EE-80E4-5070A51772EC}"/>
              </a:ext>
            </a:extLst>
          </p:cNvPr>
          <p:cNvSpPr>
            <a:spLocks noGrp="1"/>
          </p:cNvSpPr>
          <p:nvPr>
            <p:ph type="sldNum" sz="quarter" idx="12"/>
          </p:nvPr>
        </p:nvSpPr>
        <p:spPr/>
        <p:txBody>
          <a:bodyPr/>
          <a:lstStyle/>
          <a:p>
            <a:fld id="{AD49CBDE-CEF2-4BA9-8F20-38F398000C06}" type="slidenum">
              <a:rPr lang="en-KE" smtClean="0"/>
              <a:t>‹#›</a:t>
            </a:fld>
            <a:endParaRPr lang="en-KE"/>
          </a:p>
        </p:txBody>
      </p:sp>
    </p:spTree>
    <p:extLst>
      <p:ext uri="{BB962C8B-B14F-4D97-AF65-F5344CB8AC3E}">
        <p14:creationId xmlns:p14="http://schemas.microsoft.com/office/powerpoint/2010/main" val="411827482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F6806E4-3A7A-439A-8B55-247BBCE51C83}"/>
              </a:ext>
            </a:extLst>
          </p:cNvPr>
          <p:cNvSpPr>
            <a:spLocks noGrp="1"/>
          </p:cNvSpPr>
          <p:nvPr>
            <p:ph type="title"/>
          </p:nvPr>
        </p:nvSpPr>
        <p:spPr>
          <a:xfrm>
            <a:off x="630238" y="365125"/>
            <a:ext cx="7886700" cy="1325563"/>
          </a:xfrm>
        </p:spPr>
        <p:txBody>
          <a:bodyPr/>
          <a:lstStyle/>
          <a:p>
            <a:r>
              <a:rPr lang="en-US"/>
              <a:t>Click to edit Master title style</a:t>
            </a:r>
            <a:endParaRPr lang="en-KE"/>
          </a:p>
        </p:txBody>
      </p:sp>
      <p:sp>
        <p:nvSpPr>
          <p:cNvPr id="3" name="Text Placeholder 2">
            <a:extLst>
              <a:ext uri="{FF2B5EF4-FFF2-40B4-BE49-F238E27FC236}">
                <a16:creationId xmlns:a16="http://schemas.microsoft.com/office/drawing/2014/main" id="{E84084E1-0BA5-4DDF-BBE2-C0E33BFF05D3}"/>
              </a:ext>
            </a:extLst>
          </p:cNvPr>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4580B265-F552-4744-A01B-B62AB9D1650E}"/>
              </a:ext>
            </a:extLst>
          </p:cNvPr>
          <p:cNvSpPr>
            <a:spLocks noGrp="1"/>
          </p:cNvSpPr>
          <p:nvPr>
            <p:ph sz="half" idx="2"/>
          </p:nvPr>
        </p:nvSpPr>
        <p:spPr>
          <a:xfrm>
            <a:off x="630238" y="2505075"/>
            <a:ext cx="386873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KE"/>
          </a:p>
        </p:txBody>
      </p:sp>
      <p:sp>
        <p:nvSpPr>
          <p:cNvPr id="5" name="Text Placeholder 4">
            <a:extLst>
              <a:ext uri="{FF2B5EF4-FFF2-40B4-BE49-F238E27FC236}">
                <a16:creationId xmlns:a16="http://schemas.microsoft.com/office/drawing/2014/main" id="{0A267E8E-E4B7-4D43-AE2D-AF6834A4F7FB}"/>
              </a:ext>
            </a:extLst>
          </p:cNvPr>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B09474E1-0B54-4B2B-BB17-C47CDF6A432F}"/>
              </a:ext>
            </a:extLst>
          </p:cNvPr>
          <p:cNvSpPr>
            <a:spLocks noGrp="1"/>
          </p:cNvSpPr>
          <p:nvPr>
            <p:ph sz="quarter" idx="4"/>
          </p:nvPr>
        </p:nvSpPr>
        <p:spPr>
          <a:xfrm>
            <a:off x="4629150" y="2505075"/>
            <a:ext cx="38877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KE"/>
          </a:p>
        </p:txBody>
      </p:sp>
      <p:sp>
        <p:nvSpPr>
          <p:cNvPr id="7" name="Date Placeholder 6">
            <a:extLst>
              <a:ext uri="{FF2B5EF4-FFF2-40B4-BE49-F238E27FC236}">
                <a16:creationId xmlns:a16="http://schemas.microsoft.com/office/drawing/2014/main" id="{64EC04B7-836E-4185-9562-09CBAE4C833C}"/>
              </a:ext>
            </a:extLst>
          </p:cNvPr>
          <p:cNvSpPr>
            <a:spLocks noGrp="1"/>
          </p:cNvSpPr>
          <p:nvPr>
            <p:ph type="dt" sz="half" idx="10"/>
          </p:nvPr>
        </p:nvSpPr>
        <p:spPr/>
        <p:txBody>
          <a:bodyPr/>
          <a:lstStyle/>
          <a:p>
            <a:fld id="{6B9F7E1B-D6E6-4CF0-8759-ACFEF022010E}" type="datetimeFigureOut">
              <a:rPr lang="en-KE" smtClean="0"/>
              <a:t>08/21/2019</a:t>
            </a:fld>
            <a:endParaRPr lang="en-KE"/>
          </a:p>
        </p:txBody>
      </p:sp>
      <p:sp>
        <p:nvSpPr>
          <p:cNvPr id="8" name="Footer Placeholder 7">
            <a:extLst>
              <a:ext uri="{FF2B5EF4-FFF2-40B4-BE49-F238E27FC236}">
                <a16:creationId xmlns:a16="http://schemas.microsoft.com/office/drawing/2014/main" id="{E3694559-C4AB-4DC7-BD28-B5B30F67B638}"/>
              </a:ext>
            </a:extLst>
          </p:cNvPr>
          <p:cNvSpPr>
            <a:spLocks noGrp="1"/>
          </p:cNvSpPr>
          <p:nvPr>
            <p:ph type="ftr" sz="quarter" idx="11"/>
          </p:nvPr>
        </p:nvSpPr>
        <p:spPr/>
        <p:txBody>
          <a:bodyPr/>
          <a:lstStyle/>
          <a:p>
            <a:endParaRPr lang="en-KE"/>
          </a:p>
        </p:txBody>
      </p:sp>
      <p:sp>
        <p:nvSpPr>
          <p:cNvPr id="9" name="Slide Number Placeholder 8">
            <a:extLst>
              <a:ext uri="{FF2B5EF4-FFF2-40B4-BE49-F238E27FC236}">
                <a16:creationId xmlns:a16="http://schemas.microsoft.com/office/drawing/2014/main" id="{4694F2B8-59A7-468C-9445-B11E041D760F}"/>
              </a:ext>
            </a:extLst>
          </p:cNvPr>
          <p:cNvSpPr>
            <a:spLocks noGrp="1"/>
          </p:cNvSpPr>
          <p:nvPr>
            <p:ph type="sldNum" sz="quarter" idx="12"/>
          </p:nvPr>
        </p:nvSpPr>
        <p:spPr/>
        <p:txBody>
          <a:bodyPr/>
          <a:lstStyle/>
          <a:p>
            <a:fld id="{AD49CBDE-CEF2-4BA9-8F20-38F398000C06}" type="slidenum">
              <a:rPr lang="en-KE" smtClean="0"/>
              <a:t>‹#›</a:t>
            </a:fld>
            <a:endParaRPr lang="en-KE"/>
          </a:p>
        </p:txBody>
      </p:sp>
    </p:spTree>
    <p:extLst>
      <p:ext uri="{BB962C8B-B14F-4D97-AF65-F5344CB8AC3E}">
        <p14:creationId xmlns:p14="http://schemas.microsoft.com/office/powerpoint/2010/main" val="206389091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7799586-8F8A-4086-A549-D1C676BBC485}"/>
              </a:ext>
            </a:extLst>
          </p:cNvPr>
          <p:cNvSpPr>
            <a:spLocks noGrp="1"/>
          </p:cNvSpPr>
          <p:nvPr>
            <p:ph type="title"/>
          </p:nvPr>
        </p:nvSpPr>
        <p:spPr/>
        <p:txBody>
          <a:bodyPr/>
          <a:lstStyle/>
          <a:p>
            <a:r>
              <a:rPr lang="en-US"/>
              <a:t>Click to edit Master title style</a:t>
            </a:r>
            <a:endParaRPr lang="en-KE"/>
          </a:p>
        </p:txBody>
      </p:sp>
      <p:sp>
        <p:nvSpPr>
          <p:cNvPr id="3" name="Date Placeholder 2">
            <a:extLst>
              <a:ext uri="{FF2B5EF4-FFF2-40B4-BE49-F238E27FC236}">
                <a16:creationId xmlns:a16="http://schemas.microsoft.com/office/drawing/2014/main" id="{4FB1E22C-6A07-4E77-AF7B-908A5CE70EA6}"/>
              </a:ext>
            </a:extLst>
          </p:cNvPr>
          <p:cNvSpPr>
            <a:spLocks noGrp="1"/>
          </p:cNvSpPr>
          <p:nvPr>
            <p:ph type="dt" sz="half" idx="10"/>
          </p:nvPr>
        </p:nvSpPr>
        <p:spPr/>
        <p:txBody>
          <a:bodyPr/>
          <a:lstStyle/>
          <a:p>
            <a:fld id="{6B9F7E1B-D6E6-4CF0-8759-ACFEF022010E}" type="datetimeFigureOut">
              <a:rPr lang="en-KE" smtClean="0"/>
              <a:t>08/21/2019</a:t>
            </a:fld>
            <a:endParaRPr lang="en-KE"/>
          </a:p>
        </p:txBody>
      </p:sp>
      <p:sp>
        <p:nvSpPr>
          <p:cNvPr id="4" name="Footer Placeholder 3">
            <a:extLst>
              <a:ext uri="{FF2B5EF4-FFF2-40B4-BE49-F238E27FC236}">
                <a16:creationId xmlns:a16="http://schemas.microsoft.com/office/drawing/2014/main" id="{19856122-4773-4F4C-B1AF-070E9E0B6697}"/>
              </a:ext>
            </a:extLst>
          </p:cNvPr>
          <p:cNvSpPr>
            <a:spLocks noGrp="1"/>
          </p:cNvSpPr>
          <p:nvPr>
            <p:ph type="ftr" sz="quarter" idx="11"/>
          </p:nvPr>
        </p:nvSpPr>
        <p:spPr/>
        <p:txBody>
          <a:bodyPr/>
          <a:lstStyle/>
          <a:p>
            <a:endParaRPr lang="en-KE"/>
          </a:p>
        </p:txBody>
      </p:sp>
      <p:sp>
        <p:nvSpPr>
          <p:cNvPr id="5" name="Slide Number Placeholder 4">
            <a:extLst>
              <a:ext uri="{FF2B5EF4-FFF2-40B4-BE49-F238E27FC236}">
                <a16:creationId xmlns:a16="http://schemas.microsoft.com/office/drawing/2014/main" id="{11FC50A3-5357-4E25-A610-8866636CBAE8}"/>
              </a:ext>
            </a:extLst>
          </p:cNvPr>
          <p:cNvSpPr>
            <a:spLocks noGrp="1"/>
          </p:cNvSpPr>
          <p:nvPr>
            <p:ph type="sldNum" sz="quarter" idx="12"/>
          </p:nvPr>
        </p:nvSpPr>
        <p:spPr/>
        <p:txBody>
          <a:bodyPr/>
          <a:lstStyle/>
          <a:p>
            <a:fld id="{AD49CBDE-CEF2-4BA9-8F20-38F398000C06}" type="slidenum">
              <a:rPr lang="en-KE" smtClean="0"/>
              <a:t>‹#›</a:t>
            </a:fld>
            <a:endParaRPr lang="en-KE"/>
          </a:p>
        </p:txBody>
      </p:sp>
    </p:spTree>
    <p:extLst>
      <p:ext uri="{BB962C8B-B14F-4D97-AF65-F5344CB8AC3E}">
        <p14:creationId xmlns:p14="http://schemas.microsoft.com/office/powerpoint/2010/main" val="264050306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56931B65-D103-43D4-8FD9-7884CBDB198C}"/>
              </a:ext>
            </a:extLst>
          </p:cNvPr>
          <p:cNvSpPr>
            <a:spLocks noGrp="1"/>
          </p:cNvSpPr>
          <p:nvPr>
            <p:ph type="dt" sz="half" idx="10"/>
          </p:nvPr>
        </p:nvSpPr>
        <p:spPr/>
        <p:txBody>
          <a:bodyPr/>
          <a:lstStyle/>
          <a:p>
            <a:fld id="{6B9F7E1B-D6E6-4CF0-8759-ACFEF022010E}" type="datetimeFigureOut">
              <a:rPr lang="en-KE" smtClean="0"/>
              <a:t>08/21/2019</a:t>
            </a:fld>
            <a:endParaRPr lang="en-KE"/>
          </a:p>
        </p:txBody>
      </p:sp>
      <p:sp>
        <p:nvSpPr>
          <p:cNvPr id="3" name="Footer Placeholder 2">
            <a:extLst>
              <a:ext uri="{FF2B5EF4-FFF2-40B4-BE49-F238E27FC236}">
                <a16:creationId xmlns:a16="http://schemas.microsoft.com/office/drawing/2014/main" id="{966D257B-97E1-476B-8F82-14995A0258A4}"/>
              </a:ext>
            </a:extLst>
          </p:cNvPr>
          <p:cNvSpPr>
            <a:spLocks noGrp="1"/>
          </p:cNvSpPr>
          <p:nvPr>
            <p:ph type="ftr" sz="quarter" idx="11"/>
          </p:nvPr>
        </p:nvSpPr>
        <p:spPr/>
        <p:txBody>
          <a:bodyPr/>
          <a:lstStyle/>
          <a:p>
            <a:endParaRPr lang="en-KE"/>
          </a:p>
        </p:txBody>
      </p:sp>
      <p:sp>
        <p:nvSpPr>
          <p:cNvPr id="4" name="Slide Number Placeholder 3">
            <a:extLst>
              <a:ext uri="{FF2B5EF4-FFF2-40B4-BE49-F238E27FC236}">
                <a16:creationId xmlns:a16="http://schemas.microsoft.com/office/drawing/2014/main" id="{BD65F233-7AA8-4F76-BFE1-57C42F1F1039}"/>
              </a:ext>
            </a:extLst>
          </p:cNvPr>
          <p:cNvSpPr>
            <a:spLocks noGrp="1"/>
          </p:cNvSpPr>
          <p:nvPr>
            <p:ph type="sldNum" sz="quarter" idx="12"/>
          </p:nvPr>
        </p:nvSpPr>
        <p:spPr/>
        <p:txBody>
          <a:bodyPr/>
          <a:lstStyle/>
          <a:p>
            <a:fld id="{AD49CBDE-CEF2-4BA9-8F20-38F398000C06}" type="slidenum">
              <a:rPr lang="en-KE" smtClean="0"/>
              <a:t>‹#›</a:t>
            </a:fld>
            <a:endParaRPr lang="en-KE"/>
          </a:p>
        </p:txBody>
      </p:sp>
    </p:spTree>
    <p:extLst>
      <p:ext uri="{BB962C8B-B14F-4D97-AF65-F5344CB8AC3E}">
        <p14:creationId xmlns:p14="http://schemas.microsoft.com/office/powerpoint/2010/main" val="12110193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3E5EE7B-5369-4B0E-B9FA-42E8C9E8C59B}" type="datetimeFigureOut">
              <a:rPr lang="en-US" smtClean="0"/>
              <a:t>21/08/2019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3984745-F01F-430B-8FC1-0DDC55431F1E}" type="slidenum">
              <a:rPr lang="en-US" smtClean="0"/>
              <a:t>‹#›</a:t>
            </a:fld>
            <a:endParaRPr lang="en-US"/>
          </a:p>
        </p:txBody>
      </p:sp>
    </p:spTree>
    <p:extLst>
      <p:ext uri="{BB962C8B-B14F-4D97-AF65-F5344CB8AC3E}">
        <p14:creationId xmlns:p14="http://schemas.microsoft.com/office/powerpoint/2010/main" val="194977362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EC54CB-0C9F-406C-9980-AB679695B48C}"/>
              </a:ext>
            </a:extLst>
          </p:cNvPr>
          <p:cNvSpPr>
            <a:spLocks noGrp="1"/>
          </p:cNvSpPr>
          <p:nvPr>
            <p:ph type="title"/>
          </p:nvPr>
        </p:nvSpPr>
        <p:spPr>
          <a:xfrm>
            <a:off x="630238" y="457200"/>
            <a:ext cx="2949575" cy="1600200"/>
          </a:xfrm>
        </p:spPr>
        <p:txBody>
          <a:bodyPr anchor="b"/>
          <a:lstStyle>
            <a:lvl1pPr>
              <a:defRPr sz="3200"/>
            </a:lvl1pPr>
          </a:lstStyle>
          <a:p>
            <a:r>
              <a:rPr lang="en-US"/>
              <a:t>Click to edit Master title style</a:t>
            </a:r>
            <a:endParaRPr lang="en-KE"/>
          </a:p>
        </p:txBody>
      </p:sp>
      <p:sp>
        <p:nvSpPr>
          <p:cNvPr id="3" name="Content Placeholder 2">
            <a:extLst>
              <a:ext uri="{FF2B5EF4-FFF2-40B4-BE49-F238E27FC236}">
                <a16:creationId xmlns:a16="http://schemas.microsoft.com/office/drawing/2014/main" id="{74929E26-221D-47EB-889E-D2DCD7501B92}"/>
              </a:ext>
            </a:extLst>
          </p:cNvPr>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KE"/>
          </a:p>
        </p:txBody>
      </p:sp>
      <p:sp>
        <p:nvSpPr>
          <p:cNvPr id="4" name="Text Placeholder 3">
            <a:extLst>
              <a:ext uri="{FF2B5EF4-FFF2-40B4-BE49-F238E27FC236}">
                <a16:creationId xmlns:a16="http://schemas.microsoft.com/office/drawing/2014/main" id="{88E8C704-0902-44DB-9A91-B29A680B0F02}"/>
              </a:ext>
            </a:extLst>
          </p:cNvPr>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71253345-99FD-4BEE-B583-8D3575B28563}"/>
              </a:ext>
            </a:extLst>
          </p:cNvPr>
          <p:cNvSpPr>
            <a:spLocks noGrp="1"/>
          </p:cNvSpPr>
          <p:nvPr>
            <p:ph type="dt" sz="half" idx="10"/>
          </p:nvPr>
        </p:nvSpPr>
        <p:spPr/>
        <p:txBody>
          <a:bodyPr/>
          <a:lstStyle/>
          <a:p>
            <a:fld id="{6B9F7E1B-D6E6-4CF0-8759-ACFEF022010E}" type="datetimeFigureOut">
              <a:rPr lang="en-KE" smtClean="0"/>
              <a:t>08/21/2019</a:t>
            </a:fld>
            <a:endParaRPr lang="en-KE"/>
          </a:p>
        </p:txBody>
      </p:sp>
      <p:sp>
        <p:nvSpPr>
          <p:cNvPr id="6" name="Footer Placeholder 5">
            <a:extLst>
              <a:ext uri="{FF2B5EF4-FFF2-40B4-BE49-F238E27FC236}">
                <a16:creationId xmlns:a16="http://schemas.microsoft.com/office/drawing/2014/main" id="{77E76BDD-9221-429B-8CC1-8A6DC09FC9B8}"/>
              </a:ext>
            </a:extLst>
          </p:cNvPr>
          <p:cNvSpPr>
            <a:spLocks noGrp="1"/>
          </p:cNvSpPr>
          <p:nvPr>
            <p:ph type="ftr" sz="quarter" idx="11"/>
          </p:nvPr>
        </p:nvSpPr>
        <p:spPr/>
        <p:txBody>
          <a:bodyPr/>
          <a:lstStyle/>
          <a:p>
            <a:endParaRPr lang="en-KE"/>
          </a:p>
        </p:txBody>
      </p:sp>
      <p:sp>
        <p:nvSpPr>
          <p:cNvPr id="7" name="Slide Number Placeholder 6">
            <a:extLst>
              <a:ext uri="{FF2B5EF4-FFF2-40B4-BE49-F238E27FC236}">
                <a16:creationId xmlns:a16="http://schemas.microsoft.com/office/drawing/2014/main" id="{AA23CA9E-1A03-4BC9-82D9-644AE5ECB2F8}"/>
              </a:ext>
            </a:extLst>
          </p:cNvPr>
          <p:cNvSpPr>
            <a:spLocks noGrp="1"/>
          </p:cNvSpPr>
          <p:nvPr>
            <p:ph type="sldNum" sz="quarter" idx="12"/>
          </p:nvPr>
        </p:nvSpPr>
        <p:spPr/>
        <p:txBody>
          <a:bodyPr/>
          <a:lstStyle/>
          <a:p>
            <a:fld id="{AD49CBDE-CEF2-4BA9-8F20-38F398000C06}" type="slidenum">
              <a:rPr lang="en-KE" smtClean="0"/>
              <a:t>‹#›</a:t>
            </a:fld>
            <a:endParaRPr lang="en-KE"/>
          </a:p>
        </p:txBody>
      </p:sp>
    </p:spTree>
    <p:extLst>
      <p:ext uri="{BB962C8B-B14F-4D97-AF65-F5344CB8AC3E}">
        <p14:creationId xmlns:p14="http://schemas.microsoft.com/office/powerpoint/2010/main" val="424717727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6D9AAD-E04F-4107-8A38-C2431030ED71}"/>
              </a:ext>
            </a:extLst>
          </p:cNvPr>
          <p:cNvSpPr>
            <a:spLocks noGrp="1"/>
          </p:cNvSpPr>
          <p:nvPr>
            <p:ph type="title"/>
          </p:nvPr>
        </p:nvSpPr>
        <p:spPr>
          <a:xfrm>
            <a:off x="630238" y="457200"/>
            <a:ext cx="2949575" cy="1600200"/>
          </a:xfrm>
        </p:spPr>
        <p:txBody>
          <a:bodyPr anchor="b"/>
          <a:lstStyle>
            <a:lvl1pPr>
              <a:defRPr sz="3200"/>
            </a:lvl1pPr>
          </a:lstStyle>
          <a:p>
            <a:r>
              <a:rPr lang="en-US"/>
              <a:t>Click to edit Master title style</a:t>
            </a:r>
            <a:endParaRPr lang="en-KE"/>
          </a:p>
        </p:txBody>
      </p:sp>
      <p:sp>
        <p:nvSpPr>
          <p:cNvPr id="3" name="Picture Placeholder 2">
            <a:extLst>
              <a:ext uri="{FF2B5EF4-FFF2-40B4-BE49-F238E27FC236}">
                <a16:creationId xmlns:a16="http://schemas.microsoft.com/office/drawing/2014/main" id="{675167BE-E31D-4FBA-AB4D-923CBE668A53}"/>
              </a:ext>
            </a:extLst>
          </p:cNvPr>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KE"/>
          </a:p>
        </p:txBody>
      </p:sp>
      <p:sp>
        <p:nvSpPr>
          <p:cNvPr id="4" name="Text Placeholder 3">
            <a:extLst>
              <a:ext uri="{FF2B5EF4-FFF2-40B4-BE49-F238E27FC236}">
                <a16:creationId xmlns:a16="http://schemas.microsoft.com/office/drawing/2014/main" id="{2AACF00D-B649-4A7E-A0EA-B3231627931B}"/>
              </a:ext>
            </a:extLst>
          </p:cNvPr>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B4EDBAD8-7388-4FFD-93C5-6793BE9F9EBA}"/>
              </a:ext>
            </a:extLst>
          </p:cNvPr>
          <p:cNvSpPr>
            <a:spLocks noGrp="1"/>
          </p:cNvSpPr>
          <p:nvPr>
            <p:ph type="dt" sz="half" idx="10"/>
          </p:nvPr>
        </p:nvSpPr>
        <p:spPr/>
        <p:txBody>
          <a:bodyPr/>
          <a:lstStyle/>
          <a:p>
            <a:fld id="{6B9F7E1B-D6E6-4CF0-8759-ACFEF022010E}" type="datetimeFigureOut">
              <a:rPr lang="en-KE" smtClean="0"/>
              <a:t>08/21/2019</a:t>
            </a:fld>
            <a:endParaRPr lang="en-KE"/>
          </a:p>
        </p:txBody>
      </p:sp>
      <p:sp>
        <p:nvSpPr>
          <p:cNvPr id="6" name="Footer Placeholder 5">
            <a:extLst>
              <a:ext uri="{FF2B5EF4-FFF2-40B4-BE49-F238E27FC236}">
                <a16:creationId xmlns:a16="http://schemas.microsoft.com/office/drawing/2014/main" id="{3C3DCA0B-C604-4AF1-BBB7-2435956FFF82}"/>
              </a:ext>
            </a:extLst>
          </p:cNvPr>
          <p:cNvSpPr>
            <a:spLocks noGrp="1"/>
          </p:cNvSpPr>
          <p:nvPr>
            <p:ph type="ftr" sz="quarter" idx="11"/>
          </p:nvPr>
        </p:nvSpPr>
        <p:spPr/>
        <p:txBody>
          <a:bodyPr/>
          <a:lstStyle/>
          <a:p>
            <a:endParaRPr lang="en-KE"/>
          </a:p>
        </p:txBody>
      </p:sp>
      <p:sp>
        <p:nvSpPr>
          <p:cNvPr id="7" name="Slide Number Placeholder 6">
            <a:extLst>
              <a:ext uri="{FF2B5EF4-FFF2-40B4-BE49-F238E27FC236}">
                <a16:creationId xmlns:a16="http://schemas.microsoft.com/office/drawing/2014/main" id="{2BF9328A-C73D-4F54-AE20-C54FF7691EEF}"/>
              </a:ext>
            </a:extLst>
          </p:cNvPr>
          <p:cNvSpPr>
            <a:spLocks noGrp="1"/>
          </p:cNvSpPr>
          <p:nvPr>
            <p:ph type="sldNum" sz="quarter" idx="12"/>
          </p:nvPr>
        </p:nvSpPr>
        <p:spPr/>
        <p:txBody>
          <a:bodyPr/>
          <a:lstStyle/>
          <a:p>
            <a:fld id="{AD49CBDE-CEF2-4BA9-8F20-38F398000C06}" type="slidenum">
              <a:rPr lang="en-KE" smtClean="0"/>
              <a:t>‹#›</a:t>
            </a:fld>
            <a:endParaRPr lang="en-KE"/>
          </a:p>
        </p:txBody>
      </p:sp>
    </p:spTree>
    <p:extLst>
      <p:ext uri="{BB962C8B-B14F-4D97-AF65-F5344CB8AC3E}">
        <p14:creationId xmlns:p14="http://schemas.microsoft.com/office/powerpoint/2010/main" val="341878366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9DD3F1-6173-4B52-810C-9D3A686BE625}"/>
              </a:ext>
            </a:extLst>
          </p:cNvPr>
          <p:cNvSpPr>
            <a:spLocks noGrp="1"/>
          </p:cNvSpPr>
          <p:nvPr>
            <p:ph type="title"/>
          </p:nvPr>
        </p:nvSpPr>
        <p:spPr/>
        <p:txBody>
          <a:bodyPr/>
          <a:lstStyle/>
          <a:p>
            <a:r>
              <a:rPr lang="en-US"/>
              <a:t>Click to edit Master title style</a:t>
            </a:r>
            <a:endParaRPr lang="en-KE"/>
          </a:p>
        </p:txBody>
      </p:sp>
      <p:sp>
        <p:nvSpPr>
          <p:cNvPr id="3" name="Vertical Text Placeholder 2">
            <a:extLst>
              <a:ext uri="{FF2B5EF4-FFF2-40B4-BE49-F238E27FC236}">
                <a16:creationId xmlns:a16="http://schemas.microsoft.com/office/drawing/2014/main" id="{A14AB7FF-4C73-464F-8540-101D976963E5}"/>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KE"/>
          </a:p>
        </p:txBody>
      </p:sp>
      <p:sp>
        <p:nvSpPr>
          <p:cNvPr id="4" name="Date Placeholder 3">
            <a:extLst>
              <a:ext uri="{FF2B5EF4-FFF2-40B4-BE49-F238E27FC236}">
                <a16:creationId xmlns:a16="http://schemas.microsoft.com/office/drawing/2014/main" id="{ADE24235-2BE8-4E6B-B67B-9B664D715693}"/>
              </a:ext>
            </a:extLst>
          </p:cNvPr>
          <p:cNvSpPr>
            <a:spLocks noGrp="1"/>
          </p:cNvSpPr>
          <p:nvPr>
            <p:ph type="dt" sz="half" idx="10"/>
          </p:nvPr>
        </p:nvSpPr>
        <p:spPr/>
        <p:txBody>
          <a:bodyPr/>
          <a:lstStyle/>
          <a:p>
            <a:fld id="{6B9F7E1B-D6E6-4CF0-8759-ACFEF022010E}" type="datetimeFigureOut">
              <a:rPr lang="en-KE" smtClean="0"/>
              <a:t>08/21/2019</a:t>
            </a:fld>
            <a:endParaRPr lang="en-KE"/>
          </a:p>
        </p:txBody>
      </p:sp>
      <p:sp>
        <p:nvSpPr>
          <p:cNvPr id="5" name="Footer Placeholder 4">
            <a:extLst>
              <a:ext uri="{FF2B5EF4-FFF2-40B4-BE49-F238E27FC236}">
                <a16:creationId xmlns:a16="http://schemas.microsoft.com/office/drawing/2014/main" id="{9B1C103F-4B2C-4F4B-8602-598C0FEE043A}"/>
              </a:ext>
            </a:extLst>
          </p:cNvPr>
          <p:cNvSpPr>
            <a:spLocks noGrp="1"/>
          </p:cNvSpPr>
          <p:nvPr>
            <p:ph type="ftr" sz="quarter" idx="11"/>
          </p:nvPr>
        </p:nvSpPr>
        <p:spPr/>
        <p:txBody>
          <a:bodyPr/>
          <a:lstStyle/>
          <a:p>
            <a:endParaRPr lang="en-KE"/>
          </a:p>
        </p:txBody>
      </p:sp>
      <p:sp>
        <p:nvSpPr>
          <p:cNvPr id="6" name="Slide Number Placeholder 5">
            <a:extLst>
              <a:ext uri="{FF2B5EF4-FFF2-40B4-BE49-F238E27FC236}">
                <a16:creationId xmlns:a16="http://schemas.microsoft.com/office/drawing/2014/main" id="{AEE82001-731A-4C7E-9E98-8E51E1BC7003}"/>
              </a:ext>
            </a:extLst>
          </p:cNvPr>
          <p:cNvSpPr>
            <a:spLocks noGrp="1"/>
          </p:cNvSpPr>
          <p:nvPr>
            <p:ph type="sldNum" sz="quarter" idx="12"/>
          </p:nvPr>
        </p:nvSpPr>
        <p:spPr/>
        <p:txBody>
          <a:bodyPr/>
          <a:lstStyle/>
          <a:p>
            <a:fld id="{AD49CBDE-CEF2-4BA9-8F20-38F398000C06}" type="slidenum">
              <a:rPr lang="en-KE" smtClean="0"/>
              <a:t>‹#›</a:t>
            </a:fld>
            <a:endParaRPr lang="en-KE"/>
          </a:p>
        </p:txBody>
      </p:sp>
    </p:spTree>
    <p:extLst>
      <p:ext uri="{BB962C8B-B14F-4D97-AF65-F5344CB8AC3E}">
        <p14:creationId xmlns:p14="http://schemas.microsoft.com/office/powerpoint/2010/main" val="142101800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4DFE2B19-6ED8-4BA6-A635-53C1100DDC79}"/>
              </a:ext>
            </a:extLst>
          </p:cNvPr>
          <p:cNvSpPr>
            <a:spLocks noGrp="1"/>
          </p:cNvSpPr>
          <p:nvPr>
            <p:ph type="title" orient="vert"/>
          </p:nvPr>
        </p:nvSpPr>
        <p:spPr>
          <a:xfrm>
            <a:off x="6543675" y="365125"/>
            <a:ext cx="1971675" cy="5811838"/>
          </a:xfrm>
        </p:spPr>
        <p:txBody>
          <a:bodyPr vert="eaVert"/>
          <a:lstStyle/>
          <a:p>
            <a:r>
              <a:rPr lang="en-US"/>
              <a:t>Click to edit Master title style</a:t>
            </a:r>
            <a:endParaRPr lang="en-KE"/>
          </a:p>
        </p:txBody>
      </p:sp>
      <p:sp>
        <p:nvSpPr>
          <p:cNvPr id="3" name="Vertical Text Placeholder 2">
            <a:extLst>
              <a:ext uri="{FF2B5EF4-FFF2-40B4-BE49-F238E27FC236}">
                <a16:creationId xmlns:a16="http://schemas.microsoft.com/office/drawing/2014/main" id="{A4DE99E5-80BB-4AF8-85ED-43F4F0E6C297}"/>
              </a:ext>
            </a:extLst>
          </p:cNvPr>
          <p:cNvSpPr>
            <a:spLocks noGrp="1"/>
          </p:cNvSpPr>
          <p:nvPr>
            <p:ph type="body" orient="vert" idx="1"/>
          </p:nvPr>
        </p:nvSpPr>
        <p:spPr>
          <a:xfrm>
            <a:off x="628650" y="365125"/>
            <a:ext cx="5762625"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KE"/>
          </a:p>
        </p:txBody>
      </p:sp>
      <p:sp>
        <p:nvSpPr>
          <p:cNvPr id="4" name="Date Placeholder 3">
            <a:extLst>
              <a:ext uri="{FF2B5EF4-FFF2-40B4-BE49-F238E27FC236}">
                <a16:creationId xmlns:a16="http://schemas.microsoft.com/office/drawing/2014/main" id="{6006646B-AE25-4C91-AC4E-A4C7AFEA0D7F}"/>
              </a:ext>
            </a:extLst>
          </p:cNvPr>
          <p:cNvSpPr>
            <a:spLocks noGrp="1"/>
          </p:cNvSpPr>
          <p:nvPr>
            <p:ph type="dt" sz="half" idx="10"/>
          </p:nvPr>
        </p:nvSpPr>
        <p:spPr/>
        <p:txBody>
          <a:bodyPr/>
          <a:lstStyle/>
          <a:p>
            <a:fld id="{6B9F7E1B-D6E6-4CF0-8759-ACFEF022010E}" type="datetimeFigureOut">
              <a:rPr lang="en-KE" smtClean="0"/>
              <a:t>08/21/2019</a:t>
            </a:fld>
            <a:endParaRPr lang="en-KE"/>
          </a:p>
        </p:txBody>
      </p:sp>
      <p:sp>
        <p:nvSpPr>
          <p:cNvPr id="5" name="Footer Placeholder 4">
            <a:extLst>
              <a:ext uri="{FF2B5EF4-FFF2-40B4-BE49-F238E27FC236}">
                <a16:creationId xmlns:a16="http://schemas.microsoft.com/office/drawing/2014/main" id="{13D4AC1E-524C-4918-8AB4-F1CB834B306D}"/>
              </a:ext>
            </a:extLst>
          </p:cNvPr>
          <p:cNvSpPr>
            <a:spLocks noGrp="1"/>
          </p:cNvSpPr>
          <p:nvPr>
            <p:ph type="ftr" sz="quarter" idx="11"/>
          </p:nvPr>
        </p:nvSpPr>
        <p:spPr/>
        <p:txBody>
          <a:bodyPr/>
          <a:lstStyle/>
          <a:p>
            <a:endParaRPr lang="en-KE"/>
          </a:p>
        </p:txBody>
      </p:sp>
      <p:sp>
        <p:nvSpPr>
          <p:cNvPr id="6" name="Slide Number Placeholder 5">
            <a:extLst>
              <a:ext uri="{FF2B5EF4-FFF2-40B4-BE49-F238E27FC236}">
                <a16:creationId xmlns:a16="http://schemas.microsoft.com/office/drawing/2014/main" id="{94C4611B-2831-4075-AAAB-D3557682CE3A}"/>
              </a:ext>
            </a:extLst>
          </p:cNvPr>
          <p:cNvSpPr>
            <a:spLocks noGrp="1"/>
          </p:cNvSpPr>
          <p:nvPr>
            <p:ph type="sldNum" sz="quarter" idx="12"/>
          </p:nvPr>
        </p:nvSpPr>
        <p:spPr/>
        <p:txBody>
          <a:bodyPr/>
          <a:lstStyle/>
          <a:p>
            <a:fld id="{AD49CBDE-CEF2-4BA9-8F20-38F398000C06}" type="slidenum">
              <a:rPr lang="en-KE" smtClean="0"/>
              <a:t>‹#›</a:t>
            </a:fld>
            <a:endParaRPr lang="en-KE"/>
          </a:p>
        </p:txBody>
      </p:sp>
    </p:spTree>
    <p:extLst>
      <p:ext uri="{BB962C8B-B14F-4D97-AF65-F5344CB8AC3E}">
        <p14:creationId xmlns:p14="http://schemas.microsoft.com/office/powerpoint/2010/main" val="331983612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C3E5EE7B-5369-4B0E-B9FA-42E8C9E8C59B}" type="datetimeFigureOut">
              <a:rPr lang="en-US" smtClean="0"/>
              <a:t>21/08/2019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3984745-F01F-430B-8FC1-0DDC55431F1E}" type="slidenum">
              <a:rPr lang="en-US" smtClean="0"/>
              <a:t>‹#›</a:t>
            </a:fld>
            <a:endParaRPr lang="en-US"/>
          </a:p>
        </p:txBody>
      </p:sp>
    </p:spTree>
    <p:extLst>
      <p:ext uri="{BB962C8B-B14F-4D97-AF65-F5344CB8AC3E}">
        <p14:creationId xmlns:p14="http://schemas.microsoft.com/office/powerpoint/2010/main" val="86870370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C3E5EE7B-5369-4B0E-B9FA-42E8C9E8C59B}" type="datetimeFigureOut">
              <a:rPr lang="en-US" smtClean="0"/>
              <a:t>21/08/2019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3984745-F01F-430B-8FC1-0DDC55431F1E}" type="slidenum">
              <a:rPr lang="en-US" smtClean="0"/>
              <a:t>‹#›</a:t>
            </a:fld>
            <a:endParaRPr lang="en-US"/>
          </a:p>
        </p:txBody>
      </p:sp>
    </p:spTree>
    <p:extLst>
      <p:ext uri="{BB962C8B-B14F-4D97-AF65-F5344CB8AC3E}">
        <p14:creationId xmlns:p14="http://schemas.microsoft.com/office/powerpoint/2010/main" val="144276283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C3E5EE7B-5369-4B0E-B9FA-42E8C9E8C59B}" type="datetimeFigureOut">
              <a:rPr lang="en-US" smtClean="0"/>
              <a:t>21/08/2019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3984745-F01F-430B-8FC1-0DDC55431F1E}" type="slidenum">
              <a:rPr lang="en-US" smtClean="0"/>
              <a:t>‹#›</a:t>
            </a:fld>
            <a:endParaRPr lang="en-US"/>
          </a:p>
        </p:txBody>
      </p:sp>
    </p:spTree>
    <p:extLst>
      <p:ext uri="{BB962C8B-B14F-4D97-AF65-F5344CB8AC3E}">
        <p14:creationId xmlns:p14="http://schemas.microsoft.com/office/powerpoint/2010/main" val="121735406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C3E5EE7B-5369-4B0E-B9FA-42E8C9E8C59B}" type="datetimeFigureOut">
              <a:rPr lang="en-US" smtClean="0"/>
              <a:t>21/08/2019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3984745-F01F-430B-8FC1-0DDC55431F1E}" type="slidenum">
              <a:rPr lang="en-US" smtClean="0"/>
              <a:t>‹#›</a:t>
            </a:fld>
            <a:endParaRPr lang="en-US"/>
          </a:p>
        </p:txBody>
      </p:sp>
    </p:spTree>
    <p:extLst>
      <p:ext uri="{BB962C8B-B14F-4D97-AF65-F5344CB8AC3E}">
        <p14:creationId xmlns:p14="http://schemas.microsoft.com/office/powerpoint/2010/main" val="146781614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3E5EE7B-5369-4B0E-B9FA-42E8C9E8C59B}" type="datetimeFigureOut">
              <a:rPr lang="en-US" smtClean="0"/>
              <a:t>21/08/2019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3984745-F01F-430B-8FC1-0DDC55431F1E}" type="slidenum">
              <a:rPr lang="en-US" smtClean="0"/>
              <a:t>‹#›</a:t>
            </a:fld>
            <a:endParaRPr lang="en-US"/>
          </a:p>
        </p:txBody>
      </p:sp>
    </p:spTree>
    <p:extLst>
      <p:ext uri="{BB962C8B-B14F-4D97-AF65-F5344CB8AC3E}">
        <p14:creationId xmlns:p14="http://schemas.microsoft.com/office/powerpoint/2010/main" val="28327139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C3E5EE7B-5369-4B0E-B9FA-42E8C9E8C59B}" type="datetimeFigureOut">
              <a:rPr lang="en-US" smtClean="0"/>
              <a:t>21/08/2019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3984745-F01F-430B-8FC1-0DDC55431F1E}" type="slidenum">
              <a:rPr lang="en-US" smtClean="0"/>
              <a:t>‹#›</a:t>
            </a:fld>
            <a:endParaRPr lang="en-US"/>
          </a:p>
        </p:txBody>
      </p:sp>
    </p:spTree>
    <p:extLst>
      <p:ext uri="{BB962C8B-B14F-4D97-AF65-F5344CB8AC3E}">
        <p14:creationId xmlns:p14="http://schemas.microsoft.com/office/powerpoint/2010/main" val="104287105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C3E5EE7B-5369-4B0E-B9FA-42E8C9E8C59B}" type="datetimeFigureOut">
              <a:rPr lang="en-US" smtClean="0"/>
              <a:t>21/08/2019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3984745-F01F-430B-8FC1-0DDC55431F1E}" type="slidenum">
              <a:rPr lang="en-US" smtClean="0"/>
              <a:t>‹#›</a:t>
            </a:fld>
            <a:endParaRPr lang="en-US"/>
          </a:p>
        </p:txBody>
      </p:sp>
    </p:spTree>
    <p:extLst>
      <p:ext uri="{BB962C8B-B14F-4D97-AF65-F5344CB8AC3E}">
        <p14:creationId xmlns:p14="http://schemas.microsoft.com/office/powerpoint/2010/main" val="394102590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3E5EE7B-5369-4B0E-B9FA-42E8C9E8C59B}" type="datetimeFigureOut">
              <a:rPr lang="en-US" smtClean="0"/>
              <a:t>21/08/2019</a:t>
            </a:fld>
            <a:endParaRPr 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3984745-F01F-430B-8FC1-0DDC55431F1E}" type="slidenum">
              <a:rPr lang="en-US" smtClean="0"/>
              <a:t>‹#›</a:t>
            </a:fld>
            <a:endParaRPr lang="en-US"/>
          </a:p>
        </p:txBody>
      </p:sp>
    </p:spTree>
    <p:extLst>
      <p:ext uri="{BB962C8B-B14F-4D97-AF65-F5344CB8AC3E}">
        <p14:creationId xmlns:p14="http://schemas.microsoft.com/office/powerpoint/2010/main" val="111942226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462C9C81-DC66-4A3A-B219-00FD487660BA}"/>
              </a:ext>
            </a:extLst>
          </p:cNvPr>
          <p:cNvSpPr>
            <a:spLocks noGrp="1"/>
          </p:cNvSpPr>
          <p:nvPr>
            <p:ph type="title"/>
          </p:nvPr>
        </p:nvSpPr>
        <p:spPr>
          <a:xfrm>
            <a:off x="628650" y="365125"/>
            <a:ext cx="7886700" cy="1325563"/>
          </a:xfrm>
          <a:prstGeom prst="rect">
            <a:avLst/>
          </a:prstGeom>
        </p:spPr>
        <p:txBody>
          <a:bodyPr vert="horz" lIns="91440" tIns="45720" rIns="91440" bIns="45720" rtlCol="0" anchor="ctr">
            <a:normAutofit/>
          </a:bodyPr>
          <a:lstStyle/>
          <a:p>
            <a:r>
              <a:rPr lang="en-US"/>
              <a:t>Click to edit Master title style</a:t>
            </a:r>
            <a:endParaRPr lang="en-KE"/>
          </a:p>
        </p:txBody>
      </p:sp>
      <p:sp>
        <p:nvSpPr>
          <p:cNvPr id="3" name="Text Placeholder 2">
            <a:extLst>
              <a:ext uri="{FF2B5EF4-FFF2-40B4-BE49-F238E27FC236}">
                <a16:creationId xmlns:a16="http://schemas.microsoft.com/office/drawing/2014/main" id="{2E16418C-AAA4-4CC8-B874-7FAB232B97C4}"/>
              </a:ext>
            </a:extLst>
          </p:cNvPr>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KE"/>
          </a:p>
        </p:txBody>
      </p:sp>
      <p:sp>
        <p:nvSpPr>
          <p:cNvPr id="4" name="Date Placeholder 3">
            <a:extLst>
              <a:ext uri="{FF2B5EF4-FFF2-40B4-BE49-F238E27FC236}">
                <a16:creationId xmlns:a16="http://schemas.microsoft.com/office/drawing/2014/main" id="{2762B1BB-27DC-45A9-9F16-8B4306A193E6}"/>
              </a:ext>
            </a:extLst>
          </p:cNvPr>
          <p:cNvSpPr>
            <a:spLocks noGrp="1"/>
          </p:cNvSpPr>
          <p:nvPr>
            <p:ph type="dt" sz="half" idx="2"/>
          </p:nvPr>
        </p:nvSpPr>
        <p:spPr>
          <a:xfrm>
            <a:off x="628650" y="6356350"/>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B9F7E1B-D6E6-4CF0-8759-ACFEF022010E}" type="datetimeFigureOut">
              <a:rPr lang="en-KE" smtClean="0"/>
              <a:t>08/21/2019</a:t>
            </a:fld>
            <a:endParaRPr lang="en-KE"/>
          </a:p>
        </p:txBody>
      </p:sp>
      <p:sp>
        <p:nvSpPr>
          <p:cNvPr id="5" name="Footer Placeholder 4">
            <a:extLst>
              <a:ext uri="{FF2B5EF4-FFF2-40B4-BE49-F238E27FC236}">
                <a16:creationId xmlns:a16="http://schemas.microsoft.com/office/drawing/2014/main" id="{861106DD-5275-429C-B354-983FE0FF9513}"/>
              </a:ext>
            </a:extLst>
          </p:cNvPr>
          <p:cNvSpPr>
            <a:spLocks noGrp="1"/>
          </p:cNvSpPr>
          <p:nvPr>
            <p:ph type="ftr" sz="quarter" idx="3"/>
          </p:nvPr>
        </p:nvSpPr>
        <p:spPr>
          <a:xfrm>
            <a:off x="3028950" y="6356350"/>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KE"/>
          </a:p>
        </p:txBody>
      </p:sp>
      <p:sp>
        <p:nvSpPr>
          <p:cNvPr id="6" name="Slide Number Placeholder 5">
            <a:extLst>
              <a:ext uri="{FF2B5EF4-FFF2-40B4-BE49-F238E27FC236}">
                <a16:creationId xmlns:a16="http://schemas.microsoft.com/office/drawing/2014/main" id="{4A9A55E3-2409-43B4-B2CD-AA41972981A2}"/>
              </a:ext>
            </a:extLst>
          </p:cNvPr>
          <p:cNvSpPr>
            <a:spLocks noGrp="1"/>
          </p:cNvSpPr>
          <p:nvPr>
            <p:ph type="sldNum" sz="quarter" idx="4"/>
          </p:nvPr>
        </p:nvSpPr>
        <p:spPr>
          <a:xfrm>
            <a:off x="6457950" y="6356350"/>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D49CBDE-CEF2-4BA9-8F20-38F398000C06}" type="slidenum">
              <a:rPr lang="en-KE" smtClean="0"/>
              <a:t>‹#›</a:t>
            </a:fld>
            <a:endParaRPr lang="en-KE"/>
          </a:p>
        </p:txBody>
      </p:sp>
    </p:spTree>
    <p:extLst>
      <p:ext uri="{BB962C8B-B14F-4D97-AF65-F5344CB8AC3E}">
        <p14:creationId xmlns:p14="http://schemas.microsoft.com/office/powerpoint/2010/main" val="32925714"/>
      </p:ext>
    </p:extLst>
  </p:cSld>
  <p:clrMap bg1="lt1" tx1="dk1" bg2="lt2" tx2="dk2" accent1="accent1" accent2="accent2" accent3="accent3" accent4="accent4" accent5="accent5" accent6="accent6" hlink="hlink" folHlink="folHlink"/>
  <p:sldLayoutIdLst>
    <p:sldLayoutId id="2147483674" r:id="rId1"/>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K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1.xml"/><Relationship Id="rId1" Type="http://schemas.openxmlformats.org/officeDocument/2006/relationships/slideLayout" Target="../slideLayouts/slideLayout12.xml"/><Relationship Id="rId4" Type="http://schemas.openxmlformats.org/officeDocument/2006/relationships/image" Target="../media/image16.jpg"/></Relationships>
</file>

<file path=ppt/slides/_rels/slide12.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2.xml"/><Relationship Id="rId1" Type="http://schemas.openxmlformats.org/officeDocument/2006/relationships/slideLayout" Target="../slideLayouts/slideLayout2.xml"/><Relationship Id="rId5" Type="http://schemas.openxmlformats.org/officeDocument/2006/relationships/image" Target="../media/image18.jpeg"/><Relationship Id="rId4" Type="http://schemas.microsoft.com/office/2007/relationships/hdphoto" Target="../media/hdphoto1.wdp"/></Relationships>
</file>

<file path=ppt/slides/_rels/slide1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6.xml"/><Relationship Id="rId4" Type="http://schemas.openxmlformats.org/officeDocument/2006/relationships/image" Target="../media/image4.png"/></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7.jpeg"/></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11.jpg"/></Relationships>
</file>

<file path=ppt/slides/_rels/slide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Box 29"/>
          <p:cNvSpPr txBox="1"/>
          <p:nvPr/>
        </p:nvSpPr>
        <p:spPr>
          <a:xfrm>
            <a:off x="54703" y="5501961"/>
            <a:ext cx="1756611" cy="215444"/>
          </a:xfrm>
          <a:prstGeom prst="rect">
            <a:avLst/>
          </a:prstGeom>
          <a:noFill/>
        </p:spPr>
        <p:txBody>
          <a:bodyPr wrap="square" rtlCol="0">
            <a:spAutoFit/>
          </a:bodyPr>
          <a:lstStyle/>
          <a:p>
            <a:r>
              <a:rPr lang="en-US" sz="800" i="1" dirty="0">
                <a:solidFill>
                  <a:schemeClr val="tx1">
                    <a:lumMod val="50000"/>
                    <a:lumOff val="50000"/>
                  </a:schemeClr>
                </a:solidFill>
              </a:rPr>
              <a:t>Photo credits: Ludovic Bernaudat</a:t>
            </a:r>
          </a:p>
        </p:txBody>
      </p:sp>
      <p:pic>
        <p:nvPicPr>
          <p:cNvPr id="16" name="Picture 2" descr="ME_sattalite">
            <a:extLst>
              <a:ext uri="{FF2B5EF4-FFF2-40B4-BE49-F238E27FC236}">
                <a16:creationId xmlns:a16="http://schemas.microsoft.com/office/drawing/2014/main" id="{BE8FECBF-7699-4FCB-A7C3-CF8DBA6E7E1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8484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Rectangle 13"/>
          <p:cNvSpPr/>
          <p:nvPr/>
        </p:nvSpPr>
        <p:spPr>
          <a:xfrm>
            <a:off x="214509" y="170016"/>
            <a:ext cx="2995451" cy="1853071"/>
          </a:xfrm>
          <a:prstGeom prst="rect">
            <a:avLst/>
          </a:prstGeom>
        </p:spPr>
        <p:txBody>
          <a:bodyPr wrap="square">
            <a:spAutoFit/>
          </a:bodyPr>
          <a:lstStyle/>
          <a:p>
            <a:pPr>
              <a:lnSpc>
                <a:spcPct val="107000"/>
              </a:lnSpc>
              <a:spcAft>
                <a:spcPts val="800"/>
              </a:spcAft>
            </a:pPr>
            <a:r>
              <a:rPr lang="en-US" sz="2800" b="1" i="1" dirty="0">
                <a:solidFill>
                  <a:schemeClr val="accent4">
                    <a:lumMod val="20000"/>
                    <a:lumOff val="80000"/>
                  </a:schemeClr>
                </a:solidFill>
                <a:latin typeface="Calibri" panose="020F0502020204030204" pitchFamily="34" charset="0"/>
                <a:ea typeface="SimSun" panose="02010600030101010101" pitchFamily="2" charset="-122"/>
                <a:cs typeface="Arial" panose="020B0604020202020204" pitchFamily="34" charset="0"/>
              </a:rPr>
              <a:t>Monitoring the SDGs: how and why</a:t>
            </a:r>
            <a:br>
              <a:rPr lang="en-US" sz="2400" b="1" i="1" dirty="0">
                <a:solidFill>
                  <a:schemeClr val="accent4">
                    <a:lumMod val="20000"/>
                    <a:lumOff val="80000"/>
                  </a:schemeClr>
                </a:solidFill>
                <a:latin typeface="Calibri" panose="020F0502020204030204" pitchFamily="34" charset="0"/>
                <a:ea typeface="SimSun" panose="02010600030101010101" pitchFamily="2" charset="-122"/>
                <a:cs typeface="Arial" panose="020B0604020202020204" pitchFamily="34" charset="0"/>
              </a:rPr>
            </a:br>
            <a:endParaRPr lang="en-US" sz="2400" b="1" i="1" dirty="0">
              <a:solidFill>
                <a:schemeClr val="accent4">
                  <a:lumMod val="20000"/>
                  <a:lumOff val="80000"/>
                </a:schemeClr>
              </a:solidFill>
              <a:latin typeface="Calibri" panose="020F0502020204030204" pitchFamily="34" charset="0"/>
              <a:ea typeface="SimSun" panose="02010600030101010101" pitchFamily="2" charset="-122"/>
              <a:cs typeface="Arial" panose="020B0604020202020204" pitchFamily="34" charset="0"/>
            </a:endParaRPr>
          </a:p>
        </p:txBody>
      </p:sp>
      <p:cxnSp>
        <p:nvCxnSpPr>
          <p:cNvPr id="17" name="Straight Connector 16"/>
          <p:cNvCxnSpPr>
            <a:cxnSpLocks/>
          </p:cNvCxnSpPr>
          <p:nvPr/>
        </p:nvCxnSpPr>
        <p:spPr>
          <a:xfrm flipH="1">
            <a:off x="107737" y="36908"/>
            <a:ext cx="10845" cy="2243776"/>
          </a:xfrm>
          <a:prstGeom prst="line">
            <a:avLst/>
          </a:prstGeom>
          <a:ln w="57150">
            <a:solidFill>
              <a:schemeClr val="bg1"/>
            </a:solidFill>
          </a:ln>
        </p:spPr>
        <p:style>
          <a:lnRef idx="1">
            <a:schemeClr val="accent1"/>
          </a:lnRef>
          <a:fillRef idx="0">
            <a:schemeClr val="accent1"/>
          </a:fillRef>
          <a:effectRef idx="0">
            <a:schemeClr val="accent1"/>
          </a:effectRef>
          <a:fontRef idx="minor">
            <a:schemeClr val="tx1"/>
          </a:fontRef>
        </p:style>
      </p:cxnSp>
      <p:sp>
        <p:nvSpPr>
          <p:cNvPr id="10" name="Rectangle 9"/>
          <p:cNvSpPr/>
          <p:nvPr/>
        </p:nvSpPr>
        <p:spPr>
          <a:xfrm>
            <a:off x="0" y="2546995"/>
            <a:ext cx="1968222" cy="1821396"/>
          </a:xfrm>
          <a:prstGeom prst="rect">
            <a:avLst/>
          </a:prstGeom>
        </p:spPr>
        <p:txBody>
          <a:bodyPr wrap="square">
            <a:spAutoFit/>
          </a:bodyPr>
          <a:lstStyle/>
          <a:p>
            <a:r>
              <a:rPr lang="en-US" sz="1600" b="1" i="1" dirty="0">
                <a:solidFill>
                  <a:schemeClr val="accent4">
                    <a:lumMod val="20000"/>
                    <a:lumOff val="80000"/>
                  </a:schemeClr>
                </a:solidFill>
                <a:latin typeface="Calibri" panose="020F0502020204030204" pitchFamily="34" charset="0"/>
                <a:ea typeface="SimSun" panose="02010600030101010101" pitchFamily="2" charset="-122"/>
                <a:cs typeface="Arial" panose="020B0604020202020204" pitchFamily="34" charset="0"/>
              </a:rPr>
              <a:t>Brennan VanDyke</a:t>
            </a:r>
          </a:p>
          <a:p>
            <a:r>
              <a:rPr lang="en-US" sz="1600" b="1" i="1" dirty="0">
                <a:solidFill>
                  <a:schemeClr val="accent4">
                    <a:lumMod val="20000"/>
                    <a:lumOff val="80000"/>
                  </a:schemeClr>
                </a:solidFill>
                <a:latin typeface="Calibri" panose="020F0502020204030204" pitchFamily="34" charset="0"/>
                <a:ea typeface="SimSun" panose="02010600030101010101" pitchFamily="2" charset="-122"/>
                <a:cs typeface="Arial" panose="020B0604020202020204" pitchFamily="34" charset="0"/>
              </a:rPr>
              <a:t>Chief of the Capacity and Innovation Branch</a:t>
            </a:r>
          </a:p>
          <a:p>
            <a:r>
              <a:rPr lang="en-US" sz="1600" b="1" i="1" dirty="0">
                <a:solidFill>
                  <a:schemeClr val="accent4">
                    <a:lumMod val="20000"/>
                    <a:lumOff val="80000"/>
                  </a:schemeClr>
                </a:solidFill>
                <a:latin typeface="Calibri" panose="020F0502020204030204" pitchFamily="34" charset="0"/>
                <a:ea typeface="SimSun" panose="02010600030101010101" pitchFamily="2" charset="-122"/>
                <a:cs typeface="Arial" panose="020B0604020202020204" pitchFamily="34" charset="0"/>
              </a:rPr>
              <a:t>Science Division </a:t>
            </a:r>
          </a:p>
          <a:p>
            <a:r>
              <a:rPr lang="en-US" sz="1600" b="1" i="1" dirty="0">
                <a:solidFill>
                  <a:schemeClr val="accent4">
                    <a:lumMod val="20000"/>
                    <a:lumOff val="80000"/>
                  </a:schemeClr>
                </a:solidFill>
                <a:latin typeface="Calibri" panose="020F0502020204030204" pitchFamily="34" charset="0"/>
                <a:ea typeface="SimSun" panose="02010600030101010101" pitchFamily="2" charset="-122"/>
                <a:cs typeface="Arial" panose="020B0604020202020204" pitchFamily="34" charset="0"/>
              </a:rPr>
              <a:t>UN Environment</a:t>
            </a:r>
          </a:p>
          <a:p>
            <a:pPr>
              <a:lnSpc>
                <a:spcPct val="107000"/>
              </a:lnSpc>
              <a:spcAft>
                <a:spcPts val="800"/>
              </a:spcAft>
            </a:pPr>
            <a:endParaRPr lang="en-US" sz="1600" b="1" i="1" dirty="0">
              <a:solidFill>
                <a:schemeClr val="accent4">
                  <a:lumMod val="20000"/>
                  <a:lumOff val="80000"/>
                </a:schemeClr>
              </a:solidFill>
              <a:latin typeface="Calibri" panose="020F0502020204030204" pitchFamily="34" charset="0"/>
              <a:ea typeface="SimSun" panose="02010600030101010101" pitchFamily="2" charset="-122"/>
              <a:cs typeface="Arial" panose="020B0604020202020204" pitchFamily="34" charset="0"/>
            </a:endParaRPr>
          </a:p>
        </p:txBody>
      </p:sp>
      <p:pic>
        <p:nvPicPr>
          <p:cNvPr id="17410" name="Picture 2" descr="Image result for unep environment logo">
            <a:extLst>
              <a:ext uri="{FF2B5EF4-FFF2-40B4-BE49-F238E27FC236}">
                <a16:creationId xmlns:a16="http://schemas.microsoft.com/office/drawing/2014/main" id="{C5A57E0F-1695-423F-B1B0-0D9276A77917}"/>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4651365"/>
            <a:ext cx="1587500" cy="85989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7992114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89EDB020-9B3F-4355-8A56-8A3B4E0A8D05}"/>
              </a:ext>
            </a:extLst>
          </p:cNvPr>
          <p:cNvSpPr/>
          <p:nvPr/>
        </p:nvSpPr>
        <p:spPr>
          <a:xfrm>
            <a:off x="-9525" y="-6350"/>
            <a:ext cx="9245600" cy="6967538"/>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sz="2400" b="1">
                <a:solidFill>
                  <a:schemeClr val="tx1"/>
                </a:solidFill>
                <a:latin typeface="Times New Roman" pitchFamily="18" charset="0"/>
              </a:defRPr>
            </a:lvl1pPr>
            <a:lvl2pPr marL="742950" indent="-285750">
              <a:defRPr sz="2400" b="1">
                <a:solidFill>
                  <a:schemeClr val="tx1"/>
                </a:solidFill>
                <a:latin typeface="Times New Roman" pitchFamily="18" charset="0"/>
              </a:defRPr>
            </a:lvl2pPr>
            <a:lvl3pPr marL="1143000" indent="-228600">
              <a:defRPr sz="2400" b="1">
                <a:solidFill>
                  <a:schemeClr val="tx1"/>
                </a:solidFill>
                <a:latin typeface="Times New Roman" pitchFamily="18" charset="0"/>
              </a:defRPr>
            </a:lvl3pPr>
            <a:lvl4pPr marL="1600200" indent="-228600">
              <a:defRPr sz="2400" b="1">
                <a:solidFill>
                  <a:schemeClr val="tx1"/>
                </a:solidFill>
                <a:latin typeface="Times New Roman" pitchFamily="18" charset="0"/>
              </a:defRPr>
            </a:lvl4pPr>
            <a:lvl5pPr marL="2057400" indent="-228600">
              <a:defRPr sz="2400" b="1">
                <a:solidFill>
                  <a:schemeClr val="tx1"/>
                </a:solidFill>
                <a:latin typeface="Times New Roman" pitchFamily="18" charset="0"/>
              </a:defRPr>
            </a:lvl5pPr>
            <a:lvl6pPr marL="2514600" indent="-228600" eaLnBrk="0" fontAlgn="base" hangingPunct="0">
              <a:spcBef>
                <a:spcPct val="0"/>
              </a:spcBef>
              <a:spcAft>
                <a:spcPct val="0"/>
              </a:spcAft>
              <a:defRPr sz="2400" b="1">
                <a:solidFill>
                  <a:schemeClr val="tx1"/>
                </a:solidFill>
                <a:latin typeface="Times New Roman" pitchFamily="18" charset="0"/>
              </a:defRPr>
            </a:lvl6pPr>
            <a:lvl7pPr marL="2971800" indent="-228600" eaLnBrk="0" fontAlgn="base" hangingPunct="0">
              <a:spcBef>
                <a:spcPct val="0"/>
              </a:spcBef>
              <a:spcAft>
                <a:spcPct val="0"/>
              </a:spcAft>
              <a:defRPr sz="2400" b="1">
                <a:solidFill>
                  <a:schemeClr val="tx1"/>
                </a:solidFill>
                <a:latin typeface="Times New Roman" pitchFamily="18" charset="0"/>
              </a:defRPr>
            </a:lvl7pPr>
            <a:lvl8pPr marL="3429000" indent="-228600" eaLnBrk="0" fontAlgn="base" hangingPunct="0">
              <a:spcBef>
                <a:spcPct val="0"/>
              </a:spcBef>
              <a:spcAft>
                <a:spcPct val="0"/>
              </a:spcAft>
              <a:defRPr sz="2400" b="1">
                <a:solidFill>
                  <a:schemeClr val="tx1"/>
                </a:solidFill>
                <a:latin typeface="Times New Roman" pitchFamily="18" charset="0"/>
              </a:defRPr>
            </a:lvl8pPr>
            <a:lvl9pPr marL="3886200" indent="-228600" eaLnBrk="0" fontAlgn="base" hangingPunct="0">
              <a:spcBef>
                <a:spcPct val="0"/>
              </a:spcBef>
              <a:spcAft>
                <a:spcPct val="0"/>
              </a:spcAft>
              <a:defRPr sz="2400" b="1">
                <a:solidFill>
                  <a:schemeClr val="tx1"/>
                </a:solidFill>
                <a:latin typeface="Times New Roman" pitchFamily="18" charset="0"/>
              </a:defRPr>
            </a:lvl9pPr>
          </a:lstStyle>
          <a:p>
            <a:pPr algn="ctr">
              <a:defRPr/>
            </a:pPr>
            <a:endParaRPr lang="en-US" altLang="en-US" dirty="0">
              <a:solidFill>
                <a:srgbClr val="FFFFFF"/>
              </a:solidFill>
              <a:latin typeface="Calibri" pitchFamily="34" charset="0"/>
            </a:endParaRPr>
          </a:p>
        </p:txBody>
      </p:sp>
      <p:sp>
        <p:nvSpPr>
          <p:cNvPr id="6" name="Rectangle 5"/>
          <p:cNvSpPr/>
          <p:nvPr/>
        </p:nvSpPr>
        <p:spPr>
          <a:xfrm>
            <a:off x="192504" y="118141"/>
            <a:ext cx="8810110" cy="1036892"/>
          </a:xfrm>
          <a:prstGeom prst="rect">
            <a:avLst/>
          </a:prstGeom>
          <a:solidFill>
            <a:schemeClr val="tx2">
              <a:lumMod val="7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p:nvSpPr>
        <p:spPr>
          <a:xfrm>
            <a:off x="306502" y="241195"/>
            <a:ext cx="5112521" cy="619272"/>
          </a:xfrm>
          <a:prstGeom prst="rect">
            <a:avLst/>
          </a:prstGeom>
        </p:spPr>
        <p:txBody>
          <a:bodyPr wrap="square">
            <a:spAutoFit/>
          </a:bodyPr>
          <a:lstStyle/>
          <a:p>
            <a:pPr>
              <a:lnSpc>
                <a:spcPct val="107000"/>
              </a:lnSpc>
            </a:pPr>
            <a:r>
              <a:rPr lang="en-US" sz="3200" b="1" dirty="0">
                <a:solidFill>
                  <a:schemeClr val="bg1"/>
                </a:solidFill>
                <a:latin typeface="Calibri" panose="020F0502020204030204" pitchFamily="34" charset="0"/>
                <a:ea typeface="SimSun" panose="02010600030101010101" pitchFamily="2" charset="-122"/>
                <a:cs typeface="Arial" panose="020B0604020202020204" pitchFamily="34" charset="0"/>
              </a:rPr>
              <a:t>Biodiversity Loss</a:t>
            </a:r>
          </a:p>
        </p:txBody>
      </p:sp>
      <p:pic>
        <p:nvPicPr>
          <p:cNvPr id="7170" name="Picture 2" descr="https://www.unenvironment.org/sites/default/files/styles/article_billboard_image/public/2017-10/man-489744_1920%2520%25281%2529_0.jpg?h=d45267da&amp;amp;itok=YcKAvsXL"/>
          <p:cNvPicPr>
            <a:picLocks noChangeAspect="1" noChangeArrowheads="1"/>
          </p:cNvPicPr>
          <p:nvPr/>
        </p:nvPicPr>
        <p:blipFill rotWithShape="1">
          <a:blip r:embed="rId3">
            <a:extLst>
              <a:ext uri="{28A0092B-C50C-407E-A947-70E740481C1C}">
                <a14:useLocalDpi xmlns:a14="http://schemas.microsoft.com/office/drawing/2010/main" val="0"/>
              </a:ext>
            </a:extLst>
          </a:blip>
          <a:srcRect l="7989" r="23769"/>
          <a:stretch/>
        </p:blipFill>
        <p:spPr bwMode="auto">
          <a:xfrm>
            <a:off x="192504" y="1155033"/>
            <a:ext cx="8810110" cy="5626376"/>
          </a:xfrm>
          <a:prstGeom prst="rect">
            <a:avLst/>
          </a:prstGeom>
          <a:noFill/>
          <a:extLst>
            <a:ext uri="{909E8E84-426E-40DD-AFC4-6F175D3DCCD1}">
              <a14:hiddenFill xmlns:a14="http://schemas.microsoft.com/office/drawing/2010/main">
                <a:solidFill>
                  <a:srgbClr val="FFFFFF"/>
                </a:solidFill>
              </a14:hiddenFill>
            </a:ext>
          </a:extLst>
        </p:spPr>
      </p:pic>
      <p:sp>
        <p:nvSpPr>
          <p:cNvPr id="13" name="Rectangle 12"/>
          <p:cNvSpPr/>
          <p:nvPr/>
        </p:nvSpPr>
        <p:spPr>
          <a:xfrm>
            <a:off x="192505" y="1897359"/>
            <a:ext cx="4680285" cy="1537082"/>
          </a:xfrm>
          <a:prstGeom prst="rect">
            <a:avLst/>
          </a:prstGeom>
          <a:solidFill>
            <a:schemeClr val="bg1">
              <a:alpha val="4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extBox 13">
            <a:extLst>
              <a:ext uri="{FF2B5EF4-FFF2-40B4-BE49-F238E27FC236}">
                <a16:creationId xmlns:a16="http://schemas.microsoft.com/office/drawing/2014/main" id="{9743DA8A-484B-44CC-95A9-8CA2F16EDBC5}"/>
              </a:ext>
            </a:extLst>
          </p:cNvPr>
          <p:cNvSpPr txBox="1"/>
          <p:nvPr/>
        </p:nvSpPr>
        <p:spPr>
          <a:xfrm>
            <a:off x="192503" y="1907759"/>
            <a:ext cx="4680284" cy="1569660"/>
          </a:xfrm>
          <a:prstGeom prst="rect">
            <a:avLst/>
          </a:prstGeom>
          <a:noFill/>
        </p:spPr>
        <p:txBody>
          <a:bodyPr wrap="square" rtlCol="0">
            <a:spAutoFit/>
          </a:bodyPr>
          <a:lstStyle/>
          <a:p>
            <a:r>
              <a:rPr lang="en-US" sz="2400" b="1" dirty="0">
                <a:solidFill>
                  <a:schemeClr val="accent3">
                    <a:lumMod val="75000"/>
                  </a:schemeClr>
                </a:solidFill>
              </a:rPr>
              <a:t>Between </a:t>
            </a:r>
            <a:r>
              <a:rPr lang="en-US" sz="2400" b="1" dirty="0">
                <a:solidFill>
                  <a:schemeClr val="tx1">
                    <a:lumMod val="75000"/>
                    <a:lumOff val="25000"/>
                  </a:schemeClr>
                </a:solidFill>
              </a:rPr>
              <a:t>1970 and 2010</a:t>
            </a:r>
            <a:r>
              <a:rPr lang="en-US" sz="2400" b="1" dirty="0">
                <a:solidFill>
                  <a:schemeClr val="accent3">
                    <a:lumMod val="75000"/>
                  </a:schemeClr>
                </a:solidFill>
              </a:rPr>
              <a:t>, the planet has lost </a:t>
            </a:r>
            <a:r>
              <a:rPr lang="en-US" sz="2400" b="1" dirty="0">
                <a:solidFill>
                  <a:schemeClr val="tx1">
                    <a:lumMod val="75000"/>
                    <a:lumOff val="25000"/>
                  </a:schemeClr>
                </a:solidFill>
              </a:rPr>
              <a:t>52%</a:t>
            </a:r>
            <a:r>
              <a:rPr lang="en-US" sz="2400" b="1" dirty="0">
                <a:solidFill>
                  <a:schemeClr val="accent3">
                    <a:lumMod val="75000"/>
                  </a:schemeClr>
                </a:solidFill>
              </a:rPr>
              <a:t> of its biodiversity.</a:t>
            </a:r>
          </a:p>
          <a:p>
            <a:r>
              <a:rPr lang="en-US" sz="2400" b="1" dirty="0">
                <a:solidFill>
                  <a:schemeClr val="accent3">
                    <a:lumMod val="75000"/>
                  </a:schemeClr>
                </a:solidFill>
              </a:rPr>
              <a:t>Currently, </a:t>
            </a:r>
            <a:r>
              <a:rPr lang="en-US" sz="2400" b="1" dirty="0">
                <a:solidFill>
                  <a:schemeClr val="tx1">
                    <a:lumMod val="75000"/>
                    <a:lumOff val="25000"/>
                  </a:schemeClr>
                </a:solidFill>
              </a:rPr>
              <a:t>1 million </a:t>
            </a:r>
            <a:r>
              <a:rPr lang="en-US" sz="2400" b="1" dirty="0">
                <a:solidFill>
                  <a:schemeClr val="accent3">
                    <a:lumMod val="75000"/>
                  </a:schemeClr>
                </a:solidFill>
              </a:rPr>
              <a:t>species face extension.</a:t>
            </a:r>
            <a:endParaRPr lang="en-US" sz="2400" b="1" dirty="0">
              <a:solidFill>
                <a:schemeClr val="tx1">
                  <a:lumMod val="75000"/>
                  <a:lumOff val="25000"/>
                </a:schemeClr>
              </a:solidFill>
            </a:endParaRPr>
          </a:p>
        </p:txBody>
      </p:sp>
    </p:spTree>
    <p:extLst>
      <p:ext uri="{BB962C8B-B14F-4D97-AF65-F5344CB8AC3E}">
        <p14:creationId xmlns:p14="http://schemas.microsoft.com/office/powerpoint/2010/main" val="209506807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53"/>
        <p:cNvGrpSpPr/>
        <p:nvPr/>
      </p:nvGrpSpPr>
      <p:grpSpPr>
        <a:xfrm>
          <a:off x="0" y="0"/>
          <a:ext cx="0" cy="0"/>
          <a:chOff x="0" y="0"/>
          <a:chExt cx="0" cy="0"/>
        </a:xfrm>
      </p:grpSpPr>
      <p:pic>
        <p:nvPicPr>
          <p:cNvPr id="6" name="Picture 5">
            <a:extLst>
              <a:ext uri="{FF2B5EF4-FFF2-40B4-BE49-F238E27FC236}">
                <a16:creationId xmlns:a16="http://schemas.microsoft.com/office/drawing/2014/main" id="{55793024-1A8B-41DC-BCAB-6D30C53FE33F}"/>
              </a:ext>
            </a:extLst>
          </p:cNvPr>
          <p:cNvPicPr>
            <a:picLocks noChangeAspect="1"/>
          </p:cNvPicPr>
          <p:nvPr/>
        </p:nvPicPr>
        <p:blipFill>
          <a:blip r:embed="rId3"/>
          <a:stretch>
            <a:fillRect/>
          </a:stretch>
        </p:blipFill>
        <p:spPr>
          <a:xfrm>
            <a:off x="0" y="0"/>
            <a:ext cx="9144000" cy="6858000"/>
          </a:xfrm>
          <a:prstGeom prst="rect">
            <a:avLst/>
          </a:prstGeom>
        </p:spPr>
      </p:pic>
      <p:pic>
        <p:nvPicPr>
          <p:cNvPr id="4" name="Picture 3">
            <a:extLst>
              <a:ext uri="{FF2B5EF4-FFF2-40B4-BE49-F238E27FC236}">
                <a16:creationId xmlns:a16="http://schemas.microsoft.com/office/drawing/2014/main" id="{25814F63-3059-4C1C-8197-68DAC186AD3C}"/>
              </a:ext>
            </a:extLst>
          </p:cNvPr>
          <p:cNvPicPr>
            <a:picLocks noChangeAspect="1"/>
          </p:cNvPicPr>
          <p:nvPr/>
        </p:nvPicPr>
        <p:blipFill rotWithShape="1">
          <a:blip r:embed="rId4">
            <a:extLst>
              <a:ext uri="{28A0092B-C50C-407E-A947-70E740481C1C}">
                <a14:useLocalDpi xmlns:a14="http://schemas.microsoft.com/office/drawing/2010/main" val="0"/>
              </a:ext>
            </a:extLst>
          </a:blip>
          <a:srcRect r="19891"/>
          <a:stretch/>
        </p:blipFill>
        <p:spPr>
          <a:xfrm>
            <a:off x="131769" y="1646422"/>
            <a:ext cx="8799819" cy="4943195"/>
          </a:xfrm>
          <a:prstGeom prst="rect">
            <a:avLst/>
          </a:prstGeom>
        </p:spPr>
      </p:pic>
      <p:sp>
        <p:nvSpPr>
          <p:cNvPr id="7" name="TextBox 6">
            <a:extLst>
              <a:ext uri="{FF2B5EF4-FFF2-40B4-BE49-F238E27FC236}">
                <a16:creationId xmlns:a16="http://schemas.microsoft.com/office/drawing/2014/main" id="{71798F93-67FA-4E55-9800-3FC342523D72}"/>
              </a:ext>
            </a:extLst>
          </p:cNvPr>
          <p:cNvSpPr txBox="1"/>
          <p:nvPr/>
        </p:nvSpPr>
        <p:spPr>
          <a:xfrm>
            <a:off x="6422560" y="6652093"/>
            <a:ext cx="2313545" cy="230832"/>
          </a:xfrm>
          <a:prstGeom prst="rect">
            <a:avLst/>
          </a:prstGeom>
          <a:noFill/>
        </p:spPr>
        <p:txBody>
          <a:bodyPr wrap="square" rtlCol="0">
            <a:spAutoFit/>
          </a:bodyPr>
          <a:lstStyle/>
          <a:p>
            <a:pPr algn="r"/>
            <a:r>
              <a:rPr lang="en-US" sz="900" dirty="0">
                <a:solidFill>
                  <a:schemeClr val="bg1"/>
                </a:solidFill>
              </a:rPr>
              <a:t>Photo: Equator Prize Winner AIDER</a:t>
            </a:r>
          </a:p>
        </p:txBody>
      </p:sp>
      <p:sp>
        <p:nvSpPr>
          <p:cNvPr id="60" name="Google Shape;60;p13"/>
          <p:cNvSpPr txBox="1"/>
          <p:nvPr/>
        </p:nvSpPr>
        <p:spPr>
          <a:xfrm>
            <a:off x="153262" y="49850"/>
            <a:ext cx="8799819" cy="1546722"/>
          </a:xfrm>
          <a:prstGeom prst="rect">
            <a:avLst/>
          </a:prstGeom>
          <a:solidFill>
            <a:schemeClr val="tx2">
              <a:lumMod val="7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algn="ctr">
              <a:defRPr>
                <a:solidFill>
                  <a:schemeClr val="lt1"/>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endParaRPr dirty="0">
              <a:sym typeface="Calibri"/>
            </a:endParaRPr>
          </a:p>
        </p:txBody>
      </p:sp>
      <p:sp>
        <p:nvSpPr>
          <p:cNvPr id="2" name="TextBox 1"/>
          <p:cNvSpPr txBox="1"/>
          <p:nvPr/>
        </p:nvSpPr>
        <p:spPr>
          <a:xfrm>
            <a:off x="153262" y="-278110"/>
            <a:ext cx="8799818" cy="2123658"/>
          </a:xfrm>
          <a:prstGeom prst="rect">
            <a:avLst/>
          </a:prstGeom>
          <a:noFill/>
        </p:spPr>
        <p:txBody>
          <a:bodyPr wrap="square" rtlCol="0">
            <a:spAutoFit/>
          </a:bodyPr>
          <a:lstStyle/>
          <a:p>
            <a:pPr marL="342892" indent="-342892">
              <a:buFont typeface="Arial"/>
              <a:buChar char="•"/>
            </a:pPr>
            <a:endParaRPr lang="en-US" sz="2000" b="1" dirty="0">
              <a:solidFill>
                <a:srgbClr val="FFFFFF"/>
              </a:solidFill>
              <a:latin typeface="Calibri"/>
              <a:cs typeface="Calibri"/>
            </a:endParaRPr>
          </a:p>
          <a:p>
            <a:pPr algn="ctr"/>
            <a:r>
              <a:rPr lang="en-US" sz="2400" i="1" dirty="0">
                <a:solidFill>
                  <a:srgbClr val="FFFFFF"/>
                </a:solidFill>
                <a:latin typeface="Calibri"/>
                <a:cs typeface="Calibri"/>
              </a:rPr>
              <a:t>“The global environmental governance framework is simply not keeping pace with the rate of change that is driving environmental degradation, biodiversity loss and climate change</a:t>
            </a:r>
            <a:r>
              <a:rPr lang="en-US" sz="2400" dirty="0">
                <a:solidFill>
                  <a:srgbClr val="FFFFFF"/>
                </a:solidFill>
                <a:latin typeface="Calibri"/>
                <a:cs typeface="Calibri"/>
              </a:rPr>
              <a:t>”</a:t>
            </a:r>
          </a:p>
          <a:p>
            <a:pPr algn="ctr"/>
            <a:r>
              <a:rPr lang="en-US" sz="2400" dirty="0">
                <a:solidFill>
                  <a:srgbClr val="FFFFFF"/>
                </a:solidFill>
                <a:latin typeface="Calibri"/>
                <a:cs typeface="Calibri"/>
              </a:rPr>
              <a:t>– Dr. Jian Liu, UN Environment Chief Scientist</a:t>
            </a:r>
          </a:p>
          <a:p>
            <a:pPr marL="285743" indent="-285743">
              <a:buFont typeface="Arial"/>
              <a:buChar char="•"/>
            </a:pPr>
            <a:endParaRPr lang="en-US" sz="1600" dirty="0">
              <a:solidFill>
                <a:srgbClr val="FFFFFF"/>
              </a:solidFill>
              <a:latin typeface="Calibri"/>
              <a:cs typeface="Calibri"/>
            </a:endParaRPr>
          </a:p>
        </p:txBody>
      </p:sp>
      <p:sp>
        <p:nvSpPr>
          <p:cNvPr id="10" name="Rectangle 9">
            <a:extLst>
              <a:ext uri="{FF2B5EF4-FFF2-40B4-BE49-F238E27FC236}">
                <a16:creationId xmlns:a16="http://schemas.microsoft.com/office/drawing/2014/main" id="{01259238-B66B-46ED-B9B6-5001172B38DE}"/>
              </a:ext>
            </a:extLst>
          </p:cNvPr>
          <p:cNvSpPr/>
          <p:nvPr/>
        </p:nvSpPr>
        <p:spPr>
          <a:xfrm>
            <a:off x="630042" y="1874682"/>
            <a:ext cx="8106063" cy="1384995"/>
          </a:xfrm>
          <a:prstGeom prst="rect">
            <a:avLst/>
          </a:prstGeom>
        </p:spPr>
        <p:txBody>
          <a:bodyPr wrap="square">
            <a:spAutoFit/>
          </a:bodyPr>
          <a:lstStyle/>
          <a:p>
            <a:pPr algn="ctr"/>
            <a:r>
              <a:rPr lang="fr-CH" sz="2800" b="1" dirty="0"/>
              <a:t>W</a:t>
            </a:r>
            <a:r>
              <a:rPr lang="en-US" sz="2800" b="1" dirty="0"/>
              <a:t>e need better data and science in order to better manage natural resources, target investments and technologies and develop policy.</a:t>
            </a:r>
          </a:p>
        </p:txBody>
      </p:sp>
    </p:spTree>
    <p:extLst>
      <p:ext uri="{BB962C8B-B14F-4D97-AF65-F5344CB8AC3E}">
        <p14:creationId xmlns:p14="http://schemas.microsoft.com/office/powerpoint/2010/main" val="26075149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D4DB28C5-4EF8-43FA-BFE7-EA5A72F99220}"/>
              </a:ext>
            </a:extLst>
          </p:cNvPr>
          <p:cNvPicPr>
            <a:picLocks noChangeAspect="1"/>
          </p:cNvPicPr>
          <p:nvPr/>
        </p:nvPicPr>
        <p:blipFill rotWithShape="1">
          <a:blip r:embed="rId3" cstate="print">
            <a:alphaModFix amt="79000"/>
            <a:extLst>
              <a:ext uri="{BEBA8EAE-BF5A-486C-A8C5-ECC9F3942E4B}">
                <a14:imgProps xmlns:a14="http://schemas.microsoft.com/office/drawing/2010/main">
                  <a14:imgLayer r:embed="rId4">
                    <a14:imgEffect>
                      <a14:colorTemperature colorTemp="11200"/>
                    </a14:imgEffect>
                    <a14:imgEffect>
                      <a14:saturation sat="60000"/>
                    </a14:imgEffect>
                    <a14:imgEffect>
                      <a14:brightnessContrast bright="-50000"/>
                    </a14:imgEffect>
                  </a14:imgLayer>
                </a14:imgProps>
              </a:ext>
              <a:ext uri="{28A0092B-C50C-407E-A947-70E740481C1C}">
                <a14:useLocalDpi xmlns:a14="http://schemas.microsoft.com/office/drawing/2010/main" val="0"/>
              </a:ext>
            </a:extLst>
          </a:blip>
          <a:srcRect t="30"/>
          <a:stretch/>
        </p:blipFill>
        <p:spPr>
          <a:xfrm>
            <a:off x="-1" y="1117423"/>
            <a:ext cx="10208525" cy="5740577"/>
          </a:xfrm>
          <a:prstGeom prst="rect">
            <a:avLst/>
          </a:prstGeom>
        </p:spPr>
      </p:pic>
      <p:sp>
        <p:nvSpPr>
          <p:cNvPr id="3" name="Content Placeholder 2">
            <a:extLst>
              <a:ext uri="{FF2B5EF4-FFF2-40B4-BE49-F238E27FC236}">
                <a16:creationId xmlns:a16="http://schemas.microsoft.com/office/drawing/2014/main" id="{B8A399EB-504A-4EB6-A426-C51BB110B8A3}"/>
              </a:ext>
            </a:extLst>
          </p:cNvPr>
          <p:cNvSpPr>
            <a:spLocks noGrp="1"/>
          </p:cNvSpPr>
          <p:nvPr>
            <p:ph idx="1"/>
          </p:nvPr>
        </p:nvSpPr>
        <p:spPr>
          <a:xfrm>
            <a:off x="228568" y="1357578"/>
            <a:ext cx="4712859" cy="2386263"/>
          </a:xfrm>
        </p:spPr>
        <p:txBody>
          <a:bodyPr anchor="t">
            <a:noAutofit/>
          </a:bodyPr>
          <a:lstStyle/>
          <a:p>
            <a:r>
              <a:rPr lang="en-US" sz="2400" dirty="0">
                <a:solidFill>
                  <a:schemeClr val="bg1"/>
                </a:solidFill>
              </a:rPr>
              <a:t>We need better, faster data so that we can identify problems as they happen.</a:t>
            </a:r>
          </a:p>
          <a:p>
            <a:r>
              <a:rPr lang="en-US" sz="2400" dirty="0">
                <a:solidFill>
                  <a:schemeClr val="bg1"/>
                </a:solidFill>
              </a:rPr>
              <a:t>We need data to be used </a:t>
            </a:r>
          </a:p>
          <a:p>
            <a:pPr lvl="1">
              <a:buFont typeface="Wingdings" panose="05000000000000000000" pitchFamily="2" charset="2"/>
              <a:buChar char="Ø"/>
            </a:pPr>
            <a:r>
              <a:rPr lang="en-US" dirty="0">
                <a:solidFill>
                  <a:schemeClr val="bg1"/>
                </a:solidFill>
              </a:rPr>
              <a:t>Capacity development on data and data use</a:t>
            </a:r>
          </a:p>
          <a:p>
            <a:pPr lvl="1">
              <a:buFont typeface="Wingdings" panose="05000000000000000000" pitchFamily="2" charset="2"/>
              <a:buChar char="Ø"/>
            </a:pPr>
            <a:r>
              <a:rPr lang="en-US" dirty="0">
                <a:solidFill>
                  <a:schemeClr val="bg1"/>
                </a:solidFill>
              </a:rPr>
              <a:t>Systems for sharing and finding data</a:t>
            </a:r>
          </a:p>
          <a:p>
            <a:r>
              <a:rPr lang="en-US" sz="2400" dirty="0">
                <a:solidFill>
                  <a:schemeClr val="bg1"/>
                </a:solidFill>
              </a:rPr>
              <a:t>We need to find ways to not only create information but action</a:t>
            </a:r>
          </a:p>
          <a:p>
            <a:pPr lvl="1">
              <a:buFont typeface="Wingdings" panose="05000000000000000000" pitchFamily="2" charset="2"/>
              <a:buChar char="Ø"/>
            </a:pPr>
            <a:r>
              <a:rPr lang="en-US" dirty="0">
                <a:solidFill>
                  <a:schemeClr val="bg1"/>
                </a:solidFill>
              </a:rPr>
              <a:t>Integrated analysis</a:t>
            </a:r>
          </a:p>
          <a:p>
            <a:pPr lvl="1">
              <a:buFont typeface="Wingdings" panose="05000000000000000000" pitchFamily="2" charset="2"/>
              <a:buChar char="Ø"/>
            </a:pPr>
            <a:r>
              <a:rPr lang="en-US" dirty="0">
                <a:solidFill>
                  <a:schemeClr val="bg1"/>
                </a:solidFill>
              </a:rPr>
              <a:t>Citizen engagement</a:t>
            </a:r>
            <a:endParaRPr lang="en-KE" dirty="0">
              <a:solidFill>
                <a:schemeClr val="bg1"/>
              </a:solidFill>
            </a:endParaRPr>
          </a:p>
        </p:txBody>
      </p:sp>
      <p:pic>
        <p:nvPicPr>
          <p:cNvPr id="5" name="Picture 4">
            <a:extLst>
              <a:ext uri="{FF2B5EF4-FFF2-40B4-BE49-F238E27FC236}">
                <a16:creationId xmlns:a16="http://schemas.microsoft.com/office/drawing/2014/main" id="{82855175-AF5B-4688-B9BA-6668181FEDF6}"/>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l="6876" r="44243" b="1"/>
          <a:stretch/>
        </p:blipFill>
        <p:spPr>
          <a:xfrm>
            <a:off x="5169996" y="2284921"/>
            <a:ext cx="3974012" cy="4573079"/>
          </a:xfrm>
          <a:custGeom>
            <a:avLst/>
            <a:gdLst>
              <a:gd name="connsiteX0" fmla="*/ 3120528 w 5298683"/>
              <a:gd name="connsiteY0" fmla="*/ 0 h 6097438"/>
              <a:gd name="connsiteX1" fmla="*/ 5105473 w 5298683"/>
              <a:gd name="connsiteY1" fmla="*/ 712577 h 6097438"/>
              <a:gd name="connsiteX2" fmla="*/ 5298683 w 5298683"/>
              <a:gd name="connsiteY2" fmla="*/ 888178 h 6097438"/>
              <a:gd name="connsiteX3" fmla="*/ 5298683 w 5298683"/>
              <a:gd name="connsiteY3" fmla="*/ 5352876 h 6097438"/>
              <a:gd name="connsiteX4" fmla="*/ 5105473 w 5298683"/>
              <a:gd name="connsiteY4" fmla="*/ 5528477 h 6097438"/>
              <a:gd name="connsiteX5" fmla="*/ 4335177 w 5298683"/>
              <a:gd name="connsiteY5" fmla="*/ 5995828 h 6097438"/>
              <a:gd name="connsiteX6" fmla="*/ 4057556 w 5298683"/>
              <a:gd name="connsiteY6" fmla="*/ 6097438 h 6097438"/>
              <a:gd name="connsiteX7" fmla="*/ 2183499 w 5298683"/>
              <a:gd name="connsiteY7" fmla="*/ 6097438 h 6097438"/>
              <a:gd name="connsiteX8" fmla="*/ 1905878 w 5298683"/>
              <a:gd name="connsiteY8" fmla="*/ 5995828 h 6097438"/>
              <a:gd name="connsiteX9" fmla="*/ 0 w 5298683"/>
              <a:gd name="connsiteY9" fmla="*/ 3120527 h 6097438"/>
              <a:gd name="connsiteX10" fmla="*/ 3120528 w 5298683"/>
              <a:gd name="connsiteY10" fmla="*/ 0 h 6097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298683" h="6097438">
                <a:moveTo>
                  <a:pt x="3120528" y="0"/>
                </a:moveTo>
                <a:cubicBezTo>
                  <a:pt x="3874524" y="0"/>
                  <a:pt x="4566062" y="267415"/>
                  <a:pt x="5105473" y="712577"/>
                </a:cubicBezTo>
                <a:lnTo>
                  <a:pt x="5298683" y="888178"/>
                </a:lnTo>
                <a:lnTo>
                  <a:pt x="5298683" y="5352876"/>
                </a:lnTo>
                <a:lnTo>
                  <a:pt x="5105473" y="5528477"/>
                </a:lnTo>
                <a:cubicBezTo>
                  <a:pt x="4874296" y="5719261"/>
                  <a:pt x="4615179" y="5877397"/>
                  <a:pt x="4335177" y="5995828"/>
                </a:cubicBezTo>
                <a:lnTo>
                  <a:pt x="4057556" y="6097438"/>
                </a:lnTo>
                <a:lnTo>
                  <a:pt x="2183499" y="6097438"/>
                </a:lnTo>
                <a:lnTo>
                  <a:pt x="1905878" y="5995828"/>
                </a:lnTo>
                <a:cubicBezTo>
                  <a:pt x="785873" y="5522106"/>
                  <a:pt x="0" y="4413092"/>
                  <a:pt x="0" y="3120527"/>
                </a:cubicBezTo>
                <a:cubicBezTo>
                  <a:pt x="0" y="1397108"/>
                  <a:pt x="1397108" y="0"/>
                  <a:pt x="3120528" y="0"/>
                </a:cubicBezTo>
                <a:close/>
              </a:path>
            </a:pathLst>
          </a:custGeom>
        </p:spPr>
      </p:pic>
      <p:sp>
        <p:nvSpPr>
          <p:cNvPr id="9" name="TextBox 8">
            <a:extLst>
              <a:ext uri="{FF2B5EF4-FFF2-40B4-BE49-F238E27FC236}">
                <a16:creationId xmlns:a16="http://schemas.microsoft.com/office/drawing/2014/main" id="{78857A52-FE14-4029-A49E-E43CD865894E}"/>
              </a:ext>
            </a:extLst>
          </p:cNvPr>
          <p:cNvSpPr txBox="1"/>
          <p:nvPr/>
        </p:nvSpPr>
        <p:spPr>
          <a:xfrm>
            <a:off x="5035417" y="5741798"/>
            <a:ext cx="765809" cy="369332"/>
          </a:xfrm>
          <a:prstGeom prst="rect">
            <a:avLst/>
          </a:prstGeom>
          <a:noFill/>
        </p:spPr>
        <p:txBody>
          <a:bodyPr wrap="square" rtlCol="0">
            <a:spAutoFit/>
          </a:bodyPr>
          <a:lstStyle/>
          <a:p>
            <a:r>
              <a:rPr lang="en-US" sz="900" dirty="0"/>
              <a:t>@Ishan 2015</a:t>
            </a:r>
            <a:endParaRPr lang="en-KE" sz="900" dirty="0"/>
          </a:p>
        </p:txBody>
      </p:sp>
      <p:sp>
        <p:nvSpPr>
          <p:cNvPr id="8" name="Rectangle 7">
            <a:extLst>
              <a:ext uri="{FF2B5EF4-FFF2-40B4-BE49-F238E27FC236}">
                <a16:creationId xmlns:a16="http://schemas.microsoft.com/office/drawing/2014/main" id="{76AE0EED-DFFA-47BB-A888-06B10B6B0F81}"/>
              </a:ext>
            </a:extLst>
          </p:cNvPr>
          <p:cNvSpPr/>
          <p:nvPr/>
        </p:nvSpPr>
        <p:spPr>
          <a:xfrm>
            <a:off x="1" y="0"/>
            <a:ext cx="9144000" cy="1167519"/>
          </a:xfrm>
          <a:prstGeom prst="rect">
            <a:avLst/>
          </a:prstGeom>
          <a:solidFill>
            <a:schemeClr val="tx2">
              <a:lumMod val="7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2BD87C82-CA9D-4F18-99DB-B420192EBDC8}"/>
              </a:ext>
            </a:extLst>
          </p:cNvPr>
          <p:cNvSpPr/>
          <p:nvPr/>
        </p:nvSpPr>
        <p:spPr>
          <a:xfrm>
            <a:off x="322558" y="71267"/>
            <a:ext cx="8248235" cy="595932"/>
          </a:xfrm>
          <a:prstGeom prst="rect">
            <a:avLst/>
          </a:prstGeom>
        </p:spPr>
        <p:txBody>
          <a:bodyPr wrap="square">
            <a:spAutoFit/>
          </a:bodyPr>
          <a:lstStyle/>
          <a:p>
            <a:pPr>
              <a:lnSpc>
                <a:spcPct val="107000"/>
              </a:lnSpc>
            </a:pPr>
            <a:r>
              <a:rPr lang="en-US" sz="3200" b="1" dirty="0">
                <a:solidFill>
                  <a:schemeClr val="bg1"/>
                </a:solidFill>
                <a:latin typeface="Calibri" panose="020F0502020204030204" pitchFamily="34" charset="0"/>
                <a:ea typeface="SimSun" panose="02010600030101010101" pitchFamily="2" charset="-122"/>
                <a:cs typeface="Arial" panose="020B0604020202020204" pitchFamily="34" charset="0"/>
              </a:rPr>
              <a:t>Moving forward</a:t>
            </a:r>
          </a:p>
        </p:txBody>
      </p:sp>
      <p:sp>
        <p:nvSpPr>
          <p:cNvPr id="4" name="Oval 3">
            <a:extLst>
              <a:ext uri="{FF2B5EF4-FFF2-40B4-BE49-F238E27FC236}">
                <a16:creationId xmlns:a16="http://schemas.microsoft.com/office/drawing/2014/main" id="{1B6E7BE7-AB18-40C4-B41F-04239CCDA26C}"/>
              </a:ext>
            </a:extLst>
          </p:cNvPr>
          <p:cNvSpPr/>
          <p:nvPr/>
        </p:nvSpPr>
        <p:spPr>
          <a:xfrm>
            <a:off x="5104262" y="2284921"/>
            <a:ext cx="4872584" cy="4689085"/>
          </a:xfrm>
          <a:prstGeom prst="ellipse">
            <a:avLst/>
          </a:prstGeom>
          <a:noFill/>
          <a:ln w="152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34682844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Box 29"/>
          <p:cNvSpPr txBox="1"/>
          <p:nvPr/>
        </p:nvSpPr>
        <p:spPr>
          <a:xfrm>
            <a:off x="54703" y="5501961"/>
            <a:ext cx="1756611" cy="215444"/>
          </a:xfrm>
          <a:prstGeom prst="rect">
            <a:avLst/>
          </a:prstGeom>
          <a:noFill/>
        </p:spPr>
        <p:txBody>
          <a:bodyPr wrap="square" rtlCol="0">
            <a:spAutoFit/>
          </a:bodyPr>
          <a:lstStyle/>
          <a:p>
            <a:r>
              <a:rPr lang="en-US" sz="800" i="1" dirty="0">
                <a:solidFill>
                  <a:schemeClr val="tx1">
                    <a:lumMod val="50000"/>
                    <a:lumOff val="50000"/>
                  </a:schemeClr>
                </a:solidFill>
              </a:rPr>
              <a:t>Photo credits: Ludovic Bernaudat</a:t>
            </a:r>
          </a:p>
        </p:txBody>
      </p:sp>
      <p:pic>
        <p:nvPicPr>
          <p:cNvPr id="16" name="Picture 2" descr="ME_sattalite">
            <a:extLst>
              <a:ext uri="{FF2B5EF4-FFF2-40B4-BE49-F238E27FC236}">
                <a16:creationId xmlns:a16="http://schemas.microsoft.com/office/drawing/2014/main" id="{BE8FECBF-7699-4FCB-A7C3-CF8DBA6E7E1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8484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Rectangle 13"/>
          <p:cNvSpPr/>
          <p:nvPr/>
        </p:nvSpPr>
        <p:spPr>
          <a:xfrm>
            <a:off x="214509" y="170016"/>
            <a:ext cx="2995451" cy="1853071"/>
          </a:xfrm>
          <a:prstGeom prst="rect">
            <a:avLst/>
          </a:prstGeom>
        </p:spPr>
        <p:txBody>
          <a:bodyPr wrap="square">
            <a:spAutoFit/>
          </a:bodyPr>
          <a:lstStyle/>
          <a:p>
            <a:pPr>
              <a:lnSpc>
                <a:spcPct val="107000"/>
              </a:lnSpc>
              <a:spcAft>
                <a:spcPts val="800"/>
              </a:spcAft>
            </a:pPr>
            <a:r>
              <a:rPr lang="en-US" sz="2800" b="1" i="1">
                <a:solidFill>
                  <a:schemeClr val="accent4">
                    <a:lumMod val="20000"/>
                    <a:lumOff val="80000"/>
                  </a:schemeClr>
                </a:solidFill>
                <a:latin typeface="Calibri" panose="020F0502020204030204" pitchFamily="34" charset="0"/>
                <a:ea typeface="SimSun" panose="02010600030101010101" pitchFamily="2" charset="-122"/>
                <a:cs typeface="Arial" panose="020B0604020202020204" pitchFamily="34" charset="0"/>
              </a:rPr>
              <a:t>Monitoring the SDGs: how and why</a:t>
            </a:r>
            <a:br>
              <a:rPr lang="en-US" sz="2400" b="1" i="1" dirty="0">
                <a:solidFill>
                  <a:schemeClr val="accent4">
                    <a:lumMod val="20000"/>
                    <a:lumOff val="80000"/>
                  </a:schemeClr>
                </a:solidFill>
                <a:latin typeface="Calibri" panose="020F0502020204030204" pitchFamily="34" charset="0"/>
                <a:ea typeface="SimSun" panose="02010600030101010101" pitchFamily="2" charset="-122"/>
                <a:cs typeface="Arial" panose="020B0604020202020204" pitchFamily="34" charset="0"/>
              </a:rPr>
            </a:br>
            <a:endParaRPr lang="en-US" sz="2400" b="1" i="1" dirty="0">
              <a:solidFill>
                <a:schemeClr val="accent4">
                  <a:lumMod val="20000"/>
                  <a:lumOff val="80000"/>
                </a:schemeClr>
              </a:solidFill>
              <a:latin typeface="Calibri" panose="020F0502020204030204" pitchFamily="34" charset="0"/>
              <a:ea typeface="SimSun" panose="02010600030101010101" pitchFamily="2" charset="-122"/>
              <a:cs typeface="Arial" panose="020B0604020202020204" pitchFamily="34" charset="0"/>
            </a:endParaRPr>
          </a:p>
        </p:txBody>
      </p:sp>
      <p:cxnSp>
        <p:nvCxnSpPr>
          <p:cNvPr id="17" name="Straight Connector 16"/>
          <p:cNvCxnSpPr>
            <a:cxnSpLocks/>
          </p:cNvCxnSpPr>
          <p:nvPr/>
        </p:nvCxnSpPr>
        <p:spPr>
          <a:xfrm flipH="1">
            <a:off x="107737" y="36908"/>
            <a:ext cx="10845" cy="2243776"/>
          </a:xfrm>
          <a:prstGeom prst="line">
            <a:avLst/>
          </a:prstGeom>
          <a:ln w="57150">
            <a:solidFill>
              <a:schemeClr val="bg1"/>
            </a:solidFill>
          </a:ln>
        </p:spPr>
        <p:style>
          <a:lnRef idx="1">
            <a:schemeClr val="accent1"/>
          </a:lnRef>
          <a:fillRef idx="0">
            <a:schemeClr val="accent1"/>
          </a:fillRef>
          <a:effectRef idx="0">
            <a:schemeClr val="accent1"/>
          </a:effectRef>
          <a:fontRef idx="minor">
            <a:schemeClr val="tx1"/>
          </a:fontRef>
        </p:style>
      </p:cxnSp>
      <p:sp>
        <p:nvSpPr>
          <p:cNvPr id="10" name="Rectangle 9"/>
          <p:cNvSpPr/>
          <p:nvPr/>
        </p:nvSpPr>
        <p:spPr>
          <a:xfrm>
            <a:off x="0" y="4027710"/>
            <a:ext cx="2259030" cy="1575175"/>
          </a:xfrm>
          <a:prstGeom prst="rect">
            <a:avLst/>
          </a:prstGeom>
        </p:spPr>
        <p:txBody>
          <a:bodyPr wrap="square">
            <a:spAutoFit/>
          </a:bodyPr>
          <a:lstStyle/>
          <a:p>
            <a:r>
              <a:rPr lang="en-US" sz="1600" b="1" i="1" dirty="0">
                <a:solidFill>
                  <a:schemeClr val="accent4">
                    <a:lumMod val="20000"/>
                    <a:lumOff val="80000"/>
                  </a:schemeClr>
                </a:solidFill>
                <a:latin typeface="Calibri" panose="020F0502020204030204" pitchFamily="34" charset="0"/>
                <a:ea typeface="SimSun" panose="02010600030101010101" pitchFamily="2" charset="-122"/>
                <a:cs typeface="Arial" panose="020B0604020202020204" pitchFamily="34" charset="0"/>
              </a:rPr>
              <a:t>Brennan VanDyke</a:t>
            </a:r>
          </a:p>
          <a:p>
            <a:r>
              <a:rPr lang="en-US" sz="1600" b="1" i="1" dirty="0">
                <a:solidFill>
                  <a:schemeClr val="accent4">
                    <a:lumMod val="20000"/>
                    <a:lumOff val="80000"/>
                  </a:schemeClr>
                </a:solidFill>
                <a:latin typeface="Calibri" panose="020F0502020204030204" pitchFamily="34" charset="0"/>
                <a:ea typeface="SimSun" panose="02010600030101010101" pitchFamily="2" charset="-122"/>
                <a:cs typeface="Arial" panose="020B0604020202020204" pitchFamily="34" charset="0"/>
              </a:rPr>
              <a:t>Chief of the Capacity and Innovation Branch</a:t>
            </a:r>
          </a:p>
          <a:p>
            <a:r>
              <a:rPr lang="en-US" sz="1600" b="1" i="1" dirty="0">
                <a:solidFill>
                  <a:schemeClr val="accent4">
                    <a:lumMod val="20000"/>
                    <a:lumOff val="80000"/>
                  </a:schemeClr>
                </a:solidFill>
                <a:latin typeface="Calibri" panose="020F0502020204030204" pitchFamily="34" charset="0"/>
                <a:ea typeface="SimSun" panose="02010600030101010101" pitchFamily="2" charset="-122"/>
                <a:cs typeface="Arial" panose="020B0604020202020204" pitchFamily="34" charset="0"/>
              </a:rPr>
              <a:t>Science Division </a:t>
            </a:r>
          </a:p>
          <a:p>
            <a:r>
              <a:rPr lang="en-US" sz="1600" b="1" i="1" dirty="0">
                <a:solidFill>
                  <a:schemeClr val="accent4">
                    <a:lumMod val="20000"/>
                    <a:lumOff val="80000"/>
                  </a:schemeClr>
                </a:solidFill>
                <a:latin typeface="Calibri" panose="020F0502020204030204" pitchFamily="34" charset="0"/>
                <a:ea typeface="SimSun" panose="02010600030101010101" pitchFamily="2" charset="-122"/>
                <a:cs typeface="Arial" panose="020B0604020202020204" pitchFamily="34" charset="0"/>
              </a:rPr>
              <a:t>UN Environment</a:t>
            </a:r>
          </a:p>
          <a:p>
            <a:pPr>
              <a:lnSpc>
                <a:spcPct val="107000"/>
              </a:lnSpc>
              <a:spcAft>
                <a:spcPts val="800"/>
              </a:spcAft>
            </a:pPr>
            <a:endParaRPr lang="en-US" sz="1600" b="1" i="1" dirty="0">
              <a:solidFill>
                <a:schemeClr val="accent4">
                  <a:lumMod val="20000"/>
                  <a:lumOff val="80000"/>
                </a:schemeClr>
              </a:solidFill>
              <a:latin typeface="Calibri" panose="020F0502020204030204" pitchFamily="34" charset="0"/>
              <a:ea typeface="SimSun" panose="02010600030101010101" pitchFamily="2" charset="-122"/>
              <a:cs typeface="Arial" panose="020B0604020202020204" pitchFamily="34" charset="0"/>
            </a:endParaRPr>
          </a:p>
        </p:txBody>
      </p:sp>
    </p:spTree>
    <p:extLst>
      <p:ext uri="{BB962C8B-B14F-4D97-AF65-F5344CB8AC3E}">
        <p14:creationId xmlns:p14="http://schemas.microsoft.com/office/powerpoint/2010/main" val="395859150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0B9C233C-289E-CD43-9177-A1AB83E429FA}"/>
              </a:ext>
            </a:extLst>
          </p:cNvPr>
          <p:cNvPicPr>
            <a:picLocks noChangeAspect="1"/>
          </p:cNvPicPr>
          <p:nvPr/>
        </p:nvPicPr>
        <p:blipFill>
          <a:blip r:embed="rId3"/>
          <a:stretch>
            <a:fillRect/>
          </a:stretch>
        </p:blipFill>
        <p:spPr>
          <a:xfrm>
            <a:off x="0" y="0"/>
            <a:ext cx="9144000" cy="6864350"/>
          </a:xfrm>
          <a:prstGeom prst="rect">
            <a:avLst/>
          </a:prstGeom>
        </p:spPr>
      </p:pic>
      <p:sp>
        <p:nvSpPr>
          <p:cNvPr id="48130" name="Título 10"/>
          <p:cNvSpPr>
            <a:spLocks noGrp="1"/>
          </p:cNvSpPr>
          <p:nvPr>
            <p:ph type="title"/>
          </p:nvPr>
        </p:nvSpPr>
        <p:spPr>
          <a:xfrm>
            <a:off x="0" y="0"/>
            <a:ext cx="9144000" cy="762000"/>
          </a:xfrm>
          <a:solidFill>
            <a:schemeClr val="bg1">
              <a:alpha val="43922"/>
            </a:schemeClr>
          </a:solidFill>
        </p:spPr>
        <p:txBody>
          <a:bodyPr>
            <a:normAutofit/>
          </a:bodyPr>
          <a:lstStyle/>
          <a:p>
            <a:pPr algn="ctr" eaLnBrk="1" hangingPunct="1"/>
            <a:r>
              <a:rPr lang="en-GB" altLang="en-US" sz="4000" b="1" dirty="0">
                <a:solidFill>
                  <a:srgbClr val="0070C0"/>
                </a:solidFill>
                <a:latin typeface="Calibri Bold"/>
                <a:ea typeface="Franklin Gothic Medium" charset="0"/>
                <a:cs typeface="Franklin Gothic Medium" charset="0"/>
              </a:rPr>
              <a:t>The challenge</a:t>
            </a:r>
          </a:p>
        </p:txBody>
      </p:sp>
      <p:sp>
        <p:nvSpPr>
          <p:cNvPr id="48132" name="Título 10"/>
          <p:cNvSpPr txBox="1">
            <a:spLocks/>
          </p:cNvSpPr>
          <p:nvPr/>
        </p:nvSpPr>
        <p:spPr bwMode="auto">
          <a:xfrm>
            <a:off x="0" y="5463540"/>
            <a:ext cx="9144000" cy="883920"/>
          </a:xfrm>
          <a:prstGeom prst="rect">
            <a:avLst/>
          </a:prstGeom>
          <a:solidFill>
            <a:srgbClr val="FFFFFF">
              <a:alpha val="70980"/>
            </a:srgbClr>
          </a:solidFill>
          <a:ln>
            <a:noFill/>
          </a:ln>
        </p:spPr>
        <p:txBody>
          <a:bodyPr lIns="91412" tIns="45705" rIns="91412" bIns="45705" anchor="ctr"/>
          <a:lstStyle>
            <a:lvl1pPr eaLnBrk="0" hangingPunct="0">
              <a:defRPr sz="1400">
                <a:solidFill>
                  <a:schemeClr val="tx1"/>
                </a:solidFill>
                <a:latin typeface="Arial" charset="0"/>
                <a:ea typeface="ＭＳ Ｐゴシック" charset="-128"/>
              </a:defRPr>
            </a:lvl1pPr>
            <a:lvl2pPr marL="742950" indent="-285750" eaLnBrk="0" hangingPunct="0">
              <a:defRPr sz="1400">
                <a:solidFill>
                  <a:schemeClr val="tx1"/>
                </a:solidFill>
                <a:latin typeface="Arial" charset="0"/>
                <a:ea typeface="ＭＳ Ｐゴシック" charset="-128"/>
              </a:defRPr>
            </a:lvl2pPr>
            <a:lvl3pPr marL="1143000" indent="-228600" eaLnBrk="0" hangingPunct="0">
              <a:defRPr sz="1400">
                <a:solidFill>
                  <a:schemeClr val="tx1"/>
                </a:solidFill>
                <a:latin typeface="Arial" charset="0"/>
                <a:ea typeface="ＭＳ Ｐゴシック" charset="-128"/>
              </a:defRPr>
            </a:lvl3pPr>
            <a:lvl4pPr marL="1600200" indent="-228600" eaLnBrk="0" hangingPunct="0">
              <a:defRPr sz="1400">
                <a:solidFill>
                  <a:schemeClr val="tx1"/>
                </a:solidFill>
                <a:latin typeface="Arial" charset="0"/>
                <a:ea typeface="ＭＳ Ｐゴシック" charset="-128"/>
              </a:defRPr>
            </a:lvl4pPr>
            <a:lvl5pPr marL="2057400" indent="-228600" eaLnBrk="0" hangingPunct="0">
              <a:defRPr sz="1400">
                <a:solidFill>
                  <a:schemeClr val="tx1"/>
                </a:solidFill>
                <a:latin typeface="Arial" charset="0"/>
                <a:ea typeface="ＭＳ Ｐゴシック" charset="-128"/>
              </a:defRPr>
            </a:lvl5pPr>
            <a:lvl6pPr marL="2514600" indent="-228600" eaLnBrk="0" fontAlgn="base" hangingPunct="0">
              <a:spcBef>
                <a:spcPct val="0"/>
              </a:spcBef>
              <a:spcAft>
                <a:spcPct val="0"/>
              </a:spcAft>
              <a:defRPr sz="1400">
                <a:solidFill>
                  <a:schemeClr val="tx1"/>
                </a:solidFill>
                <a:latin typeface="Arial" charset="0"/>
                <a:ea typeface="ＭＳ Ｐゴシック" charset="-128"/>
              </a:defRPr>
            </a:lvl6pPr>
            <a:lvl7pPr marL="2971800" indent="-228600" eaLnBrk="0" fontAlgn="base" hangingPunct="0">
              <a:spcBef>
                <a:spcPct val="0"/>
              </a:spcBef>
              <a:spcAft>
                <a:spcPct val="0"/>
              </a:spcAft>
              <a:defRPr sz="1400">
                <a:solidFill>
                  <a:schemeClr val="tx1"/>
                </a:solidFill>
                <a:latin typeface="Arial" charset="0"/>
                <a:ea typeface="ＭＳ Ｐゴシック" charset="-128"/>
              </a:defRPr>
            </a:lvl7pPr>
            <a:lvl8pPr marL="3429000" indent="-228600" eaLnBrk="0" fontAlgn="base" hangingPunct="0">
              <a:spcBef>
                <a:spcPct val="0"/>
              </a:spcBef>
              <a:spcAft>
                <a:spcPct val="0"/>
              </a:spcAft>
              <a:defRPr sz="1400">
                <a:solidFill>
                  <a:schemeClr val="tx1"/>
                </a:solidFill>
                <a:latin typeface="Arial" charset="0"/>
                <a:ea typeface="ＭＳ Ｐゴシック" charset="-128"/>
              </a:defRPr>
            </a:lvl8pPr>
            <a:lvl9pPr marL="3886200" indent="-228600" eaLnBrk="0" fontAlgn="base" hangingPunct="0">
              <a:spcBef>
                <a:spcPct val="0"/>
              </a:spcBef>
              <a:spcAft>
                <a:spcPct val="0"/>
              </a:spcAft>
              <a:defRPr sz="1400">
                <a:solidFill>
                  <a:schemeClr val="tx1"/>
                </a:solidFill>
                <a:latin typeface="Arial" charset="0"/>
                <a:ea typeface="ＭＳ Ｐゴシック" charset="-128"/>
              </a:defRPr>
            </a:lvl9pPr>
          </a:lstStyle>
          <a:p>
            <a:pPr algn="ctr" eaLnBrk="1" hangingPunct="1"/>
            <a:r>
              <a:rPr lang="pt-BR" altLang="en-US" sz="2400" b="0" u="none" dirty="0">
                <a:solidFill>
                  <a:srgbClr val="003366"/>
                </a:solidFill>
                <a:latin typeface="Calibri Regular"/>
              </a:rPr>
              <a:t>How can we provide food, water, energy for 9,4 billion people, avoid dangerous climate change, and protect our planet’s biodiversity?</a:t>
            </a:r>
          </a:p>
        </p:txBody>
      </p:sp>
      <p:pic>
        <p:nvPicPr>
          <p:cNvPr id="4" name="Picture 3">
            <a:extLst>
              <a:ext uri="{FF2B5EF4-FFF2-40B4-BE49-F238E27FC236}">
                <a16:creationId xmlns:a16="http://schemas.microsoft.com/office/drawing/2014/main" id="{8DDA8AA9-ED5F-481C-8DEA-F332ABA70134}"/>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572811" y="1484066"/>
            <a:ext cx="2772667" cy="2153438"/>
          </a:xfrm>
          <a:prstGeom prst="rect">
            <a:avLst/>
          </a:prstGeom>
        </p:spPr>
      </p:pic>
    </p:spTree>
    <p:extLst>
      <p:ext uri="{BB962C8B-B14F-4D97-AF65-F5344CB8AC3E}">
        <p14:creationId xmlns:p14="http://schemas.microsoft.com/office/powerpoint/2010/main" val="346556807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89EDB020-9B3F-4355-8A56-8A3B4E0A8D05}"/>
              </a:ext>
            </a:extLst>
          </p:cNvPr>
          <p:cNvSpPr/>
          <p:nvPr/>
        </p:nvSpPr>
        <p:spPr>
          <a:xfrm>
            <a:off x="-9525" y="-6350"/>
            <a:ext cx="9245600" cy="6967538"/>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sz="2400" b="1">
                <a:solidFill>
                  <a:schemeClr val="tx1"/>
                </a:solidFill>
                <a:latin typeface="Times New Roman" pitchFamily="18" charset="0"/>
              </a:defRPr>
            </a:lvl1pPr>
            <a:lvl2pPr marL="742950" indent="-285750">
              <a:defRPr sz="2400" b="1">
                <a:solidFill>
                  <a:schemeClr val="tx1"/>
                </a:solidFill>
                <a:latin typeface="Times New Roman" pitchFamily="18" charset="0"/>
              </a:defRPr>
            </a:lvl2pPr>
            <a:lvl3pPr marL="1143000" indent="-228600">
              <a:defRPr sz="2400" b="1">
                <a:solidFill>
                  <a:schemeClr val="tx1"/>
                </a:solidFill>
                <a:latin typeface="Times New Roman" pitchFamily="18" charset="0"/>
              </a:defRPr>
            </a:lvl3pPr>
            <a:lvl4pPr marL="1600200" indent="-228600">
              <a:defRPr sz="2400" b="1">
                <a:solidFill>
                  <a:schemeClr val="tx1"/>
                </a:solidFill>
                <a:latin typeface="Times New Roman" pitchFamily="18" charset="0"/>
              </a:defRPr>
            </a:lvl4pPr>
            <a:lvl5pPr marL="2057400" indent="-228600">
              <a:defRPr sz="2400" b="1">
                <a:solidFill>
                  <a:schemeClr val="tx1"/>
                </a:solidFill>
                <a:latin typeface="Times New Roman" pitchFamily="18" charset="0"/>
              </a:defRPr>
            </a:lvl5pPr>
            <a:lvl6pPr marL="2514600" indent="-228600" eaLnBrk="0" fontAlgn="base" hangingPunct="0">
              <a:spcBef>
                <a:spcPct val="0"/>
              </a:spcBef>
              <a:spcAft>
                <a:spcPct val="0"/>
              </a:spcAft>
              <a:defRPr sz="2400" b="1">
                <a:solidFill>
                  <a:schemeClr val="tx1"/>
                </a:solidFill>
                <a:latin typeface="Times New Roman" pitchFamily="18" charset="0"/>
              </a:defRPr>
            </a:lvl6pPr>
            <a:lvl7pPr marL="2971800" indent="-228600" eaLnBrk="0" fontAlgn="base" hangingPunct="0">
              <a:spcBef>
                <a:spcPct val="0"/>
              </a:spcBef>
              <a:spcAft>
                <a:spcPct val="0"/>
              </a:spcAft>
              <a:defRPr sz="2400" b="1">
                <a:solidFill>
                  <a:schemeClr val="tx1"/>
                </a:solidFill>
                <a:latin typeface="Times New Roman" pitchFamily="18" charset="0"/>
              </a:defRPr>
            </a:lvl7pPr>
            <a:lvl8pPr marL="3429000" indent="-228600" eaLnBrk="0" fontAlgn="base" hangingPunct="0">
              <a:spcBef>
                <a:spcPct val="0"/>
              </a:spcBef>
              <a:spcAft>
                <a:spcPct val="0"/>
              </a:spcAft>
              <a:defRPr sz="2400" b="1">
                <a:solidFill>
                  <a:schemeClr val="tx1"/>
                </a:solidFill>
                <a:latin typeface="Times New Roman" pitchFamily="18" charset="0"/>
              </a:defRPr>
            </a:lvl8pPr>
            <a:lvl9pPr marL="3886200" indent="-228600" eaLnBrk="0" fontAlgn="base" hangingPunct="0">
              <a:spcBef>
                <a:spcPct val="0"/>
              </a:spcBef>
              <a:spcAft>
                <a:spcPct val="0"/>
              </a:spcAft>
              <a:defRPr sz="2400" b="1">
                <a:solidFill>
                  <a:schemeClr val="tx1"/>
                </a:solidFill>
                <a:latin typeface="Times New Roman" pitchFamily="18" charset="0"/>
              </a:defRPr>
            </a:lvl9pPr>
          </a:lstStyle>
          <a:p>
            <a:pPr algn="ctr">
              <a:defRPr/>
            </a:pPr>
            <a:endParaRPr lang="en-US" altLang="en-US" dirty="0">
              <a:solidFill>
                <a:srgbClr val="FFFFFF"/>
              </a:solidFill>
              <a:latin typeface="Calibri" pitchFamily="34" charset="0"/>
            </a:endParaRPr>
          </a:p>
        </p:txBody>
      </p:sp>
      <p:sp>
        <p:nvSpPr>
          <p:cNvPr id="6" name="Rectangle 5"/>
          <p:cNvSpPr/>
          <p:nvPr/>
        </p:nvSpPr>
        <p:spPr>
          <a:xfrm>
            <a:off x="192504" y="118141"/>
            <a:ext cx="8810110" cy="1036892"/>
          </a:xfrm>
          <a:prstGeom prst="rect">
            <a:avLst/>
          </a:prstGeom>
          <a:solidFill>
            <a:schemeClr val="tx2">
              <a:lumMod val="7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p:nvSpPr>
        <p:spPr>
          <a:xfrm>
            <a:off x="306502" y="241195"/>
            <a:ext cx="5112521" cy="619272"/>
          </a:xfrm>
          <a:prstGeom prst="rect">
            <a:avLst/>
          </a:prstGeom>
        </p:spPr>
        <p:txBody>
          <a:bodyPr wrap="square">
            <a:spAutoFit/>
          </a:bodyPr>
          <a:lstStyle/>
          <a:p>
            <a:pPr>
              <a:lnSpc>
                <a:spcPct val="107000"/>
              </a:lnSpc>
            </a:pPr>
            <a:r>
              <a:rPr lang="en-US" sz="3200" b="1" dirty="0">
                <a:solidFill>
                  <a:schemeClr val="bg1"/>
                </a:solidFill>
                <a:latin typeface="Calibri" panose="020F0502020204030204" pitchFamily="34" charset="0"/>
                <a:ea typeface="SimSun" panose="02010600030101010101" pitchFamily="2" charset="-122"/>
                <a:cs typeface="Arial" panose="020B0604020202020204" pitchFamily="34" charset="0"/>
              </a:rPr>
              <a:t>MDGs to SDGs </a:t>
            </a:r>
          </a:p>
        </p:txBody>
      </p:sp>
      <p:pic>
        <p:nvPicPr>
          <p:cNvPr id="2" name="Picture 1">
            <a:extLst>
              <a:ext uri="{FF2B5EF4-FFF2-40B4-BE49-F238E27FC236}">
                <a16:creationId xmlns:a16="http://schemas.microsoft.com/office/drawing/2014/main" id="{EE390FC4-913B-423F-903B-BF7D7B2642EF}"/>
              </a:ext>
            </a:extLst>
          </p:cNvPr>
          <p:cNvPicPr>
            <a:picLocks noChangeAspect="1"/>
          </p:cNvPicPr>
          <p:nvPr/>
        </p:nvPicPr>
        <p:blipFill>
          <a:blip r:embed="rId3"/>
          <a:stretch>
            <a:fillRect/>
          </a:stretch>
        </p:blipFill>
        <p:spPr>
          <a:xfrm>
            <a:off x="173696" y="1937457"/>
            <a:ext cx="8879158" cy="4241307"/>
          </a:xfrm>
          <a:prstGeom prst="rect">
            <a:avLst/>
          </a:prstGeom>
        </p:spPr>
      </p:pic>
    </p:spTree>
    <p:extLst>
      <p:ext uri="{BB962C8B-B14F-4D97-AF65-F5344CB8AC3E}">
        <p14:creationId xmlns:p14="http://schemas.microsoft.com/office/powerpoint/2010/main" val="283676328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89EDB020-9B3F-4355-8A56-8A3B4E0A8D05}"/>
              </a:ext>
            </a:extLst>
          </p:cNvPr>
          <p:cNvSpPr/>
          <p:nvPr/>
        </p:nvSpPr>
        <p:spPr>
          <a:xfrm>
            <a:off x="-9525" y="-6350"/>
            <a:ext cx="9245600" cy="6864350"/>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sz="2400" b="1">
                <a:solidFill>
                  <a:schemeClr val="tx1"/>
                </a:solidFill>
                <a:latin typeface="Times New Roman" pitchFamily="18" charset="0"/>
              </a:defRPr>
            </a:lvl1pPr>
            <a:lvl2pPr marL="742950" indent="-285750">
              <a:defRPr sz="2400" b="1">
                <a:solidFill>
                  <a:schemeClr val="tx1"/>
                </a:solidFill>
                <a:latin typeface="Times New Roman" pitchFamily="18" charset="0"/>
              </a:defRPr>
            </a:lvl2pPr>
            <a:lvl3pPr marL="1143000" indent="-228600">
              <a:defRPr sz="2400" b="1">
                <a:solidFill>
                  <a:schemeClr val="tx1"/>
                </a:solidFill>
                <a:latin typeface="Times New Roman" pitchFamily="18" charset="0"/>
              </a:defRPr>
            </a:lvl3pPr>
            <a:lvl4pPr marL="1600200" indent="-228600">
              <a:defRPr sz="2400" b="1">
                <a:solidFill>
                  <a:schemeClr val="tx1"/>
                </a:solidFill>
                <a:latin typeface="Times New Roman" pitchFamily="18" charset="0"/>
              </a:defRPr>
            </a:lvl4pPr>
            <a:lvl5pPr marL="2057400" indent="-228600">
              <a:defRPr sz="2400" b="1">
                <a:solidFill>
                  <a:schemeClr val="tx1"/>
                </a:solidFill>
                <a:latin typeface="Times New Roman" pitchFamily="18" charset="0"/>
              </a:defRPr>
            </a:lvl5pPr>
            <a:lvl6pPr marL="2514600" indent="-228600" eaLnBrk="0" fontAlgn="base" hangingPunct="0">
              <a:spcBef>
                <a:spcPct val="0"/>
              </a:spcBef>
              <a:spcAft>
                <a:spcPct val="0"/>
              </a:spcAft>
              <a:defRPr sz="2400" b="1">
                <a:solidFill>
                  <a:schemeClr val="tx1"/>
                </a:solidFill>
                <a:latin typeface="Times New Roman" pitchFamily="18" charset="0"/>
              </a:defRPr>
            </a:lvl6pPr>
            <a:lvl7pPr marL="2971800" indent="-228600" eaLnBrk="0" fontAlgn="base" hangingPunct="0">
              <a:spcBef>
                <a:spcPct val="0"/>
              </a:spcBef>
              <a:spcAft>
                <a:spcPct val="0"/>
              </a:spcAft>
              <a:defRPr sz="2400" b="1">
                <a:solidFill>
                  <a:schemeClr val="tx1"/>
                </a:solidFill>
                <a:latin typeface="Times New Roman" pitchFamily="18" charset="0"/>
              </a:defRPr>
            </a:lvl7pPr>
            <a:lvl8pPr marL="3429000" indent="-228600" eaLnBrk="0" fontAlgn="base" hangingPunct="0">
              <a:spcBef>
                <a:spcPct val="0"/>
              </a:spcBef>
              <a:spcAft>
                <a:spcPct val="0"/>
              </a:spcAft>
              <a:defRPr sz="2400" b="1">
                <a:solidFill>
                  <a:schemeClr val="tx1"/>
                </a:solidFill>
                <a:latin typeface="Times New Roman" pitchFamily="18" charset="0"/>
              </a:defRPr>
            </a:lvl8pPr>
            <a:lvl9pPr marL="3886200" indent="-228600" eaLnBrk="0" fontAlgn="base" hangingPunct="0">
              <a:spcBef>
                <a:spcPct val="0"/>
              </a:spcBef>
              <a:spcAft>
                <a:spcPct val="0"/>
              </a:spcAft>
              <a:defRPr sz="2400" b="1">
                <a:solidFill>
                  <a:schemeClr val="tx1"/>
                </a:solidFill>
                <a:latin typeface="Times New Roman" pitchFamily="18" charset="0"/>
              </a:defRPr>
            </a:lvl9pPr>
          </a:lstStyle>
          <a:p>
            <a:pPr algn="ctr">
              <a:defRPr/>
            </a:pPr>
            <a:endParaRPr lang="en-US" altLang="en-US" dirty="0">
              <a:solidFill>
                <a:srgbClr val="FFFFFF"/>
              </a:solidFill>
              <a:latin typeface="Calibri" pitchFamily="34" charset="0"/>
            </a:endParaRPr>
          </a:p>
        </p:txBody>
      </p:sp>
      <p:sp>
        <p:nvSpPr>
          <p:cNvPr id="6" name="Rectangle 5"/>
          <p:cNvSpPr/>
          <p:nvPr/>
        </p:nvSpPr>
        <p:spPr>
          <a:xfrm>
            <a:off x="192504" y="118141"/>
            <a:ext cx="8810110" cy="1036892"/>
          </a:xfrm>
          <a:prstGeom prst="rect">
            <a:avLst/>
          </a:prstGeom>
          <a:solidFill>
            <a:schemeClr val="tx2">
              <a:lumMod val="7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p:cNvSpPr/>
          <p:nvPr/>
        </p:nvSpPr>
        <p:spPr>
          <a:xfrm>
            <a:off x="306502" y="241195"/>
            <a:ext cx="8024698" cy="595932"/>
          </a:xfrm>
          <a:prstGeom prst="rect">
            <a:avLst/>
          </a:prstGeom>
        </p:spPr>
        <p:txBody>
          <a:bodyPr wrap="square">
            <a:spAutoFit/>
          </a:bodyPr>
          <a:lstStyle/>
          <a:p>
            <a:pPr>
              <a:lnSpc>
                <a:spcPct val="107000"/>
              </a:lnSpc>
            </a:pPr>
            <a:r>
              <a:rPr lang="en-US" sz="3200" b="1" dirty="0">
                <a:solidFill>
                  <a:schemeClr val="bg1"/>
                </a:solidFill>
                <a:latin typeface="Calibri" panose="020F0502020204030204" pitchFamily="34" charset="0"/>
                <a:ea typeface="SimSun" panose="02010600030101010101" pitchFamily="2" charset="-122"/>
                <a:cs typeface="Arial" panose="020B0604020202020204" pitchFamily="34" charset="0"/>
              </a:rPr>
              <a:t>Knowledge Products: measuring the SDGs</a:t>
            </a:r>
          </a:p>
        </p:txBody>
      </p:sp>
      <p:pic>
        <p:nvPicPr>
          <p:cNvPr id="8" name="Picture 7">
            <a:extLst>
              <a:ext uri="{FF2B5EF4-FFF2-40B4-BE49-F238E27FC236}">
                <a16:creationId xmlns:a16="http://schemas.microsoft.com/office/drawing/2014/main" id="{066D719E-E44E-4915-B436-DD5C402315F4}"/>
              </a:ext>
            </a:extLst>
          </p:cNvPr>
          <p:cNvPicPr>
            <a:picLocks noChangeAspect="1"/>
          </p:cNvPicPr>
          <p:nvPr/>
        </p:nvPicPr>
        <p:blipFill>
          <a:blip r:embed="rId3"/>
          <a:stretch>
            <a:fillRect/>
          </a:stretch>
        </p:blipFill>
        <p:spPr>
          <a:xfrm>
            <a:off x="192504" y="1278087"/>
            <a:ext cx="4230564" cy="5423799"/>
          </a:xfrm>
          <a:prstGeom prst="rect">
            <a:avLst/>
          </a:prstGeom>
        </p:spPr>
      </p:pic>
      <p:pic>
        <p:nvPicPr>
          <p:cNvPr id="9" name="Content Placeholder 2">
            <a:extLst>
              <a:ext uri="{FF2B5EF4-FFF2-40B4-BE49-F238E27FC236}">
                <a16:creationId xmlns:a16="http://schemas.microsoft.com/office/drawing/2014/main" id="{E42D2BFE-616D-4EF5-92D2-B7F65DA0D002}"/>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29665" r="3625"/>
          <a:stretch/>
        </p:blipFill>
        <p:spPr>
          <a:xfrm>
            <a:off x="4609892" y="1278087"/>
            <a:ext cx="4412463" cy="5423799"/>
          </a:xfrm>
          <a:prstGeom prst="rect">
            <a:avLst/>
          </a:prstGeom>
        </p:spPr>
      </p:pic>
    </p:spTree>
    <p:extLst>
      <p:ext uri="{BB962C8B-B14F-4D97-AF65-F5344CB8AC3E}">
        <p14:creationId xmlns:p14="http://schemas.microsoft.com/office/powerpoint/2010/main" val="18971380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89EDB020-9B3F-4355-8A56-8A3B4E0A8D05}"/>
              </a:ext>
            </a:extLst>
          </p:cNvPr>
          <p:cNvSpPr/>
          <p:nvPr/>
        </p:nvSpPr>
        <p:spPr>
          <a:xfrm>
            <a:off x="-9525" y="-6350"/>
            <a:ext cx="9245600" cy="6864350"/>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sz="2400" b="1">
                <a:solidFill>
                  <a:schemeClr val="tx1"/>
                </a:solidFill>
                <a:latin typeface="Times New Roman" pitchFamily="18" charset="0"/>
              </a:defRPr>
            </a:lvl1pPr>
            <a:lvl2pPr marL="742950" indent="-285750">
              <a:defRPr sz="2400" b="1">
                <a:solidFill>
                  <a:schemeClr val="tx1"/>
                </a:solidFill>
                <a:latin typeface="Times New Roman" pitchFamily="18" charset="0"/>
              </a:defRPr>
            </a:lvl2pPr>
            <a:lvl3pPr marL="1143000" indent="-228600">
              <a:defRPr sz="2400" b="1">
                <a:solidFill>
                  <a:schemeClr val="tx1"/>
                </a:solidFill>
                <a:latin typeface="Times New Roman" pitchFamily="18" charset="0"/>
              </a:defRPr>
            </a:lvl3pPr>
            <a:lvl4pPr marL="1600200" indent="-228600">
              <a:defRPr sz="2400" b="1">
                <a:solidFill>
                  <a:schemeClr val="tx1"/>
                </a:solidFill>
                <a:latin typeface="Times New Roman" pitchFamily="18" charset="0"/>
              </a:defRPr>
            </a:lvl4pPr>
            <a:lvl5pPr marL="2057400" indent="-228600">
              <a:defRPr sz="2400" b="1">
                <a:solidFill>
                  <a:schemeClr val="tx1"/>
                </a:solidFill>
                <a:latin typeface="Times New Roman" pitchFamily="18" charset="0"/>
              </a:defRPr>
            </a:lvl5pPr>
            <a:lvl6pPr marL="2514600" indent="-228600" eaLnBrk="0" fontAlgn="base" hangingPunct="0">
              <a:spcBef>
                <a:spcPct val="0"/>
              </a:spcBef>
              <a:spcAft>
                <a:spcPct val="0"/>
              </a:spcAft>
              <a:defRPr sz="2400" b="1">
                <a:solidFill>
                  <a:schemeClr val="tx1"/>
                </a:solidFill>
                <a:latin typeface="Times New Roman" pitchFamily="18" charset="0"/>
              </a:defRPr>
            </a:lvl6pPr>
            <a:lvl7pPr marL="2971800" indent="-228600" eaLnBrk="0" fontAlgn="base" hangingPunct="0">
              <a:spcBef>
                <a:spcPct val="0"/>
              </a:spcBef>
              <a:spcAft>
                <a:spcPct val="0"/>
              </a:spcAft>
              <a:defRPr sz="2400" b="1">
                <a:solidFill>
                  <a:schemeClr val="tx1"/>
                </a:solidFill>
                <a:latin typeface="Times New Roman" pitchFamily="18" charset="0"/>
              </a:defRPr>
            </a:lvl7pPr>
            <a:lvl8pPr marL="3429000" indent="-228600" eaLnBrk="0" fontAlgn="base" hangingPunct="0">
              <a:spcBef>
                <a:spcPct val="0"/>
              </a:spcBef>
              <a:spcAft>
                <a:spcPct val="0"/>
              </a:spcAft>
              <a:defRPr sz="2400" b="1">
                <a:solidFill>
                  <a:schemeClr val="tx1"/>
                </a:solidFill>
                <a:latin typeface="Times New Roman" pitchFamily="18" charset="0"/>
              </a:defRPr>
            </a:lvl8pPr>
            <a:lvl9pPr marL="3886200" indent="-228600" eaLnBrk="0" fontAlgn="base" hangingPunct="0">
              <a:spcBef>
                <a:spcPct val="0"/>
              </a:spcBef>
              <a:spcAft>
                <a:spcPct val="0"/>
              </a:spcAft>
              <a:defRPr sz="2400" b="1">
                <a:solidFill>
                  <a:schemeClr val="tx1"/>
                </a:solidFill>
                <a:latin typeface="Times New Roman" pitchFamily="18" charset="0"/>
              </a:defRPr>
            </a:lvl9pPr>
          </a:lstStyle>
          <a:p>
            <a:pPr algn="ctr">
              <a:defRPr/>
            </a:pPr>
            <a:endParaRPr lang="en-US" altLang="en-US" dirty="0">
              <a:solidFill>
                <a:srgbClr val="FFFFFF"/>
              </a:solidFill>
              <a:latin typeface="Calibri" pitchFamily="34" charset="0"/>
            </a:endParaRPr>
          </a:p>
        </p:txBody>
      </p:sp>
      <p:sp>
        <p:nvSpPr>
          <p:cNvPr id="6" name="Rectangle 5"/>
          <p:cNvSpPr/>
          <p:nvPr/>
        </p:nvSpPr>
        <p:spPr>
          <a:xfrm>
            <a:off x="192504" y="118141"/>
            <a:ext cx="8810110" cy="1036892"/>
          </a:xfrm>
          <a:prstGeom prst="rect">
            <a:avLst/>
          </a:prstGeom>
          <a:solidFill>
            <a:schemeClr val="tx2">
              <a:lumMod val="7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p:cNvSpPr/>
          <p:nvPr/>
        </p:nvSpPr>
        <p:spPr>
          <a:xfrm>
            <a:off x="306502" y="241195"/>
            <a:ext cx="7846898" cy="595932"/>
          </a:xfrm>
          <a:prstGeom prst="rect">
            <a:avLst/>
          </a:prstGeom>
        </p:spPr>
        <p:txBody>
          <a:bodyPr wrap="square">
            <a:spAutoFit/>
          </a:bodyPr>
          <a:lstStyle/>
          <a:p>
            <a:pPr>
              <a:lnSpc>
                <a:spcPct val="107000"/>
              </a:lnSpc>
            </a:pPr>
            <a:r>
              <a:rPr lang="en-US" sz="3200" b="1" dirty="0">
                <a:solidFill>
                  <a:schemeClr val="bg1"/>
                </a:solidFill>
                <a:latin typeface="Calibri" panose="020F0502020204030204" pitchFamily="34" charset="0"/>
                <a:ea typeface="SimSun" panose="02010600030101010101" pitchFamily="2" charset="-122"/>
                <a:cs typeface="Arial" panose="020B0604020202020204" pitchFamily="34" charset="0"/>
              </a:rPr>
              <a:t>Environment-related indicators in the SDGs</a:t>
            </a:r>
          </a:p>
        </p:txBody>
      </p:sp>
      <p:pic>
        <p:nvPicPr>
          <p:cNvPr id="2" name="Picture 1">
            <a:extLst>
              <a:ext uri="{FF2B5EF4-FFF2-40B4-BE49-F238E27FC236}">
                <a16:creationId xmlns:a16="http://schemas.microsoft.com/office/drawing/2014/main" id="{0564BE1D-74FC-42A6-AE69-2B8F5C8593F6}"/>
              </a:ext>
            </a:extLst>
          </p:cNvPr>
          <p:cNvPicPr>
            <a:picLocks noChangeAspect="1"/>
          </p:cNvPicPr>
          <p:nvPr/>
        </p:nvPicPr>
        <p:blipFill>
          <a:blip r:embed="rId3"/>
          <a:stretch>
            <a:fillRect/>
          </a:stretch>
        </p:blipFill>
        <p:spPr>
          <a:xfrm>
            <a:off x="31144" y="2229895"/>
            <a:ext cx="9164261" cy="3663858"/>
          </a:xfrm>
          <a:prstGeom prst="rect">
            <a:avLst/>
          </a:prstGeom>
        </p:spPr>
      </p:pic>
      <p:sp>
        <p:nvSpPr>
          <p:cNvPr id="3" name="Title 2">
            <a:extLst>
              <a:ext uri="{FF2B5EF4-FFF2-40B4-BE49-F238E27FC236}">
                <a16:creationId xmlns:a16="http://schemas.microsoft.com/office/drawing/2014/main" id="{EB191438-2952-4903-8738-DA2F326D2297}"/>
              </a:ext>
            </a:extLst>
          </p:cNvPr>
          <p:cNvSpPr>
            <a:spLocks noGrp="1"/>
          </p:cNvSpPr>
          <p:nvPr>
            <p:ph type="title"/>
          </p:nvPr>
        </p:nvSpPr>
        <p:spPr/>
        <p:txBody>
          <a:bodyPr>
            <a:normAutofit fontScale="90000"/>
          </a:bodyPr>
          <a:lstStyle/>
          <a:p>
            <a:endParaRPr lang="en-KE"/>
          </a:p>
        </p:txBody>
      </p:sp>
      <p:sp>
        <p:nvSpPr>
          <p:cNvPr id="4" name="Text Placeholder 3">
            <a:extLst>
              <a:ext uri="{FF2B5EF4-FFF2-40B4-BE49-F238E27FC236}">
                <a16:creationId xmlns:a16="http://schemas.microsoft.com/office/drawing/2014/main" id="{B190F4B4-4245-4ECF-A0A8-7FC28A46F58F}"/>
              </a:ext>
            </a:extLst>
          </p:cNvPr>
          <p:cNvSpPr>
            <a:spLocks noGrp="1"/>
          </p:cNvSpPr>
          <p:nvPr>
            <p:ph type="body" idx="1"/>
          </p:nvPr>
        </p:nvSpPr>
        <p:spPr/>
        <p:txBody>
          <a:bodyPr/>
          <a:lstStyle/>
          <a:p>
            <a:endParaRPr lang="en-KE"/>
          </a:p>
        </p:txBody>
      </p:sp>
    </p:spTree>
    <p:extLst>
      <p:ext uri="{BB962C8B-B14F-4D97-AF65-F5344CB8AC3E}">
        <p14:creationId xmlns:p14="http://schemas.microsoft.com/office/powerpoint/2010/main" val="321798863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89EDB020-9B3F-4355-8A56-8A3B4E0A8D05}"/>
              </a:ext>
            </a:extLst>
          </p:cNvPr>
          <p:cNvSpPr/>
          <p:nvPr/>
        </p:nvSpPr>
        <p:spPr>
          <a:xfrm>
            <a:off x="-9525" y="-6350"/>
            <a:ext cx="9245600" cy="6864350"/>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sz="2400" b="1">
                <a:solidFill>
                  <a:schemeClr val="tx1"/>
                </a:solidFill>
                <a:latin typeface="Times New Roman" pitchFamily="18" charset="0"/>
              </a:defRPr>
            </a:lvl1pPr>
            <a:lvl2pPr marL="742950" indent="-285750">
              <a:defRPr sz="2400" b="1">
                <a:solidFill>
                  <a:schemeClr val="tx1"/>
                </a:solidFill>
                <a:latin typeface="Times New Roman" pitchFamily="18" charset="0"/>
              </a:defRPr>
            </a:lvl2pPr>
            <a:lvl3pPr marL="1143000" indent="-228600">
              <a:defRPr sz="2400" b="1">
                <a:solidFill>
                  <a:schemeClr val="tx1"/>
                </a:solidFill>
                <a:latin typeface="Times New Roman" pitchFamily="18" charset="0"/>
              </a:defRPr>
            </a:lvl3pPr>
            <a:lvl4pPr marL="1600200" indent="-228600">
              <a:defRPr sz="2400" b="1">
                <a:solidFill>
                  <a:schemeClr val="tx1"/>
                </a:solidFill>
                <a:latin typeface="Times New Roman" pitchFamily="18" charset="0"/>
              </a:defRPr>
            </a:lvl4pPr>
            <a:lvl5pPr marL="2057400" indent="-228600">
              <a:defRPr sz="2400" b="1">
                <a:solidFill>
                  <a:schemeClr val="tx1"/>
                </a:solidFill>
                <a:latin typeface="Times New Roman" pitchFamily="18" charset="0"/>
              </a:defRPr>
            </a:lvl5pPr>
            <a:lvl6pPr marL="2514600" indent="-228600" eaLnBrk="0" fontAlgn="base" hangingPunct="0">
              <a:spcBef>
                <a:spcPct val="0"/>
              </a:spcBef>
              <a:spcAft>
                <a:spcPct val="0"/>
              </a:spcAft>
              <a:defRPr sz="2400" b="1">
                <a:solidFill>
                  <a:schemeClr val="tx1"/>
                </a:solidFill>
                <a:latin typeface="Times New Roman" pitchFamily="18" charset="0"/>
              </a:defRPr>
            </a:lvl6pPr>
            <a:lvl7pPr marL="2971800" indent="-228600" eaLnBrk="0" fontAlgn="base" hangingPunct="0">
              <a:spcBef>
                <a:spcPct val="0"/>
              </a:spcBef>
              <a:spcAft>
                <a:spcPct val="0"/>
              </a:spcAft>
              <a:defRPr sz="2400" b="1">
                <a:solidFill>
                  <a:schemeClr val="tx1"/>
                </a:solidFill>
                <a:latin typeface="Times New Roman" pitchFamily="18" charset="0"/>
              </a:defRPr>
            </a:lvl7pPr>
            <a:lvl8pPr marL="3429000" indent="-228600" eaLnBrk="0" fontAlgn="base" hangingPunct="0">
              <a:spcBef>
                <a:spcPct val="0"/>
              </a:spcBef>
              <a:spcAft>
                <a:spcPct val="0"/>
              </a:spcAft>
              <a:defRPr sz="2400" b="1">
                <a:solidFill>
                  <a:schemeClr val="tx1"/>
                </a:solidFill>
                <a:latin typeface="Times New Roman" pitchFamily="18" charset="0"/>
              </a:defRPr>
            </a:lvl8pPr>
            <a:lvl9pPr marL="3886200" indent="-228600" eaLnBrk="0" fontAlgn="base" hangingPunct="0">
              <a:spcBef>
                <a:spcPct val="0"/>
              </a:spcBef>
              <a:spcAft>
                <a:spcPct val="0"/>
              </a:spcAft>
              <a:defRPr sz="2400" b="1">
                <a:solidFill>
                  <a:schemeClr val="tx1"/>
                </a:solidFill>
                <a:latin typeface="Times New Roman" pitchFamily="18" charset="0"/>
              </a:defRPr>
            </a:lvl9pPr>
          </a:lstStyle>
          <a:p>
            <a:pPr algn="ctr">
              <a:defRPr/>
            </a:pPr>
            <a:endParaRPr lang="en-US" altLang="en-US" dirty="0">
              <a:solidFill>
                <a:srgbClr val="FFFFFF"/>
              </a:solidFill>
              <a:latin typeface="Calibri" pitchFamily="34" charset="0"/>
            </a:endParaRPr>
          </a:p>
        </p:txBody>
      </p:sp>
      <p:sp>
        <p:nvSpPr>
          <p:cNvPr id="6" name="Rectangle 5"/>
          <p:cNvSpPr/>
          <p:nvPr/>
        </p:nvSpPr>
        <p:spPr>
          <a:xfrm>
            <a:off x="192504" y="118141"/>
            <a:ext cx="8810110" cy="1036892"/>
          </a:xfrm>
          <a:prstGeom prst="rect">
            <a:avLst/>
          </a:prstGeom>
          <a:solidFill>
            <a:schemeClr val="tx2">
              <a:lumMod val="7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 name="Rectangle 14"/>
          <p:cNvSpPr/>
          <p:nvPr/>
        </p:nvSpPr>
        <p:spPr>
          <a:xfrm>
            <a:off x="293802" y="75151"/>
            <a:ext cx="7846898" cy="1122871"/>
          </a:xfrm>
          <a:prstGeom prst="rect">
            <a:avLst/>
          </a:prstGeom>
        </p:spPr>
        <p:txBody>
          <a:bodyPr wrap="square">
            <a:spAutoFit/>
          </a:bodyPr>
          <a:lstStyle/>
          <a:p>
            <a:pPr>
              <a:lnSpc>
                <a:spcPct val="107000"/>
              </a:lnSpc>
            </a:pPr>
            <a:r>
              <a:rPr lang="en-US" sz="3200" b="1" dirty="0">
                <a:solidFill>
                  <a:schemeClr val="bg1"/>
                </a:solidFill>
                <a:latin typeface="Calibri" panose="020F0502020204030204" pitchFamily="34" charset="0"/>
                <a:ea typeface="SimSun" panose="02010600030101010101" pitchFamily="2" charset="-122"/>
                <a:cs typeface="Arial" panose="020B0604020202020204" pitchFamily="34" charset="0"/>
              </a:rPr>
              <a:t>Environment-related indicators in the SDGs: what we need to know</a:t>
            </a:r>
          </a:p>
        </p:txBody>
      </p:sp>
      <p:pic>
        <p:nvPicPr>
          <p:cNvPr id="3" name="Picture 2">
            <a:extLst>
              <a:ext uri="{FF2B5EF4-FFF2-40B4-BE49-F238E27FC236}">
                <a16:creationId xmlns:a16="http://schemas.microsoft.com/office/drawing/2014/main" id="{B46E5D14-5812-4406-B393-C0EE7E7D6C94}"/>
              </a:ext>
            </a:extLst>
          </p:cNvPr>
          <p:cNvPicPr>
            <a:picLocks noChangeAspect="1"/>
          </p:cNvPicPr>
          <p:nvPr/>
        </p:nvPicPr>
        <p:blipFill>
          <a:blip r:embed="rId3"/>
          <a:stretch>
            <a:fillRect/>
          </a:stretch>
        </p:blipFill>
        <p:spPr>
          <a:xfrm>
            <a:off x="141386" y="1574133"/>
            <a:ext cx="9011051" cy="4616038"/>
          </a:xfrm>
          <a:prstGeom prst="rect">
            <a:avLst/>
          </a:prstGeom>
        </p:spPr>
      </p:pic>
    </p:spTree>
    <p:extLst>
      <p:ext uri="{BB962C8B-B14F-4D97-AF65-F5344CB8AC3E}">
        <p14:creationId xmlns:p14="http://schemas.microsoft.com/office/powerpoint/2010/main" val="254522970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89EDB020-9B3F-4355-8A56-8A3B4E0A8D05}"/>
              </a:ext>
            </a:extLst>
          </p:cNvPr>
          <p:cNvSpPr/>
          <p:nvPr/>
        </p:nvSpPr>
        <p:spPr>
          <a:xfrm>
            <a:off x="-9525" y="-6350"/>
            <a:ext cx="9245600" cy="3682626"/>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sz="2400" b="1">
                <a:solidFill>
                  <a:schemeClr val="tx1"/>
                </a:solidFill>
                <a:latin typeface="Times New Roman" pitchFamily="18" charset="0"/>
              </a:defRPr>
            </a:lvl1pPr>
            <a:lvl2pPr marL="742950" indent="-285750">
              <a:defRPr sz="2400" b="1">
                <a:solidFill>
                  <a:schemeClr val="tx1"/>
                </a:solidFill>
                <a:latin typeface="Times New Roman" pitchFamily="18" charset="0"/>
              </a:defRPr>
            </a:lvl2pPr>
            <a:lvl3pPr marL="1143000" indent="-228600">
              <a:defRPr sz="2400" b="1">
                <a:solidFill>
                  <a:schemeClr val="tx1"/>
                </a:solidFill>
                <a:latin typeface="Times New Roman" pitchFamily="18" charset="0"/>
              </a:defRPr>
            </a:lvl3pPr>
            <a:lvl4pPr marL="1600200" indent="-228600">
              <a:defRPr sz="2400" b="1">
                <a:solidFill>
                  <a:schemeClr val="tx1"/>
                </a:solidFill>
                <a:latin typeface="Times New Roman" pitchFamily="18" charset="0"/>
              </a:defRPr>
            </a:lvl4pPr>
            <a:lvl5pPr marL="2057400" indent="-228600">
              <a:defRPr sz="2400" b="1">
                <a:solidFill>
                  <a:schemeClr val="tx1"/>
                </a:solidFill>
                <a:latin typeface="Times New Roman" pitchFamily="18" charset="0"/>
              </a:defRPr>
            </a:lvl5pPr>
            <a:lvl6pPr marL="2514600" indent="-228600" eaLnBrk="0" fontAlgn="base" hangingPunct="0">
              <a:spcBef>
                <a:spcPct val="0"/>
              </a:spcBef>
              <a:spcAft>
                <a:spcPct val="0"/>
              </a:spcAft>
              <a:defRPr sz="2400" b="1">
                <a:solidFill>
                  <a:schemeClr val="tx1"/>
                </a:solidFill>
                <a:latin typeface="Times New Roman" pitchFamily="18" charset="0"/>
              </a:defRPr>
            </a:lvl6pPr>
            <a:lvl7pPr marL="2971800" indent="-228600" eaLnBrk="0" fontAlgn="base" hangingPunct="0">
              <a:spcBef>
                <a:spcPct val="0"/>
              </a:spcBef>
              <a:spcAft>
                <a:spcPct val="0"/>
              </a:spcAft>
              <a:defRPr sz="2400" b="1">
                <a:solidFill>
                  <a:schemeClr val="tx1"/>
                </a:solidFill>
                <a:latin typeface="Times New Roman" pitchFamily="18" charset="0"/>
              </a:defRPr>
            </a:lvl7pPr>
            <a:lvl8pPr marL="3429000" indent="-228600" eaLnBrk="0" fontAlgn="base" hangingPunct="0">
              <a:spcBef>
                <a:spcPct val="0"/>
              </a:spcBef>
              <a:spcAft>
                <a:spcPct val="0"/>
              </a:spcAft>
              <a:defRPr sz="2400" b="1">
                <a:solidFill>
                  <a:schemeClr val="tx1"/>
                </a:solidFill>
                <a:latin typeface="Times New Roman" pitchFamily="18" charset="0"/>
              </a:defRPr>
            </a:lvl8pPr>
            <a:lvl9pPr marL="3886200" indent="-228600" eaLnBrk="0" fontAlgn="base" hangingPunct="0">
              <a:spcBef>
                <a:spcPct val="0"/>
              </a:spcBef>
              <a:spcAft>
                <a:spcPct val="0"/>
              </a:spcAft>
              <a:defRPr sz="2400" b="1">
                <a:solidFill>
                  <a:schemeClr val="tx1"/>
                </a:solidFill>
                <a:latin typeface="Times New Roman" pitchFamily="18" charset="0"/>
              </a:defRPr>
            </a:lvl9pPr>
          </a:lstStyle>
          <a:p>
            <a:pPr algn="ctr">
              <a:defRPr/>
            </a:pPr>
            <a:endParaRPr lang="en-US" altLang="en-US" dirty="0">
              <a:solidFill>
                <a:srgbClr val="FFFFFF"/>
              </a:solidFill>
              <a:latin typeface="Calibri" pitchFamily="34" charset="0"/>
            </a:endParaRPr>
          </a:p>
        </p:txBody>
      </p:sp>
      <p:sp>
        <p:nvSpPr>
          <p:cNvPr id="6" name="Rectangle 5"/>
          <p:cNvSpPr/>
          <p:nvPr/>
        </p:nvSpPr>
        <p:spPr>
          <a:xfrm>
            <a:off x="192504" y="118141"/>
            <a:ext cx="8810110" cy="1036892"/>
          </a:xfrm>
          <a:prstGeom prst="rect">
            <a:avLst/>
          </a:prstGeom>
          <a:solidFill>
            <a:schemeClr val="tx2">
              <a:lumMod val="7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8" descr="A picture containing text&#10;&#10;Description automatically generated">
            <a:extLst>
              <a:ext uri="{FF2B5EF4-FFF2-40B4-BE49-F238E27FC236}">
                <a16:creationId xmlns:a16="http://schemas.microsoft.com/office/drawing/2014/main" id="{8104AB2E-A695-48B9-A674-4BD9D7557274}"/>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5470" r="2" b="2"/>
          <a:stretch/>
        </p:blipFill>
        <p:spPr>
          <a:xfrm>
            <a:off x="6045200" y="1199576"/>
            <a:ext cx="2918606" cy="2446842"/>
          </a:xfrm>
          <a:prstGeom prst="rect">
            <a:avLst/>
          </a:prstGeom>
        </p:spPr>
      </p:pic>
      <p:sp>
        <p:nvSpPr>
          <p:cNvPr id="15" name="Rectangle 14"/>
          <p:cNvSpPr/>
          <p:nvPr/>
        </p:nvSpPr>
        <p:spPr>
          <a:xfrm>
            <a:off x="306502" y="241195"/>
            <a:ext cx="5738697" cy="595932"/>
          </a:xfrm>
          <a:prstGeom prst="rect">
            <a:avLst/>
          </a:prstGeom>
        </p:spPr>
        <p:txBody>
          <a:bodyPr wrap="square">
            <a:spAutoFit/>
          </a:bodyPr>
          <a:lstStyle/>
          <a:p>
            <a:pPr>
              <a:lnSpc>
                <a:spcPct val="107000"/>
              </a:lnSpc>
            </a:pPr>
            <a:r>
              <a:rPr lang="en-US" sz="3200" b="1" dirty="0">
                <a:solidFill>
                  <a:schemeClr val="bg1"/>
                </a:solidFill>
                <a:latin typeface="Calibri" panose="020F0502020204030204" pitchFamily="34" charset="0"/>
                <a:ea typeface="SimSun" panose="02010600030101010101" pitchFamily="2" charset="-122"/>
                <a:cs typeface="Arial" panose="020B0604020202020204" pitchFamily="34" charset="0"/>
              </a:rPr>
              <a:t>Data underpins good decisions</a:t>
            </a:r>
          </a:p>
        </p:txBody>
      </p:sp>
      <p:sp>
        <p:nvSpPr>
          <p:cNvPr id="17" name="Rectangle 16"/>
          <p:cNvSpPr/>
          <p:nvPr/>
        </p:nvSpPr>
        <p:spPr>
          <a:xfrm>
            <a:off x="192504" y="1199575"/>
            <a:ext cx="5725695" cy="2476701"/>
          </a:xfrm>
          <a:prstGeom prst="rect">
            <a:avLst/>
          </a:prstGeom>
          <a:solidFill>
            <a:schemeClr val="bg1">
              <a:alpha val="4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extBox 17">
            <a:extLst>
              <a:ext uri="{FF2B5EF4-FFF2-40B4-BE49-F238E27FC236}">
                <a16:creationId xmlns:a16="http://schemas.microsoft.com/office/drawing/2014/main" id="{9743DA8A-484B-44CC-95A9-8CA2F16EDBC5}"/>
              </a:ext>
            </a:extLst>
          </p:cNvPr>
          <p:cNvSpPr txBox="1"/>
          <p:nvPr/>
        </p:nvSpPr>
        <p:spPr>
          <a:xfrm>
            <a:off x="192504" y="1245860"/>
            <a:ext cx="5725696" cy="2308324"/>
          </a:xfrm>
          <a:prstGeom prst="rect">
            <a:avLst/>
          </a:prstGeom>
          <a:noFill/>
        </p:spPr>
        <p:txBody>
          <a:bodyPr wrap="square" rtlCol="0">
            <a:spAutoFit/>
          </a:bodyPr>
          <a:lstStyle/>
          <a:p>
            <a:pPr marL="342900" lvl="0" indent="-342900">
              <a:buFontTx/>
              <a:buChar char="-"/>
              <a:defRPr/>
            </a:pPr>
            <a:r>
              <a:rPr lang="en-US" sz="2400" b="1" dirty="0">
                <a:solidFill>
                  <a:schemeClr val="bg1"/>
                </a:solidFill>
              </a:rPr>
              <a:t>68% of environment-related SDG indicators do not have enough data to assess global progress.</a:t>
            </a:r>
          </a:p>
          <a:p>
            <a:pPr marL="342900" lvl="0" indent="-342900">
              <a:buFontTx/>
              <a:buChar char="-"/>
              <a:defRPr/>
            </a:pPr>
            <a:r>
              <a:rPr lang="en-US" sz="2400" b="1" dirty="0">
                <a:solidFill>
                  <a:schemeClr val="bg1"/>
                </a:solidFill>
              </a:rPr>
              <a:t>There is even less data availability that is disaggregated by vulnerable population or geospatially.</a:t>
            </a:r>
          </a:p>
        </p:txBody>
      </p:sp>
      <p:pic>
        <p:nvPicPr>
          <p:cNvPr id="8" name="Content Placeholder 5" descr="A close up of a device&#10;&#10;Description automatically generated">
            <a:extLst>
              <a:ext uri="{FF2B5EF4-FFF2-40B4-BE49-F238E27FC236}">
                <a16:creationId xmlns:a16="http://schemas.microsoft.com/office/drawing/2014/main" id="{F9C8D214-5548-471C-AAEC-D39AD555CE64}"/>
              </a:ext>
            </a:extLst>
          </p:cNvPr>
          <p:cNvPicPr>
            <a:picLocks noChangeAspect="1"/>
          </p:cNvPicPr>
          <p:nvPr/>
        </p:nvPicPr>
        <p:blipFill rotWithShape="1">
          <a:blip r:embed="rId4">
            <a:extLst>
              <a:ext uri="{28A0092B-C50C-407E-A947-70E740481C1C}">
                <a14:useLocalDpi xmlns:a14="http://schemas.microsoft.com/office/drawing/2010/main" val="0"/>
              </a:ext>
            </a:extLst>
          </a:blip>
          <a:srcRect t="2499"/>
          <a:stretch/>
        </p:blipFill>
        <p:spPr>
          <a:xfrm>
            <a:off x="1845612" y="3753201"/>
            <a:ext cx="5535326" cy="3100206"/>
          </a:xfrm>
          <a:prstGeom prst="rect">
            <a:avLst/>
          </a:prstGeom>
        </p:spPr>
      </p:pic>
    </p:spTree>
    <p:extLst>
      <p:ext uri="{BB962C8B-B14F-4D97-AF65-F5344CB8AC3E}">
        <p14:creationId xmlns:p14="http://schemas.microsoft.com/office/powerpoint/2010/main" val="8388757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Rectangle 17">
            <a:extLst>
              <a:ext uri="{FF2B5EF4-FFF2-40B4-BE49-F238E27FC236}">
                <a16:creationId xmlns:a16="http://schemas.microsoft.com/office/drawing/2014/main" id="{67F4AF48-3403-4EAB-B94B-C9D75F8AE30B}"/>
              </a:ext>
            </a:extLst>
          </p:cNvPr>
          <p:cNvSpPr/>
          <p:nvPr/>
        </p:nvSpPr>
        <p:spPr>
          <a:xfrm>
            <a:off x="-18575" y="-187036"/>
            <a:ext cx="9379592" cy="7266015"/>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8" name="Rectangle 7"/>
          <p:cNvSpPr/>
          <p:nvPr/>
        </p:nvSpPr>
        <p:spPr>
          <a:xfrm>
            <a:off x="0" y="-187035"/>
            <a:ext cx="9361017" cy="1203036"/>
          </a:xfrm>
          <a:prstGeom prst="rect">
            <a:avLst/>
          </a:prstGeom>
          <a:solidFill>
            <a:schemeClr val="tx2">
              <a:lumMod val="7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9" name="Rectangle 8"/>
          <p:cNvSpPr/>
          <p:nvPr/>
        </p:nvSpPr>
        <p:spPr>
          <a:xfrm>
            <a:off x="236218" y="134386"/>
            <a:ext cx="8716475" cy="595932"/>
          </a:xfrm>
          <a:prstGeom prst="rect">
            <a:avLst/>
          </a:prstGeom>
        </p:spPr>
        <p:txBody>
          <a:bodyPr wrap="square">
            <a:spAutoFit/>
          </a:bodyPr>
          <a:lstStyle/>
          <a:p>
            <a:pPr>
              <a:lnSpc>
                <a:spcPct val="107000"/>
              </a:lnSpc>
            </a:pPr>
            <a:r>
              <a:rPr lang="en-US" sz="3200" b="1" dirty="0">
                <a:solidFill>
                  <a:schemeClr val="bg1"/>
                </a:solidFill>
                <a:latin typeface="Calibri" panose="020F0502020204030204" pitchFamily="34" charset="0"/>
                <a:ea typeface="SimSun" panose="02010600030101010101" pitchFamily="2" charset="-122"/>
                <a:cs typeface="Arial" panose="020B0604020202020204" pitchFamily="34" charset="0"/>
              </a:rPr>
              <a:t>Where do we want to go?</a:t>
            </a:r>
          </a:p>
        </p:txBody>
      </p:sp>
      <p:sp>
        <p:nvSpPr>
          <p:cNvPr id="7" name="AutoShape 6" descr="Image result for mobile phones">
            <a:extLst>
              <a:ext uri="{FF2B5EF4-FFF2-40B4-BE49-F238E27FC236}">
                <a16:creationId xmlns:a16="http://schemas.microsoft.com/office/drawing/2014/main" id="{16A8D75B-414F-43AC-BA27-940EB821568C}"/>
              </a:ext>
            </a:extLst>
          </p:cNvPr>
          <p:cNvSpPr>
            <a:spLocks noChangeAspect="1" noChangeArrowheads="1"/>
          </p:cNvSpPr>
          <p:nvPr/>
        </p:nvSpPr>
        <p:spPr bwMode="auto">
          <a:xfrm>
            <a:off x="10160683" y="2839064"/>
            <a:ext cx="228600" cy="2286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en-US" sz="1350"/>
          </a:p>
        </p:txBody>
      </p:sp>
      <p:pic>
        <p:nvPicPr>
          <p:cNvPr id="2" name="Picture 1">
            <a:extLst>
              <a:ext uri="{FF2B5EF4-FFF2-40B4-BE49-F238E27FC236}">
                <a16:creationId xmlns:a16="http://schemas.microsoft.com/office/drawing/2014/main" id="{A33DD505-AAE6-4BC3-8E89-1483528A4890}"/>
              </a:ext>
            </a:extLst>
          </p:cNvPr>
          <p:cNvPicPr>
            <a:picLocks noChangeAspect="1"/>
          </p:cNvPicPr>
          <p:nvPr/>
        </p:nvPicPr>
        <p:blipFill>
          <a:blip r:embed="rId3"/>
          <a:stretch>
            <a:fillRect/>
          </a:stretch>
        </p:blipFill>
        <p:spPr>
          <a:xfrm>
            <a:off x="22455" y="1337422"/>
            <a:ext cx="9144000" cy="5174249"/>
          </a:xfrm>
          <a:prstGeom prst="rect">
            <a:avLst/>
          </a:prstGeom>
        </p:spPr>
      </p:pic>
    </p:spTree>
    <p:extLst>
      <p:ext uri="{BB962C8B-B14F-4D97-AF65-F5344CB8AC3E}">
        <p14:creationId xmlns:p14="http://schemas.microsoft.com/office/powerpoint/2010/main" val="99925932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Rectangle 17">
            <a:extLst>
              <a:ext uri="{FF2B5EF4-FFF2-40B4-BE49-F238E27FC236}">
                <a16:creationId xmlns:a16="http://schemas.microsoft.com/office/drawing/2014/main" id="{67F4AF48-3403-4EAB-B94B-C9D75F8AE30B}"/>
              </a:ext>
            </a:extLst>
          </p:cNvPr>
          <p:cNvSpPr/>
          <p:nvPr/>
        </p:nvSpPr>
        <p:spPr>
          <a:xfrm>
            <a:off x="-209236" y="0"/>
            <a:ext cx="9379592" cy="7266015"/>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8" name="Rectangle 7"/>
          <p:cNvSpPr/>
          <p:nvPr/>
        </p:nvSpPr>
        <p:spPr>
          <a:xfrm>
            <a:off x="-108508" y="113964"/>
            <a:ext cx="9146486" cy="1048631"/>
          </a:xfrm>
          <a:prstGeom prst="rect">
            <a:avLst/>
          </a:prstGeom>
          <a:solidFill>
            <a:schemeClr val="tx2">
              <a:lumMod val="7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9" name="Rectangle 8"/>
          <p:cNvSpPr/>
          <p:nvPr/>
        </p:nvSpPr>
        <p:spPr>
          <a:xfrm>
            <a:off x="236218" y="134386"/>
            <a:ext cx="8716475" cy="595932"/>
          </a:xfrm>
          <a:prstGeom prst="rect">
            <a:avLst/>
          </a:prstGeom>
        </p:spPr>
        <p:txBody>
          <a:bodyPr wrap="square">
            <a:spAutoFit/>
          </a:bodyPr>
          <a:lstStyle/>
          <a:p>
            <a:pPr>
              <a:lnSpc>
                <a:spcPct val="107000"/>
              </a:lnSpc>
            </a:pPr>
            <a:r>
              <a:rPr lang="en-US" sz="3200" b="1" dirty="0">
                <a:solidFill>
                  <a:schemeClr val="bg1"/>
                </a:solidFill>
                <a:latin typeface="Calibri" panose="020F0502020204030204" pitchFamily="34" charset="0"/>
                <a:ea typeface="SimSun" panose="02010600030101010101" pitchFamily="2" charset="-122"/>
                <a:cs typeface="Arial" panose="020B0604020202020204" pitchFamily="34" charset="0"/>
              </a:rPr>
              <a:t>Course correction</a:t>
            </a:r>
          </a:p>
        </p:txBody>
      </p:sp>
      <p:sp>
        <p:nvSpPr>
          <p:cNvPr id="7" name="AutoShape 6" descr="Image result for mobile phones">
            <a:extLst>
              <a:ext uri="{FF2B5EF4-FFF2-40B4-BE49-F238E27FC236}">
                <a16:creationId xmlns:a16="http://schemas.microsoft.com/office/drawing/2014/main" id="{16A8D75B-414F-43AC-BA27-940EB821568C}"/>
              </a:ext>
            </a:extLst>
          </p:cNvPr>
          <p:cNvSpPr>
            <a:spLocks noChangeAspect="1" noChangeArrowheads="1"/>
          </p:cNvSpPr>
          <p:nvPr/>
        </p:nvSpPr>
        <p:spPr bwMode="auto">
          <a:xfrm>
            <a:off x="10160683" y="2839064"/>
            <a:ext cx="228600" cy="2286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en-US" sz="1350"/>
          </a:p>
        </p:txBody>
      </p:sp>
      <p:pic>
        <p:nvPicPr>
          <p:cNvPr id="2" name="Picture 1">
            <a:extLst>
              <a:ext uri="{FF2B5EF4-FFF2-40B4-BE49-F238E27FC236}">
                <a16:creationId xmlns:a16="http://schemas.microsoft.com/office/drawing/2014/main" id="{62F4C001-5FAE-46F2-9E0F-8D7A45A42939}"/>
              </a:ext>
            </a:extLst>
          </p:cNvPr>
          <p:cNvPicPr>
            <a:picLocks noChangeAspect="1"/>
          </p:cNvPicPr>
          <p:nvPr/>
        </p:nvPicPr>
        <p:blipFill>
          <a:blip r:embed="rId3"/>
          <a:stretch>
            <a:fillRect/>
          </a:stretch>
        </p:blipFill>
        <p:spPr>
          <a:xfrm>
            <a:off x="-108508" y="1276559"/>
            <a:ext cx="9061201" cy="5581441"/>
          </a:xfrm>
          <a:prstGeom prst="rect">
            <a:avLst/>
          </a:prstGeom>
        </p:spPr>
      </p:pic>
    </p:spTree>
    <p:extLst>
      <p:ext uri="{BB962C8B-B14F-4D97-AF65-F5344CB8AC3E}">
        <p14:creationId xmlns:p14="http://schemas.microsoft.com/office/powerpoint/2010/main" val="450383984"/>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10182</TotalTime>
  <Words>1532</Words>
  <Application>Microsoft Office PowerPoint</Application>
  <PresentationFormat>On-screen Show (4:3)</PresentationFormat>
  <Paragraphs>78</Paragraphs>
  <Slides>13</Slides>
  <Notes>13</Notes>
  <HiddenSlides>0</HiddenSlides>
  <MMClips>0</MMClips>
  <ScaleCrop>false</ScaleCrop>
  <HeadingPairs>
    <vt:vector size="6" baseType="variant">
      <vt:variant>
        <vt:lpstr>Fonts Used</vt:lpstr>
      </vt:variant>
      <vt:variant>
        <vt:i4>6</vt:i4>
      </vt:variant>
      <vt:variant>
        <vt:lpstr>Theme</vt:lpstr>
      </vt:variant>
      <vt:variant>
        <vt:i4>2</vt:i4>
      </vt:variant>
      <vt:variant>
        <vt:lpstr>Slide Titles</vt:lpstr>
      </vt:variant>
      <vt:variant>
        <vt:i4>13</vt:i4>
      </vt:variant>
    </vt:vector>
  </HeadingPairs>
  <TitlesOfParts>
    <vt:vector size="21" baseType="lpstr">
      <vt:lpstr>Calibri Regular</vt:lpstr>
      <vt:lpstr>Arial</vt:lpstr>
      <vt:lpstr>Calibri</vt:lpstr>
      <vt:lpstr>Calibri Bold</vt:lpstr>
      <vt:lpstr>Calibri Light</vt:lpstr>
      <vt:lpstr>Wingdings</vt:lpstr>
      <vt:lpstr>Office Theme</vt:lpstr>
      <vt:lpstr>Custom Design</vt:lpstr>
      <vt:lpstr>PowerPoint Presentation</vt:lpstr>
      <vt:lpstr>The challenge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UNOG</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STYLO</dc:creator>
  <cp:lastModifiedBy>Hyun Sung</cp:lastModifiedBy>
  <cp:revision>403</cp:revision>
  <cp:lastPrinted>2018-12-20T07:39:53Z</cp:lastPrinted>
  <dcterms:created xsi:type="dcterms:W3CDTF">2017-09-18T08:26:00Z</dcterms:created>
  <dcterms:modified xsi:type="dcterms:W3CDTF">2019-08-21T08:45:17Z</dcterms:modified>
</cp:coreProperties>
</file>