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1.xml" ContentType="application/vnd.openxmlformats-officedocument.themeOverr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6.xml" ContentType="application/vnd.openxmlformats-officedocument.presentationml.notesSlide+xml"/>
  <Override PartName="/ppt/theme/themeOverride2.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5197" r:id="rId1"/>
    <p:sldMasterId id="2147485265" r:id="rId2"/>
  </p:sldMasterIdLst>
  <p:notesMasterIdLst>
    <p:notesMasterId r:id="rId13"/>
  </p:notesMasterIdLst>
  <p:handoutMasterIdLst>
    <p:handoutMasterId r:id="rId14"/>
  </p:handoutMasterIdLst>
  <p:sldIdLst>
    <p:sldId id="1188" r:id="rId3"/>
    <p:sldId id="1341" r:id="rId4"/>
    <p:sldId id="540" r:id="rId5"/>
    <p:sldId id="730" r:id="rId6"/>
    <p:sldId id="528" r:id="rId7"/>
    <p:sldId id="535" r:id="rId8"/>
    <p:sldId id="534" r:id="rId9"/>
    <p:sldId id="538" r:id="rId10"/>
    <p:sldId id="1340" r:id="rId11"/>
    <p:sldId id="375" r:id="rId12"/>
  </p:sldIdLst>
  <p:sldSz cx="9144000" cy="6858000" type="screen4x3"/>
  <p:notesSz cx="6950075" cy="9236075"/>
  <p:defaultTex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Arial" charset="0"/>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Arial" charset="0"/>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Arial" charset="0"/>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Arial" charset="0"/>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Arial" charset="0"/>
      </a:defRPr>
    </a:lvl5pPr>
    <a:lvl6pPr marL="2286000" algn="l" defTabSz="914400" rtl="0" eaLnBrk="1" latinLnBrk="0" hangingPunct="1">
      <a:defRPr sz="1600" b="1" kern="1200">
        <a:solidFill>
          <a:schemeClr val="tx1"/>
        </a:solidFill>
        <a:latin typeface="Trebuchet MS" pitchFamily="34" charset="0"/>
        <a:ea typeface="MS PGothic" pitchFamily="34" charset="-128"/>
        <a:cs typeface="Arial" charset="0"/>
      </a:defRPr>
    </a:lvl6pPr>
    <a:lvl7pPr marL="2743200" algn="l" defTabSz="914400" rtl="0" eaLnBrk="1" latinLnBrk="0" hangingPunct="1">
      <a:defRPr sz="1600" b="1" kern="1200">
        <a:solidFill>
          <a:schemeClr val="tx1"/>
        </a:solidFill>
        <a:latin typeface="Trebuchet MS" pitchFamily="34" charset="0"/>
        <a:ea typeface="MS PGothic" pitchFamily="34" charset="-128"/>
        <a:cs typeface="Arial" charset="0"/>
      </a:defRPr>
    </a:lvl7pPr>
    <a:lvl8pPr marL="3200400" algn="l" defTabSz="914400" rtl="0" eaLnBrk="1" latinLnBrk="0" hangingPunct="1">
      <a:defRPr sz="1600" b="1" kern="1200">
        <a:solidFill>
          <a:schemeClr val="tx1"/>
        </a:solidFill>
        <a:latin typeface="Trebuchet MS" pitchFamily="34" charset="0"/>
        <a:ea typeface="MS PGothic" pitchFamily="34" charset="-128"/>
        <a:cs typeface="Arial" charset="0"/>
      </a:defRPr>
    </a:lvl8pPr>
    <a:lvl9pPr marL="3657600" algn="l" defTabSz="914400" rtl="0" eaLnBrk="1" latinLnBrk="0" hangingPunct="1">
      <a:defRPr sz="1600" b="1" kern="1200">
        <a:solidFill>
          <a:schemeClr val="tx1"/>
        </a:solidFill>
        <a:latin typeface="Trebuchet MS" pitchFamily="34" charset="0"/>
        <a:ea typeface="MS PGothic" pitchFamily="34" charset="-128"/>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004879"/>
    <a:srgbClr val="003B6F"/>
    <a:srgbClr val="139AF0"/>
    <a:srgbClr val="FEFDFC"/>
    <a:srgbClr val="ECE9DE"/>
    <a:srgbClr val="DAD7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369" autoAdjust="0"/>
    <p:restoredTop sz="91925" autoAdjust="0"/>
  </p:normalViewPr>
  <p:slideViewPr>
    <p:cSldViewPr snapToGrid="0" snapToObjects="1">
      <p:cViewPr varScale="1">
        <p:scale>
          <a:sx n="92" d="100"/>
          <a:sy n="92" d="100"/>
        </p:scale>
        <p:origin x="234" y="6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p:cViewPr>
        <p:scale>
          <a:sx n="100" d="100"/>
          <a:sy n="100" d="100"/>
        </p:scale>
        <p:origin x="1518" y="-12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wb493745\Documents\New%20IDA%20model\TO%20UPDATE%20PROFORMA%20TABLE%20of%20IDA18-21%20(core+noncore)%205_31.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093928586104629"/>
          <c:y val="0.14176999695436132"/>
          <c:w val="0.82306895385809486"/>
          <c:h val="0.70387524155740389"/>
        </c:manualLayout>
      </c:layout>
      <c:barChart>
        <c:barDir val="col"/>
        <c:grouping val="clustered"/>
        <c:varyColors val="0"/>
        <c:ser>
          <c:idx val="0"/>
          <c:order val="0"/>
          <c:tx>
            <c:strRef>
              <c:f>Charts!$B$546</c:f>
              <c:strCache>
                <c:ptCount val="1"/>
                <c:pt idx="0">
                  <c:v>Partner grant contributions (Excl. MDRI)</c:v>
                </c:pt>
              </c:strCache>
            </c:strRef>
          </c:tx>
          <c:spPr>
            <a:solidFill>
              <a:srgbClr val="008080"/>
            </a:solidFill>
            <a:ln>
              <a:noFill/>
            </a:ln>
            <a:effectLst/>
          </c:spPr>
          <c:invertIfNegative val="0"/>
          <c:cat>
            <c:strRef>
              <c:f>Charts!$C$545:$D$545</c:f>
              <c:strCache>
                <c:ptCount val="2"/>
                <c:pt idx="0">
                  <c:v>IDA17</c:v>
                </c:pt>
                <c:pt idx="1">
                  <c:v>IDA18 (Proposed base scenario)</c:v>
                </c:pt>
              </c:strCache>
            </c:strRef>
          </c:cat>
          <c:val>
            <c:numRef>
              <c:f>Charts!$C$546:$D$546</c:f>
              <c:numCache>
                <c:formatCode>"$"#"B"</c:formatCode>
                <c:ptCount val="2"/>
                <c:pt idx="0">
                  <c:v>26.086858284687555</c:v>
                </c:pt>
                <c:pt idx="1">
                  <c:v>23</c:v>
                </c:pt>
              </c:numCache>
            </c:numRef>
          </c:val>
          <c:extLst>
            <c:ext xmlns:c16="http://schemas.microsoft.com/office/drawing/2014/chart" uri="{C3380CC4-5D6E-409C-BE32-E72D297353CC}">
              <c16:uniqueId val="{00000000-2300-4A39-B7CB-CFA40B6C28D4}"/>
            </c:ext>
          </c:extLst>
        </c:ser>
        <c:ser>
          <c:idx val="1"/>
          <c:order val="1"/>
          <c:tx>
            <c:strRef>
              <c:f>Charts!$B$547</c:f>
              <c:strCache>
                <c:ptCount val="1"/>
                <c:pt idx="0">
                  <c:v>Total Replenishment</c:v>
                </c:pt>
              </c:strCache>
            </c:strRef>
          </c:tx>
          <c:spPr>
            <a:solidFill>
              <a:srgbClr val="794B5F"/>
            </a:solidFill>
            <a:ln>
              <a:noFill/>
            </a:ln>
            <a:effectLst/>
          </c:spPr>
          <c:invertIfNegative val="0"/>
          <c:cat>
            <c:strRef>
              <c:f>Charts!$C$545:$D$545</c:f>
              <c:strCache>
                <c:ptCount val="2"/>
                <c:pt idx="0">
                  <c:v>IDA17</c:v>
                </c:pt>
                <c:pt idx="1">
                  <c:v>IDA18 (Proposed base scenario)</c:v>
                </c:pt>
              </c:strCache>
            </c:strRef>
          </c:cat>
          <c:val>
            <c:numRef>
              <c:f>Charts!$C$547:$D$547</c:f>
              <c:numCache>
                <c:formatCode>"$"#"B"</c:formatCode>
                <c:ptCount val="2"/>
                <c:pt idx="0">
                  <c:v>52.054975693873665</c:v>
                </c:pt>
                <c:pt idx="1">
                  <c:v>74.978378883298333</c:v>
                </c:pt>
              </c:numCache>
            </c:numRef>
          </c:val>
          <c:extLst>
            <c:ext xmlns:c16="http://schemas.microsoft.com/office/drawing/2014/chart" uri="{C3380CC4-5D6E-409C-BE32-E72D297353CC}">
              <c16:uniqueId val="{00000001-2300-4A39-B7CB-CFA40B6C28D4}"/>
            </c:ext>
          </c:extLst>
        </c:ser>
        <c:dLbls>
          <c:showLegendKey val="0"/>
          <c:showVal val="0"/>
          <c:showCatName val="0"/>
          <c:showSerName val="0"/>
          <c:showPercent val="0"/>
          <c:showBubbleSize val="0"/>
        </c:dLbls>
        <c:gapWidth val="200"/>
        <c:overlap val="-24"/>
        <c:axId val="239395200"/>
        <c:axId val="239395592"/>
      </c:barChart>
      <c:catAx>
        <c:axId val="239395200"/>
        <c:scaling>
          <c:orientation val="minMax"/>
        </c:scaling>
        <c:delete val="0"/>
        <c:axPos val="b"/>
        <c:numFmt formatCode="General" sourceLinked="1"/>
        <c:majorTickMark val="none"/>
        <c:minorTickMark val="none"/>
        <c:tickLblPos val="none"/>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9395592"/>
        <c:crosses val="autoZero"/>
        <c:auto val="1"/>
        <c:lblAlgn val="ctr"/>
        <c:lblOffset val="100"/>
        <c:tickLblSkip val="1"/>
        <c:noMultiLvlLbl val="0"/>
      </c:catAx>
      <c:valAx>
        <c:axId val="239395592"/>
        <c:scaling>
          <c:orientation val="minMax"/>
          <c:max val="80"/>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Andes ExtraLight" panose="02000000000000000000" pitchFamily="50" charset="0"/>
                <a:ea typeface="+mn-ea"/>
                <a:cs typeface="+mn-cs"/>
              </a:defRPr>
            </a:pPr>
            <a:endParaRPr lang="en-US"/>
          </a:p>
        </c:txPr>
        <c:crossAx val="239395200"/>
        <c:crosses val="autoZero"/>
        <c:crossBetween val="between"/>
        <c:majorUnit val="2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EE8C2C-D78E-46BE-A203-7CB57C1FA176}" type="doc">
      <dgm:prSet loTypeId="urn:microsoft.com/office/officeart/2005/8/layout/gear1" loCatId="cycle" qsTypeId="urn:microsoft.com/office/officeart/2005/8/quickstyle/simple1" qsCatId="simple" csTypeId="urn:microsoft.com/office/officeart/2005/8/colors/accent3_3" csCatId="accent3" phldr="1"/>
      <dgm:spPr/>
    </dgm:pt>
    <dgm:pt modelId="{0BB8AE6B-1DF0-48C9-B28D-22A04FE3592F}">
      <dgm:prSet phldrT="[Text]"/>
      <dgm:spPr/>
      <dgm:t>
        <a:bodyPr/>
        <a:lstStyle/>
        <a:p>
          <a:r>
            <a:rPr lang="en-US" dirty="0"/>
            <a:t>WBG SDG Fund</a:t>
          </a:r>
        </a:p>
      </dgm:t>
    </dgm:pt>
    <dgm:pt modelId="{3674F933-6F2A-43D8-827C-9C4683BA244D}" type="parTrans" cxnId="{CC1FC6FF-4534-4DEB-9C52-B7F6DF07AFC1}">
      <dgm:prSet/>
      <dgm:spPr/>
      <dgm:t>
        <a:bodyPr/>
        <a:lstStyle/>
        <a:p>
          <a:endParaRPr lang="en-US"/>
        </a:p>
      </dgm:t>
    </dgm:pt>
    <dgm:pt modelId="{8B8EAEA0-D5CE-462F-8A7E-18CCDA2FCF32}" type="sibTrans" cxnId="{CC1FC6FF-4534-4DEB-9C52-B7F6DF07AFC1}">
      <dgm:prSet/>
      <dgm:spPr/>
      <dgm:t>
        <a:bodyPr/>
        <a:lstStyle/>
        <a:p>
          <a:endParaRPr lang="en-US"/>
        </a:p>
      </dgm:t>
    </dgm:pt>
    <dgm:pt modelId="{78BED928-B20D-4350-9C15-0FCAAD1A6AB7}">
      <dgm:prSet phldrT="[Text]"/>
      <dgm:spPr/>
      <dgm:t>
        <a:bodyPr/>
        <a:lstStyle/>
        <a:p>
          <a:r>
            <a:rPr lang="en-US" dirty="0"/>
            <a:t>Joint research project/ intervention</a:t>
          </a:r>
        </a:p>
      </dgm:t>
    </dgm:pt>
    <dgm:pt modelId="{AC3619BD-4FAB-4459-9033-F0C383B6E32B}" type="parTrans" cxnId="{EA9482E9-4FC1-4960-BF0A-51D983E03DB0}">
      <dgm:prSet/>
      <dgm:spPr/>
      <dgm:t>
        <a:bodyPr/>
        <a:lstStyle/>
        <a:p>
          <a:endParaRPr lang="en-US"/>
        </a:p>
      </dgm:t>
    </dgm:pt>
    <dgm:pt modelId="{551BE653-ECCD-4121-A03B-286AE735AE85}" type="sibTrans" cxnId="{EA9482E9-4FC1-4960-BF0A-51D983E03DB0}">
      <dgm:prSet/>
      <dgm:spPr/>
      <dgm:t>
        <a:bodyPr/>
        <a:lstStyle/>
        <a:p>
          <a:endParaRPr lang="en-US"/>
        </a:p>
      </dgm:t>
    </dgm:pt>
    <dgm:pt modelId="{3544A6B0-5995-42D9-BC44-F66BA84BF588}">
      <dgm:prSet phldrT="[Text]"/>
      <dgm:spPr/>
      <dgm:t>
        <a:bodyPr/>
        <a:lstStyle/>
        <a:p>
          <a:r>
            <a:rPr lang="en-US" dirty="0"/>
            <a:t>Provide consultative feedback on WBG interventions</a:t>
          </a:r>
        </a:p>
      </dgm:t>
    </dgm:pt>
    <dgm:pt modelId="{DCD7DC44-A3F8-444E-9F64-972913763118}" type="parTrans" cxnId="{9ED19913-2F08-4277-9081-629094CB4C75}">
      <dgm:prSet/>
      <dgm:spPr/>
      <dgm:t>
        <a:bodyPr/>
        <a:lstStyle/>
        <a:p>
          <a:endParaRPr lang="en-US"/>
        </a:p>
      </dgm:t>
    </dgm:pt>
    <dgm:pt modelId="{91DFCFDF-B28E-4244-B54C-F3BFDD6EFBB3}" type="sibTrans" cxnId="{9ED19913-2F08-4277-9081-629094CB4C75}">
      <dgm:prSet/>
      <dgm:spPr/>
      <dgm:t>
        <a:bodyPr/>
        <a:lstStyle/>
        <a:p>
          <a:endParaRPr lang="en-US"/>
        </a:p>
      </dgm:t>
    </dgm:pt>
    <dgm:pt modelId="{72602A4F-B0B2-4D3F-8C19-59147E54180C}" type="pres">
      <dgm:prSet presAssocID="{B2EE8C2C-D78E-46BE-A203-7CB57C1FA176}" presName="composite" presStyleCnt="0">
        <dgm:presLayoutVars>
          <dgm:chMax val="3"/>
          <dgm:animLvl val="lvl"/>
          <dgm:resizeHandles val="exact"/>
        </dgm:presLayoutVars>
      </dgm:prSet>
      <dgm:spPr/>
    </dgm:pt>
    <dgm:pt modelId="{E612D255-A613-4AA0-8D5B-251E89681DB5}" type="pres">
      <dgm:prSet presAssocID="{0BB8AE6B-1DF0-48C9-B28D-22A04FE3592F}" presName="gear1" presStyleLbl="node1" presStyleIdx="0" presStyleCnt="3">
        <dgm:presLayoutVars>
          <dgm:chMax val="1"/>
          <dgm:bulletEnabled val="1"/>
        </dgm:presLayoutVars>
      </dgm:prSet>
      <dgm:spPr/>
    </dgm:pt>
    <dgm:pt modelId="{8DBEA5FD-3158-4BDE-A8D3-0A0AD8D4749A}" type="pres">
      <dgm:prSet presAssocID="{0BB8AE6B-1DF0-48C9-B28D-22A04FE3592F}" presName="gear1srcNode" presStyleLbl="node1" presStyleIdx="0" presStyleCnt="3"/>
      <dgm:spPr/>
    </dgm:pt>
    <dgm:pt modelId="{67D161AF-33C6-40EB-A6D6-BA230F4834A0}" type="pres">
      <dgm:prSet presAssocID="{0BB8AE6B-1DF0-48C9-B28D-22A04FE3592F}" presName="gear1dstNode" presStyleLbl="node1" presStyleIdx="0" presStyleCnt="3"/>
      <dgm:spPr/>
    </dgm:pt>
    <dgm:pt modelId="{87C58C59-7212-4477-AC04-51EA060DEF2D}" type="pres">
      <dgm:prSet presAssocID="{78BED928-B20D-4350-9C15-0FCAAD1A6AB7}" presName="gear2" presStyleLbl="node1" presStyleIdx="1" presStyleCnt="3" custLinFactNeighborX="-8825" custLinFactNeighborY="38831">
        <dgm:presLayoutVars>
          <dgm:chMax val="1"/>
          <dgm:bulletEnabled val="1"/>
        </dgm:presLayoutVars>
      </dgm:prSet>
      <dgm:spPr/>
    </dgm:pt>
    <dgm:pt modelId="{7CDC8DAC-8330-48C3-AE61-859AC9A42B01}" type="pres">
      <dgm:prSet presAssocID="{78BED928-B20D-4350-9C15-0FCAAD1A6AB7}" presName="gear2srcNode" presStyleLbl="node1" presStyleIdx="1" presStyleCnt="3"/>
      <dgm:spPr/>
    </dgm:pt>
    <dgm:pt modelId="{A91F0F39-FAC4-4AD4-87E8-046E49928F61}" type="pres">
      <dgm:prSet presAssocID="{78BED928-B20D-4350-9C15-0FCAAD1A6AB7}" presName="gear2dstNode" presStyleLbl="node1" presStyleIdx="1" presStyleCnt="3"/>
      <dgm:spPr/>
    </dgm:pt>
    <dgm:pt modelId="{3EB804CE-EBA2-4FE9-A670-FAA92E36239B}" type="pres">
      <dgm:prSet presAssocID="{3544A6B0-5995-42D9-BC44-F66BA84BF588}" presName="gear3" presStyleLbl="node1" presStyleIdx="2" presStyleCnt="3" custLinFactNeighborX="10032" custLinFactNeighborY="13179"/>
      <dgm:spPr/>
    </dgm:pt>
    <dgm:pt modelId="{906C0435-CE2A-4971-916F-EDCA8A856295}" type="pres">
      <dgm:prSet presAssocID="{3544A6B0-5995-42D9-BC44-F66BA84BF588}" presName="gear3tx" presStyleLbl="node1" presStyleIdx="2" presStyleCnt="3">
        <dgm:presLayoutVars>
          <dgm:chMax val="1"/>
          <dgm:bulletEnabled val="1"/>
        </dgm:presLayoutVars>
      </dgm:prSet>
      <dgm:spPr/>
    </dgm:pt>
    <dgm:pt modelId="{A8DFACAB-A9E9-4867-8CF6-68A2001E3F09}" type="pres">
      <dgm:prSet presAssocID="{3544A6B0-5995-42D9-BC44-F66BA84BF588}" presName="gear3srcNode" presStyleLbl="node1" presStyleIdx="2" presStyleCnt="3"/>
      <dgm:spPr/>
    </dgm:pt>
    <dgm:pt modelId="{64FAC2BE-89A9-4BFE-9556-1EEC42589E12}" type="pres">
      <dgm:prSet presAssocID="{3544A6B0-5995-42D9-BC44-F66BA84BF588}" presName="gear3dstNode" presStyleLbl="node1" presStyleIdx="2" presStyleCnt="3"/>
      <dgm:spPr/>
    </dgm:pt>
    <dgm:pt modelId="{27BB8F91-CC47-4D8F-ACCB-A593BCBCEA21}" type="pres">
      <dgm:prSet presAssocID="{8B8EAEA0-D5CE-462F-8A7E-18CCDA2FCF32}" presName="connector1" presStyleLbl="sibTrans2D1" presStyleIdx="0" presStyleCnt="3"/>
      <dgm:spPr/>
    </dgm:pt>
    <dgm:pt modelId="{E83AB3FD-0AFD-4947-B06A-E20AB55D1A66}" type="pres">
      <dgm:prSet presAssocID="{551BE653-ECCD-4121-A03B-286AE735AE85}" presName="connector2" presStyleLbl="sibTrans2D1" presStyleIdx="1" presStyleCnt="3" custLinFactNeighborX="-6901" custLinFactNeighborY="30366"/>
      <dgm:spPr/>
    </dgm:pt>
    <dgm:pt modelId="{60BA7A1F-F67E-422F-ACAC-DF9CEAB2FF6C}" type="pres">
      <dgm:prSet presAssocID="{91DFCFDF-B28E-4244-B54C-F3BFDD6EFBB3}" presName="connector3" presStyleLbl="sibTrans2D1" presStyleIdx="2" presStyleCnt="3" custLinFactNeighborX="8732" custLinFactNeighborY="11470"/>
      <dgm:spPr/>
    </dgm:pt>
  </dgm:ptLst>
  <dgm:cxnLst>
    <dgm:cxn modelId="{3BFAB211-4C45-4729-8D38-E352477FB724}" type="presOf" srcId="{B2EE8C2C-D78E-46BE-A203-7CB57C1FA176}" destId="{72602A4F-B0B2-4D3F-8C19-59147E54180C}" srcOrd="0" destOrd="0" presId="urn:microsoft.com/office/officeart/2005/8/layout/gear1"/>
    <dgm:cxn modelId="{9ED19913-2F08-4277-9081-629094CB4C75}" srcId="{B2EE8C2C-D78E-46BE-A203-7CB57C1FA176}" destId="{3544A6B0-5995-42D9-BC44-F66BA84BF588}" srcOrd="2" destOrd="0" parTransId="{DCD7DC44-A3F8-444E-9F64-972913763118}" sibTransId="{91DFCFDF-B28E-4244-B54C-F3BFDD6EFBB3}"/>
    <dgm:cxn modelId="{B1F06120-F3C8-49D9-9661-C201D53D0519}" type="presOf" srcId="{0BB8AE6B-1DF0-48C9-B28D-22A04FE3592F}" destId="{67D161AF-33C6-40EB-A6D6-BA230F4834A0}" srcOrd="2" destOrd="0" presId="urn:microsoft.com/office/officeart/2005/8/layout/gear1"/>
    <dgm:cxn modelId="{D9643D34-FD64-4C4D-BB4D-66CC06E1CF1E}" type="presOf" srcId="{78BED928-B20D-4350-9C15-0FCAAD1A6AB7}" destId="{A91F0F39-FAC4-4AD4-87E8-046E49928F61}" srcOrd="2" destOrd="0" presId="urn:microsoft.com/office/officeart/2005/8/layout/gear1"/>
    <dgm:cxn modelId="{73AE3637-07C7-4997-AF9E-E357F0205991}" type="presOf" srcId="{3544A6B0-5995-42D9-BC44-F66BA84BF588}" destId="{3EB804CE-EBA2-4FE9-A670-FAA92E36239B}" srcOrd="0" destOrd="0" presId="urn:microsoft.com/office/officeart/2005/8/layout/gear1"/>
    <dgm:cxn modelId="{E3D3D839-14E8-4CEE-B2A7-F220806EFDEC}" type="presOf" srcId="{78BED928-B20D-4350-9C15-0FCAAD1A6AB7}" destId="{87C58C59-7212-4477-AC04-51EA060DEF2D}" srcOrd="0" destOrd="0" presId="urn:microsoft.com/office/officeart/2005/8/layout/gear1"/>
    <dgm:cxn modelId="{CF0E1C65-3633-41AE-81DE-AFF3D9E842BB}" type="presOf" srcId="{3544A6B0-5995-42D9-BC44-F66BA84BF588}" destId="{906C0435-CE2A-4971-916F-EDCA8A856295}" srcOrd="1" destOrd="0" presId="urn:microsoft.com/office/officeart/2005/8/layout/gear1"/>
    <dgm:cxn modelId="{E0D79454-925E-4049-8849-6EBFCBCE4705}" type="presOf" srcId="{8B8EAEA0-D5CE-462F-8A7E-18CCDA2FCF32}" destId="{27BB8F91-CC47-4D8F-ACCB-A593BCBCEA21}" srcOrd="0" destOrd="0" presId="urn:microsoft.com/office/officeart/2005/8/layout/gear1"/>
    <dgm:cxn modelId="{7B248E88-106D-4596-A230-9C545E8490C0}" type="presOf" srcId="{78BED928-B20D-4350-9C15-0FCAAD1A6AB7}" destId="{7CDC8DAC-8330-48C3-AE61-859AC9A42B01}" srcOrd="1" destOrd="0" presId="urn:microsoft.com/office/officeart/2005/8/layout/gear1"/>
    <dgm:cxn modelId="{36DA3E90-CC89-4626-978B-F35877ECA832}" type="presOf" srcId="{91DFCFDF-B28E-4244-B54C-F3BFDD6EFBB3}" destId="{60BA7A1F-F67E-422F-ACAC-DF9CEAB2FF6C}" srcOrd="0" destOrd="0" presId="urn:microsoft.com/office/officeart/2005/8/layout/gear1"/>
    <dgm:cxn modelId="{F81BBD94-2002-44A7-9602-5141E614ED02}" type="presOf" srcId="{0BB8AE6B-1DF0-48C9-B28D-22A04FE3592F}" destId="{8DBEA5FD-3158-4BDE-A8D3-0A0AD8D4749A}" srcOrd="1" destOrd="0" presId="urn:microsoft.com/office/officeart/2005/8/layout/gear1"/>
    <dgm:cxn modelId="{100CABA4-F633-4869-9715-A8BFFDE13F5E}" type="presOf" srcId="{3544A6B0-5995-42D9-BC44-F66BA84BF588}" destId="{64FAC2BE-89A9-4BFE-9556-1EEC42589E12}" srcOrd="3" destOrd="0" presId="urn:microsoft.com/office/officeart/2005/8/layout/gear1"/>
    <dgm:cxn modelId="{DD2F1DBA-5797-4E1F-A268-24E4266C722F}" type="presOf" srcId="{3544A6B0-5995-42D9-BC44-F66BA84BF588}" destId="{A8DFACAB-A9E9-4867-8CF6-68A2001E3F09}" srcOrd="2" destOrd="0" presId="urn:microsoft.com/office/officeart/2005/8/layout/gear1"/>
    <dgm:cxn modelId="{EA9482E9-4FC1-4960-BF0A-51D983E03DB0}" srcId="{B2EE8C2C-D78E-46BE-A203-7CB57C1FA176}" destId="{78BED928-B20D-4350-9C15-0FCAAD1A6AB7}" srcOrd="1" destOrd="0" parTransId="{AC3619BD-4FAB-4459-9033-F0C383B6E32B}" sibTransId="{551BE653-ECCD-4121-A03B-286AE735AE85}"/>
    <dgm:cxn modelId="{418D98EE-9A2B-45F6-A020-ECE325E51D9E}" type="presOf" srcId="{0BB8AE6B-1DF0-48C9-B28D-22A04FE3592F}" destId="{E612D255-A613-4AA0-8D5B-251E89681DB5}" srcOrd="0" destOrd="0" presId="urn:microsoft.com/office/officeart/2005/8/layout/gear1"/>
    <dgm:cxn modelId="{8EA963FC-D48B-41AB-8258-2D3FA8A5EF5B}" type="presOf" srcId="{551BE653-ECCD-4121-A03B-286AE735AE85}" destId="{E83AB3FD-0AFD-4947-B06A-E20AB55D1A66}" srcOrd="0" destOrd="0" presId="urn:microsoft.com/office/officeart/2005/8/layout/gear1"/>
    <dgm:cxn modelId="{CC1FC6FF-4534-4DEB-9C52-B7F6DF07AFC1}" srcId="{B2EE8C2C-D78E-46BE-A203-7CB57C1FA176}" destId="{0BB8AE6B-1DF0-48C9-B28D-22A04FE3592F}" srcOrd="0" destOrd="0" parTransId="{3674F933-6F2A-43D8-827C-9C4683BA244D}" sibTransId="{8B8EAEA0-D5CE-462F-8A7E-18CCDA2FCF32}"/>
    <dgm:cxn modelId="{BAAFC66F-A596-4D70-B34A-A16C3CF91AC5}" type="presParOf" srcId="{72602A4F-B0B2-4D3F-8C19-59147E54180C}" destId="{E612D255-A613-4AA0-8D5B-251E89681DB5}" srcOrd="0" destOrd="0" presId="urn:microsoft.com/office/officeart/2005/8/layout/gear1"/>
    <dgm:cxn modelId="{C1F8516C-FDA1-4B97-8511-53B7B153FA02}" type="presParOf" srcId="{72602A4F-B0B2-4D3F-8C19-59147E54180C}" destId="{8DBEA5FD-3158-4BDE-A8D3-0A0AD8D4749A}" srcOrd="1" destOrd="0" presId="urn:microsoft.com/office/officeart/2005/8/layout/gear1"/>
    <dgm:cxn modelId="{2123DA77-38D3-4EFE-A6CD-4DAE70A5666E}" type="presParOf" srcId="{72602A4F-B0B2-4D3F-8C19-59147E54180C}" destId="{67D161AF-33C6-40EB-A6D6-BA230F4834A0}" srcOrd="2" destOrd="0" presId="urn:microsoft.com/office/officeart/2005/8/layout/gear1"/>
    <dgm:cxn modelId="{B2D4F948-088C-4899-84D8-8826F0E88417}" type="presParOf" srcId="{72602A4F-B0B2-4D3F-8C19-59147E54180C}" destId="{87C58C59-7212-4477-AC04-51EA060DEF2D}" srcOrd="3" destOrd="0" presId="urn:microsoft.com/office/officeart/2005/8/layout/gear1"/>
    <dgm:cxn modelId="{0B74ACDA-9E62-4153-8A02-1FADACA18E16}" type="presParOf" srcId="{72602A4F-B0B2-4D3F-8C19-59147E54180C}" destId="{7CDC8DAC-8330-48C3-AE61-859AC9A42B01}" srcOrd="4" destOrd="0" presId="urn:microsoft.com/office/officeart/2005/8/layout/gear1"/>
    <dgm:cxn modelId="{DF98283B-9516-4D37-BDC2-41D4CAB3CAC2}" type="presParOf" srcId="{72602A4F-B0B2-4D3F-8C19-59147E54180C}" destId="{A91F0F39-FAC4-4AD4-87E8-046E49928F61}" srcOrd="5" destOrd="0" presId="urn:microsoft.com/office/officeart/2005/8/layout/gear1"/>
    <dgm:cxn modelId="{1601E9F0-7324-46F1-9C3B-93E8441EC2E2}" type="presParOf" srcId="{72602A4F-B0B2-4D3F-8C19-59147E54180C}" destId="{3EB804CE-EBA2-4FE9-A670-FAA92E36239B}" srcOrd="6" destOrd="0" presId="urn:microsoft.com/office/officeart/2005/8/layout/gear1"/>
    <dgm:cxn modelId="{40634FDA-4E58-4481-8895-1E75A20A4E24}" type="presParOf" srcId="{72602A4F-B0B2-4D3F-8C19-59147E54180C}" destId="{906C0435-CE2A-4971-916F-EDCA8A856295}" srcOrd="7" destOrd="0" presId="urn:microsoft.com/office/officeart/2005/8/layout/gear1"/>
    <dgm:cxn modelId="{C193C73F-CB58-4800-A389-48EFACB1E3C3}" type="presParOf" srcId="{72602A4F-B0B2-4D3F-8C19-59147E54180C}" destId="{A8DFACAB-A9E9-4867-8CF6-68A2001E3F09}" srcOrd="8" destOrd="0" presId="urn:microsoft.com/office/officeart/2005/8/layout/gear1"/>
    <dgm:cxn modelId="{CF324892-229C-4E6F-97E5-0873C41E6095}" type="presParOf" srcId="{72602A4F-B0B2-4D3F-8C19-59147E54180C}" destId="{64FAC2BE-89A9-4BFE-9556-1EEC42589E12}" srcOrd="9" destOrd="0" presId="urn:microsoft.com/office/officeart/2005/8/layout/gear1"/>
    <dgm:cxn modelId="{9604A51F-0062-4FFF-952B-0A769417AA1B}" type="presParOf" srcId="{72602A4F-B0B2-4D3F-8C19-59147E54180C}" destId="{27BB8F91-CC47-4D8F-ACCB-A593BCBCEA21}" srcOrd="10" destOrd="0" presId="urn:microsoft.com/office/officeart/2005/8/layout/gear1"/>
    <dgm:cxn modelId="{1135B9D2-CB4C-4BE0-A5E7-90ABF00346DF}" type="presParOf" srcId="{72602A4F-B0B2-4D3F-8C19-59147E54180C}" destId="{E83AB3FD-0AFD-4947-B06A-E20AB55D1A66}" srcOrd="11" destOrd="0" presId="urn:microsoft.com/office/officeart/2005/8/layout/gear1"/>
    <dgm:cxn modelId="{2E2D235A-6FF9-45EB-BFF4-5907A13F05F0}" type="presParOf" srcId="{72602A4F-B0B2-4D3F-8C19-59147E54180C}" destId="{60BA7A1F-F67E-422F-ACAC-DF9CEAB2FF6C}" srcOrd="12" destOrd="0" presId="urn:microsoft.com/office/officeart/2005/8/layout/gear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12D255-A613-4AA0-8D5B-251E89681DB5}">
      <dsp:nvSpPr>
        <dsp:cNvPr id="0" name=""/>
        <dsp:cNvSpPr/>
      </dsp:nvSpPr>
      <dsp:spPr>
        <a:xfrm>
          <a:off x="3532566" y="2403391"/>
          <a:ext cx="2937478" cy="2937478"/>
        </a:xfrm>
        <a:prstGeom prst="gear9">
          <a:avLst/>
        </a:prstGeom>
        <a:solidFill>
          <a:schemeClr val="accent3">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WBG SDG Fund</a:t>
          </a:r>
        </a:p>
      </dsp:txBody>
      <dsp:txXfrm>
        <a:off x="4123130" y="3091481"/>
        <a:ext cx="1756350" cy="1509925"/>
      </dsp:txXfrm>
    </dsp:sp>
    <dsp:sp modelId="{87C58C59-7212-4477-AC04-51EA060DEF2D}">
      <dsp:nvSpPr>
        <dsp:cNvPr id="0" name=""/>
        <dsp:cNvSpPr/>
      </dsp:nvSpPr>
      <dsp:spPr>
        <a:xfrm>
          <a:off x="1634955" y="2538643"/>
          <a:ext cx="2136348" cy="2136348"/>
        </a:xfrm>
        <a:prstGeom prst="gear6">
          <a:avLst/>
        </a:prstGeom>
        <a:solidFill>
          <a:schemeClr val="accent3">
            <a:shade val="80000"/>
            <a:hueOff val="266316"/>
            <a:satOff val="-14825"/>
            <a:lumOff val="1753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Joint research project/ intervention</a:t>
          </a:r>
        </a:p>
      </dsp:txBody>
      <dsp:txXfrm>
        <a:off x="2172787" y="3079726"/>
        <a:ext cx="1060684" cy="1054182"/>
      </dsp:txXfrm>
    </dsp:sp>
    <dsp:sp modelId="{3EB804CE-EBA2-4FE9-A670-FAA92E36239B}">
      <dsp:nvSpPr>
        <dsp:cNvPr id="0" name=""/>
        <dsp:cNvSpPr/>
      </dsp:nvSpPr>
      <dsp:spPr>
        <a:xfrm rot="20700000">
          <a:off x="3277243" y="573075"/>
          <a:ext cx="2093185" cy="2093185"/>
        </a:xfrm>
        <a:prstGeom prst="gear6">
          <a:avLst/>
        </a:prstGeom>
        <a:solidFill>
          <a:schemeClr val="accent3">
            <a:shade val="80000"/>
            <a:hueOff val="532633"/>
            <a:satOff val="-29649"/>
            <a:lumOff val="350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Provide consultative feedback on WBG interventions</a:t>
          </a:r>
        </a:p>
      </dsp:txBody>
      <dsp:txXfrm rot="-20700000">
        <a:off x="3736339" y="1032172"/>
        <a:ext cx="1174991" cy="1174991"/>
      </dsp:txXfrm>
    </dsp:sp>
    <dsp:sp modelId="{27BB8F91-CC47-4D8F-ACCB-A593BCBCEA21}">
      <dsp:nvSpPr>
        <dsp:cNvPr id="0" name=""/>
        <dsp:cNvSpPr/>
      </dsp:nvSpPr>
      <dsp:spPr>
        <a:xfrm>
          <a:off x="3319485" y="1952818"/>
          <a:ext cx="3759972" cy="3759972"/>
        </a:xfrm>
        <a:prstGeom prst="circularArrow">
          <a:avLst>
            <a:gd name="adj1" fmla="val 4688"/>
            <a:gd name="adj2" fmla="val 299029"/>
            <a:gd name="adj3" fmla="val 2538112"/>
            <a:gd name="adj4" fmla="val 15814784"/>
            <a:gd name="adj5" fmla="val 5469"/>
          </a:avLst>
        </a:prstGeom>
        <a:solidFill>
          <a:schemeClr val="accent3">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83AB3FD-0AFD-4947-B06A-E20AB55D1A66}">
      <dsp:nvSpPr>
        <dsp:cNvPr id="0" name=""/>
        <dsp:cNvSpPr/>
      </dsp:nvSpPr>
      <dsp:spPr>
        <a:xfrm>
          <a:off x="1256619" y="2061019"/>
          <a:ext cx="2731855" cy="2731855"/>
        </a:xfrm>
        <a:prstGeom prst="leftCircularArrow">
          <a:avLst>
            <a:gd name="adj1" fmla="val 6452"/>
            <a:gd name="adj2" fmla="val 429999"/>
            <a:gd name="adj3" fmla="val 10489124"/>
            <a:gd name="adj4" fmla="val 14837806"/>
            <a:gd name="adj5" fmla="val 7527"/>
          </a:avLst>
        </a:prstGeom>
        <a:solidFill>
          <a:schemeClr val="accent3">
            <a:shade val="90000"/>
            <a:hueOff val="267736"/>
            <a:satOff val="-14825"/>
            <a:lumOff val="1645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0BA7A1F-F67E-422F-ACAC-DF9CEAB2FF6C}">
      <dsp:nvSpPr>
        <dsp:cNvPr id="0" name=""/>
        <dsp:cNvSpPr/>
      </dsp:nvSpPr>
      <dsp:spPr>
        <a:xfrm>
          <a:off x="2793085" y="109657"/>
          <a:ext cx="2945489" cy="2945489"/>
        </a:xfrm>
        <a:prstGeom prst="circularArrow">
          <a:avLst>
            <a:gd name="adj1" fmla="val 5984"/>
            <a:gd name="adj2" fmla="val 394124"/>
            <a:gd name="adj3" fmla="val 13313824"/>
            <a:gd name="adj4" fmla="val 10508221"/>
            <a:gd name="adj5" fmla="val 6981"/>
          </a:avLst>
        </a:prstGeom>
        <a:solidFill>
          <a:schemeClr val="accent3">
            <a:shade val="90000"/>
            <a:hueOff val="535473"/>
            <a:satOff val="-29649"/>
            <a:lumOff val="32902"/>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drawing1.xml><?xml version="1.0" encoding="utf-8"?>
<c:userShapes xmlns:c="http://schemas.openxmlformats.org/drawingml/2006/chart">
  <cdr:relSizeAnchor xmlns:cdr="http://schemas.openxmlformats.org/drawingml/2006/chartDrawing">
    <cdr:from>
      <cdr:x>0.35339</cdr:x>
      <cdr:y>0.55602</cdr:y>
    </cdr:from>
    <cdr:to>
      <cdr:x>0.51179</cdr:x>
      <cdr:y>0.648</cdr:y>
    </cdr:to>
    <cdr:sp macro="" textlink="">
      <cdr:nvSpPr>
        <cdr:cNvPr id="4" name="TextBox 3"/>
        <cdr:cNvSpPr txBox="1"/>
      </cdr:nvSpPr>
      <cdr:spPr>
        <a:xfrm xmlns:a="http://schemas.openxmlformats.org/drawingml/2006/main">
          <a:off x="1995172" y="2046520"/>
          <a:ext cx="894258" cy="33855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600" dirty="0">
              <a:solidFill>
                <a:schemeClr val="bg1"/>
              </a:solidFill>
            </a:rPr>
            <a:t>$52B</a:t>
          </a:r>
        </a:p>
      </cdr:txBody>
    </cdr:sp>
  </cdr:relSizeAnchor>
  <cdr:relSizeAnchor xmlns:cdr="http://schemas.openxmlformats.org/drawingml/2006/chartDrawing">
    <cdr:from>
      <cdr:x>0.76548</cdr:x>
      <cdr:y>0.44499</cdr:y>
    </cdr:from>
    <cdr:to>
      <cdr:x>0.90897</cdr:x>
      <cdr:y>0.53697</cdr:y>
    </cdr:to>
    <cdr:sp macro="" textlink="">
      <cdr:nvSpPr>
        <cdr:cNvPr id="5" name="TextBox 3"/>
        <cdr:cNvSpPr txBox="1"/>
      </cdr:nvSpPr>
      <cdr:spPr>
        <a:xfrm xmlns:a="http://schemas.openxmlformats.org/drawingml/2006/main">
          <a:off x="4321674" y="1637864"/>
          <a:ext cx="810126" cy="33855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600" dirty="0">
              <a:solidFill>
                <a:schemeClr val="bg1"/>
              </a:solidFill>
            </a:rPr>
            <a:t>$75B</a:t>
          </a:r>
        </a:p>
      </cdr:txBody>
    </cdr:sp>
  </cdr:relSizeAnchor>
  <cdr:relSizeAnchor xmlns:cdr="http://schemas.openxmlformats.org/drawingml/2006/chartDrawing">
    <cdr:from>
      <cdr:x>0.64276</cdr:x>
      <cdr:y>0.18811</cdr:y>
    </cdr:from>
    <cdr:to>
      <cdr:x>0.7697</cdr:x>
      <cdr:y>0.64737</cdr:y>
    </cdr:to>
    <cdr:sp macro="" textlink="">
      <cdr:nvSpPr>
        <cdr:cNvPr id="6" name="Freeform 5"/>
        <cdr:cNvSpPr>
          <a:spLocks xmlns:a="http://schemas.openxmlformats.org/drawingml/2006/main"/>
        </cdr:cNvSpPr>
      </cdr:nvSpPr>
      <cdr:spPr bwMode="auto">
        <a:xfrm xmlns:a="http://schemas.openxmlformats.org/drawingml/2006/main">
          <a:off x="3628873" y="692355"/>
          <a:ext cx="716673" cy="1690386"/>
        </a:xfrm>
        <a:custGeom xmlns:a="http://schemas.openxmlformats.org/drawingml/2006/main">
          <a:avLst/>
          <a:gdLst>
            <a:gd name="T0" fmla="*/ 3597 w 4818"/>
            <a:gd name="T1" fmla="*/ 609 h 3371"/>
            <a:gd name="T2" fmla="*/ 3800 w 4818"/>
            <a:gd name="T3" fmla="*/ 523 h 3371"/>
            <a:gd name="T4" fmla="*/ 4000 w 4818"/>
            <a:gd name="T5" fmla="*/ 418 h 3371"/>
            <a:gd name="T6" fmla="*/ 4195 w 4818"/>
            <a:gd name="T7" fmla="*/ 296 h 3371"/>
            <a:gd name="T8" fmla="*/ 4386 w 4818"/>
            <a:gd name="T9" fmla="*/ 156 h 3371"/>
            <a:gd name="T10" fmla="*/ 4569 w 4818"/>
            <a:gd name="T11" fmla="*/ 0 h 3371"/>
            <a:gd name="T12" fmla="*/ 4619 w 4818"/>
            <a:gd name="T13" fmla="*/ 156 h 3371"/>
            <a:gd name="T14" fmla="*/ 4682 w 4818"/>
            <a:gd name="T15" fmla="*/ 399 h 3371"/>
            <a:gd name="T16" fmla="*/ 4736 w 4818"/>
            <a:gd name="T17" fmla="*/ 651 h 3371"/>
            <a:gd name="T18" fmla="*/ 4776 w 4818"/>
            <a:gd name="T19" fmla="*/ 909 h 3371"/>
            <a:gd name="T20" fmla="*/ 4806 w 4818"/>
            <a:gd name="T21" fmla="*/ 1176 h 3371"/>
            <a:gd name="T22" fmla="*/ 4818 w 4818"/>
            <a:gd name="T23" fmla="*/ 1358 h 3371"/>
            <a:gd name="T24" fmla="*/ 4436 w 4818"/>
            <a:gd name="T25" fmla="*/ 1241 h 3371"/>
            <a:gd name="T26" fmla="*/ 4293 w 4818"/>
            <a:gd name="T27" fmla="*/ 1455 h 3371"/>
            <a:gd name="T28" fmla="*/ 4140 w 4818"/>
            <a:gd name="T29" fmla="*/ 1660 h 3371"/>
            <a:gd name="T30" fmla="*/ 3976 w 4818"/>
            <a:gd name="T31" fmla="*/ 1853 h 3371"/>
            <a:gd name="T32" fmla="*/ 3804 w 4818"/>
            <a:gd name="T33" fmla="*/ 2034 h 3371"/>
            <a:gd name="T34" fmla="*/ 3624 w 4818"/>
            <a:gd name="T35" fmla="*/ 2206 h 3371"/>
            <a:gd name="T36" fmla="*/ 3435 w 4818"/>
            <a:gd name="T37" fmla="*/ 2366 h 3371"/>
            <a:gd name="T38" fmla="*/ 3239 w 4818"/>
            <a:gd name="T39" fmla="*/ 2517 h 3371"/>
            <a:gd name="T40" fmla="*/ 3036 w 4818"/>
            <a:gd name="T41" fmla="*/ 2655 h 3371"/>
            <a:gd name="T42" fmla="*/ 2826 w 4818"/>
            <a:gd name="T43" fmla="*/ 2783 h 3371"/>
            <a:gd name="T44" fmla="*/ 2610 w 4818"/>
            <a:gd name="T45" fmla="*/ 2897 h 3371"/>
            <a:gd name="T46" fmla="*/ 2391 w 4818"/>
            <a:gd name="T47" fmla="*/ 3001 h 3371"/>
            <a:gd name="T48" fmla="*/ 2163 w 4818"/>
            <a:gd name="T49" fmla="*/ 3090 h 3371"/>
            <a:gd name="T50" fmla="*/ 1934 w 4818"/>
            <a:gd name="T51" fmla="*/ 3171 h 3371"/>
            <a:gd name="T52" fmla="*/ 1699 w 4818"/>
            <a:gd name="T53" fmla="*/ 3236 h 3371"/>
            <a:gd name="T54" fmla="*/ 1463 w 4818"/>
            <a:gd name="T55" fmla="*/ 3289 h 3371"/>
            <a:gd name="T56" fmla="*/ 1224 w 4818"/>
            <a:gd name="T57" fmla="*/ 3329 h 3371"/>
            <a:gd name="T58" fmla="*/ 981 w 4818"/>
            <a:gd name="T59" fmla="*/ 3356 h 3371"/>
            <a:gd name="T60" fmla="*/ 737 w 4818"/>
            <a:gd name="T61" fmla="*/ 3369 h 3371"/>
            <a:gd name="T62" fmla="*/ 493 w 4818"/>
            <a:gd name="T63" fmla="*/ 3369 h 3371"/>
            <a:gd name="T64" fmla="*/ 246 w 4818"/>
            <a:gd name="T65" fmla="*/ 3354 h 3371"/>
            <a:gd name="T66" fmla="*/ 0 w 4818"/>
            <a:gd name="T67" fmla="*/ 3325 h 3371"/>
            <a:gd name="T68" fmla="*/ 166 w 4818"/>
            <a:gd name="T69" fmla="*/ 3320 h 3371"/>
            <a:gd name="T70" fmla="*/ 411 w 4818"/>
            <a:gd name="T71" fmla="*/ 3299 h 3371"/>
            <a:gd name="T72" fmla="*/ 649 w 4818"/>
            <a:gd name="T73" fmla="*/ 3264 h 3371"/>
            <a:gd name="T74" fmla="*/ 882 w 4818"/>
            <a:gd name="T75" fmla="*/ 3218 h 3371"/>
            <a:gd name="T76" fmla="*/ 1111 w 4818"/>
            <a:gd name="T77" fmla="*/ 3161 h 3371"/>
            <a:gd name="T78" fmla="*/ 1335 w 4818"/>
            <a:gd name="T79" fmla="*/ 3092 h 3371"/>
            <a:gd name="T80" fmla="*/ 1552 w 4818"/>
            <a:gd name="T81" fmla="*/ 3012 h 3371"/>
            <a:gd name="T82" fmla="*/ 1762 w 4818"/>
            <a:gd name="T83" fmla="*/ 2920 h 3371"/>
            <a:gd name="T84" fmla="*/ 1967 w 4818"/>
            <a:gd name="T85" fmla="*/ 2819 h 3371"/>
            <a:gd name="T86" fmla="*/ 2165 w 4818"/>
            <a:gd name="T87" fmla="*/ 2708 h 3371"/>
            <a:gd name="T88" fmla="*/ 2356 w 4818"/>
            <a:gd name="T89" fmla="*/ 2588 h 3371"/>
            <a:gd name="T90" fmla="*/ 2538 w 4818"/>
            <a:gd name="T91" fmla="*/ 2460 h 3371"/>
            <a:gd name="T92" fmla="*/ 2713 w 4818"/>
            <a:gd name="T93" fmla="*/ 2321 h 3371"/>
            <a:gd name="T94" fmla="*/ 2881 w 4818"/>
            <a:gd name="T95" fmla="*/ 2175 h 3371"/>
            <a:gd name="T96" fmla="*/ 3040 w 4818"/>
            <a:gd name="T97" fmla="*/ 2021 h 3371"/>
            <a:gd name="T98" fmla="*/ 3191 w 4818"/>
            <a:gd name="T99" fmla="*/ 1860 h 3371"/>
            <a:gd name="T100" fmla="*/ 3332 w 4818"/>
            <a:gd name="T101" fmla="*/ 1690 h 3371"/>
            <a:gd name="T102" fmla="*/ 3464 w 4818"/>
            <a:gd name="T103" fmla="*/ 1516 h 3371"/>
            <a:gd name="T104" fmla="*/ 3588 w 4818"/>
            <a:gd name="T105" fmla="*/ 1335 h 3371"/>
            <a:gd name="T106" fmla="*/ 3701 w 4818"/>
            <a:gd name="T107" fmla="*/ 1148 h 3371"/>
            <a:gd name="T108" fmla="*/ 3804 w 4818"/>
            <a:gd name="T109" fmla="*/ 955 h 3371"/>
            <a:gd name="T110" fmla="*/ 3867 w 4818"/>
            <a:gd name="T111" fmla="*/ 823 h 3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18" h="3371">
              <a:moveTo>
                <a:pt x="3529" y="634"/>
              </a:moveTo>
              <a:lnTo>
                <a:pt x="3529" y="634"/>
              </a:lnTo>
              <a:lnTo>
                <a:pt x="3597" y="609"/>
              </a:lnTo>
              <a:lnTo>
                <a:pt x="3664" y="582"/>
              </a:lnTo>
              <a:lnTo>
                <a:pt x="3733" y="554"/>
              </a:lnTo>
              <a:lnTo>
                <a:pt x="3800" y="523"/>
              </a:lnTo>
              <a:lnTo>
                <a:pt x="3867" y="489"/>
              </a:lnTo>
              <a:lnTo>
                <a:pt x="3934" y="454"/>
              </a:lnTo>
              <a:lnTo>
                <a:pt x="4000" y="418"/>
              </a:lnTo>
              <a:lnTo>
                <a:pt x="4065" y="380"/>
              </a:lnTo>
              <a:lnTo>
                <a:pt x="4130" y="340"/>
              </a:lnTo>
              <a:lnTo>
                <a:pt x="4195" y="296"/>
              </a:lnTo>
              <a:lnTo>
                <a:pt x="4260" y="252"/>
              </a:lnTo>
              <a:lnTo>
                <a:pt x="4323" y="206"/>
              </a:lnTo>
              <a:lnTo>
                <a:pt x="4386" y="156"/>
              </a:lnTo>
              <a:lnTo>
                <a:pt x="4447" y="107"/>
              </a:lnTo>
              <a:lnTo>
                <a:pt x="4510" y="53"/>
              </a:lnTo>
              <a:lnTo>
                <a:pt x="4569" y="0"/>
              </a:lnTo>
              <a:lnTo>
                <a:pt x="4569" y="0"/>
              </a:lnTo>
              <a:lnTo>
                <a:pt x="4594" y="78"/>
              </a:lnTo>
              <a:lnTo>
                <a:pt x="4619" y="156"/>
              </a:lnTo>
              <a:lnTo>
                <a:pt x="4640" y="237"/>
              </a:lnTo>
              <a:lnTo>
                <a:pt x="4663" y="317"/>
              </a:lnTo>
              <a:lnTo>
                <a:pt x="4682" y="399"/>
              </a:lnTo>
              <a:lnTo>
                <a:pt x="4701" y="481"/>
              </a:lnTo>
              <a:lnTo>
                <a:pt x="4718" y="565"/>
              </a:lnTo>
              <a:lnTo>
                <a:pt x="4736" y="651"/>
              </a:lnTo>
              <a:lnTo>
                <a:pt x="4751" y="735"/>
              </a:lnTo>
              <a:lnTo>
                <a:pt x="4764" y="823"/>
              </a:lnTo>
              <a:lnTo>
                <a:pt x="4776" y="909"/>
              </a:lnTo>
              <a:lnTo>
                <a:pt x="4787" y="997"/>
              </a:lnTo>
              <a:lnTo>
                <a:pt x="4797" y="1087"/>
              </a:lnTo>
              <a:lnTo>
                <a:pt x="4806" y="1176"/>
              </a:lnTo>
              <a:lnTo>
                <a:pt x="4812" y="1266"/>
              </a:lnTo>
              <a:lnTo>
                <a:pt x="4818" y="1358"/>
              </a:lnTo>
              <a:lnTo>
                <a:pt x="4818" y="1358"/>
              </a:lnTo>
              <a:lnTo>
                <a:pt x="4480" y="1169"/>
              </a:lnTo>
              <a:lnTo>
                <a:pt x="4480" y="1169"/>
              </a:lnTo>
              <a:lnTo>
                <a:pt x="4436" y="1241"/>
              </a:lnTo>
              <a:lnTo>
                <a:pt x="4388" y="1314"/>
              </a:lnTo>
              <a:lnTo>
                <a:pt x="4340" y="1385"/>
              </a:lnTo>
              <a:lnTo>
                <a:pt x="4293" y="1455"/>
              </a:lnTo>
              <a:lnTo>
                <a:pt x="4243" y="1524"/>
              </a:lnTo>
              <a:lnTo>
                <a:pt x="4191" y="1593"/>
              </a:lnTo>
              <a:lnTo>
                <a:pt x="4140" y="1660"/>
              </a:lnTo>
              <a:lnTo>
                <a:pt x="4086" y="1725"/>
              </a:lnTo>
              <a:lnTo>
                <a:pt x="4031" y="1790"/>
              </a:lnTo>
              <a:lnTo>
                <a:pt x="3976" y="1853"/>
              </a:lnTo>
              <a:lnTo>
                <a:pt x="3920" y="1914"/>
              </a:lnTo>
              <a:lnTo>
                <a:pt x="3863" y="1975"/>
              </a:lnTo>
              <a:lnTo>
                <a:pt x="3804" y="2034"/>
              </a:lnTo>
              <a:lnTo>
                <a:pt x="3745" y="2093"/>
              </a:lnTo>
              <a:lnTo>
                <a:pt x="3685" y="2151"/>
              </a:lnTo>
              <a:lnTo>
                <a:pt x="3624" y="2206"/>
              </a:lnTo>
              <a:lnTo>
                <a:pt x="3561" y="2261"/>
              </a:lnTo>
              <a:lnTo>
                <a:pt x="3498" y="2315"/>
              </a:lnTo>
              <a:lnTo>
                <a:pt x="3435" y="2366"/>
              </a:lnTo>
              <a:lnTo>
                <a:pt x="3370" y="2418"/>
              </a:lnTo>
              <a:lnTo>
                <a:pt x="3305" y="2468"/>
              </a:lnTo>
              <a:lnTo>
                <a:pt x="3239" y="2517"/>
              </a:lnTo>
              <a:lnTo>
                <a:pt x="3172" y="2565"/>
              </a:lnTo>
              <a:lnTo>
                <a:pt x="3105" y="2611"/>
              </a:lnTo>
              <a:lnTo>
                <a:pt x="3036" y="2655"/>
              </a:lnTo>
              <a:lnTo>
                <a:pt x="2967" y="2699"/>
              </a:lnTo>
              <a:lnTo>
                <a:pt x="2897" y="2741"/>
              </a:lnTo>
              <a:lnTo>
                <a:pt x="2826" y="2783"/>
              </a:lnTo>
              <a:lnTo>
                <a:pt x="2755" y="2821"/>
              </a:lnTo>
              <a:lnTo>
                <a:pt x="2683" y="2861"/>
              </a:lnTo>
              <a:lnTo>
                <a:pt x="2610" y="2897"/>
              </a:lnTo>
              <a:lnTo>
                <a:pt x="2538" y="2934"/>
              </a:lnTo>
              <a:lnTo>
                <a:pt x="2465" y="2968"/>
              </a:lnTo>
              <a:lnTo>
                <a:pt x="2391" y="3001"/>
              </a:lnTo>
              <a:lnTo>
                <a:pt x="2316" y="3031"/>
              </a:lnTo>
              <a:lnTo>
                <a:pt x="2240" y="3062"/>
              </a:lnTo>
              <a:lnTo>
                <a:pt x="2163" y="3090"/>
              </a:lnTo>
              <a:lnTo>
                <a:pt x="2089" y="3119"/>
              </a:lnTo>
              <a:lnTo>
                <a:pt x="2011" y="3146"/>
              </a:lnTo>
              <a:lnTo>
                <a:pt x="1934" y="3171"/>
              </a:lnTo>
              <a:lnTo>
                <a:pt x="1856" y="3194"/>
              </a:lnTo>
              <a:lnTo>
                <a:pt x="1780" y="3215"/>
              </a:lnTo>
              <a:lnTo>
                <a:pt x="1699" y="3236"/>
              </a:lnTo>
              <a:lnTo>
                <a:pt x="1621" y="3255"/>
              </a:lnTo>
              <a:lnTo>
                <a:pt x="1543" y="3272"/>
              </a:lnTo>
              <a:lnTo>
                <a:pt x="1463" y="3289"/>
              </a:lnTo>
              <a:lnTo>
                <a:pt x="1382" y="3304"/>
              </a:lnTo>
              <a:lnTo>
                <a:pt x="1304" y="3318"/>
              </a:lnTo>
              <a:lnTo>
                <a:pt x="1224" y="3329"/>
              </a:lnTo>
              <a:lnTo>
                <a:pt x="1142" y="3339"/>
              </a:lnTo>
              <a:lnTo>
                <a:pt x="1062" y="3348"/>
              </a:lnTo>
              <a:lnTo>
                <a:pt x="981" y="3356"/>
              </a:lnTo>
              <a:lnTo>
                <a:pt x="899" y="3362"/>
              </a:lnTo>
              <a:lnTo>
                <a:pt x="819" y="3365"/>
              </a:lnTo>
              <a:lnTo>
                <a:pt x="737" y="3369"/>
              </a:lnTo>
              <a:lnTo>
                <a:pt x="655" y="3371"/>
              </a:lnTo>
              <a:lnTo>
                <a:pt x="573" y="3369"/>
              </a:lnTo>
              <a:lnTo>
                <a:pt x="493" y="3369"/>
              </a:lnTo>
              <a:lnTo>
                <a:pt x="411" y="3365"/>
              </a:lnTo>
              <a:lnTo>
                <a:pt x="328" y="3360"/>
              </a:lnTo>
              <a:lnTo>
                <a:pt x="246" y="3354"/>
              </a:lnTo>
              <a:lnTo>
                <a:pt x="164" y="3346"/>
              </a:lnTo>
              <a:lnTo>
                <a:pt x="82" y="3337"/>
              </a:lnTo>
              <a:lnTo>
                <a:pt x="0" y="3325"/>
              </a:lnTo>
              <a:lnTo>
                <a:pt x="0" y="3325"/>
              </a:lnTo>
              <a:lnTo>
                <a:pt x="84" y="3323"/>
              </a:lnTo>
              <a:lnTo>
                <a:pt x="166" y="3320"/>
              </a:lnTo>
              <a:lnTo>
                <a:pt x="248" y="3314"/>
              </a:lnTo>
              <a:lnTo>
                <a:pt x="328" y="3306"/>
              </a:lnTo>
              <a:lnTo>
                <a:pt x="411" y="3299"/>
              </a:lnTo>
              <a:lnTo>
                <a:pt x="491" y="3289"/>
              </a:lnTo>
              <a:lnTo>
                <a:pt x="569" y="3278"/>
              </a:lnTo>
              <a:lnTo>
                <a:pt x="649" y="3264"/>
              </a:lnTo>
              <a:lnTo>
                <a:pt x="728" y="3251"/>
              </a:lnTo>
              <a:lnTo>
                <a:pt x="806" y="3236"/>
              </a:lnTo>
              <a:lnTo>
                <a:pt x="882" y="3218"/>
              </a:lnTo>
              <a:lnTo>
                <a:pt x="960" y="3201"/>
              </a:lnTo>
              <a:lnTo>
                <a:pt x="1037" y="3182"/>
              </a:lnTo>
              <a:lnTo>
                <a:pt x="1111" y="3161"/>
              </a:lnTo>
              <a:lnTo>
                <a:pt x="1188" y="3140"/>
              </a:lnTo>
              <a:lnTo>
                <a:pt x="1262" y="3115"/>
              </a:lnTo>
              <a:lnTo>
                <a:pt x="1335" y="3092"/>
              </a:lnTo>
              <a:lnTo>
                <a:pt x="1407" y="3066"/>
              </a:lnTo>
              <a:lnTo>
                <a:pt x="1480" y="3039"/>
              </a:lnTo>
              <a:lnTo>
                <a:pt x="1552" y="3012"/>
              </a:lnTo>
              <a:lnTo>
                <a:pt x="1623" y="2983"/>
              </a:lnTo>
              <a:lnTo>
                <a:pt x="1694" y="2953"/>
              </a:lnTo>
              <a:lnTo>
                <a:pt x="1762" y="2920"/>
              </a:lnTo>
              <a:lnTo>
                <a:pt x="1831" y="2888"/>
              </a:lnTo>
              <a:lnTo>
                <a:pt x="1900" y="2855"/>
              </a:lnTo>
              <a:lnTo>
                <a:pt x="1967" y="2819"/>
              </a:lnTo>
              <a:lnTo>
                <a:pt x="2034" y="2785"/>
              </a:lnTo>
              <a:lnTo>
                <a:pt x="2100" y="2747"/>
              </a:lnTo>
              <a:lnTo>
                <a:pt x="2165" y="2708"/>
              </a:lnTo>
              <a:lnTo>
                <a:pt x="2230" y="2670"/>
              </a:lnTo>
              <a:lnTo>
                <a:pt x="2293" y="2630"/>
              </a:lnTo>
              <a:lnTo>
                <a:pt x="2356" y="2588"/>
              </a:lnTo>
              <a:lnTo>
                <a:pt x="2417" y="2546"/>
              </a:lnTo>
              <a:lnTo>
                <a:pt x="2479" y="2504"/>
              </a:lnTo>
              <a:lnTo>
                <a:pt x="2538" y="2460"/>
              </a:lnTo>
              <a:lnTo>
                <a:pt x="2599" y="2414"/>
              </a:lnTo>
              <a:lnTo>
                <a:pt x="2656" y="2368"/>
              </a:lnTo>
              <a:lnTo>
                <a:pt x="2713" y="2321"/>
              </a:lnTo>
              <a:lnTo>
                <a:pt x="2771" y="2273"/>
              </a:lnTo>
              <a:lnTo>
                <a:pt x="2826" y="2225"/>
              </a:lnTo>
              <a:lnTo>
                <a:pt x="2881" y="2175"/>
              </a:lnTo>
              <a:lnTo>
                <a:pt x="2935" y="2124"/>
              </a:lnTo>
              <a:lnTo>
                <a:pt x="2988" y="2074"/>
              </a:lnTo>
              <a:lnTo>
                <a:pt x="3040" y="2021"/>
              </a:lnTo>
              <a:lnTo>
                <a:pt x="3091" y="1967"/>
              </a:lnTo>
              <a:lnTo>
                <a:pt x="3141" y="1914"/>
              </a:lnTo>
              <a:lnTo>
                <a:pt x="3191" y="1860"/>
              </a:lnTo>
              <a:lnTo>
                <a:pt x="3239" y="1805"/>
              </a:lnTo>
              <a:lnTo>
                <a:pt x="3286" y="1748"/>
              </a:lnTo>
              <a:lnTo>
                <a:pt x="3332" y="1690"/>
              </a:lnTo>
              <a:lnTo>
                <a:pt x="3378" y="1633"/>
              </a:lnTo>
              <a:lnTo>
                <a:pt x="3422" y="1576"/>
              </a:lnTo>
              <a:lnTo>
                <a:pt x="3464" y="1516"/>
              </a:lnTo>
              <a:lnTo>
                <a:pt x="3506" y="1457"/>
              </a:lnTo>
              <a:lnTo>
                <a:pt x="3548" y="1396"/>
              </a:lnTo>
              <a:lnTo>
                <a:pt x="3588" y="1335"/>
              </a:lnTo>
              <a:lnTo>
                <a:pt x="3626" y="1274"/>
              </a:lnTo>
              <a:lnTo>
                <a:pt x="3664" y="1211"/>
              </a:lnTo>
              <a:lnTo>
                <a:pt x="3701" y="1148"/>
              </a:lnTo>
              <a:lnTo>
                <a:pt x="3737" y="1085"/>
              </a:lnTo>
              <a:lnTo>
                <a:pt x="3771" y="1020"/>
              </a:lnTo>
              <a:lnTo>
                <a:pt x="3804" y="955"/>
              </a:lnTo>
              <a:lnTo>
                <a:pt x="3836" y="890"/>
              </a:lnTo>
              <a:lnTo>
                <a:pt x="3867" y="823"/>
              </a:lnTo>
              <a:lnTo>
                <a:pt x="3867" y="823"/>
              </a:lnTo>
              <a:lnTo>
                <a:pt x="3529" y="634"/>
              </a:lnTo>
              <a:lnTo>
                <a:pt x="3529" y="634"/>
              </a:lnTo>
              <a:close/>
            </a:path>
          </a:pathLst>
        </a:custGeom>
        <a:gradFill xmlns:a="http://schemas.openxmlformats.org/drawingml/2006/main">
          <a:gsLst>
            <a:gs pos="0">
              <a:schemeClr val="tx1">
                <a:lumMod val="65000"/>
                <a:lumOff val="35000"/>
              </a:schemeClr>
            </a:gs>
            <a:gs pos="52000">
              <a:schemeClr val="tx1">
                <a:lumMod val="65000"/>
                <a:lumOff val="35000"/>
              </a:schemeClr>
            </a:gs>
            <a:gs pos="100000">
              <a:schemeClr val="dk1">
                <a:lumMod val="99000"/>
                <a:satMod val="120000"/>
                <a:shade val="78000"/>
              </a:schemeClr>
            </a:gs>
          </a:gsLst>
        </a:gradFill>
        <a:ln xmlns:a="http://schemas.openxmlformats.org/drawingml/2006/main">
          <a:noFill/>
        </a:ln>
        <a:extLst xmlns:a="http://schemas.openxmlformats.org/drawingml/2006/main"/>
      </cdr:spPr>
      <cdr:style>
        <a:lnRef xmlns:a="http://schemas.openxmlformats.org/drawingml/2006/main" idx="1">
          <a:schemeClr val="dk1"/>
        </a:lnRef>
        <a:fillRef xmlns:a="http://schemas.openxmlformats.org/drawingml/2006/main" idx="3">
          <a:schemeClr val="dk1"/>
        </a:fillRef>
        <a:effectRef xmlns:a="http://schemas.openxmlformats.org/drawingml/2006/main" idx="2">
          <a:schemeClr val="dk1"/>
        </a:effectRef>
        <a:fontRef xmlns:a="http://schemas.openxmlformats.org/drawingml/2006/main" idx="minor">
          <a:schemeClr val="lt1"/>
        </a:fontRef>
      </cdr:style>
      <cdr:txBody>
        <a:bodyPr xmlns:a="http://schemas.openxmlformats.org/drawingml/2006/main" vert="horz" wrap="square" lIns="91440" tIns="45720" rIns="91440" bIns="45720" numCol="1" anchor="t" anchorCtr="0" compatLnSpc="1">
          <a:prstTxWarp prst="textNoShape">
            <a:avLst/>
          </a:prstTxWarp>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id-ID">
            <a:solidFill>
              <a:srgbClr val="44546A"/>
            </a:solidFill>
          </a:endParaRPr>
        </a:p>
      </cdr:txBody>
    </cdr:sp>
  </cdr:relSizeAnchor>
  <cdr:relSizeAnchor xmlns:cdr="http://schemas.openxmlformats.org/drawingml/2006/chartDrawing">
    <cdr:from>
      <cdr:x>0.2288</cdr:x>
      <cdr:y>0.37451</cdr:y>
    </cdr:from>
    <cdr:to>
      <cdr:x>0.34464</cdr:x>
      <cdr:y>0.62994</cdr:y>
    </cdr:to>
    <cdr:sp macro="" textlink="">
      <cdr:nvSpPr>
        <cdr:cNvPr id="7" name="Freeform 6"/>
        <cdr:cNvSpPr>
          <a:spLocks xmlns:a="http://schemas.openxmlformats.org/drawingml/2006/main"/>
        </cdr:cNvSpPr>
      </cdr:nvSpPr>
      <cdr:spPr bwMode="auto">
        <a:xfrm xmlns:a="http://schemas.openxmlformats.org/drawingml/2006/main">
          <a:off x="1291771" y="1378458"/>
          <a:ext cx="654000" cy="940140"/>
        </a:xfrm>
        <a:custGeom xmlns:a="http://schemas.openxmlformats.org/drawingml/2006/main">
          <a:avLst/>
          <a:gdLst>
            <a:gd name="T0" fmla="*/ 3597 w 4818"/>
            <a:gd name="T1" fmla="*/ 609 h 3371"/>
            <a:gd name="T2" fmla="*/ 3800 w 4818"/>
            <a:gd name="T3" fmla="*/ 523 h 3371"/>
            <a:gd name="T4" fmla="*/ 4000 w 4818"/>
            <a:gd name="T5" fmla="*/ 418 h 3371"/>
            <a:gd name="T6" fmla="*/ 4195 w 4818"/>
            <a:gd name="T7" fmla="*/ 296 h 3371"/>
            <a:gd name="T8" fmla="*/ 4386 w 4818"/>
            <a:gd name="T9" fmla="*/ 156 h 3371"/>
            <a:gd name="T10" fmla="*/ 4569 w 4818"/>
            <a:gd name="T11" fmla="*/ 0 h 3371"/>
            <a:gd name="T12" fmla="*/ 4619 w 4818"/>
            <a:gd name="T13" fmla="*/ 156 h 3371"/>
            <a:gd name="T14" fmla="*/ 4682 w 4818"/>
            <a:gd name="T15" fmla="*/ 399 h 3371"/>
            <a:gd name="T16" fmla="*/ 4736 w 4818"/>
            <a:gd name="T17" fmla="*/ 651 h 3371"/>
            <a:gd name="T18" fmla="*/ 4776 w 4818"/>
            <a:gd name="T19" fmla="*/ 909 h 3371"/>
            <a:gd name="T20" fmla="*/ 4806 w 4818"/>
            <a:gd name="T21" fmla="*/ 1176 h 3371"/>
            <a:gd name="T22" fmla="*/ 4818 w 4818"/>
            <a:gd name="T23" fmla="*/ 1358 h 3371"/>
            <a:gd name="T24" fmla="*/ 4436 w 4818"/>
            <a:gd name="T25" fmla="*/ 1241 h 3371"/>
            <a:gd name="T26" fmla="*/ 4293 w 4818"/>
            <a:gd name="T27" fmla="*/ 1455 h 3371"/>
            <a:gd name="T28" fmla="*/ 4140 w 4818"/>
            <a:gd name="T29" fmla="*/ 1660 h 3371"/>
            <a:gd name="T30" fmla="*/ 3976 w 4818"/>
            <a:gd name="T31" fmla="*/ 1853 h 3371"/>
            <a:gd name="T32" fmla="*/ 3804 w 4818"/>
            <a:gd name="T33" fmla="*/ 2034 h 3371"/>
            <a:gd name="T34" fmla="*/ 3624 w 4818"/>
            <a:gd name="T35" fmla="*/ 2206 h 3371"/>
            <a:gd name="T36" fmla="*/ 3435 w 4818"/>
            <a:gd name="T37" fmla="*/ 2366 h 3371"/>
            <a:gd name="T38" fmla="*/ 3239 w 4818"/>
            <a:gd name="T39" fmla="*/ 2517 h 3371"/>
            <a:gd name="T40" fmla="*/ 3036 w 4818"/>
            <a:gd name="T41" fmla="*/ 2655 h 3371"/>
            <a:gd name="T42" fmla="*/ 2826 w 4818"/>
            <a:gd name="T43" fmla="*/ 2783 h 3371"/>
            <a:gd name="T44" fmla="*/ 2610 w 4818"/>
            <a:gd name="T45" fmla="*/ 2897 h 3371"/>
            <a:gd name="T46" fmla="*/ 2391 w 4818"/>
            <a:gd name="T47" fmla="*/ 3001 h 3371"/>
            <a:gd name="T48" fmla="*/ 2163 w 4818"/>
            <a:gd name="T49" fmla="*/ 3090 h 3371"/>
            <a:gd name="T50" fmla="*/ 1934 w 4818"/>
            <a:gd name="T51" fmla="*/ 3171 h 3371"/>
            <a:gd name="T52" fmla="*/ 1699 w 4818"/>
            <a:gd name="T53" fmla="*/ 3236 h 3371"/>
            <a:gd name="T54" fmla="*/ 1463 w 4818"/>
            <a:gd name="T55" fmla="*/ 3289 h 3371"/>
            <a:gd name="T56" fmla="*/ 1224 w 4818"/>
            <a:gd name="T57" fmla="*/ 3329 h 3371"/>
            <a:gd name="T58" fmla="*/ 981 w 4818"/>
            <a:gd name="T59" fmla="*/ 3356 h 3371"/>
            <a:gd name="T60" fmla="*/ 737 w 4818"/>
            <a:gd name="T61" fmla="*/ 3369 h 3371"/>
            <a:gd name="T62" fmla="*/ 493 w 4818"/>
            <a:gd name="T63" fmla="*/ 3369 h 3371"/>
            <a:gd name="T64" fmla="*/ 246 w 4818"/>
            <a:gd name="T65" fmla="*/ 3354 h 3371"/>
            <a:gd name="T66" fmla="*/ 0 w 4818"/>
            <a:gd name="T67" fmla="*/ 3325 h 3371"/>
            <a:gd name="T68" fmla="*/ 166 w 4818"/>
            <a:gd name="T69" fmla="*/ 3320 h 3371"/>
            <a:gd name="T70" fmla="*/ 411 w 4818"/>
            <a:gd name="T71" fmla="*/ 3299 h 3371"/>
            <a:gd name="T72" fmla="*/ 649 w 4818"/>
            <a:gd name="T73" fmla="*/ 3264 h 3371"/>
            <a:gd name="T74" fmla="*/ 882 w 4818"/>
            <a:gd name="T75" fmla="*/ 3218 h 3371"/>
            <a:gd name="T76" fmla="*/ 1111 w 4818"/>
            <a:gd name="T77" fmla="*/ 3161 h 3371"/>
            <a:gd name="T78" fmla="*/ 1335 w 4818"/>
            <a:gd name="T79" fmla="*/ 3092 h 3371"/>
            <a:gd name="T80" fmla="*/ 1552 w 4818"/>
            <a:gd name="T81" fmla="*/ 3012 h 3371"/>
            <a:gd name="T82" fmla="*/ 1762 w 4818"/>
            <a:gd name="T83" fmla="*/ 2920 h 3371"/>
            <a:gd name="T84" fmla="*/ 1967 w 4818"/>
            <a:gd name="T85" fmla="*/ 2819 h 3371"/>
            <a:gd name="T86" fmla="*/ 2165 w 4818"/>
            <a:gd name="T87" fmla="*/ 2708 h 3371"/>
            <a:gd name="T88" fmla="*/ 2356 w 4818"/>
            <a:gd name="T89" fmla="*/ 2588 h 3371"/>
            <a:gd name="T90" fmla="*/ 2538 w 4818"/>
            <a:gd name="T91" fmla="*/ 2460 h 3371"/>
            <a:gd name="T92" fmla="*/ 2713 w 4818"/>
            <a:gd name="T93" fmla="*/ 2321 h 3371"/>
            <a:gd name="T94" fmla="*/ 2881 w 4818"/>
            <a:gd name="T95" fmla="*/ 2175 h 3371"/>
            <a:gd name="T96" fmla="*/ 3040 w 4818"/>
            <a:gd name="T97" fmla="*/ 2021 h 3371"/>
            <a:gd name="T98" fmla="*/ 3191 w 4818"/>
            <a:gd name="T99" fmla="*/ 1860 h 3371"/>
            <a:gd name="T100" fmla="*/ 3332 w 4818"/>
            <a:gd name="T101" fmla="*/ 1690 h 3371"/>
            <a:gd name="T102" fmla="*/ 3464 w 4818"/>
            <a:gd name="T103" fmla="*/ 1516 h 3371"/>
            <a:gd name="T104" fmla="*/ 3588 w 4818"/>
            <a:gd name="T105" fmla="*/ 1335 h 3371"/>
            <a:gd name="T106" fmla="*/ 3701 w 4818"/>
            <a:gd name="T107" fmla="*/ 1148 h 3371"/>
            <a:gd name="T108" fmla="*/ 3804 w 4818"/>
            <a:gd name="T109" fmla="*/ 955 h 3371"/>
            <a:gd name="T110" fmla="*/ 3867 w 4818"/>
            <a:gd name="T111" fmla="*/ 823 h 3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18" h="3371">
              <a:moveTo>
                <a:pt x="3529" y="634"/>
              </a:moveTo>
              <a:lnTo>
                <a:pt x="3529" y="634"/>
              </a:lnTo>
              <a:lnTo>
                <a:pt x="3597" y="609"/>
              </a:lnTo>
              <a:lnTo>
                <a:pt x="3664" y="582"/>
              </a:lnTo>
              <a:lnTo>
                <a:pt x="3733" y="554"/>
              </a:lnTo>
              <a:lnTo>
                <a:pt x="3800" y="523"/>
              </a:lnTo>
              <a:lnTo>
                <a:pt x="3867" y="489"/>
              </a:lnTo>
              <a:lnTo>
                <a:pt x="3934" y="454"/>
              </a:lnTo>
              <a:lnTo>
                <a:pt x="4000" y="418"/>
              </a:lnTo>
              <a:lnTo>
                <a:pt x="4065" y="380"/>
              </a:lnTo>
              <a:lnTo>
                <a:pt x="4130" y="340"/>
              </a:lnTo>
              <a:lnTo>
                <a:pt x="4195" y="296"/>
              </a:lnTo>
              <a:lnTo>
                <a:pt x="4260" y="252"/>
              </a:lnTo>
              <a:lnTo>
                <a:pt x="4323" y="206"/>
              </a:lnTo>
              <a:lnTo>
                <a:pt x="4386" y="156"/>
              </a:lnTo>
              <a:lnTo>
                <a:pt x="4447" y="107"/>
              </a:lnTo>
              <a:lnTo>
                <a:pt x="4510" y="53"/>
              </a:lnTo>
              <a:lnTo>
                <a:pt x="4569" y="0"/>
              </a:lnTo>
              <a:lnTo>
                <a:pt x="4569" y="0"/>
              </a:lnTo>
              <a:lnTo>
                <a:pt x="4594" y="78"/>
              </a:lnTo>
              <a:lnTo>
                <a:pt x="4619" y="156"/>
              </a:lnTo>
              <a:lnTo>
                <a:pt x="4640" y="237"/>
              </a:lnTo>
              <a:lnTo>
                <a:pt x="4663" y="317"/>
              </a:lnTo>
              <a:lnTo>
                <a:pt x="4682" y="399"/>
              </a:lnTo>
              <a:lnTo>
                <a:pt x="4701" y="481"/>
              </a:lnTo>
              <a:lnTo>
                <a:pt x="4718" y="565"/>
              </a:lnTo>
              <a:lnTo>
                <a:pt x="4736" y="651"/>
              </a:lnTo>
              <a:lnTo>
                <a:pt x="4751" y="735"/>
              </a:lnTo>
              <a:lnTo>
                <a:pt x="4764" y="823"/>
              </a:lnTo>
              <a:lnTo>
                <a:pt x="4776" y="909"/>
              </a:lnTo>
              <a:lnTo>
                <a:pt x="4787" y="997"/>
              </a:lnTo>
              <a:lnTo>
                <a:pt x="4797" y="1087"/>
              </a:lnTo>
              <a:lnTo>
                <a:pt x="4806" y="1176"/>
              </a:lnTo>
              <a:lnTo>
                <a:pt x="4812" y="1266"/>
              </a:lnTo>
              <a:lnTo>
                <a:pt x="4818" y="1358"/>
              </a:lnTo>
              <a:lnTo>
                <a:pt x="4818" y="1358"/>
              </a:lnTo>
              <a:lnTo>
                <a:pt x="4480" y="1169"/>
              </a:lnTo>
              <a:lnTo>
                <a:pt x="4480" y="1169"/>
              </a:lnTo>
              <a:lnTo>
                <a:pt x="4436" y="1241"/>
              </a:lnTo>
              <a:lnTo>
                <a:pt x="4388" y="1314"/>
              </a:lnTo>
              <a:lnTo>
                <a:pt x="4340" y="1385"/>
              </a:lnTo>
              <a:lnTo>
                <a:pt x="4293" y="1455"/>
              </a:lnTo>
              <a:lnTo>
                <a:pt x="4243" y="1524"/>
              </a:lnTo>
              <a:lnTo>
                <a:pt x="4191" y="1593"/>
              </a:lnTo>
              <a:lnTo>
                <a:pt x="4140" y="1660"/>
              </a:lnTo>
              <a:lnTo>
                <a:pt x="4086" y="1725"/>
              </a:lnTo>
              <a:lnTo>
                <a:pt x="4031" y="1790"/>
              </a:lnTo>
              <a:lnTo>
                <a:pt x="3976" y="1853"/>
              </a:lnTo>
              <a:lnTo>
                <a:pt x="3920" y="1914"/>
              </a:lnTo>
              <a:lnTo>
                <a:pt x="3863" y="1975"/>
              </a:lnTo>
              <a:lnTo>
                <a:pt x="3804" y="2034"/>
              </a:lnTo>
              <a:lnTo>
                <a:pt x="3745" y="2093"/>
              </a:lnTo>
              <a:lnTo>
                <a:pt x="3685" y="2151"/>
              </a:lnTo>
              <a:lnTo>
                <a:pt x="3624" y="2206"/>
              </a:lnTo>
              <a:lnTo>
                <a:pt x="3561" y="2261"/>
              </a:lnTo>
              <a:lnTo>
                <a:pt x="3498" y="2315"/>
              </a:lnTo>
              <a:lnTo>
                <a:pt x="3435" y="2366"/>
              </a:lnTo>
              <a:lnTo>
                <a:pt x="3370" y="2418"/>
              </a:lnTo>
              <a:lnTo>
                <a:pt x="3305" y="2468"/>
              </a:lnTo>
              <a:lnTo>
                <a:pt x="3239" y="2517"/>
              </a:lnTo>
              <a:lnTo>
                <a:pt x="3172" y="2565"/>
              </a:lnTo>
              <a:lnTo>
                <a:pt x="3105" y="2611"/>
              </a:lnTo>
              <a:lnTo>
                <a:pt x="3036" y="2655"/>
              </a:lnTo>
              <a:lnTo>
                <a:pt x="2967" y="2699"/>
              </a:lnTo>
              <a:lnTo>
                <a:pt x="2897" y="2741"/>
              </a:lnTo>
              <a:lnTo>
                <a:pt x="2826" y="2783"/>
              </a:lnTo>
              <a:lnTo>
                <a:pt x="2755" y="2821"/>
              </a:lnTo>
              <a:lnTo>
                <a:pt x="2683" y="2861"/>
              </a:lnTo>
              <a:lnTo>
                <a:pt x="2610" y="2897"/>
              </a:lnTo>
              <a:lnTo>
                <a:pt x="2538" y="2934"/>
              </a:lnTo>
              <a:lnTo>
                <a:pt x="2465" y="2968"/>
              </a:lnTo>
              <a:lnTo>
                <a:pt x="2391" y="3001"/>
              </a:lnTo>
              <a:lnTo>
                <a:pt x="2316" y="3031"/>
              </a:lnTo>
              <a:lnTo>
                <a:pt x="2240" y="3062"/>
              </a:lnTo>
              <a:lnTo>
                <a:pt x="2163" y="3090"/>
              </a:lnTo>
              <a:lnTo>
                <a:pt x="2089" y="3119"/>
              </a:lnTo>
              <a:lnTo>
                <a:pt x="2011" y="3146"/>
              </a:lnTo>
              <a:lnTo>
                <a:pt x="1934" y="3171"/>
              </a:lnTo>
              <a:lnTo>
                <a:pt x="1856" y="3194"/>
              </a:lnTo>
              <a:lnTo>
                <a:pt x="1780" y="3215"/>
              </a:lnTo>
              <a:lnTo>
                <a:pt x="1699" y="3236"/>
              </a:lnTo>
              <a:lnTo>
                <a:pt x="1621" y="3255"/>
              </a:lnTo>
              <a:lnTo>
                <a:pt x="1543" y="3272"/>
              </a:lnTo>
              <a:lnTo>
                <a:pt x="1463" y="3289"/>
              </a:lnTo>
              <a:lnTo>
                <a:pt x="1382" y="3304"/>
              </a:lnTo>
              <a:lnTo>
                <a:pt x="1304" y="3318"/>
              </a:lnTo>
              <a:lnTo>
                <a:pt x="1224" y="3329"/>
              </a:lnTo>
              <a:lnTo>
                <a:pt x="1142" y="3339"/>
              </a:lnTo>
              <a:lnTo>
                <a:pt x="1062" y="3348"/>
              </a:lnTo>
              <a:lnTo>
                <a:pt x="981" y="3356"/>
              </a:lnTo>
              <a:lnTo>
                <a:pt x="899" y="3362"/>
              </a:lnTo>
              <a:lnTo>
                <a:pt x="819" y="3365"/>
              </a:lnTo>
              <a:lnTo>
                <a:pt x="737" y="3369"/>
              </a:lnTo>
              <a:lnTo>
                <a:pt x="655" y="3371"/>
              </a:lnTo>
              <a:lnTo>
                <a:pt x="573" y="3369"/>
              </a:lnTo>
              <a:lnTo>
                <a:pt x="493" y="3369"/>
              </a:lnTo>
              <a:lnTo>
                <a:pt x="411" y="3365"/>
              </a:lnTo>
              <a:lnTo>
                <a:pt x="328" y="3360"/>
              </a:lnTo>
              <a:lnTo>
                <a:pt x="246" y="3354"/>
              </a:lnTo>
              <a:lnTo>
                <a:pt x="164" y="3346"/>
              </a:lnTo>
              <a:lnTo>
                <a:pt x="82" y="3337"/>
              </a:lnTo>
              <a:lnTo>
                <a:pt x="0" y="3325"/>
              </a:lnTo>
              <a:lnTo>
                <a:pt x="0" y="3325"/>
              </a:lnTo>
              <a:lnTo>
                <a:pt x="84" y="3323"/>
              </a:lnTo>
              <a:lnTo>
                <a:pt x="166" y="3320"/>
              </a:lnTo>
              <a:lnTo>
                <a:pt x="248" y="3314"/>
              </a:lnTo>
              <a:lnTo>
                <a:pt x="328" y="3306"/>
              </a:lnTo>
              <a:lnTo>
                <a:pt x="411" y="3299"/>
              </a:lnTo>
              <a:lnTo>
                <a:pt x="491" y="3289"/>
              </a:lnTo>
              <a:lnTo>
                <a:pt x="569" y="3278"/>
              </a:lnTo>
              <a:lnTo>
                <a:pt x="649" y="3264"/>
              </a:lnTo>
              <a:lnTo>
                <a:pt x="728" y="3251"/>
              </a:lnTo>
              <a:lnTo>
                <a:pt x="806" y="3236"/>
              </a:lnTo>
              <a:lnTo>
                <a:pt x="882" y="3218"/>
              </a:lnTo>
              <a:lnTo>
                <a:pt x="960" y="3201"/>
              </a:lnTo>
              <a:lnTo>
                <a:pt x="1037" y="3182"/>
              </a:lnTo>
              <a:lnTo>
                <a:pt x="1111" y="3161"/>
              </a:lnTo>
              <a:lnTo>
                <a:pt x="1188" y="3140"/>
              </a:lnTo>
              <a:lnTo>
                <a:pt x="1262" y="3115"/>
              </a:lnTo>
              <a:lnTo>
                <a:pt x="1335" y="3092"/>
              </a:lnTo>
              <a:lnTo>
                <a:pt x="1407" y="3066"/>
              </a:lnTo>
              <a:lnTo>
                <a:pt x="1480" y="3039"/>
              </a:lnTo>
              <a:lnTo>
                <a:pt x="1552" y="3012"/>
              </a:lnTo>
              <a:lnTo>
                <a:pt x="1623" y="2983"/>
              </a:lnTo>
              <a:lnTo>
                <a:pt x="1694" y="2953"/>
              </a:lnTo>
              <a:lnTo>
                <a:pt x="1762" y="2920"/>
              </a:lnTo>
              <a:lnTo>
                <a:pt x="1831" y="2888"/>
              </a:lnTo>
              <a:lnTo>
                <a:pt x="1900" y="2855"/>
              </a:lnTo>
              <a:lnTo>
                <a:pt x="1967" y="2819"/>
              </a:lnTo>
              <a:lnTo>
                <a:pt x="2034" y="2785"/>
              </a:lnTo>
              <a:lnTo>
                <a:pt x="2100" y="2747"/>
              </a:lnTo>
              <a:lnTo>
                <a:pt x="2165" y="2708"/>
              </a:lnTo>
              <a:lnTo>
                <a:pt x="2230" y="2670"/>
              </a:lnTo>
              <a:lnTo>
                <a:pt x="2293" y="2630"/>
              </a:lnTo>
              <a:lnTo>
                <a:pt x="2356" y="2588"/>
              </a:lnTo>
              <a:lnTo>
                <a:pt x="2417" y="2546"/>
              </a:lnTo>
              <a:lnTo>
                <a:pt x="2479" y="2504"/>
              </a:lnTo>
              <a:lnTo>
                <a:pt x="2538" y="2460"/>
              </a:lnTo>
              <a:lnTo>
                <a:pt x="2599" y="2414"/>
              </a:lnTo>
              <a:lnTo>
                <a:pt x="2656" y="2368"/>
              </a:lnTo>
              <a:lnTo>
                <a:pt x="2713" y="2321"/>
              </a:lnTo>
              <a:lnTo>
                <a:pt x="2771" y="2273"/>
              </a:lnTo>
              <a:lnTo>
                <a:pt x="2826" y="2225"/>
              </a:lnTo>
              <a:lnTo>
                <a:pt x="2881" y="2175"/>
              </a:lnTo>
              <a:lnTo>
                <a:pt x="2935" y="2124"/>
              </a:lnTo>
              <a:lnTo>
                <a:pt x="2988" y="2074"/>
              </a:lnTo>
              <a:lnTo>
                <a:pt x="3040" y="2021"/>
              </a:lnTo>
              <a:lnTo>
                <a:pt x="3091" y="1967"/>
              </a:lnTo>
              <a:lnTo>
                <a:pt x="3141" y="1914"/>
              </a:lnTo>
              <a:lnTo>
                <a:pt x="3191" y="1860"/>
              </a:lnTo>
              <a:lnTo>
                <a:pt x="3239" y="1805"/>
              </a:lnTo>
              <a:lnTo>
                <a:pt x="3286" y="1748"/>
              </a:lnTo>
              <a:lnTo>
                <a:pt x="3332" y="1690"/>
              </a:lnTo>
              <a:lnTo>
                <a:pt x="3378" y="1633"/>
              </a:lnTo>
              <a:lnTo>
                <a:pt x="3422" y="1576"/>
              </a:lnTo>
              <a:lnTo>
                <a:pt x="3464" y="1516"/>
              </a:lnTo>
              <a:lnTo>
                <a:pt x="3506" y="1457"/>
              </a:lnTo>
              <a:lnTo>
                <a:pt x="3548" y="1396"/>
              </a:lnTo>
              <a:lnTo>
                <a:pt x="3588" y="1335"/>
              </a:lnTo>
              <a:lnTo>
                <a:pt x="3626" y="1274"/>
              </a:lnTo>
              <a:lnTo>
                <a:pt x="3664" y="1211"/>
              </a:lnTo>
              <a:lnTo>
                <a:pt x="3701" y="1148"/>
              </a:lnTo>
              <a:lnTo>
                <a:pt x="3737" y="1085"/>
              </a:lnTo>
              <a:lnTo>
                <a:pt x="3771" y="1020"/>
              </a:lnTo>
              <a:lnTo>
                <a:pt x="3804" y="955"/>
              </a:lnTo>
              <a:lnTo>
                <a:pt x="3836" y="890"/>
              </a:lnTo>
              <a:lnTo>
                <a:pt x="3867" y="823"/>
              </a:lnTo>
              <a:lnTo>
                <a:pt x="3867" y="823"/>
              </a:lnTo>
              <a:lnTo>
                <a:pt x="3529" y="634"/>
              </a:lnTo>
              <a:lnTo>
                <a:pt x="3529" y="634"/>
              </a:lnTo>
              <a:close/>
            </a:path>
          </a:pathLst>
        </a:custGeom>
        <a:gradFill xmlns:a="http://schemas.openxmlformats.org/drawingml/2006/main">
          <a:gsLst>
            <a:gs pos="0">
              <a:schemeClr val="tx1">
                <a:lumMod val="65000"/>
                <a:lumOff val="35000"/>
              </a:schemeClr>
            </a:gs>
            <a:gs pos="52000">
              <a:schemeClr val="tx1">
                <a:lumMod val="65000"/>
                <a:lumOff val="35000"/>
              </a:schemeClr>
            </a:gs>
            <a:gs pos="100000">
              <a:schemeClr val="dk1">
                <a:lumMod val="99000"/>
                <a:satMod val="120000"/>
                <a:shade val="78000"/>
              </a:schemeClr>
            </a:gs>
          </a:gsLst>
        </a:gradFill>
        <a:ln xmlns:a="http://schemas.openxmlformats.org/drawingml/2006/main">
          <a:noFill/>
        </a:ln>
        <a:extLst xmlns:a="http://schemas.openxmlformats.org/drawingml/2006/main"/>
      </cdr:spPr>
      <cdr:style>
        <a:lnRef xmlns:a="http://schemas.openxmlformats.org/drawingml/2006/main" idx="1">
          <a:schemeClr val="dk1"/>
        </a:lnRef>
        <a:fillRef xmlns:a="http://schemas.openxmlformats.org/drawingml/2006/main" idx="3">
          <a:schemeClr val="dk1"/>
        </a:fillRef>
        <a:effectRef xmlns:a="http://schemas.openxmlformats.org/drawingml/2006/main" idx="2">
          <a:schemeClr val="dk1"/>
        </a:effectRef>
        <a:fontRef xmlns:a="http://schemas.openxmlformats.org/drawingml/2006/main" idx="minor">
          <a:schemeClr val="lt1"/>
        </a:fontRef>
      </cdr:style>
      <cdr:txBody>
        <a:bodyPr xmlns:a="http://schemas.openxmlformats.org/drawingml/2006/main" vert="horz" wrap="square" lIns="91440" tIns="45720" rIns="91440" bIns="45720" numCol="1" anchor="t" anchorCtr="0" compatLnSpc="1">
          <a:prstTxWarp prst="textNoShape">
            <a:avLst/>
          </a:prstTxWarp>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id-ID">
            <a:solidFill>
              <a:srgbClr val="44546A"/>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0"/>
            <a:ext cx="3012329" cy="462120"/>
          </a:xfrm>
          <a:prstGeom prst="rect">
            <a:avLst/>
          </a:prstGeom>
        </p:spPr>
        <p:txBody>
          <a:bodyPr vert="horz" lIns="90756" tIns="45378" rIns="90756" bIns="45378" rtlCol="0"/>
          <a:lstStyle>
            <a:lvl1pPr algn="l">
              <a:defRPr sz="1200">
                <a:latin typeface="Trebuchet MS" pitchFamily="34" charset="0"/>
                <a:ea typeface="+mn-ea"/>
                <a:cs typeface="Times New Roman" pitchFamily="18" charset="0"/>
              </a:defRPr>
            </a:lvl1pPr>
          </a:lstStyle>
          <a:p>
            <a:pPr>
              <a:defRPr/>
            </a:pPr>
            <a:endParaRPr lang="en-US"/>
          </a:p>
        </p:txBody>
      </p:sp>
      <p:sp>
        <p:nvSpPr>
          <p:cNvPr id="3" name="Date Placeholder 2"/>
          <p:cNvSpPr>
            <a:spLocks noGrp="1"/>
          </p:cNvSpPr>
          <p:nvPr>
            <p:ph type="dt" sz="quarter" idx="1"/>
          </p:nvPr>
        </p:nvSpPr>
        <p:spPr>
          <a:xfrm>
            <a:off x="3936178" y="10"/>
            <a:ext cx="3012329" cy="462120"/>
          </a:xfrm>
          <a:prstGeom prst="rect">
            <a:avLst/>
          </a:prstGeom>
        </p:spPr>
        <p:txBody>
          <a:bodyPr vert="horz" lIns="90756" tIns="45378" rIns="90756" bIns="45378" rtlCol="0"/>
          <a:lstStyle>
            <a:lvl1pPr algn="r">
              <a:defRPr sz="1200">
                <a:latin typeface="Trebuchet MS" pitchFamily="34" charset="0"/>
                <a:ea typeface="+mn-ea"/>
                <a:cs typeface="Times New Roman" pitchFamily="18" charset="0"/>
              </a:defRPr>
            </a:lvl1pPr>
          </a:lstStyle>
          <a:p>
            <a:pPr>
              <a:defRPr/>
            </a:pPr>
            <a:fld id="{F6E7080F-FC16-45AA-B6A2-A08ED3466967}" type="datetimeFigureOut">
              <a:rPr lang="en-US"/>
              <a:pPr>
                <a:defRPr/>
              </a:pPr>
              <a:t>7/12/2019</a:t>
            </a:fld>
            <a:endParaRPr lang="en-US"/>
          </a:p>
        </p:txBody>
      </p:sp>
      <p:sp>
        <p:nvSpPr>
          <p:cNvPr id="4" name="Footer Placeholder 3"/>
          <p:cNvSpPr>
            <a:spLocks noGrp="1"/>
          </p:cNvSpPr>
          <p:nvPr>
            <p:ph type="ftr" sz="quarter" idx="2"/>
          </p:nvPr>
        </p:nvSpPr>
        <p:spPr>
          <a:xfrm>
            <a:off x="2" y="8772387"/>
            <a:ext cx="3012329" cy="462120"/>
          </a:xfrm>
          <a:prstGeom prst="rect">
            <a:avLst/>
          </a:prstGeom>
        </p:spPr>
        <p:txBody>
          <a:bodyPr vert="horz" lIns="90756" tIns="45378" rIns="90756" bIns="45378" rtlCol="0" anchor="b"/>
          <a:lstStyle>
            <a:lvl1pPr algn="l">
              <a:defRPr sz="1200">
                <a:latin typeface="Trebuchet MS" pitchFamily="34" charset="0"/>
                <a:ea typeface="+mn-ea"/>
                <a:cs typeface="Times New Roman" pitchFamily="18" charset="0"/>
              </a:defRPr>
            </a:lvl1pPr>
          </a:lstStyle>
          <a:p>
            <a:pPr>
              <a:defRPr/>
            </a:pPr>
            <a:endParaRPr lang="en-US"/>
          </a:p>
        </p:txBody>
      </p:sp>
      <p:sp>
        <p:nvSpPr>
          <p:cNvPr id="5" name="Slide Number Placeholder 4"/>
          <p:cNvSpPr>
            <a:spLocks noGrp="1"/>
          </p:cNvSpPr>
          <p:nvPr>
            <p:ph type="sldNum" sz="quarter" idx="3"/>
          </p:nvPr>
        </p:nvSpPr>
        <p:spPr>
          <a:xfrm>
            <a:off x="3936178" y="8772387"/>
            <a:ext cx="3012329" cy="462120"/>
          </a:xfrm>
          <a:prstGeom prst="rect">
            <a:avLst/>
          </a:prstGeom>
        </p:spPr>
        <p:txBody>
          <a:bodyPr vert="horz" lIns="90756" tIns="45378" rIns="90756" bIns="45378" rtlCol="0" anchor="b"/>
          <a:lstStyle>
            <a:lvl1pPr algn="r">
              <a:defRPr sz="1200">
                <a:latin typeface="Trebuchet MS" pitchFamily="34" charset="0"/>
                <a:ea typeface="+mn-ea"/>
                <a:cs typeface="Times New Roman" pitchFamily="18" charset="0"/>
              </a:defRPr>
            </a:lvl1pPr>
          </a:lstStyle>
          <a:p>
            <a:pPr>
              <a:defRPr/>
            </a:pPr>
            <a:fld id="{6F57CF05-48E0-4349-8D53-3E0A079C5054}" type="slidenum">
              <a:rPr lang="en-US"/>
              <a:pPr>
                <a:defRPr/>
              </a:pPr>
              <a:t>‹#›</a:t>
            </a:fld>
            <a:endParaRPr lang="en-US"/>
          </a:p>
        </p:txBody>
      </p:sp>
    </p:spTree>
    <p:extLst>
      <p:ext uri="{BB962C8B-B14F-4D97-AF65-F5344CB8AC3E}">
        <p14:creationId xmlns:p14="http://schemas.microsoft.com/office/powerpoint/2010/main" val="4832763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0"/>
            <a:ext cx="3012329" cy="462120"/>
          </a:xfrm>
          <a:prstGeom prst="rect">
            <a:avLst/>
          </a:prstGeom>
        </p:spPr>
        <p:txBody>
          <a:bodyPr vert="horz" lIns="90756" tIns="45378" rIns="90756" bIns="45378" rtlCol="0"/>
          <a:lstStyle>
            <a:lvl1pPr algn="l">
              <a:defRPr sz="1200">
                <a:latin typeface="Trebuchet MS" pitchFamily="34" charset="0"/>
                <a:ea typeface="+mn-ea"/>
                <a:cs typeface="Times New Roman" pitchFamily="18" charset="0"/>
              </a:defRPr>
            </a:lvl1pPr>
          </a:lstStyle>
          <a:p>
            <a:pPr>
              <a:defRPr/>
            </a:pPr>
            <a:endParaRPr lang="en-US"/>
          </a:p>
        </p:txBody>
      </p:sp>
      <p:sp>
        <p:nvSpPr>
          <p:cNvPr id="3" name="Date Placeholder 2"/>
          <p:cNvSpPr>
            <a:spLocks noGrp="1"/>
          </p:cNvSpPr>
          <p:nvPr>
            <p:ph type="dt" idx="1"/>
          </p:nvPr>
        </p:nvSpPr>
        <p:spPr>
          <a:xfrm>
            <a:off x="3936178" y="10"/>
            <a:ext cx="3012329" cy="462120"/>
          </a:xfrm>
          <a:prstGeom prst="rect">
            <a:avLst/>
          </a:prstGeom>
        </p:spPr>
        <p:txBody>
          <a:bodyPr vert="horz" lIns="90756" tIns="45378" rIns="90756" bIns="45378" rtlCol="0"/>
          <a:lstStyle>
            <a:lvl1pPr algn="r">
              <a:defRPr sz="1200">
                <a:latin typeface="Trebuchet MS" pitchFamily="34" charset="0"/>
                <a:ea typeface="+mn-ea"/>
                <a:cs typeface="Times New Roman" pitchFamily="18" charset="0"/>
              </a:defRPr>
            </a:lvl1pPr>
          </a:lstStyle>
          <a:p>
            <a:pPr>
              <a:defRPr/>
            </a:pPr>
            <a:fld id="{4FBD2CE9-59DB-409B-9E4C-79FAEE0147A9}" type="datetimeFigureOut">
              <a:rPr lang="en-US"/>
              <a:pPr>
                <a:defRPr/>
              </a:pPr>
              <a:t>7/12/2019</a:t>
            </a:fld>
            <a:endParaRPr lang="en-US"/>
          </a:p>
        </p:txBody>
      </p:sp>
      <p:sp>
        <p:nvSpPr>
          <p:cNvPr id="4" name="Slide Image Placeholder 3"/>
          <p:cNvSpPr>
            <a:spLocks noGrp="1" noRot="1" noChangeAspect="1"/>
          </p:cNvSpPr>
          <p:nvPr>
            <p:ph type="sldImg" idx="2"/>
          </p:nvPr>
        </p:nvSpPr>
        <p:spPr>
          <a:xfrm>
            <a:off x="1166813" y="692150"/>
            <a:ext cx="4616450" cy="3463925"/>
          </a:xfrm>
          <a:prstGeom prst="rect">
            <a:avLst/>
          </a:prstGeom>
          <a:noFill/>
          <a:ln w="12700">
            <a:solidFill>
              <a:prstClr val="black"/>
            </a:solidFill>
          </a:ln>
        </p:spPr>
        <p:txBody>
          <a:bodyPr vert="horz" lIns="90756" tIns="45378" rIns="90756" bIns="45378" rtlCol="0" anchor="ctr"/>
          <a:lstStyle/>
          <a:p>
            <a:pPr lvl="0"/>
            <a:endParaRPr lang="en-US" noProof="0"/>
          </a:p>
        </p:txBody>
      </p:sp>
      <p:sp>
        <p:nvSpPr>
          <p:cNvPr id="5" name="Notes Placeholder 4"/>
          <p:cNvSpPr>
            <a:spLocks noGrp="1"/>
          </p:cNvSpPr>
          <p:nvPr>
            <p:ph type="body" sz="quarter" idx="3"/>
          </p:nvPr>
        </p:nvSpPr>
        <p:spPr>
          <a:xfrm>
            <a:off x="695637" y="4387767"/>
            <a:ext cx="5558801" cy="4155919"/>
          </a:xfrm>
          <a:prstGeom prst="rect">
            <a:avLst/>
          </a:prstGeom>
        </p:spPr>
        <p:txBody>
          <a:bodyPr vert="horz" lIns="90756" tIns="45378" rIns="90756" bIns="45378"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2" y="8772387"/>
            <a:ext cx="3012329" cy="462120"/>
          </a:xfrm>
          <a:prstGeom prst="rect">
            <a:avLst/>
          </a:prstGeom>
        </p:spPr>
        <p:txBody>
          <a:bodyPr vert="horz" lIns="90756" tIns="45378" rIns="90756" bIns="45378" rtlCol="0" anchor="b"/>
          <a:lstStyle>
            <a:lvl1pPr algn="l">
              <a:defRPr sz="1200">
                <a:latin typeface="Trebuchet MS" pitchFamily="34" charset="0"/>
                <a:ea typeface="+mn-ea"/>
                <a:cs typeface="Times New Roman" pitchFamily="18" charset="0"/>
              </a:defRPr>
            </a:lvl1pPr>
          </a:lstStyle>
          <a:p>
            <a:pPr>
              <a:defRPr/>
            </a:pPr>
            <a:endParaRPr lang="en-US"/>
          </a:p>
        </p:txBody>
      </p:sp>
      <p:sp>
        <p:nvSpPr>
          <p:cNvPr id="7" name="Slide Number Placeholder 6"/>
          <p:cNvSpPr>
            <a:spLocks noGrp="1"/>
          </p:cNvSpPr>
          <p:nvPr>
            <p:ph type="sldNum" sz="quarter" idx="5"/>
          </p:nvPr>
        </p:nvSpPr>
        <p:spPr>
          <a:xfrm>
            <a:off x="3936178" y="8772387"/>
            <a:ext cx="3012329" cy="462120"/>
          </a:xfrm>
          <a:prstGeom prst="rect">
            <a:avLst/>
          </a:prstGeom>
        </p:spPr>
        <p:txBody>
          <a:bodyPr vert="horz" lIns="90756" tIns="45378" rIns="90756" bIns="45378" rtlCol="0" anchor="b"/>
          <a:lstStyle>
            <a:lvl1pPr algn="r">
              <a:defRPr sz="1200">
                <a:latin typeface="Trebuchet MS" pitchFamily="34" charset="0"/>
                <a:ea typeface="+mn-ea"/>
                <a:cs typeface="Times New Roman" pitchFamily="18" charset="0"/>
              </a:defRPr>
            </a:lvl1pPr>
          </a:lstStyle>
          <a:p>
            <a:pPr>
              <a:defRPr/>
            </a:pPr>
            <a:fld id="{F2FC223C-43C3-4C02-8A93-FC470B11F93B}" type="slidenum">
              <a:rPr lang="en-US"/>
              <a:pPr>
                <a:defRPr/>
              </a:pPr>
              <a:t>‹#›</a:t>
            </a:fld>
            <a:endParaRPr lang="en-US"/>
          </a:p>
        </p:txBody>
      </p:sp>
    </p:spTree>
    <p:extLst>
      <p:ext uri="{BB962C8B-B14F-4D97-AF65-F5344CB8AC3E}">
        <p14:creationId xmlns:p14="http://schemas.microsoft.com/office/powerpoint/2010/main" val="228628060"/>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kern="1200" dirty="0">
                <a:solidFill>
                  <a:schemeClr val="tx1"/>
                </a:solidFill>
                <a:effectLst/>
                <a:latin typeface="+mn-lt"/>
                <a:ea typeface="MS PGothic" pitchFamily="34" charset="-128"/>
                <a:cs typeface="ＭＳ Ｐゴシック" charset="0"/>
              </a:rPr>
              <a:t>Expert Group Meeting on Optimizing the Implementation of the Sustainable Development Goals (SDGs) in the Framework of Integration and Policy Coherence </a:t>
            </a:r>
            <a:endParaRPr lang="en-US" sz="1200" kern="1200" dirty="0">
              <a:solidFill>
                <a:schemeClr val="tx1"/>
              </a:solidFill>
              <a:effectLst/>
              <a:latin typeface="+mn-lt"/>
              <a:ea typeface="MS PGothic" pitchFamily="34" charset="-128"/>
              <a:cs typeface="ＭＳ Ｐゴシック" charset="0"/>
            </a:endParaRPr>
          </a:p>
          <a:p>
            <a:r>
              <a:rPr lang="en-US" dirty="0"/>
              <a:t>I am very pleased and honored to be here today on behalf of the World Bank Group to share with you our latest approaches on development finance.  </a:t>
            </a:r>
          </a:p>
          <a:p>
            <a:r>
              <a:rPr lang="en-US" dirty="0"/>
              <a:t>SDGs are the most powerful global framework in existence today. Almost every country in the world has committed to the SDGs. And No country in the world has achieved the SDGs. </a:t>
            </a:r>
          </a:p>
          <a:p>
            <a:endParaRPr lang="en-US" dirty="0"/>
          </a:p>
        </p:txBody>
      </p:sp>
      <p:sp>
        <p:nvSpPr>
          <p:cNvPr id="4" name="Slide Number Placeholder 3"/>
          <p:cNvSpPr>
            <a:spLocks noGrp="1"/>
          </p:cNvSpPr>
          <p:nvPr>
            <p:ph type="sldNum" sz="quarter" idx="10"/>
          </p:nvPr>
        </p:nvSpPr>
        <p:spPr/>
        <p:txBody>
          <a:bodyPr/>
          <a:lstStyle/>
          <a:p>
            <a:pPr>
              <a:defRPr/>
            </a:pPr>
            <a:fld id="{F2FC223C-43C3-4C02-8A93-FC470B11F93B}" type="slidenum">
              <a:rPr lang="en-US" smtClean="0"/>
              <a:pPr>
                <a:defRPr/>
              </a:pPr>
              <a:t>0</a:t>
            </a:fld>
            <a:endParaRPr lang="en-US"/>
          </a:p>
        </p:txBody>
      </p:sp>
    </p:spTree>
    <p:extLst>
      <p:ext uri="{BB962C8B-B14F-4D97-AF65-F5344CB8AC3E}">
        <p14:creationId xmlns:p14="http://schemas.microsoft.com/office/powerpoint/2010/main" val="37169572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2FC223C-43C3-4C02-8A93-FC470B11F93B}" type="slidenum">
              <a:rPr lang="en-US" smtClean="0"/>
              <a:pPr>
                <a:defRPr/>
              </a:pPr>
              <a:t>9</a:t>
            </a:fld>
            <a:endParaRPr lang="en-US"/>
          </a:p>
        </p:txBody>
      </p:sp>
    </p:spTree>
    <p:extLst>
      <p:ext uri="{BB962C8B-B14F-4D97-AF65-F5344CB8AC3E}">
        <p14:creationId xmlns:p14="http://schemas.microsoft.com/office/powerpoint/2010/main" val="4131126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 100 countries have presented their Voluntary National Reviews at the UN to date, and another 40 or so countries will present this year. While many of the VNRs present excellent and comprehensive approaches to achieve the SDGs, only around 10% of the VNRs to date include a financing plan.</a:t>
            </a:r>
          </a:p>
          <a:p>
            <a:endParaRPr lang="en-US" dirty="0"/>
          </a:p>
        </p:txBody>
      </p:sp>
      <p:sp>
        <p:nvSpPr>
          <p:cNvPr id="4" name="Slide Number Placeholder 3"/>
          <p:cNvSpPr>
            <a:spLocks noGrp="1"/>
          </p:cNvSpPr>
          <p:nvPr>
            <p:ph type="sldNum" sz="quarter" idx="5"/>
          </p:nvPr>
        </p:nvSpPr>
        <p:spPr/>
        <p:txBody>
          <a:bodyPr/>
          <a:lstStyle/>
          <a:p>
            <a:pPr>
              <a:defRPr/>
            </a:pPr>
            <a:fld id="{F2FC223C-43C3-4C02-8A93-FC470B11F93B}" type="slidenum">
              <a:rPr lang="en-US" smtClean="0"/>
              <a:pPr>
                <a:defRPr/>
              </a:pPr>
              <a:t>1</a:t>
            </a:fld>
            <a:endParaRPr lang="en-US"/>
          </a:p>
        </p:txBody>
      </p:sp>
    </p:spTree>
    <p:extLst>
      <p:ext uri="{BB962C8B-B14F-4D97-AF65-F5344CB8AC3E}">
        <p14:creationId xmlns:p14="http://schemas.microsoft.com/office/powerpoint/2010/main" val="12725818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comprehensive financing plan for SDGs should include 3 sources: 1) domestic public resources; 2) external public sources such as ODA; and 3) domestic and international private sources.</a:t>
            </a:r>
          </a:p>
          <a:p>
            <a:r>
              <a:rPr lang="en-US" b="1" dirty="0"/>
              <a:t>For most countries, domestic resource mobilization is the largest resource available to fund their national development plans. A country’s ability to mobilize domestic resources and spend them effectively—at the national, sub-national and municipal levels—lies at the crux of financing for development.</a:t>
            </a:r>
          </a:p>
          <a:p>
            <a:r>
              <a:rPr lang="en-US" b="1" dirty="0"/>
              <a:t>The World Bank has been working closely with the IMF; OECD; and the UN on the Platform for Collaboration on Tax. </a:t>
            </a:r>
            <a:r>
              <a:rPr lang="en-US" dirty="0"/>
              <a:t>The Platform aims to address issues such as tax base erosion, both domestic and international, and help design solutions in line with country priorities. </a:t>
            </a:r>
          </a:p>
          <a:p>
            <a:pPr marL="171450" indent="-171450">
              <a:buFont typeface="Arial" panose="020B0604020202020204" pitchFamily="34" charset="0"/>
              <a:buChar char="•"/>
            </a:pPr>
            <a:r>
              <a:rPr lang="en-US" dirty="0"/>
              <a:t>Domestic: Improved tax administration and compliance</a:t>
            </a:r>
          </a:p>
          <a:p>
            <a:pPr marL="171450" indent="-171450">
              <a:buFont typeface="Arial" panose="020B0604020202020204" pitchFamily="34" charset="0"/>
              <a:buChar char="•"/>
            </a:pPr>
            <a:r>
              <a:rPr lang="en-US" dirty="0"/>
              <a:t>International: Increased transparency to tackle illicit financial flows</a:t>
            </a:r>
          </a:p>
          <a:p>
            <a:r>
              <a:rPr lang="en-US" b="1" dirty="0"/>
              <a:t>Official Development Assistance (ODA) remains an important source of external public financing.</a:t>
            </a:r>
            <a:r>
              <a:rPr lang="en-US" dirty="0"/>
              <a:t> Yet ODA flows are only a small part of development flows, and ODA must be targeted increasingly to </a:t>
            </a:r>
            <a:r>
              <a:rPr lang="en-US" i="1" dirty="0"/>
              <a:t>crowd-in</a:t>
            </a:r>
            <a:r>
              <a:rPr lang="en-US" dirty="0"/>
              <a:t> other funding sources: (i) for Low-Income Countries (LICs), on the basis of poverty, vulnerability, and limited fiscal capacity; and (ii) for Middle-Income Countries (MICs), by playing an increasing role to leverage and catalyze public and private sources of financing.  </a:t>
            </a:r>
          </a:p>
          <a:p>
            <a:endParaRPr lang="en-US" dirty="0"/>
          </a:p>
        </p:txBody>
      </p:sp>
      <p:sp>
        <p:nvSpPr>
          <p:cNvPr id="4" name="Slide Number Placeholder 3"/>
          <p:cNvSpPr>
            <a:spLocks noGrp="1"/>
          </p:cNvSpPr>
          <p:nvPr>
            <p:ph type="sldNum" sz="quarter" idx="10"/>
          </p:nvPr>
        </p:nvSpPr>
        <p:spPr/>
        <p:txBody>
          <a:bodyPr/>
          <a:lstStyle/>
          <a:p>
            <a:pPr>
              <a:defRPr/>
            </a:pPr>
            <a:fld id="{F2FC223C-43C3-4C02-8A93-FC470B11F93B}" type="slidenum">
              <a:rPr lang="en-US" smtClean="0"/>
              <a:pPr>
                <a:defRPr/>
              </a:pPr>
              <a:t>2</a:t>
            </a:fld>
            <a:endParaRPr lang="en-US"/>
          </a:p>
        </p:txBody>
      </p:sp>
    </p:spTree>
    <p:extLst>
      <p:ext uri="{BB962C8B-B14F-4D97-AF65-F5344CB8AC3E}">
        <p14:creationId xmlns:p14="http://schemas.microsoft.com/office/powerpoint/2010/main" val="137566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1925" y="1143000"/>
            <a:ext cx="4116388"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dirty="0"/>
              <a:t>At the World Bank Group, we are trying our best to maximize these ODA results. The WBG’s latest capital increase was an excellent example of how the world can get together through 189 shareholders to agree on a package of measures that include a $13 billion paid-in capital increase and through the leveraging exercise and through financial innovation, that will have a capacity of over $100 billion a year</a:t>
            </a:r>
            <a:r>
              <a:rPr lang="en-US" b="1" dirty="0"/>
              <a:t> </a:t>
            </a:r>
            <a:r>
              <a:rPr lang="en-US" dirty="0"/>
              <a:t>from fiscal year 2019 through 2030 benefitting all of the World Bank Group members across all spectrums of income, and with a focus on gender and in partnerships with the private sector.</a:t>
            </a:r>
          </a:p>
          <a:p>
            <a:r>
              <a:rPr lang="en-US" dirty="0"/>
              <a:t>This capital increase will greatly strengthen the institution’s financial ability to support the 2030 Agenda and the SDGs and allow for greater responsiveness to risks to global stability and security, particularly in poorer countries and fragile states.</a:t>
            </a:r>
          </a:p>
          <a:p>
            <a:endParaRPr lang="en-US" dirty="0"/>
          </a:p>
        </p:txBody>
      </p:sp>
      <p:sp>
        <p:nvSpPr>
          <p:cNvPr id="4" name="Slide Number Placeholder 3"/>
          <p:cNvSpPr>
            <a:spLocks noGrp="1"/>
          </p:cNvSpPr>
          <p:nvPr>
            <p:ph type="sldNum" sz="quarter" idx="10"/>
          </p:nvPr>
        </p:nvSpPr>
        <p:spPr/>
        <p:txBody>
          <a:bodyPr/>
          <a:lstStyle/>
          <a:p>
            <a:pPr>
              <a:defRPr/>
            </a:pPr>
            <a:fld id="{E2288943-A205-46C6-A29B-D5A4E37BC4F8}" type="slidenum">
              <a:rPr lang="en-US" smtClean="0"/>
              <a:pPr>
                <a:defRPr/>
              </a:pPr>
              <a:t>3</a:t>
            </a:fld>
            <a:endParaRPr lang="en-US" dirty="0"/>
          </a:p>
        </p:txBody>
      </p:sp>
    </p:spTree>
    <p:extLst>
      <p:ext uri="{BB962C8B-B14F-4D97-AF65-F5344CB8AC3E}">
        <p14:creationId xmlns:p14="http://schemas.microsoft.com/office/powerpoint/2010/main" val="2821926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IDA:</a:t>
            </a:r>
            <a:r>
              <a:rPr lang="en-US" dirty="0"/>
              <a:t> The IDA 18 replenishment, finalized in December 2016, was the largest ever. Through the generosity of the IDA contributors, including those on the panel today, and by using financial engineering to leverage the cash contributions of IDA donors, we were able to make $75 billion available for the world’s poorest countries. We are in the middle of the IDA 19 mobilization and look forward to working with all of you.</a:t>
            </a:r>
          </a:p>
          <a:p>
            <a:endParaRPr lang="en-US" dirty="0"/>
          </a:p>
        </p:txBody>
      </p:sp>
      <p:sp>
        <p:nvSpPr>
          <p:cNvPr id="4" name="Slide Number Placeholder 3"/>
          <p:cNvSpPr>
            <a:spLocks noGrp="1"/>
          </p:cNvSpPr>
          <p:nvPr>
            <p:ph type="sldNum" sz="quarter" idx="10"/>
          </p:nvPr>
        </p:nvSpPr>
        <p:spPr/>
        <p:txBody>
          <a:bodyPr/>
          <a:lstStyle/>
          <a:p>
            <a:pPr>
              <a:defRPr/>
            </a:pPr>
            <a:fld id="{F2FC223C-43C3-4C02-8A93-FC470B11F93B}" type="slidenum">
              <a:rPr lang="en-US" smtClean="0"/>
              <a:pPr>
                <a:defRPr/>
              </a:pPr>
              <a:t>4</a:t>
            </a:fld>
            <a:endParaRPr lang="en-US"/>
          </a:p>
        </p:txBody>
      </p:sp>
    </p:spTree>
    <p:extLst>
      <p:ext uri="{BB962C8B-B14F-4D97-AF65-F5344CB8AC3E}">
        <p14:creationId xmlns:p14="http://schemas.microsoft.com/office/powerpoint/2010/main" val="41152470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finally, private sector finance. Let me start by remembering our collective efforts three years ago as many of the institutions represented today outlined our ambitions for financing the post-2015 development agenda under the Addis Ababa Agenda for Action.  The “Billions to Trillions” slogan developed in Addis Ababa signified that a paradigm shift could unlock a much greater magnitude of resources to achieve the SDGs.</a:t>
            </a:r>
          </a:p>
          <a:p>
            <a:r>
              <a:rPr lang="en-US" dirty="0"/>
              <a:t>The world needs intelligent development finance that goes well beyond filling financing gaps and that can be used strategically to unlock, leverage, and catalyze private flows and domestic resources. </a:t>
            </a:r>
          </a:p>
          <a:p>
            <a:r>
              <a:rPr lang="en-US" dirty="0"/>
              <a:t>Here is the context:</a:t>
            </a:r>
          </a:p>
          <a:p>
            <a:pPr lvl="0"/>
            <a:r>
              <a:rPr lang="en-US" dirty="0"/>
              <a:t>Over $24 trillion in low yield government securities; $22 trillion in annual global savings; and more than $8 trillion invested in negative interest rate bonds. This is our context. What can we do to draw this capital to development? </a:t>
            </a:r>
          </a:p>
          <a:p>
            <a:pPr lvl="0"/>
            <a:r>
              <a:rPr lang="en-US" dirty="0"/>
              <a:t>Also, there are real business opportunities out there. What started out as Corporate Social Responsibility during the MDG days has evolved into sustainable business. The World Business Council for Sustainable Development has generated, through a survey of their member companies, a potential for $12 trillion dollars a year, based on only 4 of the sectors. These business opportunities are anticipated to create an additional 380 million jobs. </a:t>
            </a:r>
          </a:p>
          <a:p>
            <a:endParaRPr lang="en-US" dirty="0"/>
          </a:p>
        </p:txBody>
      </p:sp>
      <p:sp>
        <p:nvSpPr>
          <p:cNvPr id="4" name="Slide Number Placeholder 3"/>
          <p:cNvSpPr>
            <a:spLocks noGrp="1"/>
          </p:cNvSpPr>
          <p:nvPr>
            <p:ph type="sldNum" sz="quarter" idx="10"/>
          </p:nvPr>
        </p:nvSpPr>
        <p:spPr/>
        <p:txBody>
          <a:bodyPr/>
          <a:lstStyle/>
          <a:p>
            <a:pPr>
              <a:defRPr/>
            </a:pPr>
            <a:fld id="{F2FC223C-43C3-4C02-8A93-FC470B11F93B}" type="slidenum">
              <a:rPr lang="en-US" smtClean="0"/>
              <a:pPr>
                <a:defRPr/>
              </a:pPr>
              <a:t>5</a:t>
            </a:fld>
            <a:endParaRPr lang="en-US"/>
          </a:p>
        </p:txBody>
      </p:sp>
    </p:spTree>
    <p:extLst>
      <p:ext uri="{BB962C8B-B14F-4D97-AF65-F5344CB8AC3E}">
        <p14:creationId xmlns:p14="http://schemas.microsoft.com/office/powerpoint/2010/main" val="16831411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World Bank Group has introduced a Maximizing Finance for Development (MFD) approach to systematically assess and leverage all sources of finance, expertise, and solutions to support developing countries’ sustainable growth. It extends and shapes our involvement – Bank, IFC, and MIGA - by asking a number of cascading questions that ensure countries are able to use precious ODA for the most important projects, and that private sector is able to finance all the projects it can. </a:t>
            </a:r>
          </a:p>
          <a:p>
            <a:r>
              <a:rPr lang="en-US" b="1" dirty="0"/>
              <a:t>The four questions are:</a:t>
            </a:r>
            <a:endParaRPr lang="en-US" dirty="0"/>
          </a:p>
          <a:p>
            <a:pPr lvl="0"/>
            <a:r>
              <a:rPr lang="en-US" dirty="0"/>
              <a:t>Can commercial finance be used to finance this project?</a:t>
            </a:r>
          </a:p>
          <a:p>
            <a:pPr lvl="0"/>
            <a:r>
              <a:rPr lang="en-US" dirty="0"/>
              <a:t>Is there any public law or regulation that limits commercial financing?</a:t>
            </a:r>
          </a:p>
          <a:p>
            <a:pPr lvl="0"/>
            <a:r>
              <a:rPr lang="en-US" dirty="0"/>
              <a:t>If all the laws should enable, but no one is taking the risk, is there a guarantee needed to enable public financing? And finally,</a:t>
            </a:r>
          </a:p>
          <a:p>
            <a:pPr lvl="0"/>
            <a:r>
              <a:rPr lang="en-US" dirty="0"/>
              <a:t>Will development finance work for this project to achieve good societal impact?</a:t>
            </a:r>
          </a:p>
          <a:p>
            <a:r>
              <a:rPr lang="en-US" dirty="0"/>
              <a:t>A good example is the </a:t>
            </a:r>
            <a:r>
              <a:rPr lang="en-US" b="1" dirty="0" err="1"/>
              <a:t>Nachtigal</a:t>
            </a:r>
            <a:r>
              <a:rPr lang="en-US" b="1" dirty="0"/>
              <a:t> hydroelectric plant in Cameroon, where the WBG mobilized 1.5 billion EUR following the Cascade Approach</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F2FC223C-43C3-4C02-8A93-FC470B11F93B}" type="slidenum">
              <a:rPr lang="en-US" smtClean="0"/>
              <a:pPr>
                <a:defRPr/>
              </a:pPr>
              <a:t>6</a:t>
            </a:fld>
            <a:endParaRPr lang="en-US"/>
          </a:p>
        </p:txBody>
      </p:sp>
    </p:spTree>
    <p:extLst>
      <p:ext uri="{BB962C8B-B14F-4D97-AF65-F5344CB8AC3E}">
        <p14:creationId xmlns:p14="http://schemas.microsoft.com/office/powerpoint/2010/main" val="20400009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latest example of WBG efforts in impact investing was launched by the IFC during the World Bank Group Spring Meetings in April this year. Over 60 companies around the world pledged to direct their investments following these 9 principles of Impact Investment. </a:t>
            </a:r>
          </a:p>
          <a:p>
            <a:r>
              <a:rPr lang="en-US" dirty="0"/>
              <a:t>These Operating Principles for Impact Management (the Principles) describe the essential features of managing investment funds with the intent to contribute to measurable positive social, economic, or environmental impact, alongside financial returns. This goes beyond asset selection that aligns investment portfolios with impact goals (for example, the SDGs), to requiring a robust investment thesis of how the investment contributes to the achievement of impact.  The Principles have been designed from the perspective of an end-to-end process. The five elements of this process are: strategy, origination and structuring, portfolio management, exit, and independent verification. The nine Principles that fall under these five main elements are the key building blocks for a robust impact management system. </a:t>
            </a:r>
          </a:p>
          <a:p>
            <a:endParaRPr lang="en-US" dirty="0"/>
          </a:p>
        </p:txBody>
      </p:sp>
      <p:sp>
        <p:nvSpPr>
          <p:cNvPr id="4" name="Slide Number Placeholder 3"/>
          <p:cNvSpPr>
            <a:spLocks noGrp="1"/>
          </p:cNvSpPr>
          <p:nvPr>
            <p:ph type="sldNum" sz="quarter" idx="10"/>
          </p:nvPr>
        </p:nvSpPr>
        <p:spPr/>
        <p:txBody>
          <a:bodyPr/>
          <a:lstStyle/>
          <a:p>
            <a:pPr>
              <a:defRPr/>
            </a:pPr>
            <a:fld id="{F2FC223C-43C3-4C02-8A93-FC470B11F93B}" type="slidenum">
              <a:rPr lang="en-US" smtClean="0"/>
              <a:pPr>
                <a:defRPr/>
              </a:pPr>
              <a:t>7</a:t>
            </a:fld>
            <a:endParaRPr lang="en-US"/>
          </a:p>
        </p:txBody>
      </p:sp>
    </p:spTree>
    <p:extLst>
      <p:ext uri="{BB962C8B-B14F-4D97-AF65-F5344CB8AC3E}">
        <p14:creationId xmlns:p14="http://schemas.microsoft.com/office/powerpoint/2010/main" val="27650570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Financing challenge looms large for all of us working on SDGs. The World Bank Group continues to strive to reduce the overall cost of achieving SDGs through innovation. We launched the WBG SDG Fund in October 2018, less than 1 year ago, to design and implement innovations that could help all countries to accelerate development to SDGs. </a:t>
            </a:r>
          </a:p>
          <a:p>
            <a:r>
              <a:rPr lang="en-US" dirty="0"/>
              <a:t>Examples of innovation supported by SDG Fund:</a:t>
            </a:r>
          </a:p>
          <a:p>
            <a:pPr lvl="0"/>
            <a:r>
              <a:rPr lang="en-US" dirty="0"/>
              <a:t>Job creation in refugee communities, starting with a $30 million investment matching platform in Jordan</a:t>
            </a:r>
          </a:p>
          <a:p>
            <a:r>
              <a:rPr lang="en-US" dirty="0"/>
              <a:t>GPS Mapping urban rooftops in 11 cities around the world to determine suitability for solar power in Vietnam, Ethiopia, Sri Lanka, Tanzania, Bangladesh, Philippines, Pakistan, Nigeria, Mexico, Kenya and Uzbekistan. 	</a:t>
            </a:r>
          </a:p>
          <a:p>
            <a:pPr lvl="0"/>
            <a:r>
              <a:rPr lang="en-US" dirty="0"/>
              <a:t>Generating and managing databases for SDG services for disabled population in piloted in Nigeria and Ghana to ensure No One is Left Behind</a:t>
            </a:r>
          </a:p>
          <a:p>
            <a:r>
              <a:rPr lang="en-US" dirty="0"/>
              <a:t>Currently financed by government of Sweden and Korea, the Fund is actively seeking both sovereign and private sector contributors, and I would be pleased to speak with any of you about potential partnerships.</a:t>
            </a:r>
          </a:p>
          <a:p>
            <a:endParaRPr lang="en-US" dirty="0"/>
          </a:p>
        </p:txBody>
      </p:sp>
      <p:sp>
        <p:nvSpPr>
          <p:cNvPr id="4" name="Slide Number Placeholder 3"/>
          <p:cNvSpPr>
            <a:spLocks noGrp="1"/>
          </p:cNvSpPr>
          <p:nvPr>
            <p:ph type="sldNum" sz="quarter" idx="5"/>
          </p:nvPr>
        </p:nvSpPr>
        <p:spPr/>
        <p:txBody>
          <a:bodyPr/>
          <a:lstStyle/>
          <a:p>
            <a:pPr>
              <a:defRPr/>
            </a:pPr>
            <a:fld id="{F2FC223C-43C3-4C02-8A93-FC470B11F93B}" type="slidenum">
              <a:rPr lang="en-US" smtClean="0"/>
              <a:pPr>
                <a:defRPr/>
              </a:pPr>
              <a:t>8</a:t>
            </a:fld>
            <a:endParaRPr lang="en-US"/>
          </a:p>
        </p:txBody>
      </p:sp>
    </p:spTree>
    <p:extLst>
      <p:ext uri="{BB962C8B-B14F-4D97-AF65-F5344CB8AC3E}">
        <p14:creationId xmlns:p14="http://schemas.microsoft.com/office/powerpoint/2010/main" val="37479582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Layouts/_rels/slideLayout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Light Blue Title Slide">
    <p:spTree>
      <p:nvGrpSpPr>
        <p:cNvPr id="1" name=""/>
        <p:cNvGrpSpPr/>
        <p:nvPr/>
      </p:nvGrpSpPr>
      <p:grpSpPr>
        <a:xfrm>
          <a:off x="0" y="0"/>
          <a:ext cx="0" cy="0"/>
          <a:chOff x="0" y="0"/>
          <a:chExt cx="0" cy="0"/>
        </a:xfrm>
      </p:grpSpPr>
      <p:sp>
        <p:nvSpPr>
          <p:cNvPr id="6" name="Rectangle 5"/>
          <p:cNvSpPr>
            <a:spLocks noChangeArrowheads="1"/>
          </p:cNvSpPr>
          <p:nvPr/>
        </p:nvSpPr>
        <p:spPr bwMode="auto">
          <a:xfrm flipV="1">
            <a:off x="-8545" y="4487863"/>
            <a:ext cx="9152545" cy="2370137"/>
          </a:xfrm>
          <a:prstGeom prst="rect">
            <a:avLst/>
          </a:prstGeom>
          <a:solidFill>
            <a:schemeClr val="accent2"/>
          </a:solidFill>
          <a:ln>
            <a:noFill/>
          </a:ln>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330" name="Title 329"/>
          <p:cNvSpPr>
            <a:spLocks noGrp="1"/>
          </p:cNvSpPr>
          <p:nvPr>
            <p:ph type="title" hasCustomPrompt="1"/>
          </p:nvPr>
        </p:nvSpPr>
        <p:spPr>
          <a:xfrm>
            <a:off x="1512623" y="1189789"/>
            <a:ext cx="6971806" cy="1822161"/>
          </a:xfrm>
        </p:spPr>
        <p:txBody>
          <a:bodyPr anchor="b"/>
          <a:lstStyle>
            <a:lvl1pPr>
              <a:lnSpc>
                <a:spcPct val="100000"/>
              </a:lnSpc>
              <a:spcBef>
                <a:spcPts val="0"/>
              </a:spcBef>
              <a:defRPr sz="3600" b="1" baseline="0">
                <a:solidFill>
                  <a:srgbClr val="003B6F"/>
                </a:solidFill>
              </a:defRPr>
            </a:lvl1pPr>
          </a:lstStyle>
          <a:p>
            <a:r>
              <a:rPr lang="en-US" dirty="0"/>
              <a:t>Title of the presentation</a:t>
            </a:r>
          </a:p>
        </p:txBody>
      </p:sp>
      <p:sp>
        <p:nvSpPr>
          <p:cNvPr id="69" name="Text Placeholder 331"/>
          <p:cNvSpPr>
            <a:spLocks noGrp="1"/>
          </p:cNvSpPr>
          <p:nvPr>
            <p:ph type="body" sz="quarter" idx="14" hasCustomPrompt="1"/>
          </p:nvPr>
        </p:nvSpPr>
        <p:spPr>
          <a:xfrm>
            <a:off x="5682073" y="4699001"/>
            <a:ext cx="2821170" cy="1393637"/>
          </a:xfrm>
        </p:spPr>
        <p:txBody>
          <a:bodyPr anchor="b"/>
          <a:lstStyle>
            <a:lvl1pPr marL="0" marR="0" indent="0" algn="r" defTabSz="914400" rtl="0" eaLnBrk="1" fontAlgn="base" latinLnBrk="0" hangingPunct="1">
              <a:lnSpc>
                <a:spcPct val="115000"/>
              </a:lnSpc>
              <a:spcBef>
                <a:spcPct val="20000"/>
              </a:spcBef>
              <a:spcAft>
                <a:spcPct val="0"/>
              </a:spcAft>
              <a:buClr>
                <a:srgbClr val="00783C"/>
              </a:buClr>
              <a:buSzTx/>
              <a:buFontTx/>
              <a:buNone/>
              <a:tabLst/>
              <a:defRPr sz="1400" b="0" i="0" baseline="0">
                <a:solidFill>
                  <a:srgbClr val="003B6F"/>
                </a:solidFill>
                <a:latin typeface="+mn-lt"/>
                <a:cs typeface="Arial"/>
              </a:defRPr>
            </a:lvl1pPr>
            <a:lvl2pPr marL="0" marR="0" indent="0" algn="r" defTabSz="914400" rtl="0" eaLnBrk="1" fontAlgn="base" latinLnBrk="0" hangingPunct="1">
              <a:lnSpc>
                <a:spcPct val="100000"/>
              </a:lnSpc>
              <a:spcBef>
                <a:spcPct val="20000"/>
              </a:spcBef>
              <a:spcAft>
                <a:spcPct val="0"/>
              </a:spcAft>
              <a:buClr>
                <a:srgbClr val="00783C"/>
              </a:buClr>
              <a:buSzTx/>
              <a:buFont typeface="Wingdings" charset="0"/>
              <a:buNone/>
              <a:tabLst/>
              <a:defRPr sz="1400" b="0" i="0" baseline="0">
                <a:solidFill>
                  <a:srgbClr val="003B6F"/>
                </a:solidFill>
                <a:latin typeface="+mn-l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dirty="0"/>
              <a:t>Name of Presenter</a:t>
            </a:r>
          </a:p>
          <a:p>
            <a:pPr lvl="1"/>
            <a:r>
              <a:rPr lang="en-US" dirty="0"/>
              <a:t>Any additional info</a:t>
            </a:r>
          </a:p>
        </p:txBody>
      </p:sp>
      <p:sp>
        <p:nvSpPr>
          <p:cNvPr id="70" name="Picture Placeholder 4"/>
          <p:cNvSpPr>
            <a:spLocks noGrp="1"/>
          </p:cNvSpPr>
          <p:nvPr>
            <p:ph type="pic" sz="quarter" idx="16" hasCustomPrompt="1"/>
          </p:nvPr>
        </p:nvSpPr>
        <p:spPr>
          <a:xfrm>
            <a:off x="508000" y="4699001"/>
            <a:ext cx="5058833" cy="1375832"/>
          </a:xfrm>
          <a:noFill/>
        </p:spPr>
        <p:txBody>
          <a:bodyPr anchor="ctr">
            <a:normAutofit/>
          </a:bodyPr>
          <a:lstStyle>
            <a:lvl1pPr algn="ctr">
              <a:defRPr baseline="0">
                <a:solidFill>
                  <a:srgbClr val="003B6F"/>
                </a:solidFill>
              </a:defRPr>
            </a:lvl1pPr>
          </a:lstStyle>
          <a:p>
            <a:pPr lvl="0"/>
            <a:r>
              <a:rPr lang="en-US" noProof="0" dirty="0"/>
              <a:t>Picture to illustrate presentation</a:t>
            </a:r>
          </a:p>
        </p:txBody>
      </p:sp>
      <p:sp>
        <p:nvSpPr>
          <p:cNvPr id="8" name="Rectangle 1028"/>
          <p:cNvSpPr>
            <a:spLocks noGrp="1" noChangeArrowheads="1"/>
          </p:cNvSpPr>
          <p:nvPr>
            <p:ph type="dt" sz="half" idx="17"/>
          </p:nvPr>
        </p:nvSpPr>
        <p:spPr>
          <a:xfrm>
            <a:off x="5942013" y="6107113"/>
            <a:ext cx="2551112" cy="306387"/>
          </a:xfrm>
        </p:spPr>
        <p:txBody>
          <a:bodyPr rIns="0" anchor="ctr"/>
          <a:lstStyle>
            <a:lvl1pPr algn="r">
              <a:defRPr b="0" i="0">
                <a:solidFill>
                  <a:srgbClr val="003B6F"/>
                </a:solidFill>
                <a:latin typeface="Arial"/>
                <a:cs typeface="Arial"/>
              </a:defRPr>
            </a:lvl1pPr>
          </a:lstStyle>
          <a:p>
            <a:pPr>
              <a:defRPr/>
            </a:pPr>
            <a:endParaRPr lang="en-US" dirty="0"/>
          </a:p>
        </p:txBody>
      </p:sp>
      <p:sp>
        <p:nvSpPr>
          <p:cNvPr id="14" name="Rectangle 13"/>
          <p:cNvSpPr/>
          <p:nvPr/>
        </p:nvSpPr>
        <p:spPr bwMode="auto">
          <a:xfrm>
            <a:off x="0" y="4343929"/>
            <a:ext cx="8077201" cy="143934"/>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15" name="Rectangle 14"/>
          <p:cNvSpPr/>
          <p:nvPr/>
        </p:nvSpPr>
        <p:spPr bwMode="auto">
          <a:xfrm>
            <a:off x="8077201" y="4343929"/>
            <a:ext cx="1066800" cy="143934"/>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Tree>
    <p:extLst>
      <p:ext uri="{BB962C8B-B14F-4D97-AF65-F5344CB8AC3E}">
        <p14:creationId xmlns:p14="http://schemas.microsoft.com/office/powerpoint/2010/main" val="1719636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Left 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56934" y="306742"/>
            <a:ext cx="3010890" cy="5616076"/>
          </a:xfrm>
        </p:spPr>
        <p:txBody>
          <a:bodyPr anchor="ctr"/>
          <a:lstStyle>
            <a:lvl1pPr algn="l">
              <a:defRPr sz="2400" b="1" i="0" cap="none" baseline="0">
                <a:solidFill>
                  <a:schemeClr val="tx1"/>
                </a:solidFill>
                <a:latin typeface="Avenir Next Condensed Demi Bold" charset="0"/>
                <a:ea typeface="Avenir Next Condensed Demi Bold" charset="0"/>
                <a:cs typeface="Avenir Next Condensed Demi Bold" charset="0"/>
              </a:defRPr>
            </a:lvl1pPr>
            <a:lvl2pPr algn="l">
              <a:defRPr sz="2400" b="0" i="0" cap="all">
                <a:solidFill>
                  <a:schemeClr val="tx2">
                    <a:lumMod val="50000"/>
                    <a:lumOff val="50000"/>
                  </a:schemeClr>
                </a:solidFill>
                <a:latin typeface="+mn-lt"/>
                <a:cs typeface="Andes ExtraLight"/>
              </a:defRPr>
            </a:lvl2pPr>
            <a:lvl3pPr algn="l">
              <a:defRPr sz="2400" b="0" i="0" cap="all">
                <a:solidFill>
                  <a:schemeClr val="tx2">
                    <a:lumMod val="50000"/>
                    <a:lumOff val="50000"/>
                  </a:schemeClr>
                </a:solidFill>
                <a:latin typeface="+mn-lt"/>
                <a:cs typeface="Andes ExtraLight"/>
              </a:defRPr>
            </a:lvl3pPr>
            <a:lvl4pPr algn="l">
              <a:defRPr sz="2400" b="0" i="0" cap="all">
                <a:solidFill>
                  <a:schemeClr val="tx2">
                    <a:lumMod val="50000"/>
                    <a:lumOff val="50000"/>
                  </a:schemeClr>
                </a:solidFill>
                <a:latin typeface="+mn-lt"/>
                <a:cs typeface="Andes ExtraLight"/>
              </a:defRPr>
            </a:lvl4pPr>
            <a:lvl5pPr algn="l">
              <a:defRPr sz="2400" b="0" i="0" cap="all">
                <a:solidFill>
                  <a:schemeClr val="tx2">
                    <a:lumMod val="50000"/>
                    <a:lumOff val="50000"/>
                  </a:schemeClr>
                </a:solidFill>
                <a:latin typeface="+mn-lt"/>
                <a:cs typeface="Andes ExtraLight"/>
              </a:defRPr>
            </a:lvl5pPr>
            <a:lvl6pPr>
              <a:defRPr sz="1800"/>
            </a:lvl6pPr>
            <a:lvl7pPr>
              <a:defRPr sz="1800"/>
            </a:lvl7pPr>
            <a:lvl8pPr>
              <a:defRPr sz="1800"/>
            </a:lvl8pPr>
            <a:lvl9pPr>
              <a:defRPr sz="1800"/>
            </a:lvl9pPr>
          </a:lstStyle>
          <a:p>
            <a:pPr lvl="0"/>
            <a:r>
              <a:rPr lang="en-US" dirty="0"/>
              <a:t>CLICK TO EDIT MASTER TEXT STYLES</a:t>
            </a:r>
          </a:p>
        </p:txBody>
      </p:sp>
      <p:sp>
        <p:nvSpPr>
          <p:cNvPr id="4" name="Content Placeholder 3"/>
          <p:cNvSpPr>
            <a:spLocks noGrp="1"/>
          </p:cNvSpPr>
          <p:nvPr>
            <p:ph sz="half" idx="2"/>
          </p:nvPr>
        </p:nvSpPr>
        <p:spPr>
          <a:xfrm>
            <a:off x="3683000" y="295615"/>
            <a:ext cx="5207000" cy="5592567"/>
          </a:xfrm>
        </p:spPr>
        <p:txBody>
          <a:bodyPr anchor="ctr"/>
          <a:lstStyle>
            <a:lvl1pPr>
              <a:buClr>
                <a:schemeClr val="accent6"/>
              </a:buClr>
              <a:buFont typeface="Wingdings" charset="2"/>
              <a:buChar char="§"/>
              <a:defRPr sz="1600">
                <a:solidFill>
                  <a:schemeClr val="accent1">
                    <a:lumMod val="85000"/>
                    <a:lumOff val="15000"/>
                  </a:schemeClr>
                </a:solidFill>
              </a:defRPr>
            </a:lvl1pPr>
            <a:lvl2pPr marL="285750" indent="-285750">
              <a:buClr>
                <a:schemeClr val="accent6"/>
              </a:buClr>
              <a:buFont typeface="Wingdings" charset="2"/>
              <a:buChar char="§"/>
              <a:defRPr sz="1600">
                <a:solidFill>
                  <a:schemeClr val="accent1">
                    <a:lumMod val="85000"/>
                    <a:lumOff val="15000"/>
                  </a:schemeClr>
                </a:solidFill>
              </a:defRPr>
            </a:lvl2pPr>
            <a:lvl3pPr marL="557784" indent="-285750">
              <a:buClr>
                <a:schemeClr val="accent6"/>
              </a:buClr>
              <a:buFont typeface="Wingdings" charset="2"/>
              <a:buChar char="§"/>
              <a:defRPr sz="1600">
                <a:solidFill>
                  <a:schemeClr val="accent1">
                    <a:lumMod val="85000"/>
                    <a:lumOff val="15000"/>
                  </a:schemeClr>
                </a:solidFill>
              </a:defRPr>
            </a:lvl3pPr>
            <a:lvl4pPr marL="831850" indent="-285750">
              <a:buClr>
                <a:schemeClr val="accent6"/>
              </a:buClr>
              <a:buFont typeface="Wingdings" charset="2"/>
              <a:buChar char="§"/>
              <a:defRPr sz="1600">
                <a:solidFill>
                  <a:schemeClr val="accent1">
                    <a:lumMod val="85000"/>
                    <a:lumOff val="15000"/>
                  </a:schemeClr>
                </a:solidFill>
              </a:defRPr>
            </a:lvl4pPr>
            <a:lvl5pPr marL="1196975" indent="-285750">
              <a:buClr>
                <a:schemeClr val="accent6"/>
              </a:buClr>
              <a:buFont typeface="Wingdings" charset="2"/>
              <a:buChar char="§"/>
              <a:defRPr sz="1600">
                <a:solidFill>
                  <a:schemeClr val="accent1">
                    <a:lumMod val="85000"/>
                    <a:lumOff val="15000"/>
                  </a:schemeClr>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p:cNvSpPr>
            <a:spLocks noGrp="1"/>
          </p:cNvSpPr>
          <p:nvPr>
            <p:ph type="sldNum" sz="quarter" idx="15"/>
          </p:nvPr>
        </p:nvSpPr>
        <p:spPr>
          <a:xfrm>
            <a:off x="8509000" y="6331373"/>
            <a:ext cx="317500" cy="365125"/>
          </a:xfrm>
          <a:prstGeom prst="rect">
            <a:avLst/>
          </a:prstGeom>
        </p:spPr>
        <p:txBody>
          <a:bodyPr/>
          <a:lstStyle>
            <a:lvl1pPr algn="r">
              <a:defRPr b="1" i="0">
                <a:latin typeface="Avenir Next Condensed" charset="0"/>
                <a:ea typeface="Avenir Next Condensed" charset="0"/>
                <a:cs typeface="Avenir Next Condensed" charset="0"/>
              </a:defRPr>
            </a:lvl1pPr>
          </a:lstStyle>
          <a:p>
            <a:pPr>
              <a:defRPr/>
            </a:pPr>
            <a:fld id="{0A66B9E3-A24B-4EB6-8ECD-F1C310F92ABF}" type="slidenum">
              <a:rPr lang="en-US" smtClean="0"/>
              <a:pPr>
                <a:defRPr/>
              </a:pPr>
              <a:t>‹#›</a:t>
            </a:fld>
            <a:endParaRPr lang="en-US" dirty="0"/>
          </a:p>
        </p:txBody>
      </p:sp>
      <p:sp>
        <p:nvSpPr>
          <p:cNvPr id="9" name="Rectangle 8"/>
          <p:cNvSpPr/>
          <p:nvPr userDrawn="1"/>
        </p:nvSpPr>
        <p:spPr bwMode="auto">
          <a:xfrm>
            <a:off x="-1" y="6721474"/>
            <a:ext cx="8077201" cy="143934"/>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10" name="Rectangle 9"/>
          <p:cNvSpPr/>
          <p:nvPr userDrawn="1"/>
        </p:nvSpPr>
        <p:spPr bwMode="auto">
          <a:xfrm>
            <a:off x="8077200" y="6721474"/>
            <a:ext cx="1066800" cy="143934"/>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Tree>
    <p:extLst>
      <p:ext uri="{BB962C8B-B14F-4D97-AF65-F5344CB8AC3E}">
        <p14:creationId xmlns:p14="http://schemas.microsoft.com/office/powerpoint/2010/main" val="34243093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op Titl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3683000" y="983838"/>
            <a:ext cx="5207000" cy="4904344"/>
          </a:xfrm>
        </p:spPr>
        <p:txBody>
          <a:bodyPr anchor="ctr"/>
          <a:lstStyle>
            <a:lvl1pPr>
              <a:buClr>
                <a:schemeClr val="accent6"/>
              </a:buClr>
              <a:buFont typeface="Wingdings" charset="2"/>
              <a:buChar char="§"/>
              <a:defRPr sz="1600">
                <a:solidFill>
                  <a:schemeClr val="accent1">
                    <a:lumMod val="85000"/>
                    <a:lumOff val="15000"/>
                  </a:schemeClr>
                </a:solidFill>
              </a:defRPr>
            </a:lvl1pPr>
            <a:lvl2pPr marL="285750" indent="-285750">
              <a:buClr>
                <a:schemeClr val="accent6"/>
              </a:buClr>
              <a:buFont typeface="Wingdings" charset="2"/>
              <a:buChar char="§"/>
              <a:defRPr sz="1600">
                <a:solidFill>
                  <a:schemeClr val="accent1">
                    <a:lumMod val="85000"/>
                    <a:lumOff val="15000"/>
                  </a:schemeClr>
                </a:solidFill>
              </a:defRPr>
            </a:lvl2pPr>
            <a:lvl3pPr marL="557784" indent="-285750">
              <a:buClr>
                <a:schemeClr val="accent6"/>
              </a:buClr>
              <a:buFont typeface="Wingdings" charset="2"/>
              <a:buChar char="§"/>
              <a:defRPr sz="1600">
                <a:solidFill>
                  <a:schemeClr val="accent1">
                    <a:lumMod val="85000"/>
                    <a:lumOff val="15000"/>
                  </a:schemeClr>
                </a:solidFill>
              </a:defRPr>
            </a:lvl3pPr>
            <a:lvl4pPr marL="831850" indent="-285750">
              <a:buClr>
                <a:schemeClr val="accent6"/>
              </a:buClr>
              <a:buFont typeface="Wingdings" charset="2"/>
              <a:buChar char="§"/>
              <a:defRPr sz="1600">
                <a:solidFill>
                  <a:schemeClr val="accent1">
                    <a:lumMod val="85000"/>
                    <a:lumOff val="15000"/>
                  </a:schemeClr>
                </a:solidFill>
              </a:defRPr>
            </a:lvl4pPr>
            <a:lvl5pPr marL="1196975" indent="-285750">
              <a:buClr>
                <a:schemeClr val="accent6"/>
              </a:buClr>
              <a:buFont typeface="Wingdings" charset="2"/>
              <a:buChar char="§"/>
              <a:defRPr sz="1600">
                <a:solidFill>
                  <a:schemeClr val="accent1">
                    <a:lumMod val="85000"/>
                    <a:lumOff val="15000"/>
                  </a:schemeClr>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p:cNvSpPr>
            <a:spLocks noGrp="1"/>
          </p:cNvSpPr>
          <p:nvPr>
            <p:ph type="sldNum" sz="quarter" idx="15"/>
          </p:nvPr>
        </p:nvSpPr>
        <p:spPr>
          <a:xfrm>
            <a:off x="8509000" y="6331373"/>
            <a:ext cx="317500" cy="365125"/>
          </a:xfrm>
          <a:prstGeom prst="rect">
            <a:avLst/>
          </a:prstGeom>
        </p:spPr>
        <p:txBody>
          <a:bodyPr/>
          <a:lstStyle>
            <a:lvl1pPr algn="r">
              <a:defRPr b="1" i="0">
                <a:latin typeface="Avenir Next Condensed" charset="0"/>
                <a:ea typeface="Avenir Next Condensed" charset="0"/>
                <a:cs typeface="Avenir Next Condensed" charset="0"/>
              </a:defRPr>
            </a:lvl1pPr>
          </a:lstStyle>
          <a:p>
            <a:pPr>
              <a:defRPr/>
            </a:pPr>
            <a:fld id="{0A66B9E3-A24B-4EB6-8ECD-F1C310F92ABF}" type="slidenum">
              <a:rPr lang="en-US" smtClean="0"/>
              <a:pPr>
                <a:defRPr/>
              </a:pPr>
              <a:t>‹#›</a:t>
            </a:fld>
            <a:endParaRPr lang="en-US" dirty="0"/>
          </a:p>
        </p:txBody>
      </p:sp>
      <p:sp>
        <p:nvSpPr>
          <p:cNvPr id="9" name="Rectangle 8"/>
          <p:cNvSpPr/>
          <p:nvPr userDrawn="1"/>
        </p:nvSpPr>
        <p:spPr bwMode="auto">
          <a:xfrm>
            <a:off x="-1" y="6721474"/>
            <a:ext cx="8077201" cy="143934"/>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10" name="Rectangle 9"/>
          <p:cNvSpPr/>
          <p:nvPr userDrawn="1"/>
        </p:nvSpPr>
        <p:spPr bwMode="auto">
          <a:xfrm>
            <a:off x="8077200" y="6721474"/>
            <a:ext cx="1066800" cy="143934"/>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11" name="Title 1"/>
          <p:cNvSpPr>
            <a:spLocks noGrp="1"/>
          </p:cNvSpPr>
          <p:nvPr>
            <p:ph type="title" hasCustomPrompt="1"/>
          </p:nvPr>
        </p:nvSpPr>
        <p:spPr>
          <a:xfrm>
            <a:off x="364471" y="245588"/>
            <a:ext cx="8462029" cy="399414"/>
          </a:xfrm>
        </p:spPr>
        <p:txBody>
          <a:bodyPr/>
          <a:lstStyle>
            <a:lvl1pPr>
              <a:defRPr sz="2800" b="1" i="0">
                <a:solidFill>
                  <a:schemeClr val="tx1"/>
                </a:solidFill>
                <a:latin typeface="Avenir Next Condensed Demi Bold" charset="0"/>
                <a:ea typeface="Avenir Next Condensed Demi Bold" charset="0"/>
                <a:cs typeface="Avenir Next Condensed Demi Bold" charset="0"/>
              </a:defRPr>
            </a:lvl1pPr>
          </a:lstStyle>
          <a:p>
            <a:r>
              <a:rPr lang="en-US" dirty="0"/>
              <a:t>CLICK TO EDIT MASTER TITLE STYLE</a:t>
            </a:r>
          </a:p>
        </p:txBody>
      </p:sp>
      <p:cxnSp>
        <p:nvCxnSpPr>
          <p:cNvPr id="12" name="Straight Connector 11"/>
          <p:cNvCxnSpPr/>
          <p:nvPr userDrawn="1"/>
        </p:nvCxnSpPr>
        <p:spPr bwMode="auto">
          <a:xfrm>
            <a:off x="0" y="814494"/>
            <a:ext cx="9144000" cy="45720"/>
          </a:xfrm>
          <a:prstGeom prst="line">
            <a:avLst/>
          </a:prstGeom>
          <a:noFill/>
          <a:ln w="9525" cap="flat" cmpd="sng" algn="ctr">
            <a:solidFill>
              <a:srgbClr val="003B6F"/>
            </a:solidFill>
            <a:prstDash val="solid"/>
            <a:round/>
            <a:headEnd type="none" w="med" len="med"/>
            <a:tailEnd type="none" w="med" len="med"/>
          </a:ln>
          <a:effectLst/>
        </p:spPr>
      </p:cxnSp>
    </p:spTree>
    <p:extLst>
      <p:ext uri="{BB962C8B-B14F-4D97-AF65-F5344CB8AC3E}">
        <p14:creationId xmlns:p14="http://schemas.microsoft.com/office/powerpoint/2010/main" val="3916405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Paragraph with Graphic Elem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3622841" y="1443789"/>
            <a:ext cx="5307263" cy="4545263"/>
          </a:xfrm>
        </p:spPr>
        <p:txBody>
          <a:bodyPr/>
          <a:lstStyle>
            <a:lvl1pPr>
              <a:buClr>
                <a:schemeClr val="accent6"/>
              </a:buClr>
              <a:buFont typeface="Wingdings" charset="2"/>
              <a:buChar char="§"/>
              <a:defRPr sz="1600">
                <a:solidFill>
                  <a:schemeClr val="accent1">
                    <a:lumMod val="85000"/>
                    <a:lumOff val="15000"/>
                  </a:schemeClr>
                </a:solidFill>
              </a:defRPr>
            </a:lvl1pPr>
            <a:lvl2pPr marL="285750" indent="-285750">
              <a:buClr>
                <a:schemeClr val="accent6"/>
              </a:buClr>
              <a:buFont typeface="Wingdings" charset="2"/>
              <a:buChar char="§"/>
              <a:defRPr sz="1600">
                <a:solidFill>
                  <a:schemeClr val="accent1">
                    <a:lumMod val="85000"/>
                    <a:lumOff val="15000"/>
                  </a:schemeClr>
                </a:solidFill>
              </a:defRPr>
            </a:lvl2pPr>
            <a:lvl3pPr marL="557784" indent="-285750">
              <a:buClr>
                <a:schemeClr val="accent6"/>
              </a:buClr>
              <a:buFont typeface="Wingdings" charset="2"/>
              <a:buChar char="§"/>
              <a:defRPr sz="1600">
                <a:solidFill>
                  <a:schemeClr val="accent1">
                    <a:lumMod val="85000"/>
                    <a:lumOff val="15000"/>
                  </a:schemeClr>
                </a:solidFill>
              </a:defRPr>
            </a:lvl3pPr>
            <a:lvl4pPr marL="831850" indent="-285750">
              <a:buClr>
                <a:schemeClr val="accent6"/>
              </a:buClr>
              <a:buFont typeface="Wingdings" charset="2"/>
              <a:buChar char="§"/>
              <a:defRPr sz="1600">
                <a:solidFill>
                  <a:schemeClr val="accent1">
                    <a:lumMod val="85000"/>
                    <a:lumOff val="15000"/>
                  </a:schemeClr>
                </a:solidFill>
              </a:defRPr>
            </a:lvl4pPr>
            <a:lvl5pPr marL="1196975" indent="-285750">
              <a:buClr>
                <a:schemeClr val="accent6"/>
              </a:buClr>
              <a:buFont typeface="Wingdings" charset="2"/>
              <a:buChar char="§"/>
              <a:defRPr sz="1600">
                <a:solidFill>
                  <a:schemeClr val="accent1">
                    <a:lumMod val="85000"/>
                    <a:lumOff val="15000"/>
                  </a:schemeClr>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p:cNvSpPr>
            <a:spLocks noGrp="1"/>
          </p:cNvSpPr>
          <p:nvPr>
            <p:ph type="body" sz="quarter" idx="13"/>
          </p:nvPr>
        </p:nvSpPr>
        <p:spPr>
          <a:xfrm>
            <a:off x="321093" y="1003049"/>
            <a:ext cx="3087853" cy="4972050"/>
          </a:xfrm>
        </p:spPr>
        <p:txBody>
          <a:bodyPr rIns="182880" anchor="ctr"/>
          <a:lstStyle>
            <a:lvl1pPr>
              <a:defRPr sz="1600" baseline="0">
                <a:solidFill>
                  <a:schemeClr val="accent1">
                    <a:lumMod val="85000"/>
                    <a:lumOff val="15000"/>
                  </a:schemeClr>
                </a:solidFill>
              </a:defRPr>
            </a:lvl1pPr>
          </a:lstStyle>
          <a:p>
            <a:pPr lvl="0"/>
            <a:r>
              <a:rPr lang="en-US" dirty="0"/>
              <a:t>Click to edit Master text styles</a:t>
            </a:r>
          </a:p>
        </p:txBody>
      </p:sp>
      <p:sp>
        <p:nvSpPr>
          <p:cNvPr id="12" name="Text Placeholder 11"/>
          <p:cNvSpPr>
            <a:spLocks noGrp="1"/>
          </p:cNvSpPr>
          <p:nvPr>
            <p:ph type="body" sz="quarter" idx="14"/>
          </p:nvPr>
        </p:nvSpPr>
        <p:spPr>
          <a:xfrm>
            <a:off x="3622675" y="976312"/>
            <a:ext cx="5294062" cy="414003"/>
          </a:xfrm>
        </p:spPr>
        <p:txBody>
          <a:bodyPr/>
          <a:lstStyle>
            <a:lvl1pPr algn="ctr">
              <a:defRPr sz="1600" b="0" cap="all">
                <a:solidFill>
                  <a:schemeClr val="accent1">
                    <a:lumMod val="85000"/>
                    <a:lumOff val="15000"/>
                  </a:schemeClr>
                </a:solidFill>
              </a:defRPr>
            </a:lvl1pPr>
          </a:lstStyle>
          <a:p>
            <a:pPr lvl="0"/>
            <a:r>
              <a:rPr lang="en-US"/>
              <a:t>Click to edit Master text styles</a:t>
            </a:r>
          </a:p>
        </p:txBody>
      </p:sp>
      <p:sp>
        <p:nvSpPr>
          <p:cNvPr id="10" name="Slide Number Placeholder 7"/>
          <p:cNvSpPr>
            <a:spLocks noGrp="1"/>
          </p:cNvSpPr>
          <p:nvPr>
            <p:ph type="sldNum" sz="quarter" idx="16"/>
          </p:nvPr>
        </p:nvSpPr>
        <p:spPr>
          <a:xfrm>
            <a:off x="8509000" y="6331373"/>
            <a:ext cx="317500" cy="365125"/>
          </a:xfrm>
          <a:prstGeom prst="rect">
            <a:avLst/>
          </a:prstGeom>
        </p:spPr>
        <p:txBody>
          <a:bodyPr/>
          <a:lstStyle>
            <a:lvl1pPr algn="r">
              <a:defRPr b="1" i="0">
                <a:latin typeface="Avenir Next Condensed" charset="0"/>
                <a:ea typeface="Avenir Next Condensed" charset="0"/>
                <a:cs typeface="Avenir Next Condensed" charset="0"/>
              </a:defRPr>
            </a:lvl1pPr>
          </a:lstStyle>
          <a:p>
            <a:pPr>
              <a:defRPr/>
            </a:pPr>
            <a:fld id="{0A66B9E3-A24B-4EB6-8ECD-F1C310F92ABF}" type="slidenum">
              <a:rPr lang="en-US" smtClean="0"/>
              <a:pPr>
                <a:defRPr/>
              </a:pPr>
              <a:t>‹#›</a:t>
            </a:fld>
            <a:endParaRPr lang="en-US" dirty="0"/>
          </a:p>
        </p:txBody>
      </p:sp>
      <p:sp>
        <p:nvSpPr>
          <p:cNvPr id="11" name="Rectangle 10"/>
          <p:cNvSpPr/>
          <p:nvPr userDrawn="1"/>
        </p:nvSpPr>
        <p:spPr bwMode="auto">
          <a:xfrm>
            <a:off x="-1" y="6721474"/>
            <a:ext cx="8077201" cy="143934"/>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13" name="Rectangle 12"/>
          <p:cNvSpPr/>
          <p:nvPr userDrawn="1"/>
        </p:nvSpPr>
        <p:spPr bwMode="auto">
          <a:xfrm>
            <a:off x="8077200" y="6721474"/>
            <a:ext cx="1066800" cy="143934"/>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14" name="Title 1"/>
          <p:cNvSpPr>
            <a:spLocks noGrp="1"/>
          </p:cNvSpPr>
          <p:nvPr>
            <p:ph type="title" hasCustomPrompt="1"/>
          </p:nvPr>
        </p:nvSpPr>
        <p:spPr>
          <a:xfrm>
            <a:off x="364471" y="245588"/>
            <a:ext cx="8462029" cy="399414"/>
          </a:xfrm>
        </p:spPr>
        <p:txBody>
          <a:bodyPr/>
          <a:lstStyle>
            <a:lvl1pPr>
              <a:defRPr sz="2800" b="1" i="0">
                <a:solidFill>
                  <a:schemeClr val="tx1"/>
                </a:solidFill>
                <a:latin typeface="Avenir Next Condensed Demi Bold" charset="0"/>
                <a:ea typeface="Avenir Next Condensed Demi Bold" charset="0"/>
                <a:cs typeface="Avenir Next Condensed Demi Bold" charset="0"/>
              </a:defRPr>
            </a:lvl1pPr>
          </a:lstStyle>
          <a:p>
            <a:r>
              <a:rPr lang="en-US" dirty="0"/>
              <a:t>CLICK TO EDIT MASTER TITLE STYLE</a:t>
            </a:r>
          </a:p>
        </p:txBody>
      </p:sp>
      <p:cxnSp>
        <p:nvCxnSpPr>
          <p:cNvPr id="15" name="Straight Connector 14"/>
          <p:cNvCxnSpPr/>
          <p:nvPr userDrawn="1"/>
        </p:nvCxnSpPr>
        <p:spPr bwMode="auto">
          <a:xfrm>
            <a:off x="0" y="814494"/>
            <a:ext cx="9144000" cy="45720"/>
          </a:xfrm>
          <a:prstGeom prst="line">
            <a:avLst/>
          </a:prstGeom>
          <a:noFill/>
          <a:ln w="9525" cap="flat" cmpd="sng" algn="ctr">
            <a:solidFill>
              <a:srgbClr val="003B6F"/>
            </a:solidFill>
            <a:prstDash val="solid"/>
            <a:round/>
            <a:headEnd type="none" w="med" len="med"/>
            <a:tailEnd type="none" w="med" len="med"/>
          </a:ln>
          <a:effectLst/>
        </p:spPr>
      </p:cxnSp>
    </p:spTree>
    <p:extLst>
      <p:ext uri="{BB962C8B-B14F-4D97-AF65-F5344CB8AC3E}">
        <p14:creationId xmlns:p14="http://schemas.microsoft.com/office/powerpoint/2010/main" val="14067480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omparsion Slid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356934" y="1558109"/>
            <a:ext cx="4133273" cy="4399780"/>
          </a:xfrm>
        </p:spPr>
        <p:txBody>
          <a:bodyPr lIns="182880" rIns="182880" anchor="ctr"/>
          <a:lstStyle>
            <a:lvl1pPr marL="0" marR="0" indent="0" algn="l" defTabSz="914400" rtl="0" eaLnBrk="0" fontAlgn="base" latinLnBrk="0" hangingPunct="0">
              <a:lnSpc>
                <a:spcPct val="130000"/>
              </a:lnSpc>
              <a:spcBef>
                <a:spcPts val="1800"/>
              </a:spcBef>
              <a:spcAft>
                <a:spcPct val="0"/>
              </a:spcAft>
              <a:buClr>
                <a:schemeClr val="tx2">
                  <a:lumMod val="75000"/>
                  <a:lumOff val="25000"/>
                </a:schemeClr>
              </a:buClr>
              <a:buSzTx/>
              <a:buFontTx/>
              <a:buNone/>
              <a:tabLst/>
              <a:defRPr sz="1600">
                <a:solidFill>
                  <a:srgbClr val="003B6F"/>
                </a:solidFill>
              </a:defRPr>
            </a:lvl1pPr>
            <a:lvl2pPr marL="285750" indent="-285750">
              <a:buClr>
                <a:schemeClr val="accent6"/>
              </a:buClr>
              <a:buFont typeface="Wingdings" charset="2"/>
              <a:buChar char="§"/>
              <a:defRPr sz="1600">
                <a:solidFill>
                  <a:srgbClr val="003B6F"/>
                </a:solidFill>
              </a:defRPr>
            </a:lvl2pPr>
            <a:lvl3pPr marL="285750" indent="-285750">
              <a:buClr>
                <a:schemeClr val="accent6"/>
              </a:buClr>
              <a:buFont typeface="Wingdings" charset="2"/>
              <a:buChar char="§"/>
              <a:defRPr sz="1600">
                <a:solidFill>
                  <a:srgbClr val="003B6F"/>
                </a:solidFill>
              </a:defRPr>
            </a:lvl3pPr>
            <a:lvl4pPr marL="831850" indent="-285750">
              <a:buClr>
                <a:schemeClr val="accent6"/>
              </a:buClr>
              <a:buFont typeface="Wingdings" charset="2"/>
              <a:buChar char="§"/>
              <a:defRPr sz="1600">
                <a:solidFill>
                  <a:srgbClr val="003B6F"/>
                </a:solidFill>
              </a:defRPr>
            </a:lvl4pPr>
            <a:lvl5pPr>
              <a:defRPr sz="1600">
                <a:solidFill>
                  <a:srgbClr val="595959"/>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Content Placeholder 3"/>
          <p:cNvSpPr>
            <a:spLocks noGrp="1"/>
          </p:cNvSpPr>
          <p:nvPr>
            <p:ph sz="half" idx="11"/>
          </p:nvPr>
        </p:nvSpPr>
        <p:spPr>
          <a:xfrm>
            <a:off x="4657428" y="1558035"/>
            <a:ext cx="4133088" cy="4402163"/>
          </a:xfrm>
        </p:spPr>
        <p:txBody>
          <a:bodyPr lIns="182880" rIns="182880" anchor="ctr"/>
          <a:lstStyle>
            <a:lvl1pPr marL="0" marR="0" indent="0" algn="l" defTabSz="914400" rtl="0" eaLnBrk="0" fontAlgn="base" latinLnBrk="0" hangingPunct="0">
              <a:lnSpc>
                <a:spcPct val="130000"/>
              </a:lnSpc>
              <a:spcBef>
                <a:spcPts val="1800"/>
              </a:spcBef>
              <a:spcAft>
                <a:spcPct val="0"/>
              </a:spcAft>
              <a:buClr>
                <a:schemeClr val="tx2">
                  <a:lumMod val="75000"/>
                  <a:lumOff val="25000"/>
                </a:schemeClr>
              </a:buClr>
              <a:buSzTx/>
              <a:buFontTx/>
              <a:buNone/>
              <a:tabLst/>
              <a:defRPr sz="1600">
                <a:solidFill>
                  <a:srgbClr val="003B6F"/>
                </a:solidFill>
              </a:defRPr>
            </a:lvl1pPr>
            <a:lvl2pPr marL="285750" indent="-285750">
              <a:buClr>
                <a:schemeClr val="accent6"/>
              </a:buClr>
              <a:buFont typeface="Wingdings" charset="2"/>
              <a:buChar char="§"/>
              <a:defRPr sz="1600">
                <a:solidFill>
                  <a:srgbClr val="003B6F"/>
                </a:solidFill>
              </a:defRPr>
            </a:lvl2pPr>
            <a:lvl3pPr marL="285750" indent="-285750">
              <a:buClr>
                <a:schemeClr val="accent6"/>
              </a:buClr>
              <a:buFont typeface="Wingdings" charset="2"/>
              <a:buChar char="§"/>
              <a:defRPr sz="1600">
                <a:solidFill>
                  <a:srgbClr val="003B6F"/>
                </a:solidFill>
              </a:defRPr>
            </a:lvl3pPr>
            <a:lvl4pPr marL="831850" indent="-285750">
              <a:buClr>
                <a:schemeClr val="accent6"/>
              </a:buClr>
              <a:buFont typeface="Wingdings" charset="2"/>
              <a:buChar char="§"/>
              <a:defRPr sz="1600">
                <a:solidFill>
                  <a:srgbClr val="003B6F"/>
                </a:solidFill>
              </a:defRPr>
            </a:lvl4pPr>
            <a:lvl5pPr>
              <a:defRPr sz="1600">
                <a:solidFill>
                  <a:srgbClr val="595959"/>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Content Placeholder 3"/>
          <p:cNvSpPr>
            <a:spLocks noGrp="1"/>
          </p:cNvSpPr>
          <p:nvPr>
            <p:ph sz="half" idx="13"/>
          </p:nvPr>
        </p:nvSpPr>
        <p:spPr>
          <a:xfrm>
            <a:off x="356934" y="1199086"/>
            <a:ext cx="4133273" cy="264331"/>
          </a:xfrm>
          <a:solidFill>
            <a:schemeClr val="accent2"/>
          </a:solidFill>
        </p:spPr>
        <p:txBody>
          <a:bodyPr anchor="ctr">
            <a:normAutofit/>
          </a:bodyPr>
          <a:lstStyle>
            <a:lvl1pPr algn="ctr">
              <a:defRPr sz="1400" b="1" i="0" cap="all">
                <a:solidFill>
                  <a:srgbClr val="003B6F"/>
                </a:solidFill>
                <a:latin typeface="Avenir Next Condensed Demi Bold" charset="0"/>
                <a:ea typeface="Avenir Next Condensed Demi Bold" charset="0"/>
                <a:cs typeface="Avenir Next Condensed Demi Bold" charset="0"/>
              </a:defRPr>
            </a:lvl1pPr>
            <a:lvl2pPr>
              <a:defRPr sz="1600">
                <a:solidFill>
                  <a:srgbClr val="595959"/>
                </a:solidFill>
              </a:defRPr>
            </a:lvl2pPr>
            <a:lvl3pPr>
              <a:defRPr sz="1600">
                <a:solidFill>
                  <a:srgbClr val="595959"/>
                </a:solidFill>
              </a:defRPr>
            </a:lvl3pPr>
            <a:lvl4pPr>
              <a:defRPr sz="1600">
                <a:solidFill>
                  <a:srgbClr val="595959"/>
                </a:solidFill>
              </a:defRPr>
            </a:lvl4pPr>
            <a:lvl5pPr>
              <a:defRPr sz="1600">
                <a:solidFill>
                  <a:srgbClr val="595959"/>
                </a:solidFill>
              </a:defRPr>
            </a:lvl5pPr>
            <a:lvl6pPr>
              <a:defRPr sz="1800"/>
            </a:lvl6pPr>
            <a:lvl7pPr>
              <a:defRPr sz="1800"/>
            </a:lvl7pPr>
            <a:lvl8pPr>
              <a:defRPr sz="1800"/>
            </a:lvl8pPr>
            <a:lvl9pPr>
              <a:defRPr sz="1800"/>
            </a:lvl9pPr>
          </a:lstStyle>
          <a:p>
            <a:pPr lvl="0"/>
            <a:r>
              <a:rPr lang="en-US" dirty="0"/>
              <a:t>Click to edit Master text styles</a:t>
            </a:r>
          </a:p>
        </p:txBody>
      </p:sp>
      <p:sp>
        <p:nvSpPr>
          <p:cNvPr id="8" name="Content Placeholder 3"/>
          <p:cNvSpPr>
            <a:spLocks noGrp="1"/>
          </p:cNvSpPr>
          <p:nvPr>
            <p:ph sz="half" idx="14"/>
          </p:nvPr>
        </p:nvSpPr>
        <p:spPr>
          <a:xfrm>
            <a:off x="4657429" y="1191065"/>
            <a:ext cx="4133088" cy="264331"/>
          </a:xfrm>
          <a:solidFill>
            <a:schemeClr val="accent2"/>
          </a:solidFill>
        </p:spPr>
        <p:txBody>
          <a:bodyPr anchor="ctr">
            <a:normAutofit/>
          </a:bodyPr>
          <a:lstStyle>
            <a:lvl1pPr algn="ctr">
              <a:defRPr sz="1400" b="1" i="0" cap="all">
                <a:solidFill>
                  <a:srgbClr val="003B6F"/>
                </a:solidFill>
                <a:latin typeface="Avenir Next Condensed Demi Bold" charset="0"/>
                <a:ea typeface="Avenir Next Condensed Demi Bold" charset="0"/>
                <a:cs typeface="Avenir Next Condensed Demi Bold" charset="0"/>
              </a:defRPr>
            </a:lvl1pPr>
            <a:lvl2pPr>
              <a:defRPr sz="1600">
                <a:solidFill>
                  <a:srgbClr val="595959"/>
                </a:solidFill>
              </a:defRPr>
            </a:lvl2pPr>
            <a:lvl3pPr>
              <a:defRPr sz="1600">
                <a:solidFill>
                  <a:srgbClr val="595959"/>
                </a:solidFill>
              </a:defRPr>
            </a:lvl3pPr>
            <a:lvl4pPr>
              <a:defRPr sz="1600">
                <a:solidFill>
                  <a:srgbClr val="595959"/>
                </a:solidFill>
              </a:defRPr>
            </a:lvl4pPr>
            <a:lvl5pPr>
              <a:defRPr sz="1600">
                <a:solidFill>
                  <a:srgbClr val="595959"/>
                </a:solidFill>
              </a:defRPr>
            </a:lvl5pPr>
            <a:lvl6pPr>
              <a:defRPr sz="1800"/>
            </a:lvl6pPr>
            <a:lvl7pPr>
              <a:defRPr sz="1800"/>
            </a:lvl7pPr>
            <a:lvl8pPr>
              <a:defRPr sz="1800"/>
            </a:lvl8pPr>
            <a:lvl9pPr>
              <a:defRPr sz="1800"/>
            </a:lvl9pPr>
          </a:lstStyle>
          <a:p>
            <a:pPr lvl="0"/>
            <a:r>
              <a:rPr lang="en-US"/>
              <a:t>Click to edit Master text styles</a:t>
            </a:r>
          </a:p>
        </p:txBody>
      </p:sp>
      <p:sp>
        <p:nvSpPr>
          <p:cNvPr id="12" name="Slide Number Placeholder 7"/>
          <p:cNvSpPr>
            <a:spLocks noGrp="1"/>
          </p:cNvSpPr>
          <p:nvPr>
            <p:ph type="sldNum" sz="quarter" idx="16"/>
          </p:nvPr>
        </p:nvSpPr>
        <p:spPr>
          <a:xfrm>
            <a:off x="8509000" y="6331373"/>
            <a:ext cx="317500" cy="365125"/>
          </a:xfrm>
          <a:prstGeom prst="rect">
            <a:avLst/>
          </a:prstGeom>
        </p:spPr>
        <p:txBody>
          <a:bodyPr/>
          <a:lstStyle>
            <a:lvl1pPr algn="r">
              <a:defRPr b="1" i="0">
                <a:latin typeface="Avenir Next Condensed" charset="0"/>
                <a:ea typeface="Avenir Next Condensed" charset="0"/>
                <a:cs typeface="Avenir Next Condensed" charset="0"/>
              </a:defRPr>
            </a:lvl1pPr>
          </a:lstStyle>
          <a:p>
            <a:pPr>
              <a:defRPr/>
            </a:pPr>
            <a:fld id="{0A66B9E3-A24B-4EB6-8ECD-F1C310F92ABF}" type="slidenum">
              <a:rPr lang="en-US" smtClean="0"/>
              <a:pPr>
                <a:defRPr/>
              </a:pPr>
              <a:t>‹#›</a:t>
            </a:fld>
            <a:endParaRPr lang="en-US" dirty="0"/>
          </a:p>
        </p:txBody>
      </p:sp>
      <p:sp>
        <p:nvSpPr>
          <p:cNvPr id="13" name="Rectangle 12"/>
          <p:cNvSpPr/>
          <p:nvPr userDrawn="1"/>
        </p:nvSpPr>
        <p:spPr bwMode="auto">
          <a:xfrm>
            <a:off x="-1" y="6721474"/>
            <a:ext cx="8077201" cy="143934"/>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14" name="Rectangle 13"/>
          <p:cNvSpPr/>
          <p:nvPr userDrawn="1"/>
        </p:nvSpPr>
        <p:spPr bwMode="auto">
          <a:xfrm>
            <a:off x="8077200" y="6721474"/>
            <a:ext cx="1066800" cy="143934"/>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17" name="Title 1"/>
          <p:cNvSpPr>
            <a:spLocks noGrp="1"/>
          </p:cNvSpPr>
          <p:nvPr>
            <p:ph type="title" hasCustomPrompt="1"/>
          </p:nvPr>
        </p:nvSpPr>
        <p:spPr>
          <a:xfrm>
            <a:off x="364471" y="245588"/>
            <a:ext cx="8462029" cy="399414"/>
          </a:xfrm>
        </p:spPr>
        <p:txBody>
          <a:bodyPr/>
          <a:lstStyle>
            <a:lvl1pPr>
              <a:defRPr sz="2800" b="1" i="0">
                <a:solidFill>
                  <a:schemeClr val="tx1"/>
                </a:solidFill>
                <a:latin typeface="Avenir Next Condensed Demi Bold" charset="0"/>
                <a:ea typeface="Avenir Next Condensed Demi Bold" charset="0"/>
                <a:cs typeface="Avenir Next Condensed Demi Bold" charset="0"/>
              </a:defRPr>
            </a:lvl1pPr>
          </a:lstStyle>
          <a:p>
            <a:r>
              <a:rPr lang="en-US" dirty="0"/>
              <a:t>CLICK TO EDIT MASTER TITLE STYLE</a:t>
            </a:r>
          </a:p>
        </p:txBody>
      </p:sp>
      <p:cxnSp>
        <p:nvCxnSpPr>
          <p:cNvPr id="18" name="Straight Connector 17"/>
          <p:cNvCxnSpPr/>
          <p:nvPr userDrawn="1"/>
        </p:nvCxnSpPr>
        <p:spPr bwMode="auto">
          <a:xfrm>
            <a:off x="0" y="814494"/>
            <a:ext cx="9144000" cy="45720"/>
          </a:xfrm>
          <a:prstGeom prst="line">
            <a:avLst/>
          </a:prstGeom>
          <a:noFill/>
          <a:ln w="9525" cap="flat" cmpd="sng" algn="ctr">
            <a:solidFill>
              <a:srgbClr val="003B6F"/>
            </a:solidFill>
            <a:prstDash val="solid"/>
            <a:round/>
            <a:headEnd type="none" w="med" len="med"/>
            <a:tailEnd type="none" w="med" len="med"/>
          </a:ln>
          <a:effectLst/>
        </p:spPr>
      </p:cxnSp>
    </p:spTree>
    <p:extLst>
      <p:ext uri="{BB962C8B-B14F-4D97-AF65-F5344CB8AC3E}">
        <p14:creationId xmlns:p14="http://schemas.microsoft.com/office/powerpoint/2010/main" val="10852487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Light Highligh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6934" y="346364"/>
            <a:ext cx="3145592" cy="5784272"/>
          </a:xfrm>
        </p:spPr>
        <p:txBody>
          <a:bodyPr anchor="ctr"/>
          <a:lstStyle>
            <a:lvl1pPr>
              <a:defRPr sz="3200" b="1" i="0">
                <a:solidFill>
                  <a:schemeClr val="tx1"/>
                </a:solidFill>
                <a:latin typeface="Avenir Next Condensed Demi Bold" charset="0"/>
                <a:ea typeface="Avenir Next Condensed Demi Bold" charset="0"/>
                <a:cs typeface="Avenir Next Condensed Demi Bold" charset="0"/>
              </a:defRPr>
            </a:lvl1pPr>
          </a:lstStyle>
          <a:p>
            <a:r>
              <a:rPr lang="en-US" dirty="0"/>
              <a:t>CLICK TO EDIT MASTER TITLE STYLE</a:t>
            </a:r>
          </a:p>
        </p:txBody>
      </p:sp>
      <p:sp>
        <p:nvSpPr>
          <p:cNvPr id="4" name="Content Placeholder 3"/>
          <p:cNvSpPr>
            <a:spLocks noGrp="1"/>
          </p:cNvSpPr>
          <p:nvPr>
            <p:ph sz="half" idx="2"/>
          </p:nvPr>
        </p:nvSpPr>
        <p:spPr>
          <a:xfrm>
            <a:off x="3682999" y="346364"/>
            <a:ext cx="5166895" cy="5784271"/>
          </a:xfrm>
        </p:spPr>
        <p:txBody>
          <a:bodyPr anchor="ctr"/>
          <a:lstStyle>
            <a:lvl1pPr>
              <a:lnSpc>
                <a:spcPct val="125000"/>
              </a:lnSpc>
              <a:spcBef>
                <a:spcPts val="0"/>
              </a:spcBef>
              <a:spcAft>
                <a:spcPts val="2200"/>
              </a:spcAft>
              <a:defRPr sz="2200">
                <a:solidFill>
                  <a:schemeClr val="tx2">
                    <a:lumMod val="50000"/>
                    <a:lumOff val="50000"/>
                  </a:schemeClr>
                </a:solidFill>
              </a:defRPr>
            </a:lvl1pPr>
            <a:lvl2pPr marL="0" indent="0">
              <a:lnSpc>
                <a:spcPct val="125000"/>
              </a:lnSpc>
              <a:spcBef>
                <a:spcPts val="0"/>
              </a:spcBef>
              <a:spcAft>
                <a:spcPts val="2200"/>
              </a:spcAft>
              <a:buNone/>
              <a:defRPr sz="2000" baseline="0">
                <a:solidFill>
                  <a:schemeClr val="tx2">
                    <a:lumMod val="50000"/>
                    <a:lumOff val="50000"/>
                  </a:schemeClr>
                </a:solidFill>
              </a:defRPr>
            </a:lvl2pPr>
            <a:lvl3pPr marL="0" indent="0">
              <a:lnSpc>
                <a:spcPct val="130000"/>
              </a:lnSpc>
              <a:buNone/>
              <a:defRPr sz="1600">
                <a:solidFill>
                  <a:schemeClr val="tx2">
                    <a:lumMod val="50000"/>
                    <a:lumOff val="50000"/>
                  </a:schemeClr>
                </a:solidFill>
              </a:defRPr>
            </a:lvl3pPr>
            <a:lvl4pPr marL="182880" indent="0">
              <a:lnSpc>
                <a:spcPct val="130000"/>
              </a:lnSpc>
              <a:buNone/>
              <a:defRPr sz="1600">
                <a:solidFill>
                  <a:schemeClr val="tx2">
                    <a:lumMod val="50000"/>
                    <a:lumOff val="50000"/>
                  </a:schemeClr>
                </a:solidFill>
              </a:defRPr>
            </a:lvl4pPr>
            <a:lvl5pPr marL="454914" indent="0">
              <a:lnSpc>
                <a:spcPct val="130000"/>
              </a:lnSpc>
              <a:buNone/>
              <a:defRPr sz="1600">
                <a:solidFill>
                  <a:schemeClr val="tx2">
                    <a:lumMod val="50000"/>
                    <a:lumOff val="50000"/>
                  </a:schemeClr>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8" name="Slide Number Placeholder 7"/>
          <p:cNvSpPr>
            <a:spLocks noGrp="1"/>
          </p:cNvSpPr>
          <p:nvPr>
            <p:ph type="sldNum" sz="quarter" idx="15"/>
          </p:nvPr>
        </p:nvSpPr>
        <p:spPr>
          <a:xfrm>
            <a:off x="8509000" y="6331373"/>
            <a:ext cx="317500" cy="365125"/>
          </a:xfrm>
          <a:prstGeom prst="rect">
            <a:avLst/>
          </a:prstGeom>
        </p:spPr>
        <p:txBody>
          <a:bodyPr/>
          <a:lstStyle>
            <a:lvl1pPr algn="r">
              <a:defRPr b="1" i="0">
                <a:latin typeface="Avenir Next Condensed" charset="0"/>
                <a:ea typeface="Avenir Next Condensed" charset="0"/>
                <a:cs typeface="Avenir Next Condensed" charset="0"/>
              </a:defRPr>
            </a:lvl1pPr>
          </a:lstStyle>
          <a:p>
            <a:pPr>
              <a:defRPr/>
            </a:pPr>
            <a:fld id="{0A66B9E3-A24B-4EB6-8ECD-F1C310F92ABF}" type="slidenum">
              <a:rPr lang="en-US" smtClean="0"/>
              <a:pPr>
                <a:defRPr/>
              </a:pPr>
              <a:t>‹#›</a:t>
            </a:fld>
            <a:endParaRPr lang="en-US" dirty="0"/>
          </a:p>
        </p:txBody>
      </p:sp>
      <p:sp>
        <p:nvSpPr>
          <p:cNvPr id="9" name="Rectangle 8"/>
          <p:cNvSpPr/>
          <p:nvPr userDrawn="1"/>
        </p:nvSpPr>
        <p:spPr bwMode="auto">
          <a:xfrm>
            <a:off x="-1" y="6721474"/>
            <a:ext cx="8077201" cy="143934"/>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10" name="Rectangle 9"/>
          <p:cNvSpPr/>
          <p:nvPr userDrawn="1"/>
        </p:nvSpPr>
        <p:spPr bwMode="auto">
          <a:xfrm>
            <a:off x="8077200" y="6721474"/>
            <a:ext cx="1066800" cy="143934"/>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Tree>
    <p:extLst>
      <p:ext uri="{BB962C8B-B14F-4D97-AF65-F5344CB8AC3E}">
        <p14:creationId xmlns:p14="http://schemas.microsoft.com/office/powerpoint/2010/main" val="4891057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Dark Highlight Slid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3682999" y="346364"/>
            <a:ext cx="5166895" cy="5784271"/>
          </a:xfrm>
        </p:spPr>
        <p:txBody>
          <a:bodyPr anchor="ctr"/>
          <a:lstStyle>
            <a:lvl1pPr>
              <a:lnSpc>
                <a:spcPct val="125000"/>
              </a:lnSpc>
              <a:spcBef>
                <a:spcPts val="0"/>
              </a:spcBef>
              <a:spcAft>
                <a:spcPts val="2200"/>
              </a:spcAft>
              <a:defRPr sz="2200">
                <a:solidFill>
                  <a:schemeClr val="tx2">
                    <a:lumMod val="50000"/>
                    <a:lumOff val="50000"/>
                  </a:schemeClr>
                </a:solidFill>
              </a:defRPr>
            </a:lvl1pPr>
            <a:lvl2pPr marL="0" indent="0">
              <a:lnSpc>
                <a:spcPct val="125000"/>
              </a:lnSpc>
              <a:spcBef>
                <a:spcPts val="0"/>
              </a:spcBef>
              <a:spcAft>
                <a:spcPts val="2200"/>
              </a:spcAft>
              <a:buNone/>
              <a:defRPr sz="2000" baseline="0">
                <a:solidFill>
                  <a:schemeClr val="tx2">
                    <a:lumMod val="50000"/>
                    <a:lumOff val="50000"/>
                  </a:schemeClr>
                </a:solidFill>
              </a:defRPr>
            </a:lvl2pPr>
            <a:lvl3pPr marL="0" indent="0">
              <a:lnSpc>
                <a:spcPct val="130000"/>
              </a:lnSpc>
              <a:buNone/>
              <a:defRPr sz="1600">
                <a:solidFill>
                  <a:schemeClr val="tx2">
                    <a:lumMod val="50000"/>
                    <a:lumOff val="50000"/>
                  </a:schemeClr>
                </a:solidFill>
              </a:defRPr>
            </a:lvl3pPr>
            <a:lvl4pPr marL="182880" indent="0">
              <a:lnSpc>
                <a:spcPct val="130000"/>
              </a:lnSpc>
              <a:buNone/>
              <a:defRPr sz="1600">
                <a:solidFill>
                  <a:schemeClr val="tx2">
                    <a:lumMod val="50000"/>
                    <a:lumOff val="50000"/>
                  </a:schemeClr>
                </a:solidFill>
              </a:defRPr>
            </a:lvl4pPr>
            <a:lvl5pPr marL="454914" indent="0">
              <a:lnSpc>
                <a:spcPct val="130000"/>
              </a:lnSpc>
              <a:buNone/>
              <a:defRPr sz="1600">
                <a:solidFill>
                  <a:schemeClr val="tx2">
                    <a:lumMod val="50000"/>
                    <a:lumOff val="50000"/>
                  </a:schemeClr>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7" name="Footer Placeholder 5"/>
          <p:cNvSpPr>
            <a:spLocks noGrp="1"/>
          </p:cNvSpPr>
          <p:nvPr>
            <p:ph type="ftr" sz="quarter" idx="14"/>
          </p:nvPr>
        </p:nvSpPr>
        <p:spPr>
          <a:xfrm>
            <a:off x="364471" y="6323699"/>
            <a:ext cx="5915025" cy="365125"/>
          </a:xfrm>
          <a:prstGeom prst="rect">
            <a:avLst/>
          </a:prstGeom>
        </p:spPr>
        <p:txBody>
          <a:bodyPr>
            <a:normAutofit/>
          </a:bodyPr>
          <a:lstStyle>
            <a:lvl1pPr>
              <a:defRPr sz="1000" b="1" i="0">
                <a:latin typeface="Avenir Next Condensed Demi Bold" charset="0"/>
                <a:ea typeface="Avenir Next Condensed Demi Bold" charset="0"/>
                <a:cs typeface="Avenir Next Condensed Demi Bold" charset="0"/>
              </a:defRPr>
            </a:lvl1pPr>
          </a:lstStyle>
          <a:p>
            <a:pPr>
              <a:defRPr/>
            </a:pPr>
            <a:endParaRPr lang="en-US" dirty="0"/>
          </a:p>
        </p:txBody>
      </p:sp>
      <p:sp>
        <p:nvSpPr>
          <p:cNvPr id="8" name="Slide Number Placeholder 7"/>
          <p:cNvSpPr>
            <a:spLocks noGrp="1"/>
          </p:cNvSpPr>
          <p:nvPr>
            <p:ph type="sldNum" sz="quarter" idx="15"/>
          </p:nvPr>
        </p:nvSpPr>
        <p:spPr>
          <a:xfrm>
            <a:off x="8509000" y="6331373"/>
            <a:ext cx="317500" cy="365125"/>
          </a:xfrm>
          <a:prstGeom prst="rect">
            <a:avLst/>
          </a:prstGeom>
        </p:spPr>
        <p:txBody>
          <a:bodyPr/>
          <a:lstStyle>
            <a:lvl1pPr algn="r">
              <a:defRPr b="1" i="0">
                <a:latin typeface="Avenir Next Condensed" charset="0"/>
                <a:ea typeface="Avenir Next Condensed" charset="0"/>
                <a:cs typeface="Avenir Next Condensed" charset="0"/>
              </a:defRPr>
            </a:lvl1pPr>
          </a:lstStyle>
          <a:p>
            <a:pPr>
              <a:defRPr/>
            </a:pPr>
            <a:fld id="{0A66B9E3-A24B-4EB6-8ECD-F1C310F92ABF}" type="slidenum">
              <a:rPr lang="en-US" smtClean="0"/>
              <a:pPr>
                <a:defRPr/>
              </a:pPr>
              <a:t>‹#›</a:t>
            </a:fld>
            <a:endParaRPr lang="en-US" dirty="0"/>
          </a:p>
        </p:txBody>
      </p:sp>
      <p:sp>
        <p:nvSpPr>
          <p:cNvPr id="9" name="Rectangle 8"/>
          <p:cNvSpPr/>
          <p:nvPr userDrawn="1"/>
        </p:nvSpPr>
        <p:spPr bwMode="auto">
          <a:xfrm>
            <a:off x="-1" y="6721474"/>
            <a:ext cx="8077201" cy="143934"/>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10" name="Rectangle 9"/>
          <p:cNvSpPr/>
          <p:nvPr userDrawn="1"/>
        </p:nvSpPr>
        <p:spPr bwMode="auto">
          <a:xfrm>
            <a:off x="8077200" y="6721474"/>
            <a:ext cx="1066800" cy="143934"/>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11" name="Title 1"/>
          <p:cNvSpPr>
            <a:spLocks noGrp="1"/>
          </p:cNvSpPr>
          <p:nvPr>
            <p:ph type="title" hasCustomPrompt="1"/>
          </p:nvPr>
        </p:nvSpPr>
        <p:spPr>
          <a:xfrm>
            <a:off x="356934" y="346364"/>
            <a:ext cx="3145592" cy="5784272"/>
          </a:xfrm>
        </p:spPr>
        <p:txBody>
          <a:bodyPr anchor="ctr"/>
          <a:lstStyle>
            <a:lvl1pPr>
              <a:defRPr sz="3200" b="1" i="0">
                <a:solidFill>
                  <a:schemeClr val="tx1"/>
                </a:solidFill>
                <a:latin typeface="Avenir Next Condensed Demi Bold" charset="0"/>
                <a:ea typeface="Avenir Next Condensed Demi Bold" charset="0"/>
                <a:cs typeface="Avenir Next Condensed Demi Bold" charset="0"/>
              </a:defRPr>
            </a:lvl1pPr>
          </a:lstStyle>
          <a:p>
            <a:r>
              <a:rPr lang="en-US" dirty="0"/>
              <a:t>CLICK TO EDIT MASTER TITLE STYLE</a:t>
            </a:r>
          </a:p>
        </p:txBody>
      </p:sp>
    </p:spTree>
    <p:extLst>
      <p:ext uri="{BB962C8B-B14F-4D97-AF65-F5344CB8AC3E}">
        <p14:creationId xmlns:p14="http://schemas.microsoft.com/office/powerpoint/2010/main" val="11784429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omb Stone">
    <p:spTree>
      <p:nvGrpSpPr>
        <p:cNvPr id="1" name=""/>
        <p:cNvGrpSpPr/>
        <p:nvPr/>
      </p:nvGrpSpPr>
      <p:grpSpPr>
        <a:xfrm>
          <a:off x="0" y="0"/>
          <a:ext cx="0" cy="0"/>
          <a:chOff x="0" y="0"/>
          <a:chExt cx="0" cy="0"/>
        </a:xfrm>
      </p:grpSpPr>
      <p:sp>
        <p:nvSpPr>
          <p:cNvPr id="73" name="Freeform 1683"/>
          <p:cNvSpPr>
            <a:spLocks/>
          </p:cNvSpPr>
          <p:nvPr/>
        </p:nvSpPr>
        <p:spPr bwMode="auto">
          <a:xfrm flipH="1">
            <a:off x="7410450" y="3175"/>
            <a:ext cx="712788" cy="5842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74" name="Line 1086"/>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5" name="Line 1087"/>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6" name="Rectangle 1088"/>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77" name="Rectangle 1089"/>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78" name="Freeform 1098"/>
          <p:cNvSpPr>
            <a:spLocks/>
          </p:cNvSpPr>
          <p:nvPr/>
        </p:nvSpPr>
        <p:spPr bwMode="auto">
          <a:xfrm>
            <a:off x="487363" y="617538"/>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147483647 w 2"/>
              <a:gd name="T35" fmla="*/ 0 h 1587"/>
              <a:gd name="T36" fmla="*/ 2147483647 w 2"/>
              <a:gd name="T37" fmla="*/ 0 h 1587"/>
              <a:gd name="T38" fmla="*/ 2147483647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9" name="Freeform 1115"/>
          <p:cNvSpPr>
            <a:spLocks/>
          </p:cNvSpPr>
          <p:nvPr/>
        </p:nvSpPr>
        <p:spPr bwMode="auto">
          <a:xfrm>
            <a:off x="458788" y="473075"/>
            <a:ext cx="3175" cy="3175"/>
          </a:xfrm>
          <a:custGeom>
            <a:avLst/>
            <a:gdLst>
              <a:gd name="T0" fmla="*/ 0 w 2"/>
              <a:gd name="T1" fmla="*/ 2147483647 h 2"/>
              <a:gd name="T2" fmla="*/ 0 w 2"/>
              <a:gd name="T3" fmla="*/ 2147483647 h 2"/>
              <a:gd name="T4" fmla="*/ 0 w 2"/>
              <a:gd name="T5" fmla="*/ 2147483647 h 2"/>
              <a:gd name="T6" fmla="*/ 0 w 2"/>
              <a:gd name="T7" fmla="*/ 2147483647 h 2"/>
              <a:gd name="T8" fmla="*/ 0 w 2"/>
              <a:gd name="T9" fmla="*/ 2147483647 h 2"/>
              <a:gd name="T10" fmla="*/ 0 w 2"/>
              <a:gd name="T11" fmla="*/ 2147483647 h 2"/>
              <a:gd name="T12" fmla="*/ 2147483647 w 2"/>
              <a:gd name="T13" fmla="*/ 2147483647 h 2"/>
              <a:gd name="T14" fmla="*/ 2147483647 w 2"/>
              <a:gd name="T15" fmla="*/ 2147483647 h 2"/>
              <a:gd name="T16" fmla="*/ 2147483647 w 2"/>
              <a:gd name="T17" fmla="*/ 0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2147483647 w 2"/>
              <a:gd name="T29" fmla="*/ 2147483647 h 2"/>
              <a:gd name="T30" fmla="*/ 2147483647 w 2"/>
              <a:gd name="T31" fmla="*/ 2147483647 h 2"/>
              <a:gd name="T32" fmla="*/ 2147483647 w 2"/>
              <a:gd name="T33" fmla="*/ 2147483647 h 2"/>
              <a:gd name="T34" fmla="*/ 2147483647 w 2"/>
              <a:gd name="T35" fmla="*/ 2147483647 h 2"/>
              <a:gd name="T36" fmla="*/ 2147483647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2147483647 w 2"/>
              <a:gd name="T55" fmla="*/ 2147483647 h 2"/>
              <a:gd name="T56" fmla="*/ 0 w 2"/>
              <a:gd name="T57" fmla="*/ 2147483647 h 2"/>
              <a:gd name="T58" fmla="*/ 2147483647 w 2"/>
              <a:gd name="T59" fmla="*/ 2147483647 h 2"/>
              <a:gd name="T60" fmla="*/ 2147483647 w 2"/>
              <a:gd name="T61" fmla="*/ 2147483647 h 2"/>
              <a:gd name="T62" fmla="*/ 2147483647 w 2"/>
              <a:gd name="T63" fmla="*/ 2147483647 h 2"/>
              <a:gd name="T64" fmla="*/ 0 w 2"/>
              <a:gd name="T65" fmla="*/ 2147483647 h 2"/>
              <a:gd name="T66" fmla="*/ 0 w 2"/>
              <a:gd name="T67" fmla="*/ 2147483647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0" name="Freeform 1120"/>
          <p:cNvSpPr>
            <a:spLocks/>
          </p:cNvSpPr>
          <p:nvPr/>
        </p:nvSpPr>
        <p:spPr bwMode="auto">
          <a:xfrm>
            <a:off x="458788" y="463550"/>
            <a:ext cx="3175" cy="3175"/>
          </a:xfrm>
          <a:custGeom>
            <a:avLst/>
            <a:gdLst>
              <a:gd name="T0" fmla="*/ 0 w 2"/>
              <a:gd name="T1" fmla="*/ 0 h 2"/>
              <a:gd name="T2" fmla="*/ 0 w 2"/>
              <a:gd name="T3" fmla="*/ 2147483647 h 2"/>
              <a:gd name="T4" fmla="*/ 0 w 2"/>
              <a:gd name="T5" fmla="*/ 2147483647 h 2"/>
              <a:gd name="T6" fmla="*/ 0 w 2"/>
              <a:gd name="T7" fmla="*/ 2147483647 h 2"/>
              <a:gd name="T8" fmla="*/ 2147483647 w 2"/>
              <a:gd name="T9" fmla="*/ 2147483647 h 2"/>
              <a:gd name="T10" fmla="*/ 2147483647 w 2"/>
              <a:gd name="T11" fmla="*/ 0 h 2"/>
              <a:gd name="T12" fmla="*/ 2147483647 w 2"/>
              <a:gd name="T13" fmla="*/ 0 h 2"/>
              <a:gd name="T14" fmla="*/ 2147483647 w 2"/>
              <a:gd name="T15" fmla="*/ 0 h 2"/>
              <a:gd name="T16" fmla="*/ 0 w 2"/>
              <a:gd name="T17" fmla="*/ 0 h 2"/>
              <a:gd name="T18" fmla="*/ 0 w 2"/>
              <a:gd name="T19" fmla="*/ 2147483647 h 2"/>
              <a:gd name="T20" fmla="*/ 0 w 2"/>
              <a:gd name="T21" fmla="*/ 2147483647 h 2"/>
              <a:gd name="T22" fmla="*/ 2147483647 w 2"/>
              <a:gd name="T23" fmla="*/ 0 h 2"/>
              <a:gd name="T24" fmla="*/ 2147483647 w 2"/>
              <a:gd name="T25" fmla="*/ 0 h 2"/>
              <a:gd name="T26" fmla="*/ 2147483647 w 2"/>
              <a:gd name="T27" fmla="*/ 0 h 2"/>
              <a:gd name="T28" fmla="*/ 2147483647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2147483647 w 2"/>
              <a:gd name="T47" fmla="*/ 2147483647 h 2"/>
              <a:gd name="T48" fmla="*/ 0 w 2"/>
              <a:gd name="T49" fmla="*/ 2147483647 h 2"/>
              <a:gd name="T50" fmla="*/ 0 w 2"/>
              <a:gd name="T51" fmla="*/ 2147483647 h 2"/>
              <a:gd name="T52" fmla="*/ 2147483647 w 2"/>
              <a:gd name="T53" fmla="*/ 2147483647 h 2"/>
              <a:gd name="T54" fmla="*/ 2147483647 w 2"/>
              <a:gd name="T55" fmla="*/ 2147483647 h 2"/>
              <a:gd name="T56" fmla="*/ 2147483647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1" name="Freeform 1134"/>
          <p:cNvSpPr>
            <a:spLocks/>
          </p:cNvSpPr>
          <p:nvPr/>
        </p:nvSpPr>
        <p:spPr bwMode="auto">
          <a:xfrm>
            <a:off x="703263" y="514350"/>
            <a:ext cx="3175" cy="6350"/>
          </a:xfrm>
          <a:custGeom>
            <a:avLst/>
            <a:gdLst>
              <a:gd name="T0" fmla="*/ 2147483647 w 2"/>
              <a:gd name="T1" fmla="*/ 2147483647 h 4"/>
              <a:gd name="T2" fmla="*/ 2147483647 w 2"/>
              <a:gd name="T3" fmla="*/ 2147483647 h 4"/>
              <a:gd name="T4" fmla="*/ 2147483647 w 2"/>
              <a:gd name="T5" fmla="*/ 2147483647 h 4"/>
              <a:gd name="T6" fmla="*/ 2147483647 w 2"/>
              <a:gd name="T7" fmla="*/ 2147483647 h 4"/>
              <a:gd name="T8" fmla="*/ 2147483647 w 2"/>
              <a:gd name="T9" fmla="*/ 0 h 4"/>
              <a:gd name="T10" fmla="*/ 2147483647 w 2"/>
              <a:gd name="T11" fmla="*/ 0 h 4"/>
              <a:gd name="T12" fmla="*/ 2147483647 w 2"/>
              <a:gd name="T13" fmla="*/ 0 h 4"/>
              <a:gd name="T14" fmla="*/ 0 w 2"/>
              <a:gd name="T15" fmla="*/ 2147483647 h 4"/>
              <a:gd name="T16" fmla="*/ 2147483647 w 2"/>
              <a:gd name="T17" fmla="*/ 2147483647 h 4"/>
              <a:gd name="T18" fmla="*/ 2147483647 w 2"/>
              <a:gd name="T19" fmla="*/ 2147483647 h 4"/>
              <a:gd name="T20" fmla="*/ 2147483647 w 2"/>
              <a:gd name="T21" fmla="*/ 2147483647 h 4"/>
              <a:gd name="T22" fmla="*/ 2147483647 w 2"/>
              <a:gd name="T23" fmla="*/ 0 h 4"/>
              <a:gd name="T24" fmla="*/ 2147483647 w 2"/>
              <a:gd name="T25" fmla="*/ 2147483647 h 4"/>
              <a:gd name="T26" fmla="*/ 2147483647 w 2"/>
              <a:gd name="T27" fmla="*/ 2147483647 h 4"/>
              <a:gd name="T28" fmla="*/ 2147483647 w 2"/>
              <a:gd name="T29" fmla="*/ 2147483647 h 4"/>
              <a:gd name="T30" fmla="*/ 2147483647 w 2"/>
              <a:gd name="T31" fmla="*/ 2147483647 h 4"/>
              <a:gd name="T32" fmla="*/ 2147483647 w 2"/>
              <a:gd name="T33" fmla="*/ 2147483647 h 4"/>
              <a:gd name="T34" fmla="*/ 2147483647 w 2"/>
              <a:gd name="T35" fmla="*/ 2147483647 h 4"/>
              <a:gd name="T36" fmla="*/ 2147483647 w 2"/>
              <a:gd name="T37" fmla="*/ 2147483647 h 4"/>
              <a:gd name="T38" fmla="*/ 2147483647 w 2"/>
              <a:gd name="T39" fmla="*/ 2147483647 h 4"/>
              <a:gd name="T40" fmla="*/ 2147483647 w 2"/>
              <a:gd name="T41" fmla="*/ 2147483647 h 4"/>
              <a:gd name="T42" fmla="*/ 2147483647 w 2"/>
              <a:gd name="T43" fmla="*/ 2147483647 h 4"/>
              <a:gd name="T44" fmla="*/ 2147483647 w 2"/>
              <a:gd name="T45" fmla="*/ 2147483647 h 4"/>
              <a:gd name="T46" fmla="*/ 2147483647 w 2"/>
              <a:gd name="T47" fmla="*/ 2147483647 h 4"/>
              <a:gd name="T48" fmla="*/ 2147483647 w 2"/>
              <a:gd name="T49" fmla="*/ 2147483647 h 4"/>
              <a:gd name="T50" fmla="*/ 2147483647 w 2"/>
              <a:gd name="T51" fmla="*/ 2147483647 h 4"/>
              <a:gd name="T52" fmla="*/ 0 w 2"/>
              <a:gd name="T53" fmla="*/ 2147483647 h 4"/>
              <a:gd name="T54" fmla="*/ 2147483647 w 2"/>
              <a:gd name="T55" fmla="*/ 2147483647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 name="Freeform 1141"/>
          <p:cNvSpPr>
            <a:spLocks/>
          </p:cNvSpPr>
          <p:nvPr/>
        </p:nvSpPr>
        <p:spPr bwMode="auto">
          <a:xfrm>
            <a:off x="706438" y="479425"/>
            <a:ext cx="1587" cy="6350"/>
          </a:xfrm>
          <a:custGeom>
            <a:avLst/>
            <a:gdLst>
              <a:gd name="T0" fmla="*/ 0 w 1587"/>
              <a:gd name="T1" fmla="*/ 2147483647 h 4"/>
              <a:gd name="T2" fmla="*/ 0 w 1587"/>
              <a:gd name="T3" fmla="*/ 2147483647 h 4"/>
              <a:gd name="T4" fmla="*/ 0 w 1587"/>
              <a:gd name="T5" fmla="*/ 0 h 4"/>
              <a:gd name="T6" fmla="*/ 0 w 1587"/>
              <a:gd name="T7" fmla="*/ 0 h 4"/>
              <a:gd name="T8" fmla="*/ 0 w 1587"/>
              <a:gd name="T9" fmla="*/ 2147483647 h 4"/>
              <a:gd name="T10" fmla="*/ 0 w 1587"/>
              <a:gd name="T11" fmla="*/ 2147483647 h 4"/>
              <a:gd name="T12" fmla="*/ 0 w 1587"/>
              <a:gd name="T13" fmla="*/ 2147483647 h 4"/>
              <a:gd name="T14" fmla="*/ 0 w 1587"/>
              <a:gd name="T15" fmla="*/ 2147483647 h 4"/>
              <a:gd name="T16" fmla="*/ 0 w 1587"/>
              <a:gd name="T17" fmla="*/ 2147483647 h 4"/>
              <a:gd name="T18" fmla="*/ 0 w 1587"/>
              <a:gd name="T19" fmla="*/ 2147483647 h 4"/>
              <a:gd name="T20" fmla="*/ 0 w 1587"/>
              <a:gd name="T21" fmla="*/ 2147483647 h 4"/>
              <a:gd name="T22" fmla="*/ 0 w 1587"/>
              <a:gd name="T23" fmla="*/ 2147483647 h 4"/>
              <a:gd name="T24" fmla="*/ 0 w 1587"/>
              <a:gd name="T25" fmla="*/ 2147483647 h 4"/>
              <a:gd name="T26" fmla="*/ 0 w 1587"/>
              <a:gd name="T27" fmla="*/ 2147483647 h 4"/>
              <a:gd name="T28" fmla="*/ 0 w 1587"/>
              <a:gd name="T29" fmla="*/ 2147483647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 name="Freeform 1148"/>
          <p:cNvSpPr>
            <a:spLocks/>
          </p:cNvSpPr>
          <p:nvPr/>
        </p:nvSpPr>
        <p:spPr bwMode="auto">
          <a:xfrm>
            <a:off x="693738" y="460375"/>
            <a:ext cx="3175" cy="3175"/>
          </a:xfrm>
          <a:custGeom>
            <a:avLst/>
            <a:gdLst>
              <a:gd name="T0" fmla="*/ 2147483647 w 2"/>
              <a:gd name="T1" fmla="*/ 2147483647 h 2"/>
              <a:gd name="T2" fmla="*/ 2147483647 w 2"/>
              <a:gd name="T3" fmla="*/ 0 h 2"/>
              <a:gd name="T4" fmla="*/ 2147483647 w 2"/>
              <a:gd name="T5" fmla="*/ 0 h 2"/>
              <a:gd name="T6" fmla="*/ 2147483647 w 2"/>
              <a:gd name="T7" fmla="*/ 0 h 2"/>
              <a:gd name="T8" fmla="*/ 2147483647 w 2"/>
              <a:gd name="T9" fmla="*/ 0 h 2"/>
              <a:gd name="T10" fmla="*/ 0 w 2"/>
              <a:gd name="T11" fmla="*/ 0 h 2"/>
              <a:gd name="T12" fmla="*/ 0 w 2"/>
              <a:gd name="T13" fmla="*/ 0 h 2"/>
              <a:gd name="T14" fmla="*/ 0 w 2"/>
              <a:gd name="T15" fmla="*/ 2147483647 h 2"/>
              <a:gd name="T16" fmla="*/ 0 w 2"/>
              <a:gd name="T17" fmla="*/ 2147483647 h 2"/>
              <a:gd name="T18" fmla="*/ 0 w 2"/>
              <a:gd name="T19" fmla="*/ 2147483647 h 2"/>
              <a:gd name="T20" fmla="*/ 2147483647 w 2"/>
              <a:gd name="T21" fmla="*/ 2147483647 h 2"/>
              <a:gd name="T22" fmla="*/ 2147483647 w 2"/>
              <a:gd name="T23" fmla="*/ 2147483647 h 2"/>
              <a:gd name="T24" fmla="*/ 2147483647 w 2"/>
              <a:gd name="T25" fmla="*/ 0 h 2"/>
              <a:gd name="T26" fmla="*/ 2147483647 w 2"/>
              <a:gd name="T27" fmla="*/ 0 h 2"/>
              <a:gd name="T28" fmla="*/ 2147483647 w 2"/>
              <a:gd name="T29" fmla="*/ 0 h 2"/>
              <a:gd name="T30" fmla="*/ 0 w 2"/>
              <a:gd name="T31" fmla="*/ 2147483647 h 2"/>
              <a:gd name="T32" fmla="*/ 2147483647 w 2"/>
              <a:gd name="T33" fmla="*/ 2147483647 h 2"/>
              <a:gd name="T34" fmla="*/ 2147483647 w 2"/>
              <a:gd name="T35" fmla="*/ 0 h 2"/>
              <a:gd name="T36" fmla="*/ 0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2147483647 w 2"/>
              <a:gd name="T59" fmla="*/ 2147483647 h 2"/>
              <a:gd name="T60" fmla="*/ 2147483647 w 2"/>
              <a:gd name="T61" fmla="*/ 2147483647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4" name="Freeform 1150"/>
          <p:cNvSpPr>
            <a:spLocks/>
          </p:cNvSpPr>
          <p:nvPr/>
        </p:nvSpPr>
        <p:spPr bwMode="auto">
          <a:xfrm>
            <a:off x="684213" y="447675"/>
            <a:ext cx="1587" cy="3175"/>
          </a:xfrm>
          <a:custGeom>
            <a:avLst/>
            <a:gdLst>
              <a:gd name="T0" fmla="*/ 0 w 1587"/>
              <a:gd name="T1" fmla="*/ 2147483647 h 2"/>
              <a:gd name="T2" fmla="*/ 0 w 1587"/>
              <a:gd name="T3" fmla="*/ 0 h 2"/>
              <a:gd name="T4" fmla="*/ 0 w 1587"/>
              <a:gd name="T5" fmla="*/ 2147483647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5" name="Freeform 1152"/>
          <p:cNvSpPr>
            <a:spLocks/>
          </p:cNvSpPr>
          <p:nvPr/>
        </p:nvSpPr>
        <p:spPr bwMode="auto">
          <a:xfrm>
            <a:off x="684213" y="447675"/>
            <a:ext cx="3175" cy="3175"/>
          </a:xfrm>
          <a:custGeom>
            <a:avLst/>
            <a:gdLst>
              <a:gd name="T0" fmla="*/ 2147483647 w 2"/>
              <a:gd name="T1" fmla="*/ 0 h 2"/>
              <a:gd name="T2" fmla="*/ 0 w 2"/>
              <a:gd name="T3" fmla="*/ 0 h 2"/>
              <a:gd name="T4" fmla="*/ 0 w 2"/>
              <a:gd name="T5" fmla="*/ 0 h 2"/>
              <a:gd name="T6" fmla="*/ 0 w 2"/>
              <a:gd name="T7" fmla="*/ 0 h 2"/>
              <a:gd name="T8" fmla="*/ 0 w 2"/>
              <a:gd name="T9" fmla="*/ 2147483647 h 2"/>
              <a:gd name="T10" fmla="*/ 2147483647 w 2"/>
              <a:gd name="T11" fmla="*/ 2147483647 h 2"/>
              <a:gd name="T12" fmla="*/ 2147483647 w 2"/>
              <a:gd name="T13" fmla="*/ 0 h 2"/>
              <a:gd name="T14" fmla="*/ 0 w 2"/>
              <a:gd name="T15" fmla="*/ 0 h 2"/>
              <a:gd name="T16" fmla="*/ 0 w 2"/>
              <a:gd name="T17" fmla="*/ 0 h 2"/>
              <a:gd name="T18" fmla="*/ 0 w 2"/>
              <a:gd name="T19" fmla="*/ 0 h 2"/>
              <a:gd name="T20" fmla="*/ 0 w 2"/>
              <a:gd name="T21" fmla="*/ 2147483647 h 2"/>
              <a:gd name="T22" fmla="*/ 2147483647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6" name="Freeform 1154"/>
          <p:cNvSpPr>
            <a:spLocks/>
          </p:cNvSpPr>
          <p:nvPr/>
        </p:nvSpPr>
        <p:spPr bwMode="auto">
          <a:xfrm>
            <a:off x="665163" y="43497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7" name="Freeform 1156"/>
          <p:cNvSpPr>
            <a:spLocks/>
          </p:cNvSpPr>
          <p:nvPr/>
        </p:nvSpPr>
        <p:spPr bwMode="auto">
          <a:xfrm>
            <a:off x="665163" y="431800"/>
            <a:ext cx="3175" cy="3175"/>
          </a:xfrm>
          <a:custGeom>
            <a:avLst/>
            <a:gdLst>
              <a:gd name="T0" fmla="*/ 2147483647 w 2"/>
              <a:gd name="T1" fmla="*/ 2147483647 h 2"/>
              <a:gd name="T2" fmla="*/ 0 w 2"/>
              <a:gd name="T3" fmla="*/ 0 h 2"/>
              <a:gd name="T4" fmla="*/ 0 w 2"/>
              <a:gd name="T5" fmla="*/ 0 h 2"/>
              <a:gd name="T6" fmla="*/ 0 w 2"/>
              <a:gd name="T7" fmla="*/ 2147483647 h 2"/>
              <a:gd name="T8" fmla="*/ 2147483647 w 2"/>
              <a:gd name="T9" fmla="*/ 2147483647 h 2"/>
              <a:gd name="T10" fmla="*/ 2147483647 w 2"/>
              <a:gd name="T11" fmla="*/ 2147483647 h 2"/>
              <a:gd name="T12" fmla="*/ 2147483647 w 2"/>
              <a:gd name="T13" fmla="*/ 2147483647 h 2"/>
              <a:gd name="T14" fmla="*/ 0 w 2"/>
              <a:gd name="T15" fmla="*/ 0 h 2"/>
              <a:gd name="T16" fmla="*/ 0 w 2"/>
              <a:gd name="T17" fmla="*/ 0 h 2"/>
              <a:gd name="T18" fmla="*/ 0 w 2"/>
              <a:gd name="T19" fmla="*/ 2147483647 h 2"/>
              <a:gd name="T20" fmla="*/ 2147483647 w 2"/>
              <a:gd name="T21" fmla="*/ 2147483647 h 2"/>
              <a:gd name="T22" fmla="*/ 2147483647 w 2"/>
              <a:gd name="T23" fmla="*/ 2147483647 h 2"/>
              <a:gd name="T24" fmla="*/ 2147483647 w 2"/>
              <a:gd name="T25" fmla="*/ 2147483647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8" name="Freeform 1163"/>
          <p:cNvSpPr>
            <a:spLocks/>
          </p:cNvSpPr>
          <p:nvPr/>
        </p:nvSpPr>
        <p:spPr bwMode="auto">
          <a:xfrm>
            <a:off x="611188" y="415925"/>
            <a:ext cx="6350" cy="3175"/>
          </a:xfrm>
          <a:custGeom>
            <a:avLst/>
            <a:gdLst>
              <a:gd name="T0" fmla="*/ 2147483647 w 4"/>
              <a:gd name="T1" fmla="*/ 2147483647 h 2"/>
              <a:gd name="T2" fmla="*/ 2147483647 w 4"/>
              <a:gd name="T3" fmla="*/ 2147483647 h 2"/>
              <a:gd name="T4" fmla="*/ 2147483647 w 4"/>
              <a:gd name="T5" fmla="*/ 2147483647 h 2"/>
              <a:gd name="T6" fmla="*/ 2147483647 w 4"/>
              <a:gd name="T7" fmla="*/ 0 h 2"/>
              <a:gd name="T8" fmla="*/ 2147483647 w 4"/>
              <a:gd name="T9" fmla="*/ 0 h 2"/>
              <a:gd name="T10" fmla="*/ 2147483647 w 4"/>
              <a:gd name="T11" fmla="*/ 0 h 2"/>
              <a:gd name="T12" fmla="*/ 2147483647 w 4"/>
              <a:gd name="T13" fmla="*/ 0 h 2"/>
              <a:gd name="T14" fmla="*/ 0 w 4"/>
              <a:gd name="T15" fmla="*/ 2147483647 h 2"/>
              <a:gd name="T16" fmla="*/ 2147483647 w 4"/>
              <a:gd name="T17" fmla="*/ 2147483647 h 2"/>
              <a:gd name="T18" fmla="*/ 2147483647 w 4"/>
              <a:gd name="T19" fmla="*/ 0 h 2"/>
              <a:gd name="T20" fmla="*/ 2147483647 w 4"/>
              <a:gd name="T21" fmla="*/ 2147483647 h 2"/>
              <a:gd name="T22" fmla="*/ 2147483647 w 4"/>
              <a:gd name="T23" fmla="*/ 0 h 2"/>
              <a:gd name="T24" fmla="*/ 2147483647 w 4"/>
              <a:gd name="T25" fmla="*/ 0 h 2"/>
              <a:gd name="T26" fmla="*/ 2147483647 w 4"/>
              <a:gd name="T27" fmla="*/ 0 h 2"/>
              <a:gd name="T28" fmla="*/ 2147483647 w 4"/>
              <a:gd name="T29" fmla="*/ 0 h 2"/>
              <a:gd name="T30" fmla="*/ 0 w 4"/>
              <a:gd name="T31" fmla="*/ 0 h 2"/>
              <a:gd name="T32" fmla="*/ 2147483647 w 4"/>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9" name="Freeform 1172"/>
          <p:cNvSpPr>
            <a:spLocks/>
          </p:cNvSpPr>
          <p:nvPr/>
        </p:nvSpPr>
        <p:spPr bwMode="auto">
          <a:xfrm>
            <a:off x="582613" y="476250"/>
            <a:ext cx="3175" cy="3175"/>
          </a:xfrm>
          <a:custGeom>
            <a:avLst/>
            <a:gdLst>
              <a:gd name="T0" fmla="*/ 0 w 2"/>
              <a:gd name="T1" fmla="*/ 2147483647 h 2"/>
              <a:gd name="T2" fmla="*/ 0 w 2"/>
              <a:gd name="T3" fmla="*/ 2147483647 h 2"/>
              <a:gd name="T4" fmla="*/ 2147483647 w 2"/>
              <a:gd name="T5" fmla="*/ 2147483647 h 2"/>
              <a:gd name="T6" fmla="*/ 0 w 2"/>
              <a:gd name="T7" fmla="*/ 0 h 2"/>
              <a:gd name="T8" fmla="*/ 0 w 2"/>
              <a:gd name="T9" fmla="*/ 0 h 2"/>
              <a:gd name="T10" fmla="*/ 0 w 2"/>
              <a:gd name="T11" fmla="*/ 0 h 2"/>
              <a:gd name="T12" fmla="*/ 0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0 w 2"/>
              <a:gd name="T59" fmla="*/ 2147483647 h 2"/>
              <a:gd name="T60" fmla="*/ 0 w 2"/>
              <a:gd name="T61" fmla="*/ 2147483647 h 2"/>
              <a:gd name="T62" fmla="*/ 0 w 2"/>
              <a:gd name="T63" fmla="*/ 2147483647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0" name="Freeform 1177"/>
          <p:cNvSpPr>
            <a:spLocks/>
          </p:cNvSpPr>
          <p:nvPr/>
        </p:nvSpPr>
        <p:spPr bwMode="auto">
          <a:xfrm>
            <a:off x="557213" y="534988"/>
            <a:ext cx="3175" cy="3175"/>
          </a:xfrm>
          <a:custGeom>
            <a:avLst/>
            <a:gdLst>
              <a:gd name="T0" fmla="*/ 0 w 2"/>
              <a:gd name="T1" fmla="*/ 2147483647 h 2"/>
              <a:gd name="T2" fmla="*/ 2147483647 w 2"/>
              <a:gd name="T3" fmla="*/ 2147483647 h 2"/>
              <a:gd name="T4" fmla="*/ 2147483647 w 2"/>
              <a:gd name="T5" fmla="*/ 2147483647 h 2"/>
              <a:gd name="T6" fmla="*/ 2147483647 w 2"/>
              <a:gd name="T7" fmla="*/ 0 h 2"/>
              <a:gd name="T8" fmla="*/ 2147483647 w 2"/>
              <a:gd name="T9" fmla="*/ 0 h 2"/>
              <a:gd name="T10" fmla="*/ 2147483647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147483647 h 2"/>
              <a:gd name="T40" fmla="*/ 0 w 2"/>
              <a:gd name="T41" fmla="*/ 2147483647 h 2"/>
              <a:gd name="T42" fmla="*/ 2147483647 w 2"/>
              <a:gd name="T43" fmla="*/ 2147483647 h 2"/>
              <a:gd name="T44" fmla="*/ 2147483647 w 2"/>
              <a:gd name="T45" fmla="*/ 0 h 2"/>
              <a:gd name="T46" fmla="*/ 2147483647 w 2"/>
              <a:gd name="T47" fmla="*/ 0 h 2"/>
              <a:gd name="T48" fmla="*/ 2147483647 w 2"/>
              <a:gd name="T49" fmla="*/ 0 h 2"/>
              <a:gd name="T50" fmla="*/ 2147483647 w 2"/>
              <a:gd name="T51" fmla="*/ 0 h 2"/>
              <a:gd name="T52" fmla="*/ 2147483647 w 2"/>
              <a:gd name="T53" fmla="*/ 0 h 2"/>
              <a:gd name="T54" fmla="*/ 2147483647 w 2"/>
              <a:gd name="T55" fmla="*/ 0 h 2"/>
              <a:gd name="T56" fmla="*/ 2147483647 w 2"/>
              <a:gd name="T57" fmla="*/ 0 h 2"/>
              <a:gd name="T58" fmla="*/ 2147483647 w 2"/>
              <a:gd name="T59" fmla="*/ 0 h 2"/>
              <a:gd name="T60" fmla="*/ 2147483647 w 2"/>
              <a:gd name="T61" fmla="*/ 0 h 2"/>
              <a:gd name="T62" fmla="*/ 2147483647 w 2"/>
              <a:gd name="T63" fmla="*/ 0 h 2"/>
              <a:gd name="T64" fmla="*/ 2147483647 w 2"/>
              <a:gd name="T65" fmla="*/ 0 h 2"/>
              <a:gd name="T66" fmla="*/ 2147483647 w 2"/>
              <a:gd name="T67" fmla="*/ 2147483647 h 2"/>
              <a:gd name="T68" fmla="*/ 2147483647 w 2"/>
              <a:gd name="T69" fmla="*/ 0 h 2"/>
              <a:gd name="T70" fmla="*/ 2147483647 w 2"/>
              <a:gd name="T71" fmla="*/ 0 h 2"/>
              <a:gd name="T72" fmla="*/ 0 w 2"/>
              <a:gd name="T73" fmla="*/ 0 h 2"/>
              <a:gd name="T74" fmla="*/ 0 w 2"/>
              <a:gd name="T75" fmla="*/ 0 h 2"/>
              <a:gd name="T76" fmla="*/ 0 w 2"/>
              <a:gd name="T77" fmla="*/ 2147483647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1" name="Freeform 1180"/>
          <p:cNvSpPr>
            <a:spLocks/>
          </p:cNvSpPr>
          <p:nvPr/>
        </p:nvSpPr>
        <p:spPr bwMode="auto">
          <a:xfrm>
            <a:off x="560388" y="530225"/>
            <a:ext cx="3175" cy="4763"/>
          </a:xfrm>
          <a:custGeom>
            <a:avLst/>
            <a:gdLst>
              <a:gd name="T0" fmla="*/ 0 w 2"/>
              <a:gd name="T1" fmla="*/ 2147483647 h 3"/>
              <a:gd name="T2" fmla="*/ 0 w 2"/>
              <a:gd name="T3" fmla="*/ 2147483647 h 3"/>
              <a:gd name="T4" fmla="*/ 2147483647 w 2"/>
              <a:gd name="T5" fmla="*/ 2147483647 h 3"/>
              <a:gd name="T6" fmla="*/ 2147483647 w 2"/>
              <a:gd name="T7" fmla="*/ 2147483647 h 3"/>
              <a:gd name="T8" fmla="*/ 0 w 2"/>
              <a:gd name="T9" fmla="*/ 0 h 3"/>
              <a:gd name="T10" fmla="*/ 0 w 2"/>
              <a:gd name="T11" fmla="*/ 0 h 3"/>
              <a:gd name="T12" fmla="*/ 0 w 2"/>
              <a:gd name="T13" fmla="*/ 0 h 3"/>
              <a:gd name="T14" fmla="*/ 0 w 2"/>
              <a:gd name="T15" fmla="*/ 2147483647 h 3"/>
              <a:gd name="T16" fmla="*/ 0 w 2"/>
              <a:gd name="T17" fmla="*/ 2147483647 h 3"/>
              <a:gd name="T18" fmla="*/ 0 w 2"/>
              <a:gd name="T19" fmla="*/ 2147483647 h 3"/>
              <a:gd name="T20" fmla="*/ 0 w 2"/>
              <a:gd name="T21" fmla="*/ 2147483647 h 3"/>
              <a:gd name="T22" fmla="*/ 0 w 2"/>
              <a:gd name="T23" fmla="*/ 0 h 3"/>
              <a:gd name="T24" fmla="*/ 0 w 2"/>
              <a:gd name="T25" fmla="*/ 2147483647 h 3"/>
              <a:gd name="T26" fmla="*/ 0 w 2"/>
              <a:gd name="T27" fmla="*/ 2147483647 h 3"/>
              <a:gd name="T28" fmla="*/ 0 w 2"/>
              <a:gd name="T29" fmla="*/ 2147483647 h 3"/>
              <a:gd name="T30" fmla="*/ 0 w 2"/>
              <a:gd name="T31" fmla="*/ 2147483647 h 3"/>
              <a:gd name="T32" fmla="*/ 0 w 2"/>
              <a:gd name="T33" fmla="*/ 2147483647 h 3"/>
              <a:gd name="T34" fmla="*/ 0 w 2"/>
              <a:gd name="T35" fmla="*/ 2147483647 h 3"/>
              <a:gd name="T36" fmla="*/ 0 w 2"/>
              <a:gd name="T37" fmla="*/ 2147483647 h 3"/>
              <a:gd name="T38" fmla="*/ 0 w 2"/>
              <a:gd name="T39" fmla="*/ 2147483647 h 3"/>
              <a:gd name="T40" fmla="*/ 0 w 2"/>
              <a:gd name="T41" fmla="*/ 2147483647 h 3"/>
              <a:gd name="T42" fmla="*/ 0 w 2"/>
              <a:gd name="T43" fmla="*/ 2147483647 h 3"/>
              <a:gd name="T44" fmla="*/ 0 w 2"/>
              <a:gd name="T45" fmla="*/ 2147483647 h 3"/>
              <a:gd name="T46" fmla="*/ 0 w 2"/>
              <a:gd name="T47" fmla="*/ 2147483647 h 3"/>
              <a:gd name="T48" fmla="*/ 0 w 2"/>
              <a:gd name="T49" fmla="*/ 2147483647 h 3"/>
              <a:gd name="T50" fmla="*/ 0 w 2"/>
              <a:gd name="T51" fmla="*/ 2147483647 h 3"/>
              <a:gd name="T52" fmla="*/ 0 w 2"/>
              <a:gd name="T53" fmla="*/ 2147483647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 name="Line 1187"/>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 name="Line 1188"/>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4" name="Freeform 1208"/>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5" name="Freeform 1210"/>
          <p:cNvSpPr>
            <a:spLocks/>
          </p:cNvSpPr>
          <p:nvPr/>
        </p:nvSpPr>
        <p:spPr bwMode="auto">
          <a:xfrm>
            <a:off x="595313" y="557213"/>
            <a:ext cx="3175" cy="3175"/>
          </a:xfrm>
          <a:custGeom>
            <a:avLst/>
            <a:gdLst>
              <a:gd name="T0" fmla="*/ 0 w 2"/>
              <a:gd name="T1" fmla="*/ 2147483647 h 2"/>
              <a:gd name="T2" fmla="*/ 0 w 2"/>
              <a:gd name="T3" fmla="*/ 2147483647 h 2"/>
              <a:gd name="T4" fmla="*/ 2147483647 w 2"/>
              <a:gd name="T5" fmla="*/ 2147483647 h 2"/>
              <a:gd name="T6" fmla="*/ 2147483647 w 2"/>
              <a:gd name="T7" fmla="*/ 0 h 2"/>
              <a:gd name="T8" fmla="*/ 2147483647 w 2"/>
              <a:gd name="T9" fmla="*/ 0 h 2"/>
              <a:gd name="T10" fmla="*/ 0 w 2"/>
              <a:gd name="T11" fmla="*/ 0 h 2"/>
              <a:gd name="T12" fmla="*/ 0 w 2"/>
              <a:gd name="T13" fmla="*/ 0 h 2"/>
              <a:gd name="T14" fmla="*/ 0 w 2"/>
              <a:gd name="T15" fmla="*/ 0 h 2"/>
              <a:gd name="T16" fmla="*/ 0 w 2"/>
              <a:gd name="T17" fmla="*/ 2147483647 h 2"/>
              <a:gd name="T18" fmla="*/ 0 w 2"/>
              <a:gd name="T19" fmla="*/ 2147483647 h 2"/>
              <a:gd name="T20" fmla="*/ 2147483647 w 2"/>
              <a:gd name="T21" fmla="*/ 2147483647 h 2"/>
              <a:gd name="T22" fmla="*/ 2147483647 w 2"/>
              <a:gd name="T23" fmla="*/ 0 h 2"/>
              <a:gd name="T24" fmla="*/ 2147483647 w 2"/>
              <a:gd name="T25" fmla="*/ 0 h 2"/>
              <a:gd name="T26" fmla="*/ 0 w 2"/>
              <a:gd name="T27" fmla="*/ 0 h 2"/>
              <a:gd name="T28" fmla="*/ 0 w 2"/>
              <a:gd name="T29" fmla="*/ 0 h 2"/>
              <a:gd name="T30" fmla="*/ 0 w 2"/>
              <a:gd name="T31" fmla="*/ 0 h 2"/>
              <a:gd name="T32" fmla="*/ 0 w 2"/>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6" name="Freeform 1214"/>
          <p:cNvSpPr>
            <a:spLocks/>
          </p:cNvSpPr>
          <p:nvPr/>
        </p:nvSpPr>
        <p:spPr bwMode="auto">
          <a:xfrm>
            <a:off x="595313" y="557213"/>
            <a:ext cx="3175" cy="3175"/>
          </a:xfrm>
          <a:custGeom>
            <a:avLst/>
            <a:gdLst>
              <a:gd name="T0" fmla="*/ 0 w 2"/>
              <a:gd name="T1" fmla="*/ 2147483647 h 2"/>
              <a:gd name="T2" fmla="*/ 2147483647 w 2"/>
              <a:gd name="T3" fmla="*/ 2147483647 h 2"/>
              <a:gd name="T4" fmla="*/ 0 w 2"/>
              <a:gd name="T5" fmla="*/ 0 h 2"/>
              <a:gd name="T6" fmla="*/ 0 w 2"/>
              <a:gd name="T7" fmla="*/ 2147483647 h 2"/>
              <a:gd name="T8" fmla="*/ 0 w 2"/>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7" name="Rectangle 1215"/>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98" name="Freeform 1217"/>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9" name="Freeform 1219"/>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0" name="Freeform 1221"/>
          <p:cNvSpPr>
            <a:spLocks/>
          </p:cNvSpPr>
          <p:nvPr/>
        </p:nvSpPr>
        <p:spPr bwMode="auto">
          <a:xfrm>
            <a:off x="731838" y="541338"/>
            <a:ext cx="3175" cy="3175"/>
          </a:xfrm>
          <a:custGeom>
            <a:avLst/>
            <a:gdLst>
              <a:gd name="T0" fmla="*/ 2147483647 w 2"/>
              <a:gd name="T1" fmla="*/ 0 h 2"/>
              <a:gd name="T2" fmla="*/ 2147483647 w 2"/>
              <a:gd name="T3" fmla="*/ 0 h 2"/>
              <a:gd name="T4" fmla="*/ 2147483647 w 2"/>
              <a:gd name="T5" fmla="*/ 0 h 2"/>
              <a:gd name="T6" fmla="*/ 0 w 2"/>
              <a:gd name="T7" fmla="*/ 0 h 2"/>
              <a:gd name="T8" fmla="*/ 0 w 2"/>
              <a:gd name="T9" fmla="*/ 0 h 2"/>
              <a:gd name="T10" fmla="*/ 0 w 2"/>
              <a:gd name="T11" fmla="*/ 2147483647 h 2"/>
              <a:gd name="T12" fmla="*/ 2147483647 w 2"/>
              <a:gd name="T13" fmla="*/ 0 h 2"/>
              <a:gd name="T14" fmla="*/ 2147483647 w 2"/>
              <a:gd name="T15" fmla="*/ 0 h 2"/>
              <a:gd name="T16" fmla="*/ 2147483647 w 2"/>
              <a:gd name="T17" fmla="*/ 0 h 2"/>
              <a:gd name="T18" fmla="*/ 0 w 2"/>
              <a:gd name="T19" fmla="*/ 0 h 2"/>
              <a:gd name="T20" fmla="*/ 0 w 2"/>
              <a:gd name="T21" fmla="*/ 0 h 2"/>
              <a:gd name="T22" fmla="*/ 0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1" name="Freeform 1234"/>
          <p:cNvSpPr>
            <a:spLocks/>
          </p:cNvSpPr>
          <p:nvPr/>
        </p:nvSpPr>
        <p:spPr bwMode="auto">
          <a:xfrm>
            <a:off x="722313" y="550863"/>
            <a:ext cx="3175" cy="1587"/>
          </a:xfrm>
          <a:custGeom>
            <a:avLst/>
            <a:gdLst>
              <a:gd name="T0" fmla="*/ 0 w 2"/>
              <a:gd name="T1" fmla="*/ 0 h 1587"/>
              <a:gd name="T2" fmla="*/ 0 w 2"/>
              <a:gd name="T3" fmla="*/ 0 h 1587"/>
              <a:gd name="T4" fmla="*/ 2147483647 w 2"/>
              <a:gd name="T5" fmla="*/ 0 h 1587"/>
              <a:gd name="T6" fmla="*/ 2147483647 w 2"/>
              <a:gd name="T7" fmla="*/ 0 h 1587"/>
              <a:gd name="T8" fmla="*/ 2147483647 w 2"/>
              <a:gd name="T9" fmla="*/ 0 h 1587"/>
              <a:gd name="T10" fmla="*/ 2147483647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147483647 w 2"/>
              <a:gd name="T25" fmla="*/ 0 h 1587"/>
              <a:gd name="T26" fmla="*/ 2147483647 w 2"/>
              <a:gd name="T27" fmla="*/ 0 h 1587"/>
              <a:gd name="T28" fmla="*/ 2147483647 w 2"/>
              <a:gd name="T29" fmla="*/ 0 h 1587"/>
              <a:gd name="T30" fmla="*/ 0 w 2"/>
              <a:gd name="T31" fmla="*/ 0 h 1587"/>
              <a:gd name="T32" fmla="*/ 0 w 2"/>
              <a:gd name="T33" fmla="*/ 0 h 1587"/>
              <a:gd name="T34" fmla="*/ 2147483647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 name="Line 1237"/>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 name="Line 1238"/>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 name="Freeform 1240"/>
          <p:cNvSpPr>
            <a:spLocks/>
          </p:cNvSpPr>
          <p:nvPr/>
        </p:nvSpPr>
        <p:spPr bwMode="auto">
          <a:xfrm>
            <a:off x="728663" y="541338"/>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 name="Freeform 1243"/>
          <p:cNvSpPr>
            <a:spLocks/>
          </p:cNvSpPr>
          <p:nvPr/>
        </p:nvSpPr>
        <p:spPr bwMode="auto">
          <a:xfrm>
            <a:off x="728663" y="538163"/>
            <a:ext cx="3175" cy="3175"/>
          </a:xfrm>
          <a:custGeom>
            <a:avLst/>
            <a:gdLst>
              <a:gd name="T0" fmla="*/ 2147483647 w 2"/>
              <a:gd name="T1" fmla="*/ 2147483647 h 2"/>
              <a:gd name="T2" fmla="*/ 2147483647 w 2"/>
              <a:gd name="T3" fmla="*/ 2147483647 h 2"/>
              <a:gd name="T4" fmla="*/ 2147483647 w 2"/>
              <a:gd name="T5" fmla="*/ 2147483647 h 2"/>
              <a:gd name="T6" fmla="*/ 2147483647 w 2"/>
              <a:gd name="T7" fmla="*/ 2147483647 h 2"/>
              <a:gd name="T8" fmla="*/ 0 w 2"/>
              <a:gd name="T9" fmla="*/ 2147483647 h 2"/>
              <a:gd name="T10" fmla="*/ 0 w 2"/>
              <a:gd name="T11" fmla="*/ 2147483647 h 2"/>
              <a:gd name="T12" fmla="*/ 2147483647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2147483647 w 2"/>
              <a:gd name="T39" fmla="*/ 2147483647 h 2"/>
              <a:gd name="T40" fmla="*/ 2147483647 w 2"/>
              <a:gd name="T41" fmla="*/ 2147483647 h 2"/>
              <a:gd name="T42" fmla="*/ 2147483647 w 2"/>
              <a:gd name="T43" fmla="*/ 2147483647 h 2"/>
              <a:gd name="T44" fmla="*/ 2147483647 w 2"/>
              <a:gd name="T45" fmla="*/ 2147483647 h 2"/>
              <a:gd name="T46" fmla="*/ 2147483647 w 2"/>
              <a:gd name="T47" fmla="*/ 2147483647 h 2"/>
              <a:gd name="T48" fmla="*/ 0 w 2"/>
              <a:gd name="T49" fmla="*/ 0 h 2"/>
              <a:gd name="T50" fmla="*/ 0 w 2"/>
              <a:gd name="T51" fmla="*/ 2147483647 h 2"/>
              <a:gd name="T52" fmla="*/ 0 w 2"/>
              <a:gd name="T53" fmla="*/ 2147483647 h 2"/>
              <a:gd name="T54" fmla="*/ 0 w 2"/>
              <a:gd name="T55" fmla="*/ 2147483647 h 2"/>
              <a:gd name="T56" fmla="*/ 2147483647 w 2"/>
              <a:gd name="T57" fmla="*/ 2147483647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 name="Freeform 1246"/>
          <p:cNvSpPr>
            <a:spLocks/>
          </p:cNvSpPr>
          <p:nvPr/>
        </p:nvSpPr>
        <p:spPr bwMode="auto">
          <a:xfrm>
            <a:off x="725488" y="547688"/>
            <a:ext cx="3175" cy="3175"/>
          </a:xfrm>
          <a:custGeom>
            <a:avLst/>
            <a:gdLst>
              <a:gd name="T0" fmla="*/ 0 w 2"/>
              <a:gd name="T1" fmla="*/ 2147483647 h 2"/>
              <a:gd name="T2" fmla="*/ 0 w 2"/>
              <a:gd name="T3" fmla="*/ 2147483647 h 2"/>
              <a:gd name="T4" fmla="*/ 2147483647 w 2"/>
              <a:gd name="T5" fmla="*/ 0 h 2"/>
              <a:gd name="T6" fmla="*/ 2147483647 w 2"/>
              <a:gd name="T7" fmla="*/ 0 h 2"/>
              <a:gd name="T8" fmla="*/ 0 w 2"/>
              <a:gd name="T9" fmla="*/ 0 h 2"/>
              <a:gd name="T10" fmla="*/ 0 w 2"/>
              <a:gd name="T11" fmla="*/ 0 h 2"/>
              <a:gd name="T12" fmla="*/ 0 w 2"/>
              <a:gd name="T13" fmla="*/ 2147483647 h 2"/>
              <a:gd name="T14" fmla="*/ 0 w 2"/>
              <a:gd name="T15" fmla="*/ 2147483647 h 2"/>
              <a:gd name="T16" fmla="*/ 2147483647 w 2"/>
              <a:gd name="T17" fmla="*/ 0 h 2"/>
              <a:gd name="T18" fmla="*/ 2147483647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147483647 h 2"/>
              <a:gd name="T48" fmla="*/ 0 w 2"/>
              <a:gd name="T49" fmla="*/ 2147483647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 name="Freeform 1250"/>
          <p:cNvSpPr>
            <a:spLocks/>
          </p:cNvSpPr>
          <p:nvPr/>
        </p:nvSpPr>
        <p:spPr bwMode="auto">
          <a:xfrm>
            <a:off x="731838" y="53022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8" name="Freeform 1252"/>
          <p:cNvSpPr>
            <a:spLocks/>
          </p:cNvSpPr>
          <p:nvPr/>
        </p:nvSpPr>
        <p:spPr bwMode="auto">
          <a:xfrm>
            <a:off x="731838" y="527050"/>
            <a:ext cx="3175" cy="7938"/>
          </a:xfrm>
          <a:custGeom>
            <a:avLst/>
            <a:gdLst>
              <a:gd name="T0" fmla="*/ 2147483647 w 2"/>
              <a:gd name="T1" fmla="*/ 2147483647 h 5"/>
              <a:gd name="T2" fmla="*/ 2147483647 w 2"/>
              <a:gd name="T3" fmla="*/ 2147483647 h 5"/>
              <a:gd name="T4" fmla="*/ 0 w 2"/>
              <a:gd name="T5" fmla="*/ 0 h 5"/>
              <a:gd name="T6" fmla="*/ 0 w 2"/>
              <a:gd name="T7" fmla="*/ 2147483647 h 5"/>
              <a:gd name="T8" fmla="*/ 0 w 2"/>
              <a:gd name="T9" fmla="*/ 2147483647 h 5"/>
              <a:gd name="T10" fmla="*/ 2147483647 w 2"/>
              <a:gd name="T11" fmla="*/ 2147483647 h 5"/>
              <a:gd name="T12" fmla="*/ 2147483647 w 2"/>
              <a:gd name="T13" fmla="*/ 2147483647 h 5"/>
              <a:gd name="T14" fmla="*/ 2147483647 w 2"/>
              <a:gd name="T15" fmla="*/ 2147483647 h 5"/>
              <a:gd name="T16" fmla="*/ 0 w 2"/>
              <a:gd name="T17" fmla="*/ 0 h 5"/>
              <a:gd name="T18" fmla="*/ 0 w 2"/>
              <a:gd name="T19" fmla="*/ 2147483647 h 5"/>
              <a:gd name="T20" fmla="*/ 0 w 2"/>
              <a:gd name="T21" fmla="*/ 2147483647 h 5"/>
              <a:gd name="T22" fmla="*/ 2147483647 w 2"/>
              <a:gd name="T23" fmla="*/ 2147483647 h 5"/>
              <a:gd name="T24" fmla="*/ 2147483647 w 2"/>
              <a:gd name="T25" fmla="*/ 2147483647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9" name="Freeform 1255"/>
          <p:cNvSpPr>
            <a:spLocks/>
          </p:cNvSpPr>
          <p:nvPr/>
        </p:nvSpPr>
        <p:spPr bwMode="auto">
          <a:xfrm>
            <a:off x="712788" y="550863"/>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2147483647 w 2"/>
              <a:gd name="T9" fmla="*/ 0 h 1587"/>
              <a:gd name="T10" fmla="*/ 0 w 2"/>
              <a:gd name="T11" fmla="*/ 0 h 1587"/>
              <a:gd name="T12" fmla="*/ 0 w 2"/>
              <a:gd name="T13" fmla="*/ 0 h 1587"/>
              <a:gd name="T14" fmla="*/ 0 w 2"/>
              <a:gd name="T15" fmla="*/ 0 h 1587"/>
              <a:gd name="T16" fmla="*/ 0 w 2"/>
              <a:gd name="T17" fmla="*/ 0 h 1587"/>
              <a:gd name="T18" fmla="*/ 2147483647 w 2"/>
              <a:gd name="T19" fmla="*/ 0 h 1587"/>
              <a:gd name="T20" fmla="*/ 2147483647 w 2"/>
              <a:gd name="T21" fmla="*/ 0 h 1587"/>
              <a:gd name="T22" fmla="*/ 2147483647 w 2"/>
              <a:gd name="T23" fmla="*/ 0 h 1587"/>
              <a:gd name="T24" fmla="*/ 2147483647 w 2"/>
              <a:gd name="T25" fmla="*/ 0 h 1587"/>
              <a:gd name="T26" fmla="*/ 2147483647 w 2"/>
              <a:gd name="T27" fmla="*/ 0 h 1587"/>
              <a:gd name="T28" fmla="*/ 2147483647 w 2"/>
              <a:gd name="T29" fmla="*/ 0 h 1587"/>
              <a:gd name="T30" fmla="*/ 2147483647 w 2"/>
              <a:gd name="T31" fmla="*/ 0 h 1587"/>
              <a:gd name="T32" fmla="*/ 2147483647 w 2"/>
              <a:gd name="T33" fmla="*/ 0 h 1587"/>
              <a:gd name="T34" fmla="*/ 2147483647 w 2"/>
              <a:gd name="T35" fmla="*/ 0 h 1587"/>
              <a:gd name="T36" fmla="*/ 2147483647 w 2"/>
              <a:gd name="T37" fmla="*/ 0 h 1587"/>
              <a:gd name="T38" fmla="*/ 2147483647 w 2"/>
              <a:gd name="T39" fmla="*/ 0 h 1587"/>
              <a:gd name="T40" fmla="*/ 2147483647 w 2"/>
              <a:gd name="T41" fmla="*/ 0 h 1587"/>
              <a:gd name="T42" fmla="*/ 2147483647 w 2"/>
              <a:gd name="T43" fmla="*/ 0 h 1587"/>
              <a:gd name="T44" fmla="*/ 2147483647 w 2"/>
              <a:gd name="T45" fmla="*/ 0 h 1587"/>
              <a:gd name="T46" fmla="*/ 2147483647 w 2"/>
              <a:gd name="T47" fmla="*/ 0 h 1587"/>
              <a:gd name="T48" fmla="*/ 2147483647 w 2"/>
              <a:gd name="T49" fmla="*/ 0 h 1587"/>
              <a:gd name="T50" fmla="*/ 2147483647 w 2"/>
              <a:gd name="T51" fmla="*/ 0 h 1587"/>
              <a:gd name="T52" fmla="*/ 2147483647 w 2"/>
              <a:gd name="T53" fmla="*/ 0 h 1587"/>
              <a:gd name="T54" fmla="*/ 2147483647 w 2"/>
              <a:gd name="T55" fmla="*/ 0 h 1587"/>
              <a:gd name="T56" fmla="*/ 2147483647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0" name="Rectangle 1256"/>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11" name="Freeform 1258"/>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2" name="Freeform 1266"/>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 name="Freeform 1269"/>
          <p:cNvSpPr>
            <a:spLocks/>
          </p:cNvSpPr>
          <p:nvPr/>
        </p:nvSpPr>
        <p:spPr bwMode="auto">
          <a:xfrm>
            <a:off x="728663" y="530225"/>
            <a:ext cx="3175" cy="4763"/>
          </a:xfrm>
          <a:custGeom>
            <a:avLst/>
            <a:gdLst>
              <a:gd name="T0" fmla="*/ 0 w 2"/>
              <a:gd name="T1" fmla="*/ 2147483647 h 3"/>
              <a:gd name="T2" fmla="*/ 2147483647 w 2"/>
              <a:gd name="T3" fmla="*/ 0 h 3"/>
              <a:gd name="T4" fmla="*/ 2147483647 w 2"/>
              <a:gd name="T5" fmla="*/ 0 h 3"/>
              <a:gd name="T6" fmla="*/ 2147483647 w 2"/>
              <a:gd name="T7" fmla="*/ 0 h 3"/>
              <a:gd name="T8" fmla="*/ 2147483647 w 2"/>
              <a:gd name="T9" fmla="*/ 0 h 3"/>
              <a:gd name="T10" fmla="*/ 0 w 2"/>
              <a:gd name="T11" fmla="*/ 0 h 3"/>
              <a:gd name="T12" fmla="*/ 0 w 2"/>
              <a:gd name="T13" fmla="*/ 0 h 3"/>
              <a:gd name="T14" fmla="*/ 0 w 2"/>
              <a:gd name="T15" fmla="*/ 2147483647 h 3"/>
              <a:gd name="T16" fmla="*/ 0 w 2"/>
              <a:gd name="T17" fmla="*/ 2147483647 h 3"/>
              <a:gd name="T18" fmla="*/ 2147483647 w 2"/>
              <a:gd name="T19" fmla="*/ 0 h 3"/>
              <a:gd name="T20" fmla="*/ 2147483647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2147483647 h 3"/>
              <a:gd name="T40" fmla="*/ 0 w 2"/>
              <a:gd name="T41" fmla="*/ 2147483647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4" name="Line 1270"/>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5" name="Line 1271"/>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6" name="Rectangle 1272"/>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17" name="Rectangle 1273"/>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18" name="Line 1274"/>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9" name="Line 1275"/>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 name="Freeform 1277"/>
          <p:cNvSpPr>
            <a:spLocks/>
          </p:cNvSpPr>
          <p:nvPr/>
        </p:nvSpPr>
        <p:spPr bwMode="auto">
          <a:xfrm>
            <a:off x="728663" y="523875"/>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1" name="Freeform 1287"/>
          <p:cNvSpPr>
            <a:spLocks/>
          </p:cNvSpPr>
          <p:nvPr/>
        </p:nvSpPr>
        <p:spPr bwMode="auto">
          <a:xfrm>
            <a:off x="719138" y="514350"/>
            <a:ext cx="3175" cy="3175"/>
          </a:xfrm>
          <a:custGeom>
            <a:avLst/>
            <a:gdLst>
              <a:gd name="T0" fmla="*/ 0 w 2"/>
              <a:gd name="T1" fmla="*/ 0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2147483647 h 2"/>
              <a:gd name="T18" fmla="*/ 0 w 2"/>
              <a:gd name="T19" fmla="*/ 2147483647 h 2"/>
              <a:gd name="T20" fmla="*/ 0 w 2"/>
              <a:gd name="T21" fmla="*/ 2147483647 h 2"/>
              <a:gd name="T22" fmla="*/ 0 w 2"/>
              <a:gd name="T23" fmla="*/ 2147483647 h 2"/>
              <a:gd name="T24" fmla="*/ 2147483647 w 2"/>
              <a:gd name="T25" fmla="*/ 2147483647 h 2"/>
              <a:gd name="T26" fmla="*/ 2147483647 w 2"/>
              <a:gd name="T27" fmla="*/ 2147483647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2" name="Freeform 1290"/>
          <p:cNvSpPr>
            <a:spLocks/>
          </p:cNvSpPr>
          <p:nvPr/>
        </p:nvSpPr>
        <p:spPr bwMode="auto">
          <a:xfrm>
            <a:off x="719138" y="517525"/>
            <a:ext cx="3175" cy="3175"/>
          </a:xfrm>
          <a:custGeom>
            <a:avLst/>
            <a:gdLst>
              <a:gd name="T0" fmla="*/ 0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0 h 2"/>
              <a:gd name="T18" fmla="*/ 0 w 2"/>
              <a:gd name="T19" fmla="*/ 0 h 2"/>
              <a:gd name="T20" fmla="*/ 2147483647 w 2"/>
              <a:gd name="T21" fmla="*/ 0 h 2"/>
              <a:gd name="T22" fmla="*/ 0 w 2"/>
              <a:gd name="T23" fmla="*/ 0 h 2"/>
              <a:gd name="T24" fmla="*/ 0 w 2"/>
              <a:gd name="T25" fmla="*/ 0 h 2"/>
              <a:gd name="T26" fmla="*/ 0 w 2"/>
              <a:gd name="T27" fmla="*/ 0 h 2"/>
              <a:gd name="T28" fmla="*/ 0 w 2"/>
              <a:gd name="T29" fmla="*/ 0 h 2"/>
              <a:gd name="T30" fmla="*/ 0 w 2"/>
              <a:gd name="T31" fmla="*/ 2147483647 h 2"/>
              <a:gd name="T32" fmla="*/ 0 w 2"/>
              <a:gd name="T33" fmla="*/ 2147483647 h 2"/>
              <a:gd name="T34" fmla="*/ 0 w 2"/>
              <a:gd name="T35" fmla="*/ 2147483647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147483647 h 2"/>
              <a:gd name="T50" fmla="*/ 2147483647 w 2"/>
              <a:gd name="T51" fmla="*/ 2147483647 h 2"/>
              <a:gd name="T52" fmla="*/ 2147483647 w 2"/>
              <a:gd name="T53" fmla="*/ 0 h 2"/>
              <a:gd name="T54" fmla="*/ 2147483647 w 2"/>
              <a:gd name="T55" fmla="*/ 0 h 2"/>
              <a:gd name="T56" fmla="*/ 0 w 2"/>
              <a:gd name="T57" fmla="*/ 0 h 2"/>
              <a:gd name="T58" fmla="*/ 0 w 2"/>
              <a:gd name="T59" fmla="*/ 0 h 2"/>
              <a:gd name="T60" fmla="*/ 0 w 2"/>
              <a:gd name="T61" fmla="*/ 2147483647 h 2"/>
              <a:gd name="T62" fmla="*/ 0 w 2"/>
              <a:gd name="T63" fmla="*/ 2147483647 h 2"/>
              <a:gd name="T64" fmla="*/ 2147483647 w 2"/>
              <a:gd name="T65" fmla="*/ 2147483647 h 2"/>
              <a:gd name="T66" fmla="*/ 2147483647 w 2"/>
              <a:gd name="T67" fmla="*/ 2147483647 h 2"/>
              <a:gd name="T68" fmla="*/ 0 w 2"/>
              <a:gd name="T69" fmla="*/ 2147483647 h 2"/>
              <a:gd name="T70" fmla="*/ 0 w 2"/>
              <a:gd name="T71" fmla="*/ 2147483647 h 2"/>
              <a:gd name="T72" fmla="*/ 0 w 2"/>
              <a:gd name="T73" fmla="*/ 2147483647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 name="Rectangle 1335"/>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24" name="Rectangle 1336"/>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25" name="Rectangle 1337"/>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26" name="Rectangle 1340"/>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27" name="Rectangle 1341"/>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28" name="Rectangle 1342"/>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29" name="Rectangle 1343"/>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30" name="Rectangle 1344"/>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70" name="ClipArt Placeholder 9"/>
          <p:cNvSpPr>
            <a:spLocks noGrp="1"/>
          </p:cNvSpPr>
          <p:nvPr>
            <p:ph type="clipArt" sz="quarter" idx="49"/>
          </p:nvPr>
        </p:nvSpPr>
        <p:spPr>
          <a:xfrm>
            <a:off x="341834" y="3721341"/>
            <a:ext cx="1456764" cy="2023969"/>
          </a:xfrm>
          <a:prstGeom prst="roundRect">
            <a:avLst/>
          </a:prstGeom>
          <a:ln w="19050" cmpd="sng">
            <a:solidFill>
              <a:schemeClr val="bg2"/>
            </a:solidFill>
          </a:ln>
        </p:spPr>
        <p:txBody>
          <a:bodyPr/>
          <a:lstStyle>
            <a:lvl1pPr>
              <a:defRPr>
                <a:solidFill>
                  <a:schemeClr val="tx2">
                    <a:lumMod val="65000"/>
                    <a:lumOff val="35000"/>
                  </a:schemeClr>
                </a:solidFill>
              </a:defRPr>
            </a:lvl1pPr>
          </a:lstStyle>
          <a:p>
            <a:pPr lvl="0"/>
            <a:r>
              <a:rPr lang="en-US" noProof="0"/>
              <a:t>Click icon to add clip art</a:t>
            </a:r>
            <a:endParaRPr lang="en-US" noProof="0" dirty="0"/>
          </a:p>
        </p:txBody>
      </p:sp>
      <p:sp>
        <p:nvSpPr>
          <p:cNvPr id="177" name="ClipArt Placeholder 9"/>
          <p:cNvSpPr>
            <a:spLocks noGrp="1"/>
          </p:cNvSpPr>
          <p:nvPr>
            <p:ph type="clipArt" sz="quarter" idx="56"/>
          </p:nvPr>
        </p:nvSpPr>
        <p:spPr>
          <a:xfrm>
            <a:off x="2093047" y="3721341"/>
            <a:ext cx="1456764" cy="2023969"/>
          </a:xfrm>
          <a:prstGeom prst="roundRect">
            <a:avLst/>
          </a:prstGeom>
          <a:ln w="19050" cmpd="sng">
            <a:solidFill>
              <a:schemeClr val="bg2"/>
            </a:solidFill>
          </a:ln>
        </p:spPr>
        <p:txBody>
          <a:bodyPr/>
          <a:lstStyle>
            <a:lvl1pPr>
              <a:defRPr>
                <a:solidFill>
                  <a:schemeClr val="tx2">
                    <a:lumMod val="65000"/>
                    <a:lumOff val="35000"/>
                  </a:schemeClr>
                </a:solidFill>
              </a:defRPr>
            </a:lvl1pPr>
          </a:lstStyle>
          <a:p>
            <a:pPr lvl="0"/>
            <a:r>
              <a:rPr lang="en-US" noProof="0"/>
              <a:t>Click icon to add clip art</a:t>
            </a:r>
            <a:endParaRPr lang="en-US" noProof="0" dirty="0"/>
          </a:p>
        </p:txBody>
      </p:sp>
      <p:sp>
        <p:nvSpPr>
          <p:cNvPr id="184" name="ClipArt Placeholder 9"/>
          <p:cNvSpPr>
            <a:spLocks noGrp="1"/>
          </p:cNvSpPr>
          <p:nvPr>
            <p:ph type="clipArt" sz="quarter" idx="63"/>
          </p:nvPr>
        </p:nvSpPr>
        <p:spPr>
          <a:xfrm>
            <a:off x="3844259" y="3721341"/>
            <a:ext cx="1456764" cy="2023969"/>
          </a:xfrm>
          <a:prstGeom prst="roundRect">
            <a:avLst/>
          </a:prstGeom>
          <a:ln w="19050" cmpd="sng">
            <a:solidFill>
              <a:schemeClr val="bg2"/>
            </a:solidFill>
          </a:ln>
        </p:spPr>
        <p:txBody>
          <a:bodyPr/>
          <a:lstStyle>
            <a:lvl1pPr>
              <a:defRPr>
                <a:solidFill>
                  <a:schemeClr val="tx2">
                    <a:lumMod val="65000"/>
                    <a:lumOff val="35000"/>
                  </a:schemeClr>
                </a:solidFill>
              </a:defRPr>
            </a:lvl1pPr>
          </a:lstStyle>
          <a:p>
            <a:pPr lvl="0"/>
            <a:r>
              <a:rPr lang="en-US" noProof="0"/>
              <a:t>Click icon to add clip art</a:t>
            </a:r>
            <a:endParaRPr lang="en-US" noProof="0" dirty="0"/>
          </a:p>
        </p:txBody>
      </p:sp>
      <p:sp>
        <p:nvSpPr>
          <p:cNvPr id="191" name="ClipArt Placeholder 9"/>
          <p:cNvSpPr>
            <a:spLocks noGrp="1"/>
          </p:cNvSpPr>
          <p:nvPr>
            <p:ph type="clipArt" sz="quarter" idx="70"/>
          </p:nvPr>
        </p:nvSpPr>
        <p:spPr>
          <a:xfrm>
            <a:off x="5595471" y="3721341"/>
            <a:ext cx="1456764" cy="2023969"/>
          </a:xfrm>
          <a:prstGeom prst="roundRect">
            <a:avLst/>
          </a:prstGeom>
          <a:ln w="19050" cmpd="sng">
            <a:solidFill>
              <a:schemeClr val="bg2"/>
            </a:solidFill>
          </a:ln>
        </p:spPr>
        <p:txBody>
          <a:bodyPr/>
          <a:lstStyle>
            <a:lvl1pPr>
              <a:defRPr>
                <a:solidFill>
                  <a:schemeClr val="tx2">
                    <a:lumMod val="65000"/>
                    <a:lumOff val="35000"/>
                  </a:schemeClr>
                </a:solidFill>
              </a:defRPr>
            </a:lvl1pPr>
          </a:lstStyle>
          <a:p>
            <a:pPr lvl="0"/>
            <a:r>
              <a:rPr lang="en-US" noProof="0"/>
              <a:t>Click icon to add clip art</a:t>
            </a:r>
            <a:endParaRPr lang="en-US" noProof="0" dirty="0"/>
          </a:p>
        </p:txBody>
      </p:sp>
      <p:sp>
        <p:nvSpPr>
          <p:cNvPr id="198" name="ClipArt Placeholder 9"/>
          <p:cNvSpPr>
            <a:spLocks noGrp="1"/>
          </p:cNvSpPr>
          <p:nvPr>
            <p:ph type="clipArt" sz="quarter" idx="77"/>
          </p:nvPr>
        </p:nvSpPr>
        <p:spPr>
          <a:xfrm>
            <a:off x="7346684" y="3721341"/>
            <a:ext cx="1456764" cy="2023969"/>
          </a:xfrm>
          <a:prstGeom prst="roundRect">
            <a:avLst/>
          </a:prstGeom>
          <a:ln w="19050" cmpd="sng">
            <a:solidFill>
              <a:schemeClr val="bg2"/>
            </a:solidFill>
          </a:ln>
        </p:spPr>
        <p:txBody>
          <a:bodyPr/>
          <a:lstStyle>
            <a:lvl1pPr>
              <a:defRPr>
                <a:solidFill>
                  <a:schemeClr val="tx2">
                    <a:lumMod val="65000"/>
                    <a:lumOff val="35000"/>
                  </a:schemeClr>
                </a:solidFill>
              </a:defRPr>
            </a:lvl1pPr>
          </a:lstStyle>
          <a:p>
            <a:pPr lvl="0"/>
            <a:r>
              <a:rPr lang="en-US" noProof="0"/>
              <a:t>Click icon to add clip art</a:t>
            </a:r>
            <a:endParaRPr lang="en-US" noProof="0" dirty="0"/>
          </a:p>
        </p:txBody>
      </p:sp>
      <p:sp>
        <p:nvSpPr>
          <p:cNvPr id="171" name="Text Placeholder 2"/>
          <p:cNvSpPr>
            <a:spLocks noGrp="1"/>
          </p:cNvSpPr>
          <p:nvPr>
            <p:ph type="body" sz="quarter" idx="50"/>
          </p:nvPr>
        </p:nvSpPr>
        <p:spPr>
          <a:xfrm>
            <a:off x="603491" y="3775118"/>
            <a:ext cx="933450" cy="224584"/>
          </a:xfrm>
        </p:spPr>
        <p:txBody>
          <a:bodyPr>
            <a:normAutofit/>
          </a:bodyPr>
          <a:lstStyle>
            <a:lvl1pPr algn="ctr">
              <a:lnSpc>
                <a:spcPct val="100000"/>
              </a:lnSpc>
              <a:spcBef>
                <a:spcPts val="0"/>
              </a:spcBef>
              <a:defRPr sz="1200" b="1">
                <a:solidFill>
                  <a:schemeClr val="tx2">
                    <a:lumMod val="65000"/>
                    <a:lumOff val="35000"/>
                  </a:schemeClr>
                </a:solidFill>
              </a:defRPr>
            </a:lvl1pPr>
          </a:lstStyle>
          <a:p>
            <a:pPr lvl="0"/>
            <a:r>
              <a:rPr lang="en-US"/>
              <a:t>Click to edit Master text styles</a:t>
            </a:r>
          </a:p>
        </p:txBody>
      </p:sp>
      <p:sp>
        <p:nvSpPr>
          <p:cNvPr id="172" name="Picture Placeholder 4"/>
          <p:cNvSpPr>
            <a:spLocks noGrp="1"/>
          </p:cNvSpPr>
          <p:nvPr>
            <p:ph type="pic" sz="quarter" idx="51"/>
          </p:nvPr>
        </p:nvSpPr>
        <p:spPr>
          <a:xfrm>
            <a:off x="476491" y="4049120"/>
            <a:ext cx="1187450" cy="492125"/>
          </a:xfrm>
        </p:spPr>
        <p:txBody>
          <a:bodyPr/>
          <a:lstStyle>
            <a:lvl1pPr algn="ctr">
              <a:defRPr sz="1100">
                <a:solidFill>
                  <a:schemeClr val="tx2">
                    <a:lumMod val="65000"/>
                    <a:lumOff val="35000"/>
                  </a:schemeClr>
                </a:solidFill>
              </a:defRPr>
            </a:lvl1pPr>
          </a:lstStyle>
          <a:p>
            <a:pPr lvl="0"/>
            <a:r>
              <a:rPr lang="en-US" noProof="0"/>
              <a:t>Drag picture to placeholder or click icon to add</a:t>
            </a:r>
            <a:endParaRPr lang="en-US" noProof="0" dirty="0"/>
          </a:p>
        </p:txBody>
      </p:sp>
      <p:sp>
        <p:nvSpPr>
          <p:cNvPr id="173" name="Text Placeholder 2"/>
          <p:cNvSpPr>
            <a:spLocks noGrp="1"/>
          </p:cNvSpPr>
          <p:nvPr>
            <p:ph type="body" sz="quarter" idx="52"/>
          </p:nvPr>
        </p:nvSpPr>
        <p:spPr>
          <a:xfrm>
            <a:off x="465099"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174" name="Text Placeholder 2"/>
          <p:cNvSpPr>
            <a:spLocks noGrp="1"/>
          </p:cNvSpPr>
          <p:nvPr>
            <p:ph type="body" sz="quarter" idx="53"/>
          </p:nvPr>
        </p:nvSpPr>
        <p:spPr>
          <a:xfrm>
            <a:off x="465099"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175" name="Text Placeholder 2"/>
          <p:cNvSpPr>
            <a:spLocks noGrp="1"/>
          </p:cNvSpPr>
          <p:nvPr>
            <p:ph type="body" sz="quarter" idx="54"/>
          </p:nvPr>
        </p:nvSpPr>
        <p:spPr>
          <a:xfrm>
            <a:off x="465099"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76" name="Text Placeholder 2"/>
          <p:cNvSpPr>
            <a:spLocks noGrp="1"/>
          </p:cNvSpPr>
          <p:nvPr>
            <p:ph type="body" sz="quarter" idx="55"/>
          </p:nvPr>
        </p:nvSpPr>
        <p:spPr>
          <a:xfrm>
            <a:off x="465099"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78" name="Text Placeholder 2"/>
          <p:cNvSpPr>
            <a:spLocks noGrp="1"/>
          </p:cNvSpPr>
          <p:nvPr>
            <p:ph type="body" sz="quarter" idx="57"/>
          </p:nvPr>
        </p:nvSpPr>
        <p:spPr>
          <a:xfrm>
            <a:off x="2321508" y="3775118"/>
            <a:ext cx="933450" cy="224584"/>
          </a:xfrm>
        </p:spPr>
        <p:txBody>
          <a:bodyPr>
            <a:normAutofit/>
          </a:bodyPr>
          <a:lstStyle>
            <a:lvl1pPr algn="ctr">
              <a:lnSpc>
                <a:spcPct val="100000"/>
              </a:lnSpc>
              <a:spcBef>
                <a:spcPts val="0"/>
              </a:spcBef>
              <a:defRPr sz="1200" b="1">
                <a:solidFill>
                  <a:schemeClr val="tx2">
                    <a:lumMod val="65000"/>
                    <a:lumOff val="35000"/>
                  </a:schemeClr>
                </a:solidFill>
              </a:defRPr>
            </a:lvl1pPr>
          </a:lstStyle>
          <a:p>
            <a:pPr lvl="0"/>
            <a:r>
              <a:rPr lang="en-US"/>
              <a:t>Click to edit Master text styles</a:t>
            </a:r>
          </a:p>
        </p:txBody>
      </p:sp>
      <p:sp>
        <p:nvSpPr>
          <p:cNvPr id="179" name="Picture Placeholder 4"/>
          <p:cNvSpPr>
            <a:spLocks noGrp="1"/>
          </p:cNvSpPr>
          <p:nvPr>
            <p:ph type="pic" sz="quarter" idx="58"/>
          </p:nvPr>
        </p:nvSpPr>
        <p:spPr>
          <a:xfrm>
            <a:off x="2194508" y="4049120"/>
            <a:ext cx="1187450" cy="492125"/>
          </a:xfrm>
        </p:spPr>
        <p:txBody>
          <a:bodyPr/>
          <a:lstStyle>
            <a:lvl1pPr algn="ctr">
              <a:defRPr sz="1100">
                <a:solidFill>
                  <a:schemeClr val="tx2">
                    <a:lumMod val="65000"/>
                    <a:lumOff val="35000"/>
                  </a:schemeClr>
                </a:solidFill>
              </a:defRPr>
            </a:lvl1pPr>
          </a:lstStyle>
          <a:p>
            <a:pPr lvl="0"/>
            <a:r>
              <a:rPr lang="en-US" noProof="0"/>
              <a:t>Drag picture to placeholder or click icon to add</a:t>
            </a:r>
            <a:endParaRPr lang="en-US" noProof="0" dirty="0"/>
          </a:p>
        </p:txBody>
      </p:sp>
      <p:sp>
        <p:nvSpPr>
          <p:cNvPr id="180" name="Text Placeholder 2"/>
          <p:cNvSpPr>
            <a:spLocks noGrp="1"/>
          </p:cNvSpPr>
          <p:nvPr>
            <p:ph type="body" sz="quarter" idx="59"/>
          </p:nvPr>
        </p:nvSpPr>
        <p:spPr>
          <a:xfrm>
            <a:off x="2183116"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181" name="Text Placeholder 2"/>
          <p:cNvSpPr>
            <a:spLocks noGrp="1"/>
          </p:cNvSpPr>
          <p:nvPr>
            <p:ph type="body" sz="quarter" idx="60"/>
          </p:nvPr>
        </p:nvSpPr>
        <p:spPr>
          <a:xfrm>
            <a:off x="2183116"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182" name="Text Placeholder 2"/>
          <p:cNvSpPr>
            <a:spLocks noGrp="1"/>
          </p:cNvSpPr>
          <p:nvPr>
            <p:ph type="body" sz="quarter" idx="61"/>
          </p:nvPr>
        </p:nvSpPr>
        <p:spPr>
          <a:xfrm>
            <a:off x="2183116"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83" name="Text Placeholder 2"/>
          <p:cNvSpPr>
            <a:spLocks noGrp="1"/>
          </p:cNvSpPr>
          <p:nvPr>
            <p:ph type="body" sz="quarter" idx="62"/>
          </p:nvPr>
        </p:nvSpPr>
        <p:spPr>
          <a:xfrm>
            <a:off x="2183116"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85" name="Text Placeholder 2"/>
          <p:cNvSpPr>
            <a:spLocks noGrp="1"/>
          </p:cNvSpPr>
          <p:nvPr>
            <p:ph type="body" sz="quarter" idx="64"/>
          </p:nvPr>
        </p:nvSpPr>
        <p:spPr>
          <a:xfrm>
            <a:off x="4101439" y="3775118"/>
            <a:ext cx="933450" cy="224584"/>
          </a:xfrm>
        </p:spPr>
        <p:txBody>
          <a:bodyPr>
            <a:normAutofit/>
          </a:bodyPr>
          <a:lstStyle>
            <a:lvl1pPr algn="ctr">
              <a:lnSpc>
                <a:spcPct val="100000"/>
              </a:lnSpc>
              <a:spcBef>
                <a:spcPts val="0"/>
              </a:spcBef>
              <a:defRPr sz="1200" b="1">
                <a:solidFill>
                  <a:schemeClr val="tx2">
                    <a:lumMod val="65000"/>
                    <a:lumOff val="35000"/>
                  </a:schemeClr>
                </a:solidFill>
              </a:defRPr>
            </a:lvl1pPr>
          </a:lstStyle>
          <a:p>
            <a:pPr lvl="0"/>
            <a:r>
              <a:rPr lang="en-US"/>
              <a:t>Click to edit Master text styles</a:t>
            </a:r>
          </a:p>
        </p:txBody>
      </p:sp>
      <p:sp>
        <p:nvSpPr>
          <p:cNvPr id="186" name="Picture Placeholder 4"/>
          <p:cNvSpPr>
            <a:spLocks noGrp="1"/>
          </p:cNvSpPr>
          <p:nvPr>
            <p:ph type="pic" sz="quarter" idx="65"/>
          </p:nvPr>
        </p:nvSpPr>
        <p:spPr>
          <a:xfrm>
            <a:off x="3974439" y="4049120"/>
            <a:ext cx="1187450" cy="492125"/>
          </a:xfrm>
        </p:spPr>
        <p:txBody>
          <a:bodyPr/>
          <a:lstStyle>
            <a:lvl1pPr algn="ctr">
              <a:defRPr sz="1100">
                <a:solidFill>
                  <a:schemeClr val="tx2">
                    <a:lumMod val="65000"/>
                    <a:lumOff val="35000"/>
                  </a:schemeClr>
                </a:solidFill>
              </a:defRPr>
            </a:lvl1pPr>
          </a:lstStyle>
          <a:p>
            <a:pPr lvl="0"/>
            <a:r>
              <a:rPr lang="en-US" noProof="0"/>
              <a:t>Drag picture to placeholder or click icon to add</a:t>
            </a:r>
            <a:endParaRPr lang="en-US" noProof="0" dirty="0"/>
          </a:p>
        </p:txBody>
      </p:sp>
      <p:sp>
        <p:nvSpPr>
          <p:cNvPr id="187" name="Text Placeholder 2"/>
          <p:cNvSpPr>
            <a:spLocks noGrp="1"/>
          </p:cNvSpPr>
          <p:nvPr>
            <p:ph type="body" sz="quarter" idx="66"/>
          </p:nvPr>
        </p:nvSpPr>
        <p:spPr>
          <a:xfrm>
            <a:off x="3963047"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188" name="Text Placeholder 2"/>
          <p:cNvSpPr>
            <a:spLocks noGrp="1"/>
          </p:cNvSpPr>
          <p:nvPr>
            <p:ph type="body" sz="quarter" idx="67"/>
          </p:nvPr>
        </p:nvSpPr>
        <p:spPr>
          <a:xfrm>
            <a:off x="3963047"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189" name="Text Placeholder 2"/>
          <p:cNvSpPr>
            <a:spLocks noGrp="1"/>
          </p:cNvSpPr>
          <p:nvPr>
            <p:ph type="body" sz="quarter" idx="68"/>
          </p:nvPr>
        </p:nvSpPr>
        <p:spPr>
          <a:xfrm>
            <a:off x="3963047"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90" name="Text Placeholder 2"/>
          <p:cNvSpPr>
            <a:spLocks noGrp="1"/>
          </p:cNvSpPr>
          <p:nvPr>
            <p:ph type="body" sz="quarter" idx="69"/>
          </p:nvPr>
        </p:nvSpPr>
        <p:spPr>
          <a:xfrm>
            <a:off x="3963047"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92" name="Text Placeholder 2"/>
          <p:cNvSpPr>
            <a:spLocks noGrp="1"/>
          </p:cNvSpPr>
          <p:nvPr>
            <p:ph type="body" sz="quarter" idx="71"/>
          </p:nvPr>
        </p:nvSpPr>
        <p:spPr>
          <a:xfrm>
            <a:off x="5863108" y="3775118"/>
            <a:ext cx="933450" cy="224584"/>
          </a:xfrm>
        </p:spPr>
        <p:txBody>
          <a:bodyPr>
            <a:normAutofit/>
          </a:bodyPr>
          <a:lstStyle>
            <a:lvl1pPr algn="ctr">
              <a:lnSpc>
                <a:spcPct val="100000"/>
              </a:lnSpc>
              <a:spcBef>
                <a:spcPts val="0"/>
              </a:spcBef>
              <a:defRPr sz="1200" b="1">
                <a:solidFill>
                  <a:schemeClr val="tx2">
                    <a:lumMod val="65000"/>
                    <a:lumOff val="35000"/>
                  </a:schemeClr>
                </a:solidFill>
              </a:defRPr>
            </a:lvl1pPr>
          </a:lstStyle>
          <a:p>
            <a:pPr lvl="0"/>
            <a:r>
              <a:rPr lang="en-US"/>
              <a:t>Click to edit Master text styles</a:t>
            </a:r>
          </a:p>
        </p:txBody>
      </p:sp>
      <p:sp>
        <p:nvSpPr>
          <p:cNvPr id="193" name="Picture Placeholder 4"/>
          <p:cNvSpPr>
            <a:spLocks noGrp="1"/>
          </p:cNvSpPr>
          <p:nvPr>
            <p:ph type="pic" sz="quarter" idx="72"/>
          </p:nvPr>
        </p:nvSpPr>
        <p:spPr>
          <a:xfrm>
            <a:off x="5736108" y="4049120"/>
            <a:ext cx="1187450" cy="492125"/>
          </a:xfrm>
        </p:spPr>
        <p:txBody>
          <a:bodyPr/>
          <a:lstStyle>
            <a:lvl1pPr algn="ctr">
              <a:defRPr sz="1100">
                <a:solidFill>
                  <a:schemeClr val="tx2">
                    <a:lumMod val="65000"/>
                    <a:lumOff val="35000"/>
                  </a:schemeClr>
                </a:solidFill>
              </a:defRPr>
            </a:lvl1pPr>
          </a:lstStyle>
          <a:p>
            <a:pPr lvl="0"/>
            <a:r>
              <a:rPr lang="en-US" noProof="0"/>
              <a:t>Drag picture to placeholder or click icon to add</a:t>
            </a:r>
            <a:endParaRPr lang="en-US" noProof="0" dirty="0"/>
          </a:p>
        </p:txBody>
      </p:sp>
      <p:sp>
        <p:nvSpPr>
          <p:cNvPr id="194" name="Text Placeholder 2"/>
          <p:cNvSpPr>
            <a:spLocks noGrp="1"/>
          </p:cNvSpPr>
          <p:nvPr>
            <p:ph type="body" sz="quarter" idx="73"/>
          </p:nvPr>
        </p:nvSpPr>
        <p:spPr>
          <a:xfrm>
            <a:off x="5724716"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195" name="Text Placeholder 2"/>
          <p:cNvSpPr>
            <a:spLocks noGrp="1"/>
          </p:cNvSpPr>
          <p:nvPr>
            <p:ph type="body" sz="quarter" idx="74"/>
          </p:nvPr>
        </p:nvSpPr>
        <p:spPr>
          <a:xfrm>
            <a:off x="5724716"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196" name="Text Placeholder 2"/>
          <p:cNvSpPr>
            <a:spLocks noGrp="1"/>
          </p:cNvSpPr>
          <p:nvPr>
            <p:ph type="body" sz="quarter" idx="75"/>
          </p:nvPr>
        </p:nvSpPr>
        <p:spPr>
          <a:xfrm>
            <a:off x="5724716"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97" name="Text Placeholder 2"/>
          <p:cNvSpPr>
            <a:spLocks noGrp="1"/>
          </p:cNvSpPr>
          <p:nvPr>
            <p:ph type="body" sz="quarter" idx="76"/>
          </p:nvPr>
        </p:nvSpPr>
        <p:spPr>
          <a:xfrm>
            <a:off x="5724716"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99" name="Text Placeholder 2"/>
          <p:cNvSpPr>
            <a:spLocks noGrp="1"/>
          </p:cNvSpPr>
          <p:nvPr>
            <p:ph type="body" sz="quarter" idx="78"/>
          </p:nvPr>
        </p:nvSpPr>
        <p:spPr>
          <a:xfrm>
            <a:off x="7636461" y="3775118"/>
            <a:ext cx="933450" cy="224584"/>
          </a:xfrm>
        </p:spPr>
        <p:txBody>
          <a:bodyPr>
            <a:normAutofit/>
          </a:bodyPr>
          <a:lstStyle>
            <a:lvl1pPr algn="ctr">
              <a:lnSpc>
                <a:spcPct val="100000"/>
              </a:lnSpc>
              <a:spcBef>
                <a:spcPts val="0"/>
              </a:spcBef>
              <a:defRPr sz="1200" b="1">
                <a:solidFill>
                  <a:schemeClr val="tx2">
                    <a:lumMod val="65000"/>
                    <a:lumOff val="35000"/>
                  </a:schemeClr>
                </a:solidFill>
              </a:defRPr>
            </a:lvl1pPr>
          </a:lstStyle>
          <a:p>
            <a:pPr lvl="0"/>
            <a:r>
              <a:rPr lang="en-US"/>
              <a:t>Click to edit Master text styles</a:t>
            </a:r>
          </a:p>
        </p:txBody>
      </p:sp>
      <p:sp>
        <p:nvSpPr>
          <p:cNvPr id="200" name="Picture Placeholder 4"/>
          <p:cNvSpPr>
            <a:spLocks noGrp="1"/>
          </p:cNvSpPr>
          <p:nvPr>
            <p:ph type="pic" sz="quarter" idx="79"/>
          </p:nvPr>
        </p:nvSpPr>
        <p:spPr>
          <a:xfrm>
            <a:off x="7509461" y="4049120"/>
            <a:ext cx="1187450" cy="492125"/>
          </a:xfrm>
        </p:spPr>
        <p:txBody>
          <a:bodyPr/>
          <a:lstStyle>
            <a:lvl1pPr algn="ctr">
              <a:defRPr sz="1100">
                <a:solidFill>
                  <a:schemeClr val="tx2">
                    <a:lumMod val="65000"/>
                    <a:lumOff val="35000"/>
                  </a:schemeClr>
                </a:solidFill>
              </a:defRPr>
            </a:lvl1pPr>
          </a:lstStyle>
          <a:p>
            <a:pPr lvl="0"/>
            <a:r>
              <a:rPr lang="en-US" noProof="0"/>
              <a:t>Drag picture to placeholder or click icon to add</a:t>
            </a:r>
            <a:endParaRPr lang="en-US" noProof="0" dirty="0"/>
          </a:p>
        </p:txBody>
      </p:sp>
      <p:sp>
        <p:nvSpPr>
          <p:cNvPr id="201" name="Text Placeholder 2"/>
          <p:cNvSpPr>
            <a:spLocks noGrp="1"/>
          </p:cNvSpPr>
          <p:nvPr>
            <p:ph type="body" sz="quarter" idx="80"/>
          </p:nvPr>
        </p:nvSpPr>
        <p:spPr>
          <a:xfrm>
            <a:off x="7498069"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202" name="Text Placeholder 2"/>
          <p:cNvSpPr>
            <a:spLocks noGrp="1"/>
          </p:cNvSpPr>
          <p:nvPr>
            <p:ph type="body" sz="quarter" idx="81"/>
          </p:nvPr>
        </p:nvSpPr>
        <p:spPr>
          <a:xfrm>
            <a:off x="7498069"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203" name="Text Placeholder 2"/>
          <p:cNvSpPr>
            <a:spLocks noGrp="1"/>
          </p:cNvSpPr>
          <p:nvPr>
            <p:ph type="body" sz="quarter" idx="82"/>
          </p:nvPr>
        </p:nvSpPr>
        <p:spPr>
          <a:xfrm>
            <a:off x="7498069"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04" name="Text Placeholder 2"/>
          <p:cNvSpPr>
            <a:spLocks noGrp="1"/>
          </p:cNvSpPr>
          <p:nvPr>
            <p:ph type="body" sz="quarter" idx="83"/>
          </p:nvPr>
        </p:nvSpPr>
        <p:spPr>
          <a:xfrm>
            <a:off x="7498069"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05" name="ClipArt Placeholder 9"/>
          <p:cNvSpPr>
            <a:spLocks noGrp="1"/>
          </p:cNvSpPr>
          <p:nvPr>
            <p:ph type="clipArt" sz="quarter" idx="84"/>
          </p:nvPr>
        </p:nvSpPr>
        <p:spPr>
          <a:xfrm>
            <a:off x="349091" y="1370027"/>
            <a:ext cx="1456764" cy="2023969"/>
          </a:xfrm>
          <a:prstGeom prst="roundRect">
            <a:avLst/>
          </a:prstGeom>
          <a:ln w="19050" cmpd="sng">
            <a:solidFill>
              <a:schemeClr val="bg2"/>
            </a:solidFill>
          </a:ln>
        </p:spPr>
        <p:txBody>
          <a:bodyPr/>
          <a:lstStyle/>
          <a:p>
            <a:pPr lvl="0"/>
            <a:r>
              <a:rPr lang="en-US" noProof="0"/>
              <a:t>Click icon to add clip art</a:t>
            </a:r>
            <a:endParaRPr lang="en-US" noProof="0" dirty="0"/>
          </a:p>
        </p:txBody>
      </p:sp>
      <p:sp>
        <p:nvSpPr>
          <p:cNvPr id="206" name="ClipArt Placeholder 9"/>
          <p:cNvSpPr>
            <a:spLocks noGrp="1"/>
          </p:cNvSpPr>
          <p:nvPr>
            <p:ph type="clipArt" sz="quarter" idx="85"/>
          </p:nvPr>
        </p:nvSpPr>
        <p:spPr>
          <a:xfrm>
            <a:off x="2100304" y="1370027"/>
            <a:ext cx="1456764" cy="2023969"/>
          </a:xfrm>
          <a:prstGeom prst="roundRect">
            <a:avLst/>
          </a:prstGeom>
          <a:ln w="19050" cmpd="sng">
            <a:solidFill>
              <a:schemeClr val="bg2"/>
            </a:solidFill>
          </a:ln>
        </p:spPr>
        <p:txBody>
          <a:bodyPr/>
          <a:lstStyle/>
          <a:p>
            <a:pPr lvl="0"/>
            <a:r>
              <a:rPr lang="en-US" noProof="0"/>
              <a:t>Click icon to add clip art</a:t>
            </a:r>
            <a:endParaRPr lang="en-US" noProof="0" dirty="0"/>
          </a:p>
        </p:txBody>
      </p:sp>
      <p:sp>
        <p:nvSpPr>
          <p:cNvPr id="207" name="ClipArt Placeholder 9"/>
          <p:cNvSpPr>
            <a:spLocks noGrp="1"/>
          </p:cNvSpPr>
          <p:nvPr>
            <p:ph type="clipArt" sz="quarter" idx="86"/>
          </p:nvPr>
        </p:nvSpPr>
        <p:spPr>
          <a:xfrm>
            <a:off x="3851516" y="1370027"/>
            <a:ext cx="1456764" cy="2023969"/>
          </a:xfrm>
          <a:prstGeom prst="roundRect">
            <a:avLst/>
          </a:prstGeom>
          <a:ln w="19050" cmpd="sng">
            <a:solidFill>
              <a:schemeClr val="bg2"/>
            </a:solidFill>
          </a:ln>
        </p:spPr>
        <p:txBody>
          <a:bodyPr/>
          <a:lstStyle/>
          <a:p>
            <a:pPr lvl="0"/>
            <a:r>
              <a:rPr lang="en-US" noProof="0"/>
              <a:t>Click icon to add clip art</a:t>
            </a:r>
            <a:endParaRPr lang="en-US" noProof="0" dirty="0"/>
          </a:p>
        </p:txBody>
      </p:sp>
      <p:sp>
        <p:nvSpPr>
          <p:cNvPr id="208" name="ClipArt Placeholder 9"/>
          <p:cNvSpPr>
            <a:spLocks noGrp="1"/>
          </p:cNvSpPr>
          <p:nvPr>
            <p:ph type="clipArt" sz="quarter" idx="87"/>
          </p:nvPr>
        </p:nvSpPr>
        <p:spPr>
          <a:xfrm>
            <a:off x="5602728" y="1370027"/>
            <a:ext cx="1456764" cy="2023969"/>
          </a:xfrm>
          <a:prstGeom prst="roundRect">
            <a:avLst/>
          </a:prstGeom>
          <a:ln w="19050" cmpd="sng">
            <a:solidFill>
              <a:schemeClr val="bg2"/>
            </a:solidFill>
          </a:ln>
        </p:spPr>
        <p:txBody>
          <a:bodyPr/>
          <a:lstStyle/>
          <a:p>
            <a:pPr lvl="0"/>
            <a:r>
              <a:rPr lang="en-US" noProof="0"/>
              <a:t>Click icon to add clip art</a:t>
            </a:r>
            <a:endParaRPr lang="en-US" noProof="0" dirty="0"/>
          </a:p>
        </p:txBody>
      </p:sp>
      <p:sp>
        <p:nvSpPr>
          <p:cNvPr id="209" name="ClipArt Placeholder 9"/>
          <p:cNvSpPr>
            <a:spLocks noGrp="1"/>
          </p:cNvSpPr>
          <p:nvPr>
            <p:ph type="clipArt" sz="quarter" idx="88"/>
          </p:nvPr>
        </p:nvSpPr>
        <p:spPr>
          <a:xfrm>
            <a:off x="7353941" y="1370027"/>
            <a:ext cx="1456764" cy="2023969"/>
          </a:xfrm>
          <a:prstGeom prst="roundRect">
            <a:avLst/>
          </a:prstGeom>
          <a:ln w="19050" cmpd="sng">
            <a:solidFill>
              <a:schemeClr val="bg2"/>
            </a:solidFill>
          </a:ln>
        </p:spPr>
        <p:txBody>
          <a:bodyPr/>
          <a:lstStyle/>
          <a:p>
            <a:pPr lvl="0"/>
            <a:r>
              <a:rPr lang="en-US" noProof="0"/>
              <a:t>Click icon to add clip art</a:t>
            </a:r>
            <a:endParaRPr lang="en-US" noProof="0" dirty="0"/>
          </a:p>
        </p:txBody>
      </p:sp>
      <p:sp>
        <p:nvSpPr>
          <p:cNvPr id="210" name="Text Placeholder 2"/>
          <p:cNvSpPr>
            <a:spLocks noGrp="1"/>
          </p:cNvSpPr>
          <p:nvPr>
            <p:ph type="body" sz="quarter" idx="89"/>
          </p:nvPr>
        </p:nvSpPr>
        <p:spPr>
          <a:xfrm>
            <a:off x="610748" y="1423804"/>
            <a:ext cx="933450" cy="224584"/>
          </a:xfrm>
        </p:spPr>
        <p:txBody>
          <a:bodyPr>
            <a:normAutofit/>
          </a:bodyPr>
          <a:lstStyle>
            <a:lvl1pPr algn="ctr">
              <a:lnSpc>
                <a:spcPct val="100000"/>
              </a:lnSpc>
              <a:spcBef>
                <a:spcPts val="0"/>
              </a:spcBef>
              <a:defRPr sz="1200" b="1"/>
            </a:lvl1pPr>
          </a:lstStyle>
          <a:p>
            <a:pPr lvl="0"/>
            <a:r>
              <a:rPr lang="en-US"/>
              <a:t>Click to edit Master text styles</a:t>
            </a:r>
          </a:p>
        </p:txBody>
      </p:sp>
      <p:sp>
        <p:nvSpPr>
          <p:cNvPr id="211" name="Picture Placeholder 4"/>
          <p:cNvSpPr>
            <a:spLocks noGrp="1"/>
          </p:cNvSpPr>
          <p:nvPr>
            <p:ph type="pic" sz="quarter" idx="90"/>
          </p:nvPr>
        </p:nvSpPr>
        <p:spPr>
          <a:xfrm>
            <a:off x="483748" y="1697806"/>
            <a:ext cx="1187450" cy="492125"/>
          </a:xfrm>
        </p:spPr>
        <p:txBody>
          <a:bodyPr/>
          <a:lstStyle>
            <a:lvl1pPr algn="ctr">
              <a:defRPr sz="1100"/>
            </a:lvl1pPr>
          </a:lstStyle>
          <a:p>
            <a:pPr lvl="0"/>
            <a:r>
              <a:rPr lang="en-US" noProof="0"/>
              <a:t>Drag picture to placeholder or click icon to add</a:t>
            </a:r>
            <a:endParaRPr lang="en-US" noProof="0" dirty="0"/>
          </a:p>
        </p:txBody>
      </p:sp>
      <p:sp>
        <p:nvSpPr>
          <p:cNvPr id="212" name="Text Placeholder 2"/>
          <p:cNvSpPr>
            <a:spLocks noGrp="1"/>
          </p:cNvSpPr>
          <p:nvPr>
            <p:ph type="body" sz="quarter" idx="91"/>
          </p:nvPr>
        </p:nvSpPr>
        <p:spPr>
          <a:xfrm>
            <a:off x="472356"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213" name="Text Placeholder 2"/>
          <p:cNvSpPr>
            <a:spLocks noGrp="1"/>
          </p:cNvSpPr>
          <p:nvPr>
            <p:ph type="body" sz="quarter" idx="92"/>
          </p:nvPr>
        </p:nvSpPr>
        <p:spPr>
          <a:xfrm>
            <a:off x="472356"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214" name="Text Placeholder 2"/>
          <p:cNvSpPr>
            <a:spLocks noGrp="1"/>
          </p:cNvSpPr>
          <p:nvPr>
            <p:ph type="body" sz="quarter" idx="93"/>
          </p:nvPr>
        </p:nvSpPr>
        <p:spPr>
          <a:xfrm>
            <a:off x="472356"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15" name="Text Placeholder 2"/>
          <p:cNvSpPr>
            <a:spLocks noGrp="1"/>
          </p:cNvSpPr>
          <p:nvPr>
            <p:ph type="body" sz="quarter" idx="94"/>
          </p:nvPr>
        </p:nvSpPr>
        <p:spPr>
          <a:xfrm>
            <a:off x="472356"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16" name="Text Placeholder 2"/>
          <p:cNvSpPr>
            <a:spLocks noGrp="1"/>
          </p:cNvSpPr>
          <p:nvPr>
            <p:ph type="body" sz="quarter" idx="95"/>
          </p:nvPr>
        </p:nvSpPr>
        <p:spPr>
          <a:xfrm>
            <a:off x="2328765" y="1423804"/>
            <a:ext cx="933450" cy="224584"/>
          </a:xfrm>
        </p:spPr>
        <p:txBody>
          <a:bodyPr>
            <a:normAutofit/>
          </a:bodyPr>
          <a:lstStyle>
            <a:lvl1pPr algn="ctr">
              <a:lnSpc>
                <a:spcPct val="100000"/>
              </a:lnSpc>
              <a:spcBef>
                <a:spcPts val="0"/>
              </a:spcBef>
              <a:defRPr sz="1200" b="1"/>
            </a:lvl1pPr>
          </a:lstStyle>
          <a:p>
            <a:pPr lvl="0"/>
            <a:r>
              <a:rPr lang="en-US"/>
              <a:t>Click to edit Master text styles</a:t>
            </a:r>
          </a:p>
        </p:txBody>
      </p:sp>
      <p:sp>
        <p:nvSpPr>
          <p:cNvPr id="217" name="Picture Placeholder 4"/>
          <p:cNvSpPr>
            <a:spLocks noGrp="1"/>
          </p:cNvSpPr>
          <p:nvPr>
            <p:ph type="pic" sz="quarter" idx="96"/>
          </p:nvPr>
        </p:nvSpPr>
        <p:spPr>
          <a:xfrm>
            <a:off x="2201765" y="1697806"/>
            <a:ext cx="1187450" cy="492125"/>
          </a:xfrm>
        </p:spPr>
        <p:txBody>
          <a:bodyPr/>
          <a:lstStyle>
            <a:lvl1pPr algn="ctr">
              <a:defRPr sz="1100"/>
            </a:lvl1pPr>
          </a:lstStyle>
          <a:p>
            <a:pPr lvl="0"/>
            <a:r>
              <a:rPr lang="en-US" noProof="0"/>
              <a:t>Drag picture to placeholder or click icon to add</a:t>
            </a:r>
            <a:endParaRPr lang="en-US" noProof="0" dirty="0"/>
          </a:p>
        </p:txBody>
      </p:sp>
      <p:sp>
        <p:nvSpPr>
          <p:cNvPr id="218" name="Text Placeholder 2"/>
          <p:cNvSpPr>
            <a:spLocks noGrp="1"/>
          </p:cNvSpPr>
          <p:nvPr>
            <p:ph type="body" sz="quarter" idx="97"/>
          </p:nvPr>
        </p:nvSpPr>
        <p:spPr>
          <a:xfrm>
            <a:off x="2190373"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219" name="Text Placeholder 2"/>
          <p:cNvSpPr>
            <a:spLocks noGrp="1"/>
          </p:cNvSpPr>
          <p:nvPr>
            <p:ph type="body" sz="quarter" idx="98"/>
          </p:nvPr>
        </p:nvSpPr>
        <p:spPr>
          <a:xfrm>
            <a:off x="2190373"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220" name="Text Placeholder 2"/>
          <p:cNvSpPr>
            <a:spLocks noGrp="1"/>
          </p:cNvSpPr>
          <p:nvPr>
            <p:ph type="body" sz="quarter" idx="99"/>
          </p:nvPr>
        </p:nvSpPr>
        <p:spPr>
          <a:xfrm>
            <a:off x="2190373"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21" name="Text Placeholder 2"/>
          <p:cNvSpPr>
            <a:spLocks noGrp="1"/>
          </p:cNvSpPr>
          <p:nvPr>
            <p:ph type="body" sz="quarter" idx="100"/>
          </p:nvPr>
        </p:nvSpPr>
        <p:spPr>
          <a:xfrm>
            <a:off x="2190373"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22" name="Text Placeholder 2"/>
          <p:cNvSpPr>
            <a:spLocks noGrp="1"/>
          </p:cNvSpPr>
          <p:nvPr>
            <p:ph type="body" sz="quarter" idx="101"/>
          </p:nvPr>
        </p:nvSpPr>
        <p:spPr>
          <a:xfrm>
            <a:off x="4108696" y="1423804"/>
            <a:ext cx="933450" cy="224584"/>
          </a:xfrm>
        </p:spPr>
        <p:txBody>
          <a:bodyPr>
            <a:normAutofit/>
          </a:bodyPr>
          <a:lstStyle>
            <a:lvl1pPr algn="ctr">
              <a:lnSpc>
                <a:spcPct val="100000"/>
              </a:lnSpc>
              <a:spcBef>
                <a:spcPts val="0"/>
              </a:spcBef>
              <a:defRPr sz="1200" b="1"/>
            </a:lvl1pPr>
          </a:lstStyle>
          <a:p>
            <a:pPr lvl="0"/>
            <a:r>
              <a:rPr lang="en-US"/>
              <a:t>Click to edit Master text styles</a:t>
            </a:r>
          </a:p>
        </p:txBody>
      </p:sp>
      <p:sp>
        <p:nvSpPr>
          <p:cNvPr id="223" name="Picture Placeholder 4"/>
          <p:cNvSpPr>
            <a:spLocks noGrp="1"/>
          </p:cNvSpPr>
          <p:nvPr>
            <p:ph type="pic" sz="quarter" idx="102"/>
          </p:nvPr>
        </p:nvSpPr>
        <p:spPr>
          <a:xfrm>
            <a:off x="3981696" y="1697806"/>
            <a:ext cx="1187450" cy="492125"/>
          </a:xfrm>
        </p:spPr>
        <p:txBody>
          <a:bodyPr/>
          <a:lstStyle>
            <a:lvl1pPr algn="ctr">
              <a:defRPr sz="1100"/>
            </a:lvl1pPr>
          </a:lstStyle>
          <a:p>
            <a:pPr lvl="0"/>
            <a:r>
              <a:rPr lang="en-US" noProof="0"/>
              <a:t>Drag picture to placeholder or click icon to add</a:t>
            </a:r>
            <a:endParaRPr lang="en-US" noProof="0" dirty="0"/>
          </a:p>
        </p:txBody>
      </p:sp>
      <p:sp>
        <p:nvSpPr>
          <p:cNvPr id="224" name="Text Placeholder 2"/>
          <p:cNvSpPr>
            <a:spLocks noGrp="1"/>
          </p:cNvSpPr>
          <p:nvPr>
            <p:ph type="body" sz="quarter" idx="103"/>
          </p:nvPr>
        </p:nvSpPr>
        <p:spPr>
          <a:xfrm>
            <a:off x="3970304"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225" name="Text Placeholder 2"/>
          <p:cNvSpPr>
            <a:spLocks noGrp="1"/>
          </p:cNvSpPr>
          <p:nvPr>
            <p:ph type="body" sz="quarter" idx="104"/>
          </p:nvPr>
        </p:nvSpPr>
        <p:spPr>
          <a:xfrm>
            <a:off x="3970304"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226" name="Text Placeholder 2"/>
          <p:cNvSpPr>
            <a:spLocks noGrp="1"/>
          </p:cNvSpPr>
          <p:nvPr>
            <p:ph type="body" sz="quarter" idx="105"/>
          </p:nvPr>
        </p:nvSpPr>
        <p:spPr>
          <a:xfrm>
            <a:off x="3970304"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27" name="Text Placeholder 2"/>
          <p:cNvSpPr>
            <a:spLocks noGrp="1"/>
          </p:cNvSpPr>
          <p:nvPr>
            <p:ph type="body" sz="quarter" idx="106"/>
          </p:nvPr>
        </p:nvSpPr>
        <p:spPr>
          <a:xfrm>
            <a:off x="3970304"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28" name="Text Placeholder 2"/>
          <p:cNvSpPr>
            <a:spLocks noGrp="1"/>
          </p:cNvSpPr>
          <p:nvPr>
            <p:ph type="body" sz="quarter" idx="107"/>
          </p:nvPr>
        </p:nvSpPr>
        <p:spPr>
          <a:xfrm>
            <a:off x="5870365" y="1423804"/>
            <a:ext cx="933450" cy="224584"/>
          </a:xfrm>
        </p:spPr>
        <p:txBody>
          <a:bodyPr>
            <a:normAutofit/>
          </a:bodyPr>
          <a:lstStyle>
            <a:lvl1pPr algn="ctr">
              <a:lnSpc>
                <a:spcPct val="100000"/>
              </a:lnSpc>
              <a:spcBef>
                <a:spcPts val="0"/>
              </a:spcBef>
              <a:defRPr sz="1200" b="1"/>
            </a:lvl1pPr>
          </a:lstStyle>
          <a:p>
            <a:pPr lvl="0"/>
            <a:r>
              <a:rPr lang="en-US"/>
              <a:t>Click to edit Master text styles</a:t>
            </a:r>
          </a:p>
        </p:txBody>
      </p:sp>
      <p:sp>
        <p:nvSpPr>
          <p:cNvPr id="229" name="Picture Placeholder 4"/>
          <p:cNvSpPr>
            <a:spLocks noGrp="1"/>
          </p:cNvSpPr>
          <p:nvPr>
            <p:ph type="pic" sz="quarter" idx="108"/>
          </p:nvPr>
        </p:nvSpPr>
        <p:spPr>
          <a:xfrm>
            <a:off x="5743365" y="1697806"/>
            <a:ext cx="1187450" cy="492125"/>
          </a:xfrm>
        </p:spPr>
        <p:txBody>
          <a:bodyPr/>
          <a:lstStyle>
            <a:lvl1pPr algn="ctr">
              <a:defRPr sz="1100"/>
            </a:lvl1pPr>
          </a:lstStyle>
          <a:p>
            <a:pPr lvl="0"/>
            <a:r>
              <a:rPr lang="en-US" noProof="0"/>
              <a:t>Drag picture to placeholder or click icon to add</a:t>
            </a:r>
            <a:endParaRPr lang="en-US" noProof="0" dirty="0"/>
          </a:p>
        </p:txBody>
      </p:sp>
      <p:sp>
        <p:nvSpPr>
          <p:cNvPr id="230" name="Text Placeholder 2"/>
          <p:cNvSpPr>
            <a:spLocks noGrp="1"/>
          </p:cNvSpPr>
          <p:nvPr>
            <p:ph type="body" sz="quarter" idx="109"/>
          </p:nvPr>
        </p:nvSpPr>
        <p:spPr>
          <a:xfrm>
            <a:off x="5731973"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231" name="Text Placeholder 2"/>
          <p:cNvSpPr>
            <a:spLocks noGrp="1"/>
          </p:cNvSpPr>
          <p:nvPr>
            <p:ph type="body" sz="quarter" idx="110"/>
          </p:nvPr>
        </p:nvSpPr>
        <p:spPr>
          <a:xfrm>
            <a:off x="5731973"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232" name="Text Placeholder 2"/>
          <p:cNvSpPr>
            <a:spLocks noGrp="1"/>
          </p:cNvSpPr>
          <p:nvPr>
            <p:ph type="body" sz="quarter" idx="111"/>
          </p:nvPr>
        </p:nvSpPr>
        <p:spPr>
          <a:xfrm>
            <a:off x="5731973"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33" name="Text Placeholder 2"/>
          <p:cNvSpPr>
            <a:spLocks noGrp="1"/>
          </p:cNvSpPr>
          <p:nvPr>
            <p:ph type="body" sz="quarter" idx="112"/>
          </p:nvPr>
        </p:nvSpPr>
        <p:spPr>
          <a:xfrm>
            <a:off x="5731973"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34" name="Text Placeholder 2"/>
          <p:cNvSpPr>
            <a:spLocks noGrp="1"/>
          </p:cNvSpPr>
          <p:nvPr>
            <p:ph type="body" sz="quarter" idx="113"/>
          </p:nvPr>
        </p:nvSpPr>
        <p:spPr>
          <a:xfrm>
            <a:off x="7643718" y="1423804"/>
            <a:ext cx="933450" cy="224584"/>
          </a:xfrm>
        </p:spPr>
        <p:txBody>
          <a:bodyPr>
            <a:normAutofit/>
          </a:bodyPr>
          <a:lstStyle>
            <a:lvl1pPr algn="ctr">
              <a:lnSpc>
                <a:spcPct val="100000"/>
              </a:lnSpc>
              <a:spcBef>
                <a:spcPts val="0"/>
              </a:spcBef>
              <a:defRPr sz="1200" b="1"/>
            </a:lvl1pPr>
          </a:lstStyle>
          <a:p>
            <a:pPr lvl="0"/>
            <a:r>
              <a:rPr lang="en-US"/>
              <a:t>Click to edit Master text styles</a:t>
            </a:r>
          </a:p>
        </p:txBody>
      </p:sp>
      <p:sp>
        <p:nvSpPr>
          <p:cNvPr id="235" name="Picture Placeholder 4"/>
          <p:cNvSpPr>
            <a:spLocks noGrp="1"/>
          </p:cNvSpPr>
          <p:nvPr>
            <p:ph type="pic" sz="quarter" idx="114"/>
          </p:nvPr>
        </p:nvSpPr>
        <p:spPr>
          <a:xfrm>
            <a:off x="7516718" y="1697806"/>
            <a:ext cx="1187450" cy="492125"/>
          </a:xfrm>
        </p:spPr>
        <p:txBody>
          <a:bodyPr/>
          <a:lstStyle>
            <a:lvl1pPr algn="ctr">
              <a:defRPr sz="1100"/>
            </a:lvl1pPr>
          </a:lstStyle>
          <a:p>
            <a:pPr lvl="0"/>
            <a:r>
              <a:rPr lang="en-US" noProof="0"/>
              <a:t>Drag picture to placeholder or click icon to add</a:t>
            </a:r>
            <a:endParaRPr lang="en-US" noProof="0" dirty="0"/>
          </a:p>
        </p:txBody>
      </p:sp>
      <p:sp>
        <p:nvSpPr>
          <p:cNvPr id="236" name="Text Placeholder 2"/>
          <p:cNvSpPr>
            <a:spLocks noGrp="1"/>
          </p:cNvSpPr>
          <p:nvPr>
            <p:ph type="body" sz="quarter" idx="115"/>
          </p:nvPr>
        </p:nvSpPr>
        <p:spPr>
          <a:xfrm>
            <a:off x="7505326"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237" name="Text Placeholder 2"/>
          <p:cNvSpPr>
            <a:spLocks noGrp="1"/>
          </p:cNvSpPr>
          <p:nvPr>
            <p:ph type="body" sz="quarter" idx="116"/>
          </p:nvPr>
        </p:nvSpPr>
        <p:spPr>
          <a:xfrm>
            <a:off x="7505326"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238" name="Text Placeholder 2"/>
          <p:cNvSpPr>
            <a:spLocks noGrp="1"/>
          </p:cNvSpPr>
          <p:nvPr>
            <p:ph type="body" sz="quarter" idx="117"/>
          </p:nvPr>
        </p:nvSpPr>
        <p:spPr>
          <a:xfrm>
            <a:off x="7505326"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39" name="Text Placeholder 2"/>
          <p:cNvSpPr>
            <a:spLocks noGrp="1"/>
          </p:cNvSpPr>
          <p:nvPr>
            <p:ph type="body" sz="quarter" idx="118"/>
          </p:nvPr>
        </p:nvSpPr>
        <p:spPr>
          <a:xfrm>
            <a:off x="7505326"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33" name="Footer Placeholder 5"/>
          <p:cNvSpPr>
            <a:spLocks noGrp="1"/>
          </p:cNvSpPr>
          <p:nvPr>
            <p:ph type="ftr" sz="quarter" idx="14"/>
          </p:nvPr>
        </p:nvSpPr>
        <p:spPr>
          <a:xfrm>
            <a:off x="364471" y="6323699"/>
            <a:ext cx="5915025" cy="365125"/>
          </a:xfrm>
          <a:prstGeom prst="rect">
            <a:avLst/>
          </a:prstGeom>
        </p:spPr>
        <p:txBody>
          <a:bodyPr>
            <a:normAutofit/>
          </a:bodyPr>
          <a:lstStyle>
            <a:lvl1pPr>
              <a:defRPr sz="1000" b="1" i="0">
                <a:latin typeface="Avenir Next Condensed Demi Bold" charset="0"/>
                <a:ea typeface="Avenir Next Condensed Demi Bold" charset="0"/>
                <a:cs typeface="Avenir Next Condensed Demi Bold" charset="0"/>
              </a:defRPr>
            </a:lvl1pPr>
          </a:lstStyle>
          <a:p>
            <a:pPr>
              <a:defRPr/>
            </a:pPr>
            <a:endParaRPr lang="en-US" dirty="0"/>
          </a:p>
        </p:txBody>
      </p:sp>
      <p:sp>
        <p:nvSpPr>
          <p:cNvPr id="134" name="Slide Number Placeholder 7"/>
          <p:cNvSpPr>
            <a:spLocks noGrp="1"/>
          </p:cNvSpPr>
          <p:nvPr>
            <p:ph type="sldNum" sz="quarter" idx="15"/>
          </p:nvPr>
        </p:nvSpPr>
        <p:spPr>
          <a:xfrm>
            <a:off x="8509000" y="6331373"/>
            <a:ext cx="317500" cy="365125"/>
          </a:xfrm>
          <a:prstGeom prst="rect">
            <a:avLst/>
          </a:prstGeom>
        </p:spPr>
        <p:txBody>
          <a:bodyPr/>
          <a:lstStyle>
            <a:lvl1pPr algn="r">
              <a:defRPr b="1" i="0">
                <a:latin typeface="Avenir Next Condensed" charset="0"/>
                <a:ea typeface="Avenir Next Condensed" charset="0"/>
                <a:cs typeface="Avenir Next Condensed" charset="0"/>
              </a:defRPr>
            </a:lvl1pPr>
          </a:lstStyle>
          <a:p>
            <a:pPr>
              <a:defRPr/>
            </a:pPr>
            <a:fld id="{0A66B9E3-A24B-4EB6-8ECD-F1C310F92ABF}" type="slidenum">
              <a:rPr lang="en-US" smtClean="0"/>
              <a:pPr>
                <a:defRPr/>
              </a:pPr>
              <a:t>‹#›</a:t>
            </a:fld>
            <a:endParaRPr lang="en-US" dirty="0"/>
          </a:p>
        </p:txBody>
      </p:sp>
      <p:sp>
        <p:nvSpPr>
          <p:cNvPr id="135" name="Rectangle 134"/>
          <p:cNvSpPr/>
          <p:nvPr userDrawn="1"/>
        </p:nvSpPr>
        <p:spPr bwMode="auto">
          <a:xfrm>
            <a:off x="-1" y="6721474"/>
            <a:ext cx="8077201" cy="143934"/>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136" name="Rectangle 135"/>
          <p:cNvSpPr/>
          <p:nvPr userDrawn="1"/>
        </p:nvSpPr>
        <p:spPr bwMode="auto">
          <a:xfrm>
            <a:off x="8077200" y="6721474"/>
            <a:ext cx="1066800" cy="143934"/>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137" name="Title 1"/>
          <p:cNvSpPr>
            <a:spLocks noGrp="1"/>
          </p:cNvSpPr>
          <p:nvPr>
            <p:ph type="title" hasCustomPrompt="1"/>
          </p:nvPr>
        </p:nvSpPr>
        <p:spPr>
          <a:xfrm>
            <a:off x="364471" y="245588"/>
            <a:ext cx="8462029" cy="399414"/>
          </a:xfrm>
        </p:spPr>
        <p:txBody>
          <a:bodyPr/>
          <a:lstStyle>
            <a:lvl1pPr>
              <a:defRPr sz="2800" b="1" i="0">
                <a:solidFill>
                  <a:schemeClr val="tx1"/>
                </a:solidFill>
                <a:latin typeface="Avenir Next Condensed Demi Bold" charset="0"/>
                <a:ea typeface="Avenir Next Condensed Demi Bold" charset="0"/>
                <a:cs typeface="Avenir Next Condensed Demi Bold" charset="0"/>
              </a:defRPr>
            </a:lvl1pPr>
          </a:lstStyle>
          <a:p>
            <a:r>
              <a:rPr lang="en-US" dirty="0"/>
              <a:t>CLICK TO EDIT MASTER TITLE STYLE</a:t>
            </a:r>
          </a:p>
        </p:txBody>
      </p:sp>
      <p:cxnSp>
        <p:nvCxnSpPr>
          <p:cNvPr id="138" name="Straight Connector 137"/>
          <p:cNvCxnSpPr/>
          <p:nvPr userDrawn="1"/>
        </p:nvCxnSpPr>
        <p:spPr bwMode="auto">
          <a:xfrm>
            <a:off x="0" y="814494"/>
            <a:ext cx="9144000" cy="45720"/>
          </a:xfrm>
          <a:prstGeom prst="line">
            <a:avLst/>
          </a:prstGeom>
          <a:noFill/>
          <a:ln w="9525" cap="flat" cmpd="sng" algn="ctr">
            <a:solidFill>
              <a:srgbClr val="003B6F"/>
            </a:solidFill>
            <a:prstDash val="solid"/>
            <a:round/>
            <a:headEnd type="none" w="med" len="med"/>
            <a:tailEnd type="none" w="med" len="med"/>
          </a:ln>
          <a:effectLst/>
        </p:spPr>
      </p:cxnSp>
    </p:spTree>
    <p:extLst>
      <p:ext uri="{BB962C8B-B14F-4D97-AF65-F5344CB8AC3E}">
        <p14:creationId xmlns:p14="http://schemas.microsoft.com/office/powerpoint/2010/main" val="13702418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Photo Slid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9144000" cy="6136106"/>
          </a:xfrm>
        </p:spPr>
        <p:txBody>
          <a:bodyPr/>
          <a:lstStyle>
            <a:lvl1pPr algn="ctr">
              <a:defRPr/>
            </a:lvl1pPr>
          </a:lstStyle>
          <a:p>
            <a:pPr lvl="0"/>
            <a:r>
              <a:rPr lang="en-US" noProof="0"/>
              <a:t>Drag picture to placeholder or click icon to add</a:t>
            </a:r>
            <a:endParaRPr lang="en-US" noProof="0" dirty="0"/>
          </a:p>
        </p:txBody>
      </p:sp>
      <p:sp>
        <p:nvSpPr>
          <p:cNvPr id="3" name="Title 2"/>
          <p:cNvSpPr>
            <a:spLocks noGrp="1"/>
          </p:cNvSpPr>
          <p:nvPr>
            <p:ph type="title" hasCustomPrompt="1"/>
          </p:nvPr>
        </p:nvSpPr>
        <p:spPr>
          <a:xfrm>
            <a:off x="4946316" y="4064001"/>
            <a:ext cx="3978929" cy="1751263"/>
          </a:xfrm>
        </p:spPr>
        <p:txBody>
          <a:bodyPr/>
          <a:lstStyle>
            <a:lvl1pPr>
              <a:defRPr sz="3000" b="1" i="0">
                <a:solidFill>
                  <a:schemeClr val="tx1"/>
                </a:solidFill>
                <a:effectLst/>
                <a:latin typeface="Avenir Next Condensed Demi Bold" charset="0"/>
                <a:ea typeface="Avenir Next Condensed Demi Bold" charset="0"/>
                <a:cs typeface="Avenir Next Condensed Demi Bold" charset="0"/>
              </a:defRPr>
            </a:lvl1pPr>
          </a:lstStyle>
          <a:p>
            <a:r>
              <a:rPr lang="en-US" dirty="0"/>
              <a:t>CLICK TO EDIT MASTER TITLE STYLE</a:t>
            </a:r>
          </a:p>
        </p:txBody>
      </p:sp>
      <p:sp>
        <p:nvSpPr>
          <p:cNvPr id="7" name="Footer Placeholder 5"/>
          <p:cNvSpPr>
            <a:spLocks noGrp="1"/>
          </p:cNvSpPr>
          <p:nvPr>
            <p:ph type="ftr" sz="quarter" idx="14"/>
          </p:nvPr>
        </p:nvSpPr>
        <p:spPr>
          <a:xfrm>
            <a:off x="364471" y="6323699"/>
            <a:ext cx="5915025" cy="365125"/>
          </a:xfrm>
          <a:prstGeom prst="rect">
            <a:avLst/>
          </a:prstGeom>
        </p:spPr>
        <p:txBody>
          <a:bodyPr>
            <a:normAutofit/>
          </a:bodyPr>
          <a:lstStyle>
            <a:lvl1pPr>
              <a:defRPr sz="1000" b="1" i="0">
                <a:latin typeface="Avenir Next Condensed Demi Bold" charset="0"/>
                <a:ea typeface="Avenir Next Condensed Demi Bold" charset="0"/>
                <a:cs typeface="Avenir Next Condensed Demi Bold" charset="0"/>
              </a:defRPr>
            </a:lvl1pPr>
          </a:lstStyle>
          <a:p>
            <a:pPr>
              <a:defRPr/>
            </a:pPr>
            <a:endParaRPr lang="en-US" dirty="0"/>
          </a:p>
        </p:txBody>
      </p:sp>
      <p:sp>
        <p:nvSpPr>
          <p:cNvPr id="8" name="Slide Number Placeholder 7"/>
          <p:cNvSpPr>
            <a:spLocks noGrp="1"/>
          </p:cNvSpPr>
          <p:nvPr>
            <p:ph type="sldNum" sz="quarter" idx="15"/>
          </p:nvPr>
        </p:nvSpPr>
        <p:spPr>
          <a:xfrm>
            <a:off x="8509000" y="6331373"/>
            <a:ext cx="317500" cy="365125"/>
          </a:xfrm>
          <a:prstGeom prst="rect">
            <a:avLst/>
          </a:prstGeom>
        </p:spPr>
        <p:txBody>
          <a:bodyPr/>
          <a:lstStyle>
            <a:lvl1pPr algn="r">
              <a:defRPr b="1" i="0">
                <a:latin typeface="Avenir Next Condensed" charset="0"/>
                <a:ea typeface="Avenir Next Condensed" charset="0"/>
                <a:cs typeface="Avenir Next Condensed" charset="0"/>
              </a:defRPr>
            </a:lvl1pPr>
          </a:lstStyle>
          <a:p>
            <a:pPr>
              <a:defRPr/>
            </a:pPr>
            <a:fld id="{0A66B9E3-A24B-4EB6-8ECD-F1C310F92ABF}" type="slidenum">
              <a:rPr lang="en-US" smtClean="0"/>
              <a:pPr>
                <a:defRPr/>
              </a:pPr>
              <a:t>‹#›</a:t>
            </a:fld>
            <a:endParaRPr lang="en-US" dirty="0"/>
          </a:p>
        </p:txBody>
      </p:sp>
      <p:sp>
        <p:nvSpPr>
          <p:cNvPr id="9" name="Rectangle 8"/>
          <p:cNvSpPr/>
          <p:nvPr userDrawn="1"/>
        </p:nvSpPr>
        <p:spPr bwMode="auto">
          <a:xfrm>
            <a:off x="-1" y="6721474"/>
            <a:ext cx="8077201" cy="143934"/>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10" name="Rectangle 9"/>
          <p:cNvSpPr/>
          <p:nvPr userDrawn="1"/>
        </p:nvSpPr>
        <p:spPr bwMode="auto">
          <a:xfrm>
            <a:off x="8077200" y="6721474"/>
            <a:ext cx="1066800" cy="143934"/>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Tree>
    <p:extLst>
      <p:ext uri="{BB962C8B-B14F-4D97-AF65-F5344CB8AC3E}">
        <p14:creationId xmlns:p14="http://schemas.microsoft.com/office/powerpoint/2010/main" val="40013880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Full Bleed Photo">
    <p:spTree>
      <p:nvGrpSpPr>
        <p:cNvPr id="1" name=""/>
        <p:cNvGrpSpPr/>
        <p:nvPr/>
      </p:nvGrpSpPr>
      <p:grpSpPr>
        <a:xfrm>
          <a:off x="0" y="0"/>
          <a:ext cx="0" cy="0"/>
          <a:chOff x="0" y="0"/>
          <a:chExt cx="0" cy="0"/>
        </a:xfrm>
      </p:grpSpPr>
      <p:sp>
        <p:nvSpPr>
          <p:cNvPr id="5" name="Rectangle 4"/>
          <p:cNvSpPr>
            <a:spLocks noChangeArrowheads="1"/>
          </p:cNvSpPr>
          <p:nvPr/>
        </p:nvSpPr>
        <p:spPr bwMode="auto">
          <a:xfrm>
            <a:off x="3846513" y="5302250"/>
            <a:ext cx="5297487" cy="155575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 name="Picture Placeholder 3"/>
          <p:cNvSpPr>
            <a:spLocks noGrp="1"/>
          </p:cNvSpPr>
          <p:nvPr>
            <p:ph type="pic" sz="quarter" idx="10"/>
          </p:nvPr>
        </p:nvSpPr>
        <p:spPr>
          <a:xfrm>
            <a:off x="0" y="0"/>
            <a:ext cx="9144000" cy="6858000"/>
          </a:xfrm>
        </p:spPr>
        <p:txBody>
          <a:bodyPr/>
          <a:lstStyle>
            <a:lvl1pPr algn="ctr">
              <a:defRPr baseline="0"/>
            </a:lvl1pPr>
          </a:lstStyle>
          <a:p>
            <a:pPr lvl="0"/>
            <a:r>
              <a:rPr lang="en-US" noProof="0"/>
              <a:t>Drag picture to placeholder or click icon to add</a:t>
            </a:r>
            <a:endParaRPr lang="en-US" noProof="0" dirty="0"/>
          </a:p>
        </p:txBody>
      </p:sp>
      <p:sp>
        <p:nvSpPr>
          <p:cNvPr id="3" name="Title 2"/>
          <p:cNvSpPr>
            <a:spLocks noGrp="1"/>
          </p:cNvSpPr>
          <p:nvPr>
            <p:ph type="title" hasCustomPrompt="1"/>
          </p:nvPr>
        </p:nvSpPr>
        <p:spPr>
          <a:xfrm>
            <a:off x="4946316" y="3075216"/>
            <a:ext cx="3978929" cy="1950356"/>
          </a:xfrm>
        </p:spPr>
        <p:txBody>
          <a:bodyPr/>
          <a:lstStyle>
            <a:lvl1pPr>
              <a:defRPr sz="3000" b="1" i="0" baseline="0">
                <a:solidFill>
                  <a:schemeClr val="tx1"/>
                </a:solidFill>
                <a:effectLst/>
                <a:latin typeface="Avenir Next Condensed Demi Bold" charset="0"/>
                <a:ea typeface="Avenir Next Condensed Demi Bold" charset="0"/>
                <a:cs typeface="Avenir Next Condensed Demi Bold" charset="0"/>
              </a:defRPr>
            </a:lvl1pPr>
          </a:lstStyle>
          <a:p>
            <a:r>
              <a:rPr lang="en-US" dirty="0"/>
              <a:t>CLICK TO EDIT MASTER TITLE STYLE</a:t>
            </a:r>
          </a:p>
        </p:txBody>
      </p:sp>
    </p:spTree>
    <p:extLst>
      <p:ext uri="{BB962C8B-B14F-4D97-AF65-F5344CB8AC3E}">
        <p14:creationId xmlns:p14="http://schemas.microsoft.com/office/powerpoint/2010/main" val="17870329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One Chart Slide">
    <p:spTree>
      <p:nvGrpSpPr>
        <p:cNvPr id="1" name=""/>
        <p:cNvGrpSpPr/>
        <p:nvPr/>
      </p:nvGrpSpPr>
      <p:grpSpPr>
        <a:xfrm>
          <a:off x="0" y="0"/>
          <a:ext cx="0" cy="0"/>
          <a:chOff x="0" y="0"/>
          <a:chExt cx="0" cy="0"/>
        </a:xfrm>
      </p:grpSpPr>
      <p:sp>
        <p:nvSpPr>
          <p:cNvPr id="5" name="Chart Placeholder 4"/>
          <p:cNvSpPr>
            <a:spLocks noGrp="1"/>
          </p:cNvSpPr>
          <p:nvPr>
            <p:ph type="chart" sz="quarter" idx="18"/>
          </p:nvPr>
        </p:nvSpPr>
        <p:spPr>
          <a:xfrm>
            <a:off x="349250" y="1132417"/>
            <a:ext cx="8445500" cy="5069416"/>
          </a:xfrm>
        </p:spPr>
        <p:txBody>
          <a:bodyPr/>
          <a:lstStyle/>
          <a:p>
            <a:pPr lvl="0"/>
            <a:endParaRPr lang="en-US" noProof="0" dirty="0"/>
          </a:p>
        </p:txBody>
      </p:sp>
      <p:sp>
        <p:nvSpPr>
          <p:cNvPr id="2" name="Title 1"/>
          <p:cNvSpPr>
            <a:spLocks noGrp="1"/>
          </p:cNvSpPr>
          <p:nvPr>
            <p:ph type="title"/>
          </p:nvPr>
        </p:nvSpPr>
        <p:spPr>
          <a:xfrm>
            <a:off x="356934" y="307475"/>
            <a:ext cx="8410104" cy="708526"/>
          </a:xfrm>
        </p:spPr>
        <p:txBody>
          <a:bodyPr/>
          <a:lstStyle>
            <a:lvl1pPr>
              <a:defRPr sz="2200" b="0" i="0" cap="none" baseline="0">
                <a:solidFill>
                  <a:srgbClr val="021F43"/>
                </a:solidFill>
                <a:latin typeface="+mj-lt"/>
                <a:cs typeface="Andes ExtraLight"/>
              </a:defRPr>
            </a:lvl1pPr>
          </a:lstStyle>
          <a:p>
            <a:r>
              <a:rPr lang="en-US"/>
              <a:t>Click to edit Master title style</a:t>
            </a:r>
            <a:endParaRPr lang="en-US" dirty="0"/>
          </a:p>
        </p:txBody>
      </p:sp>
      <p:sp>
        <p:nvSpPr>
          <p:cNvPr id="7" name="Footer Placeholder 5"/>
          <p:cNvSpPr>
            <a:spLocks noGrp="1"/>
          </p:cNvSpPr>
          <p:nvPr>
            <p:ph type="ftr" sz="quarter" idx="14"/>
          </p:nvPr>
        </p:nvSpPr>
        <p:spPr>
          <a:xfrm>
            <a:off x="364471" y="6323699"/>
            <a:ext cx="5915025" cy="365125"/>
          </a:xfrm>
          <a:prstGeom prst="rect">
            <a:avLst/>
          </a:prstGeom>
        </p:spPr>
        <p:txBody>
          <a:bodyPr>
            <a:normAutofit/>
          </a:bodyPr>
          <a:lstStyle>
            <a:lvl1pPr>
              <a:defRPr sz="1000" b="1" i="0">
                <a:latin typeface="Avenir Next Condensed Demi Bold" charset="0"/>
                <a:ea typeface="Avenir Next Condensed Demi Bold" charset="0"/>
                <a:cs typeface="Avenir Next Condensed Demi Bold" charset="0"/>
              </a:defRPr>
            </a:lvl1pPr>
          </a:lstStyle>
          <a:p>
            <a:pPr>
              <a:defRPr/>
            </a:pPr>
            <a:endParaRPr lang="en-US" dirty="0"/>
          </a:p>
        </p:txBody>
      </p:sp>
      <p:sp>
        <p:nvSpPr>
          <p:cNvPr id="8" name="Slide Number Placeholder 7"/>
          <p:cNvSpPr>
            <a:spLocks noGrp="1"/>
          </p:cNvSpPr>
          <p:nvPr>
            <p:ph type="sldNum" sz="quarter" idx="15"/>
          </p:nvPr>
        </p:nvSpPr>
        <p:spPr>
          <a:xfrm>
            <a:off x="8509000" y="6331373"/>
            <a:ext cx="317500" cy="365125"/>
          </a:xfrm>
          <a:prstGeom prst="rect">
            <a:avLst/>
          </a:prstGeom>
        </p:spPr>
        <p:txBody>
          <a:bodyPr/>
          <a:lstStyle>
            <a:lvl1pPr algn="r">
              <a:defRPr b="1" i="0">
                <a:latin typeface="Avenir Next Condensed" charset="0"/>
                <a:ea typeface="Avenir Next Condensed" charset="0"/>
                <a:cs typeface="Avenir Next Condensed" charset="0"/>
              </a:defRPr>
            </a:lvl1pPr>
          </a:lstStyle>
          <a:p>
            <a:pPr>
              <a:defRPr/>
            </a:pPr>
            <a:fld id="{0A66B9E3-A24B-4EB6-8ECD-F1C310F92ABF}" type="slidenum">
              <a:rPr lang="en-US" smtClean="0"/>
              <a:pPr>
                <a:defRPr/>
              </a:pPr>
              <a:t>‹#›</a:t>
            </a:fld>
            <a:endParaRPr lang="en-US" dirty="0"/>
          </a:p>
        </p:txBody>
      </p:sp>
      <p:sp>
        <p:nvSpPr>
          <p:cNvPr id="9" name="Rectangle 8"/>
          <p:cNvSpPr/>
          <p:nvPr userDrawn="1"/>
        </p:nvSpPr>
        <p:spPr bwMode="auto">
          <a:xfrm>
            <a:off x="-1" y="6721474"/>
            <a:ext cx="8077201" cy="143934"/>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10" name="Rectangle 9"/>
          <p:cNvSpPr/>
          <p:nvPr userDrawn="1"/>
        </p:nvSpPr>
        <p:spPr bwMode="auto">
          <a:xfrm>
            <a:off x="8077200" y="6721474"/>
            <a:ext cx="1066800" cy="143934"/>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Tree>
    <p:extLst>
      <p:ext uri="{BB962C8B-B14F-4D97-AF65-F5344CB8AC3E}">
        <p14:creationId xmlns:p14="http://schemas.microsoft.com/office/powerpoint/2010/main" val="3353072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cSld name="Contact Slide">
    <p:spTree>
      <p:nvGrpSpPr>
        <p:cNvPr id="1" name=""/>
        <p:cNvGrpSpPr/>
        <p:nvPr/>
      </p:nvGrpSpPr>
      <p:grpSpPr>
        <a:xfrm>
          <a:off x="0" y="0"/>
          <a:ext cx="0" cy="0"/>
          <a:chOff x="0" y="0"/>
          <a:chExt cx="0" cy="0"/>
        </a:xfrm>
      </p:grpSpPr>
      <p:sp>
        <p:nvSpPr>
          <p:cNvPr id="2" name="Title 1"/>
          <p:cNvSpPr>
            <a:spLocks noGrp="1"/>
          </p:cNvSpPr>
          <p:nvPr>
            <p:ph type="title"/>
          </p:nvPr>
        </p:nvSpPr>
        <p:spPr>
          <a:xfrm>
            <a:off x="356933" y="288636"/>
            <a:ext cx="8533067" cy="461819"/>
          </a:xfrm>
        </p:spPr>
        <p:txBody>
          <a:bodyPr/>
          <a:lstStyle>
            <a:lvl1pPr>
              <a:defRPr sz="2200" b="0" i="0" baseline="0">
                <a:solidFill>
                  <a:schemeClr val="tx1"/>
                </a:solidFill>
                <a:latin typeface="+mn-lt"/>
                <a:cs typeface="Andes ExtraLight"/>
              </a:defRPr>
            </a:lvl1pPr>
          </a:lstStyle>
          <a:p>
            <a:r>
              <a:rPr lang="en-US"/>
              <a:t>Click to edit Master title style</a:t>
            </a:r>
            <a:endParaRPr lang="en-US" dirty="0"/>
          </a:p>
        </p:txBody>
      </p:sp>
      <p:sp>
        <p:nvSpPr>
          <p:cNvPr id="6" name="Table Placeholder 5"/>
          <p:cNvSpPr>
            <a:spLocks noGrp="1"/>
          </p:cNvSpPr>
          <p:nvPr>
            <p:ph type="tbl" sz="quarter" idx="13"/>
          </p:nvPr>
        </p:nvSpPr>
        <p:spPr>
          <a:xfrm>
            <a:off x="349779" y="968964"/>
            <a:ext cx="8529637" cy="5249906"/>
          </a:xfrm>
        </p:spPr>
        <p:txBody>
          <a:bodyPr>
            <a:normAutofit/>
          </a:bodyPr>
          <a:lstStyle>
            <a:lvl1pPr>
              <a:lnSpc>
                <a:spcPct val="100000"/>
              </a:lnSpc>
              <a:spcBef>
                <a:spcPts val="0"/>
              </a:spcBef>
              <a:defRPr sz="1200"/>
            </a:lvl1pPr>
          </a:lstStyle>
          <a:p>
            <a:pPr lvl="0"/>
            <a:endParaRPr lang="en-US" noProof="0" dirty="0"/>
          </a:p>
        </p:txBody>
      </p:sp>
      <p:sp>
        <p:nvSpPr>
          <p:cNvPr id="4" name="Slide Number Placeholder 3"/>
          <p:cNvSpPr>
            <a:spLocks noGrp="1"/>
          </p:cNvSpPr>
          <p:nvPr>
            <p:ph type="sldNum" sz="quarter" idx="14"/>
          </p:nvPr>
        </p:nvSpPr>
        <p:spPr>
          <a:xfrm>
            <a:off x="360363" y="6356350"/>
            <a:ext cx="317500" cy="365125"/>
          </a:xfrm>
          <a:prstGeom prst="rect">
            <a:avLst/>
          </a:prstGeom>
        </p:spPr>
        <p:txBody>
          <a:bodyPr/>
          <a:lstStyle>
            <a:lvl1pPr>
              <a:defRPr/>
            </a:lvl1pPr>
          </a:lstStyle>
          <a:p>
            <a:pPr>
              <a:defRPr/>
            </a:pPr>
            <a:fld id="{2EE451FF-DA02-41C1-B892-7C17C595B765}" type="slidenum">
              <a:rPr lang="en-US"/>
              <a:pPr>
                <a:defRPr/>
              </a:pPr>
              <a:t>‹#›</a:t>
            </a:fld>
            <a:endParaRPr lang="en-US" dirty="0"/>
          </a:p>
        </p:txBody>
      </p:sp>
      <p:sp>
        <p:nvSpPr>
          <p:cNvPr id="5" name="Footer Placeholder 4"/>
          <p:cNvSpPr>
            <a:spLocks noGrp="1"/>
          </p:cNvSpPr>
          <p:nvPr>
            <p:ph type="ftr" sz="quarter" idx="15"/>
          </p:nvPr>
        </p:nvSpPr>
        <p:spPr>
          <a:xfrm>
            <a:off x="741363" y="6356350"/>
            <a:ext cx="5915025" cy="365125"/>
          </a:xfrm>
          <a:prstGeom prst="rect">
            <a:avLst/>
          </a:prstGeom>
        </p:spPr>
        <p:txBody>
          <a:bodyPr/>
          <a:lstStyle>
            <a:lvl1pPr>
              <a:defRPr/>
            </a:lvl1pPr>
          </a:lstStyle>
          <a:p>
            <a:pPr>
              <a:defRPr/>
            </a:pPr>
            <a:endParaRPr lang="en-US"/>
          </a:p>
        </p:txBody>
      </p:sp>
    </p:spTree>
    <p:extLst>
      <p:ext uri="{BB962C8B-B14F-4D97-AF65-F5344CB8AC3E}">
        <p14:creationId xmlns:p14="http://schemas.microsoft.com/office/powerpoint/2010/main" val="34315088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wo Chat Slide">
    <p:spTree>
      <p:nvGrpSpPr>
        <p:cNvPr id="1" name=""/>
        <p:cNvGrpSpPr/>
        <p:nvPr/>
      </p:nvGrpSpPr>
      <p:grpSpPr>
        <a:xfrm>
          <a:off x="0" y="0"/>
          <a:ext cx="0" cy="0"/>
          <a:chOff x="0" y="0"/>
          <a:chExt cx="0" cy="0"/>
        </a:xfrm>
      </p:grpSpPr>
      <p:sp>
        <p:nvSpPr>
          <p:cNvPr id="5" name="Chart Placeholder 4"/>
          <p:cNvSpPr>
            <a:spLocks noGrp="1"/>
          </p:cNvSpPr>
          <p:nvPr>
            <p:ph type="chart" sz="quarter" idx="18"/>
          </p:nvPr>
        </p:nvSpPr>
        <p:spPr>
          <a:xfrm>
            <a:off x="349250" y="1147233"/>
            <a:ext cx="4159249" cy="5048250"/>
          </a:xfrm>
        </p:spPr>
        <p:txBody>
          <a:bodyPr/>
          <a:lstStyle/>
          <a:p>
            <a:pPr lvl="0"/>
            <a:endParaRPr lang="en-US" noProof="0"/>
          </a:p>
        </p:txBody>
      </p:sp>
      <p:sp>
        <p:nvSpPr>
          <p:cNvPr id="2" name="Title 1"/>
          <p:cNvSpPr>
            <a:spLocks noGrp="1"/>
          </p:cNvSpPr>
          <p:nvPr>
            <p:ph type="title"/>
          </p:nvPr>
        </p:nvSpPr>
        <p:spPr>
          <a:xfrm>
            <a:off x="356934" y="307475"/>
            <a:ext cx="8410104" cy="708526"/>
          </a:xfrm>
        </p:spPr>
        <p:txBody>
          <a:bodyPr/>
          <a:lstStyle>
            <a:lvl1pPr>
              <a:defRPr sz="2200" b="0" i="0" cap="none" baseline="0">
                <a:solidFill>
                  <a:srgbClr val="021F43"/>
                </a:solidFill>
                <a:latin typeface="+mj-lt"/>
                <a:cs typeface="Andes ExtraLight"/>
              </a:defRPr>
            </a:lvl1pPr>
          </a:lstStyle>
          <a:p>
            <a:r>
              <a:rPr lang="en-US"/>
              <a:t>Click to edit Master title style</a:t>
            </a:r>
            <a:endParaRPr lang="en-US" dirty="0"/>
          </a:p>
        </p:txBody>
      </p:sp>
      <p:sp>
        <p:nvSpPr>
          <p:cNvPr id="13" name="Chart Placeholder 4"/>
          <p:cNvSpPr>
            <a:spLocks noGrp="1"/>
          </p:cNvSpPr>
          <p:nvPr>
            <p:ph type="chart" sz="quarter" idx="19"/>
          </p:nvPr>
        </p:nvSpPr>
        <p:spPr>
          <a:xfrm>
            <a:off x="4607983" y="1147233"/>
            <a:ext cx="4159249" cy="5048250"/>
          </a:xfrm>
        </p:spPr>
        <p:txBody>
          <a:bodyPr/>
          <a:lstStyle/>
          <a:p>
            <a:pPr lvl="0"/>
            <a:endParaRPr lang="en-US" noProof="0"/>
          </a:p>
        </p:txBody>
      </p:sp>
      <p:sp>
        <p:nvSpPr>
          <p:cNvPr id="6" name="Slide Number Placeholder 3"/>
          <p:cNvSpPr>
            <a:spLocks noGrp="1"/>
          </p:cNvSpPr>
          <p:nvPr>
            <p:ph type="sldNum" sz="quarter" idx="20"/>
          </p:nvPr>
        </p:nvSpPr>
        <p:spPr>
          <a:xfrm>
            <a:off x="360363" y="6356350"/>
            <a:ext cx="317500" cy="365125"/>
          </a:xfrm>
          <a:prstGeom prst="rect">
            <a:avLst/>
          </a:prstGeom>
        </p:spPr>
        <p:txBody>
          <a:bodyPr/>
          <a:lstStyle>
            <a:lvl1pPr>
              <a:defRPr/>
            </a:lvl1pPr>
          </a:lstStyle>
          <a:p>
            <a:pPr>
              <a:defRPr/>
            </a:pPr>
            <a:fld id="{EFC8A857-4A1B-4BBE-AB35-B897CF9D4E4C}" type="slidenum">
              <a:rPr lang="en-US"/>
              <a:pPr>
                <a:defRPr/>
              </a:pPr>
              <a:t>‹#›</a:t>
            </a:fld>
            <a:endParaRPr lang="en-US" dirty="0"/>
          </a:p>
        </p:txBody>
      </p:sp>
      <p:sp>
        <p:nvSpPr>
          <p:cNvPr id="7" name="Footer Placeholder 4"/>
          <p:cNvSpPr>
            <a:spLocks noGrp="1"/>
          </p:cNvSpPr>
          <p:nvPr>
            <p:ph type="ftr" sz="quarter" idx="21"/>
          </p:nvPr>
        </p:nvSpPr>
        <p:spPr>
          <a:xfrm>
            <a:off x="741363" y="6356350"/>
            <a:ext cx="5915025" cy="365125"/>
          </a:xfrm>
          <a:prstGeom prst="rect">
            <a:avLst/>
          </a:prstGeom>
        </p:spPr>
        <p:txBody>
          <a:bodyPr/>
          <a:lstStyle>
            <a:lvl1pPr>
              <a:defRPr/>
            </a:lvl1pPr>
          </a:lstStyle>
          <a:p>
            <a:pPr>
              <a:defRPr/>
            </a:pPr>
            <a:endParaRPr lang="en-US"/>
          </a:p>
        </p:txBody>
      </p:sp>
    </p:spTree>
    <p:extLst>
      <p:ext uri="{BB962C8B-B14F-4D97-AF65-F5344CB8AC3E}">
        <p14:creationId xmlns:p14="http://schemas.microsoft.com/office/powerpoint/2010/main" val="27397293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hree Chart Slide">
    <p:spTree>
      <p:nvGrpSpPr>
        <p:cNvPr id="1" name=""/>
        <p:cNvGrpSpPr/>
        <p:nvPr/>
      </p:nvGrpSpPr>
      <p:grpSpPr>
        <a:xfrm>
          <a:off x="0" y="0"/>
          <a:ext cx="0" cy="0"/>
          <a:chOff x="0" y="0"/>
          <a:chExt cx="0" cy="0"/>
        </a:xfrm>
      </p:grpSpPr>
      <p:sp>
        <p:nvSpPr>
          <p:cNvPr id="5" name="Chart Placeholder 4"/>
          <p:cNvSpPr>
            <a:spLocks noGrp="1"/>
          </p:cNvSpPr>
          <p:nvPr>
            <p:ph type="chart" sz="quarter" idx="18"/>
          </p:nvPr>
        </p:nvSpPr>
        <p:spPr>
          <a:xfrm>
            <a:off x="349250" y="1147233"/>
            <a:ext cx="4159249" cy="5048250"/>
          </a:xfrm>
        </p:spPr>
        <p:txBody>
          <a:bodyPr/>
          <a:lstStyle/>
          <a:p>
            <a:pPr lvl="0"/>
            <a:endParaRPr lang="en-US" noProof="0" dirty="0"/>
          </a:p>
        </p:txBody>
      </p:sp>
      <p:sp>
        <p:nvSpPr>
          <p:cNvPr id="2" name="Title 1"/>
          <p:cNvSpPr>
            <a:spLocks noGrp="1"/>
          </p:cNvSpPr>
          <p:nvPr>
            <p:ph type="title"/>
          </p:nvPr>
        </p:nvSpPr>
        <p:spPr>
          <a:xfrm>
            <a:off x="356934" y="307475"/>
            <a:ext cx="8410104" cy="708526"/>
          </a:xfrm>
        </p:spPr>
        <p:txBody>
          <a:bodyPr/>
          <a:lstStyle>
            <a:lvl1pPr>
              <a:defRPr sz="2200" b="0" i="0" cap="none" baseline="0">
                <a:solidFill>
                  <a:srgbClr val="021F43"/>
                </a:solidFill>
                <a:latin typeface="+mj-lt"/>
                <a:cs typeface="Andes ExtraLight"/>
              </a:defRPr>
            </a:lvl1pPr>
          </a:lstStyle>
          <a:p>
            <a:r>
              <a:rPr lang="en-US"/>
              <a:t>Click to edit Master title style</a:t>
            </a:r>
            <a:endParaRPr lang="en-US" dirty="0"/>
          </a:p>
        </p:txBody>
      </p:sp>
      <p:sp>
        <p:nvSpPr>
          <p:cNvPr id="13" name="Chart Placeholder 4"/>
          <p:cNvSpPr>
            <a:spLocks noGrp="1"/>
          </p:cNvSpPr>
          <p:nvPr>
            <p:ph type="chart" sz="quarter" idx="19"/>
          </p:nvPr>
        </p:nvSpPr>
        <p:spPr>
          <a:xfrm>
            <a:off x="4607983" y="1147233"/>
            <a:ext cx="4159249" cy="2461684"/>
          </a:xfrm>
        </p:spPr>
        <p:txBody>
          <a:bodyPr/>
          <a:lstStyle/>
          <a:p>
            <a:pPr lvl="0"/>
            <a:endParaRPr lang="en-US" noProof="0" dirty="0"/>
          </a:p>
        </p:txBody>
      </p:sp>
      <p:sp>
        <p:nvSpPr>
          <p:cNvPr id="8" name="Chart Placeholder 4"/>
          <p:cNvSpPr>
            <a:spLocks noGrp="1"/>
          </p:cNvSpPr>
          <p:nvPr>
            <p:ph type="chart" sz="quarter" idx="20"/>
          </p:nvPr>
        </p:nvSpPr>
        <p:spPr>
          <a:xfrm>
            <a:off x="4612216" y="3723217"/>
            <a:ext cx="4159249" cy="2461684"/>
          </a:xfrm>
        </p:spPr>
        <p:txBody>
          <a:bodyPr/>
          <a:lstStyle/>
          <a:p>
            <a:pPr lvl="0"/>
            <a:endParaRPr lang="en-US" noProof="0" dirty="0"/>
          </a:p>
        </p:txBody>
      </p:sp>
      <p:sp>
        <p:nvSpPr>
          <p:cNvPr id="6" name="Slide Number Placeholder 3"/>
          <p:cNvSpPr>
            <a:spLocks noGrp="1"/>
          </p:cNvSpPr>
          <p:nvPr>
            <p:ph type="sldNum" sz="quarter" idx="21"/>
          </p:nvPr>
        </p:nvSpPr>
        <p:spPr>
          <a:xfrm>
            <a:off x="360363" y="6356350"/>
            <a:ext cx="317500" cy="365125"/>
          </a:xfrm>
          <a:prstGeom prst="rect">
            <a:avLst/>
          </a:prstGeom>
        </p:spPr>
        <p:txBody>
          <a:bodyPr/>
          <a:lstStyle>
            <a:lvl1pPr>
              <a:defRPr/>
            </a:lvl1pPr>
          </a:lstStyle>
          <a:p>
            <a:pPr>
              <a:defRPr/>
            </a:pPr>
            <a:fld id="{7C3BD09E-5FFB-4C50-8E28-6A4882626101}" type="slidenum">
              <a:rPr lang="en-US"/>
              <a:pPr>
                <a:defRPr/>
              </a:pPr>
              <a:t>‹#›</a:t>
            </a:fld>
            <a:endParaRPr lang="en-US" dirty="0"/>
          </a:p>
        </p:txBody>
      </p:sp>
      <p:sp>
        <p:nvSpPr>
          <p:cNvPr id="7" name="Footer Placeholder 4"/>
          <p:cNvSpPr>
            <a:spLocks noGrp="1"/>
          </p:cNvSpPr>
          <p:nvPr>
            <p:ph type="ftr" sz="quarter" idx="22"/>
          </p:nvPr>
        </p:nvSpPr>
        <p:spPr>
          <a:xfrm>
            <a:off x="741363" y="6356350"/>
            <a:ext cx="5915025" cy="365125"/>
          </a:xfrm>
          <a:prstGeom prst="rect">
            <a:avLst/>
          </a:prstGeom>
        </p:spPr>
        <p:txBody>
          <a:bodyPr/>
          <a:lstStyle>
            <a:lvl1pPr>
              <a:defRPr/>
            </a:lvl1pPr>
          </a:lstStyle>
          <a:p>
            <a:pPr>
              <a:defRPr/>
            </a:pPr>
            <a:endParaRPr lang="en-US"/>
          </a:p>
        </p:txBody>
      </p:sp>
    </p:spTree>
    <p:extLst>
      <p:ext uri="{BB962C8B-B14F-4D97-AF65-F5344CB8AC3E}">
        <p14:creationId xmlns:p14="http://schemas.microsoft.com/office/powerpoint/2010/main" val="36550278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Four Chart Slide">
    <p:spTree>
      <p:nvGrpSpPr>
        <p:cNvPr id="1" name=""/>
        <p:cNvGrpSpPr/>
        <p:nvPr/>
      </p:nvGrpSpPr>
      <p:grpSpPr>
        <a:xfrm>
          <a:off x="0" y="0"/>
          <a:ext cx="0" cy="0"/>
          <a:chOff x="0" y="0"/>
          <a:chExt cx="0" cy="0"/>
        </a:xfrm>
      </p:grpSpPr>
      <p:sp>
        <p:nvSpPr>
          <p:cNvPr id="2" name="Title 1"/>
          <p:cNvSpPr>
            <a:spLocks noGrp="1"/>
          </p:cNvSpPr>
          <p:nvPr>
            <p:ph type="title"/>
          </p:nvPr>
        </p:nvSpPr>
        <p:spPr>
          <a:xfrm>
            <a:off x="356934" y="307475"/>
            <a:ext cx="8410104" cy="708526"/>
          </a:xfrm>
        </p:spPr>
        <p:txBody>
          <a:bodyPr/>
          <a:lstStyle>
            <a:lvl1pPr>
              <a:defRPr sz="2200" b="0" i="0" cap="none" baseline="0">
                <a:solidFill>
                  <a:srgbClr val="021F43"/>
                </a:solidFill>
                <a:latin typeface="+mj-lt"/>
                <a:cs typeface="Andes ExtraLight"/>
              </a:defRPr>
            </a:lvl1pPr>
          </a:lstStyle>
          <a:p>
            <a:r>
              <a:rPr lang="en-US"/>
              <a:t>Click to edit Master title style</a:t>
            </a:r>
            <a:endParaRPr lang="en-US" dirty="0"/>
          </a:p>
        </p:txBody>
      </p:sp>
      <p:sp>
        <p:nvSpPr>
          <p:cNvPr id="13" name="Chart Placeholder 4"/>
          <p:cNvSpPr>
            <a:spLocks noGrp="1"/>
          </p:cNvSpPr>
          <p:nvPr>
            <p:ph type="chart" sz="quarter" idx="19"/>
          </p:nvPr>
        </p:nvSpPr>
        <p:spPr>
          <a:xfrm>
            <a:off x="4607983" y="1147233"/>
            <a:ext cx="4159249" cy="2461684"/>
          </a:xfrm>
        </p:spPr>
        <p:txBody>
          <a:bodyPr/>
          <a:lstStyle/>
          <a:p>
            <a:pPr lvl="0"/>
            <a:endParaRPr lang="en-US" noProof="0" dirty="0"/>
          </a:p>
        </p:txBody>
      </p:sp>
      <p:sp>
        <p:nvSpPr>
          <p:cNvPr id="8" name="Chart Placeholder 4"/>
          <p:cNvSpPr>
            <a:spLocks noGrp="1"/>
          </p:cNvSpPr>
          <p:nvPr>
            <p:ph type="chart" sz="quarter" idx="20"/>
          </p:nvPr>
        </p:nvSpPr>
        <p:spPr>
          <a:xfrm>
            <a:off x="4612216" y="3723217"/>
            <a:ext cx="4159249" cy="2461684"/>
          </a:xfrm>
        </p:spPr>
        <p:txBody>
          <a:bodyPr/>
          <a:lstStyle/>
          <a:p>
            <a:pPr lvl="0"/>
            <a:endParaRPr lang="en-US" noProof="0" dirty="0"/>
          </a:p>
        </p:txBody>
      </p:sp>
      <p:sp>
        <p:nvSpPr>
          <p:cNvPr id="9" name="Chart Placeholder 4"/>
          <p:cNvSpPr>
            <a:spLocks noGrp="1"/>
          </p:cNvSpPr>
          <p:nvPr>
            <p:ph type="chart" sz="quarter" idx="21"/>
          </p:nvPr>
        </p:nvSpPr>
        <p:spPr>
          <a:xfrm>
            <a:off x="347133" y="1140883"/>
            <a:ext cx="4159249" cy="2461684"/>
          </a:xfrm>
        </p:spPr>
        <p:txBody>
          <a:bodyPr/>
          <a:lstStyle/>
          <a:p>
            <a:pPr lvl="0"/>
            <a:endParaRPr lang="en-US" noProof="0" dirty="0"/>
          </a:p>
        </p:txBody>
      </p:sp>
      <p:sp>
        <p:nvSpPr>
          <p:cNvPr id="14" name="Chart Placeholder 4"/>
          <p:cNvSpPr>
            <a:spLocks noGrp="1"/>
          </p:cNvSpPr>
          <p:nvPr>
            <p:ph type="chart" sz="quarter" idx="22"/>
          </p:nvPr>
        </p:nvSpPr>
        <p:spPr>
          <a:xfrm>
            <a:off x="351366" y="3716867"/>
            <a:ext cx="4159249" cy="2461684"/>
          </a:xfrm>
        </p:spPr>
        <p:txBody>
          <a:bodyPr/>
          <a:lstStyle/>
          <a:p>
            <a:pPr lvl="0"/>
            <a:endParaRPr lang="en-US" noProof="0" dirty="0"/>
          </a:p>
        </p:txBody>
      </p:sp>
      <p:sp>
        <p:nvSpPr>
          <p:cNvPr id="7" name="Slide Number Placeholder 3"/>
          <p:cNvSpPr>
            <a:spLocks noGrp="1"/>
          </p:cNvSpPr>
          <p:nvPr>
            <p:ph type="sldNum" sz="quarter" idx="23"/>
          </p:nvPr>
        </p:nvSpPr>
        <p:spPr>
          <a:xfrm>
            <a:off x="360363" y="6356350"/>
            <a:ext cx="317500" cy="365125"/>
          </a:xfrm>
          <a:prstGeom prst="rect">
            <a:avLst/>
          </a:prstGeom>
        </p:spPr>
        <p:txBody>
          <a:bodyPr/>
          <a:lstStyle>
            <a:lvl1pPr>
              <a:defRPr/>
            </a:lvl1pPr>
          </a:lstStyle>
          <a:p>
            <a:pPr>
              <a:defRPr/>
            </a:pPr>
            <a:fld id="{B7D1D203-407D-4EC6-902F-7CE57D888E2F}" type="slidenum">
              <a:rPr lang="en-US"/>
              <a:pPr>
                <a:defRPr/>
              </a:pPr>
              <a:t>‹#›</a:t>
            </a:fld>
            <a:endParaRPr lang="en-US" dirty="0"/>
          </a:p>
        </p:txBody>
      </p:sp>
      <p:sp>
        <p:nvSpPr>
          <p:cNvPr id="10" name="Footer Placeholder 4"/>
          <p:cNvSpPr>
            <a:spLocks noGrp="1"/>
          </p:cNvSpPr>
          <p:nvPr>
            <p:ph type="ftr" sz="quarter" idx="24"/>
          </p:nvPr>
        </p:nvSpPr>
        <p:spPr>
          <a:xfrm>
            <a:off x="741363" y="6356350"/>
            <a:ext cx="5915025" cy="365125"/>
          </a:xfrm>
          <a:prstGeom prst="rect">
            <a:avLst/>
          </a:prstGeom>
        </p:spPr>
        <p:txBody>
          <a:bodyPr/>
          <a:lstStyle>
            <a:lvl1pPr>
              <a:defRPr/>
            </a:lvl1pPr>
          </a:lstStyle>
          <a:p>
            <a:pPr>
              <a:defRPr/>
            </a:pPr>
            <a:endParaRPr lang="en-US"/>
          </a:p>
        </p:txBody>
      </p:sp>
    </p:spTree>
    <p:extLst>
      <p:ext uri="{BB962C8B-B14F-4D97-AF65-F5344CB8AC3E}">
        <p14:creationId xmlns:p14="http://schemas.microsoft.com/office/powerpoint/2010/main" val="376435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Divider">
    <p:spTree>
      <p:nvGrpSpPr>
        <p:cNvPr id="1" name=""/>
        <p:cNvGrpSpPr/>
        <p:nvPr/>
      </p:nvGrpSpPr>
      <p:grpSpPr>
        <a:xfrm>
          <a:off x="0" y="0"/>
          <a:ext cx="0" cy="0"/>
          <a:chOff x="0" y="0"/>
          <a:chExt cx="0" cy="0"/>
        </a:xfrm>
      </p:grpSpPr>
      <p:sp>
        <p:nvSpPr>
          <p:cNvPr id="4" name="Line 1086"/>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 name="Line 1087"/>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Rectangle 1088"/>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7" name="Rectangle 1089"/>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8" name="Freeform 1098"/>
          <p:cNvSpPr>
            <a:spLocks/>
          </p:cNvSpPr>
          <p:nvPr/>
        </p:nvSpPr>
        <p:spPr bwMode="auto">
          <a:xfrm>
            <a:off x="487363" y="617538"/>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147483647 w 2"/>
              <a:gd name="T35" fmla="*/ 0 h 1587"/>
              <a:gd name="T36" fmla="*/ 2147483647 w 2"/>
              <a:gd name="T37" fmla="*/ 0 h 1587"/>
              <a:gd name="T38" fmla="*/ 2147483647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1115"/>
          <p:cNvSpPr>
            <a:spLocks/>
          </p:cNvSpPr>
          <p:nvPr/>
        </p:nvSpPr>
        <p:spPr bwMode="auto">
          <a:xfrm>
            <a:off x="458788" y="473075"/>
            <a:ext cx="3175" cy="3175"/>
          </a:xfrm>
          <a:custGeom>
            <a:avLst/>
            <a:gdLst>
              <a:gd name="T0" fmla="*/ 0 w 2"/>
              <a:gd name="T1" fmla="*/ 2147483647 h 2"/>
              <a:gd name="T2" fmla="*/ 0 w 2"/>
              <a:gd name="T3" fmla="*/ 2147483647 h 2"/>
              <a:gd name="T4" fmla="*/ 0 w 2"/>
              <a:gd name="T5" fmla="*/ 2147483647 h 2"/>
              <a:gd name="T6" fmla="*/ 0 w 2"/>
              <a:gd name="T7" fmla="*/ 2147483647 h 2"/>
              <a:gd name="T8" fmla="*/ 0 w 2"/>
              <a:gd name="T9" fmla="*/ 2147483647 h 2"/>
              <a:gd name="T10" fmla="*/ 0 w 2"/>
              <a:gd name="T11" fmla="*/ 2147483647 h 2"/>
              <a:gd name="T12" fmla="*/ 2147483647 w 2"/>
              <a:gd name="T13" fmla="*/ 2147483647 h 2"/>
              <a:gd name="T14" fmla="*/ 2147483647 w 2"/>
              <a:gd name="T15" fmla="*/ 2147483647 h 2"/>
              <a:gd name="T16" fmla="*/ 2147483647 w 2"/>
              <a:gd name="T17" fmla="*/ 0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2147483647 w 2"/>
              <a:gd name="T29" fmla="*/ 2147483647 h 2"/>
              <a:gd name="T30" fmla="*/ 2147483647 w 2"/>
              <a:gd name="T31" fmla="*/ 2147483647 h 2"/>
              <a:gd name="T32" fmla="*/ 2147483647 w 2"/>
              <a:gd name="T33" fmla="*/ 2147483647 h 2"/>
              <a:gd name="T34" fmla="*/ 2147483647 w 2"/>
              <a:gd name="T35" fmla="*/ 2147483647 h 2"/>
              <a:gd name="T36" fmla="*/ 2147483647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2147483647 w 2"/>
              <a:gd name="T55" fmla="*/ 2147483647 h 2"/>
              <a:gd name="T56" fmla="*/ 0 w 2"/>
              <a:gd name="T57" fmla="*/ 2147483647 h 2"/>
              <a:gd name="T58" fmla="*/ 2147483647 w 2"/>
              <a:gd name="T59" fmla="*/ 2147483647 h 2"/>
              <a:gd name="T60" fmla="*/ 2147483647 w 2"/>
              <a:gd name="T61" fmla="*/ 2147483647 h 2"/>
              <a:gd name="T62" fmla="*/ 2147483647 w 2"/>
              <a:gd name="T63" fmla="*/ 2147483647 h 2"/>
              <a:gd name="T64" fmla="*/ 0 w 2"/>
              <a:gd name="T65" fmla="*/ 2147483647 h 2"/>
              <a:gd name="T66" fmla="*/ 0 w 2"/>
              <a:gd name="T67" fmla="*/ 2147483647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120"/>
          <p:cNvSpPr>
            <a:spLocks/>
          </p:cNvSpPr>
          <p:nvPr/>
        </p:nvSpPr>
        <p:spPr bwMode="auto">
          <a:xfrm>
            <a:off x="458788" y="463550"/>
            <a:ext cx="3175" cy="3175"/>
          </a:xfrm>
          <a:custGeom>
            <a:avLst/>
            <a:gdLst>
              <a:gd name="T0" fmla="*/ 0 w 2"/>
              <a:gd name="T1" fmla="*/ 0 h 2"/>
              <a:gd name="T2" fmla="*/ 0 w 2"/>
              <a:gd name="T3" fmla="*/ 2147483647 h 2"/>
              <a:gd name="T4" fmla="*/ 0 w 2"/>
              <a:gd name="T5" fmla="*/ 2147483647 h 2"/>
              <a:gd name="T6" fmla="*/ 0 w 2"/>
              <a:gd name="T7" fmla="*/ 2147483647 h 2"/>
              <a:gd name="T8" fmla="*/ 2147483647 w 2"/>
              <a:gd name="T9" fmla="*/ 2147483647 h 2"/>
              <a:gd name="T10" fmla="*/ 2147483647 w 2"/>
              <a:gd name="T11" fmla="*/ 0 h 2"/>
              <a:gd name="T12" fmla="*/ 2147483647 w 2"/>
              <a:gd name="T13" fmla="*/ 0 h 2"/>
              <a:gd name="T14" fmla="*/ 2147483647 w 2"/>
              <a:gd name="T15" fmla="*/ 0 h 2"/>
              <a:gd name="T16" fmla="*/ 0 w 2"/>
              <a:gd name="T17" fmla="*/ 0 h 2"/>
              <a:gd name="T18" fmla="*/ 0 w 2"/>
              <a:gd name="T19" fmla="*/ 2147483647 h 2"/>
              <a:gd name="T20" fmla="*/ 0 w 2"/>
              <a:gd name="T21" fmla="*/ 2147483647 h 2"/>
              <a:gd name="T22" fmla="*/ 2147483647 w 2"/>
              <a:gd name="T23" fmla="*/ 0 h 2"/>
              <a:gd name="T24" fmla="*/ 2147483647 w 2"/>
              <a:gd name="T25" fmla="*/ 0 h 2"/>
              <a:gd name="T26" fmla="*/ 2147483647 w 2"/>
              <a:gd name="T27" fmla="*/ 0 h 2"/>
              <a:gd name="T28" fmla="*/ 2147483647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2147483647 w 2"/>
              <a:gd name="T47" fmla="*/ 2147483647 h 2"/>
              <a:gd name="T48" fmla="*/ 0 w 2"/>
              <a:gd name="T49" fmla="*/ 2147483647 h 2"/>
              <a:gd name="T50" fmla="*/ 0 w 2"/>
              <a:gd name="T51" fmla="*/ 2147483647 h 2"/>
              <a:gd name="T52" fmla="*/ 2147483647 w 2"/>
              <a:gd name="T53" fmla="*/ 2147483647 h 2"/>
              <a:gd name="T54" fmla="*/ 2147483647 w 2"/>
              <a:gd name="T55" fmla="*/ 2147483647 h 2"/>
              <a:gd name="T56" fmla="*/ 2147483647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34"/>
          <p:cNvSpPr>
            <a:spLocks/>
          </p:cNvSpPr>
          <p:nvPr/>
        </p:nvSpPr>
        <p:spPr bwMode="auto">
          <a:xfrm>
            <a:off x="703263" y="514350"/>
            <a:ext cx="3175" cy="6350"/>
          </a:xfrm>
          <a:custGeom>
            <a:avLst/>
            <a:gdLst>
              <a:gd name="T0" fmla="*/ 2147483647 w 2"/>
              <a:gd name="T1" fmla="*/ 2147483647 h 4"/>
              <a:gd name="T2" fmla="*/ 2147483647 w 2"/>
              <a:gd name="T3" fmla="*/ 2147483647 h 4"/>
              <a:gd name="T4" fmla="*/ 2147483647 w 2"/>
              <a:gd name="T5" fmla="*/ 2147483647 h 4"/>
              <a:gd name="T6" fmla="*/ 2147483647 w 2"/>
              <a:gd name="T7" fmla="*/ 2147483647 h 4"/>
              <a:gd name="T8" fmla="*/ 2147483647 w 2"/>
              <a:gd name="T9" fmla="*/ 0 h 4"/>
              <a:gd name="T10" fmla="*/ 2147483647 w 2"/>
              <a:gd name="T11" fmla="*/ 0 h 4"/>
              <a:gd name="T12" fmla="*/ 2147483647 w 2"/>
              <a:gd name="T13" fmla="*/ 0 h 4"/>
              <a:gd name="T14" fmla="*/ 0 w 2"/>
              <a:gd name="T15" fmla="*/ 2147483647 h 4"/>
              <a:gd name="T16" fmla="*/ 2147483647 w 2"/>
              <a:gd name="T17" fmla="*/ 2147483647 h 4"/>
              <a:gd name="T18" fmla="*/ 2147483647 w 2"/>
              <a:gd name="T19" fmla="*/ 2147483647 h 4"/>
              <a:gd name="T20" fmla="*/ 2147483647 w 2"/>
              <a:gd name="T21" fmla="*/ 2147483647 h 4"/>
              <a:gd name="T22" fmla="*/ 2147483647 w 2"/>
              <a:gd name="T23" fmla="*/ 0 h 4"/>
              <a:gd name="T24" fmla="*/ 2147483647 w 2"/>
              <a:gd name="T25" fmla="*/ 2147483647 h 4"/>
              <a:gd name="T26" fmla="*/ 2147483647 w 2"/>
              <a:gd name="T27" fmla="*/ 2147483647 h 4"/>
              <a:gd name="T28" fmla="*/ 2147483647 w 2"/>
              <a:gd name="T29" fmla="*/ 2147483647 h 4"/>
              <a:gd name="T30" fmla="*/ 2147483647 w 2"/>
              <a:gd name="T31" fmla="*/ 2147483647 h 4"/>
              <a:gd name="T32" fmla="*/ 2147483647 w 2"/>
              <a:gd name="T33" fmla="*/ 2147483647 h 4"/>
              <a:gd name="T34" fmla="*/ 2147483647 w 2"/>
              <a:gd name="T35" fmla="*/ 2147483647 h 4"/>
              <a:gd name="T36" fmla="*/ 2147483647 w 2"/>
              <a:gd name="T37" fmla="*/ 2147483647 h 4"/>
              <a:gd name="T38" fmla="*/ 2147483647 w 2"/>
              <a:gd name="T39" fmla="*/ 2147483647 h 4"/>
              <a:gd name="T40" fmla="*/ 2147483647 w 2"/>
              <a:gd name="T41" fmla="*/ 2147483647 h 4"/>
              <a:gd name="T42" fmla="*/ 2147483647 w 2"/>
              <a:gd name="T43" fmla="*/ 2147483647 h 4"/>
              <a:gd name="T44" fmla="*/ 2147483647 w 2"/>
              <a:gd name="T45" fmla="*/ 2147483647 h 4"/>
              <a:gd name="T46" fmla="*/ 2147483647 w 2"/>
              <a:gd name="T47" fmla="*/ 2147483647 h 4"/>
              <a:gd name="T48" fmla="*/ 2147483647 w 2"/>
              <a:gd name="T49" fmla="*/ 2147483647 h 4"/>
              <a:gd name="T50" fmla="*/ 2147483647 w 2"/>
              <a:gd name="T51" fmla="*/ 2147483647 h 4"/>
              <a:gd name="T52" fmla="*/ 0 w 2"/>
              <a:gd name="T53" fmla="*/ 2147483647 h 4"/>
              <a:gd name="T54" fmla="*/ 2147483647 w 2"/>
              <a:gd name="T55" fmla="*/ 2147483647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141"/>
          <p:cNvSpPr>
            <a:spLocks/>
          </p:cNvSpPr>
          <p:nvPr/>
        </p:nvSpPr>
        <p:spPr bwMode="auto">
          <a:xfrm>
            <a:off x="706438" y="479425"/>
            <a:ext cx="1587" cy="6350"/>
          </a:xfrm>
          <a:custGeom>
            <a:avLst/>
            <a:gdLst>
              <a:gd name="T0" fmla="*/ 0 w 1587"/>
              <a:gd name="T1" fmla="*/ 2147483647 h 4"/>
              <a:gd name="T2" fmla="*/ 0 w 1587"/>
              <a:gd name="T3" fmla="*/ 2147483647 h 4"/>
              <a:gd name="T4" fmla="*/ 0 w 1587"/>
              <a:gd name="T5" fmla="*/ 0 h 4"/>
              <a:gd name="T6" fmla="*/ 0 w 1587"/>
              <a:gd name="T7" fmla="*/ 0 h 4"/>
              <a:gd name="T8" fmla="*/ 0 w 1587"/>
              <a:gd name="T9" fmla="*/ 2147483647 h 4"/>
              <a:gd name="T10" fmla="*/ 0 w 1587"/>
              <a:gd name="T11" fmla="*/ 2147483647 h 4"/>
              <a:gd name="T12" fmla="*/ 0 w 1587"/>
              <a:gd name="T13" fmla="*/ 2147483647 h 4"/>
              <a:gd name="T14" fmla="*/ 0 w 1587"/>
              <a:gd name="T15" fmla="*/ 2147483647 h 4"/>
              <a:gd name="T16" fmla="*/ 0 w 1587"/>
              <a:gd name="T17" fmla="*/ 2147483647 h 4"/>
              <a:gd name="T18" fmla="*/ 0 w 1587"/>
              <a:gd name="T19" fmla="*/ 2147483647 h 4"/>
              <a:gd name="T20" fmla="*/ 0 w 1587"/>
              <a:gd name="T21" fmla="*/ 2147483647 h 4"/>
              <a:gd name="T22" fmla="*/ 0 w 1587"/>
              <a:gd name="T23" fmla="*/ 2147483647 h 4"/>
              <a:gd name="T24" fmla="*/ 0 w 1587"/>
              <a:gd name="T25" fmla="*/ 2147483647 h 4"/>
              <a:gd name="T26" fmla="*/ 0 w 1587"/>
              <a:gd name="T27" fmla="*/ 2147483647 h 4"/>
              <a:gd name="T28" fmla="*/ 0 w 1587"/>
              <a:gd name="T29" fmla="*/ 2147483647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48"/>
          <p:cNvSpPr>
            <a:spLocks/>
          </p:cNvSpPr>
          <p:nvPr/>
        </p:nvSpPr>
        <p:spPr bwMode="auto">
          <a:xfrm>
            <a:off x="693738" y="460375"/>
            <a:ext cx="3175" cy="3175"/>
          </a:xfrm>
          <a:custGeom>
            <a:avLst/>
            <a:gdLst>
              <a:gd name="T0" fmla="*/ 2147483647 w 2"/>
              <a:gd name="T1" fmla="*/ 2147483647 h 2"/>
              <a:gd name="T2" fmla="*/ 2147483647 w 2"/>
              <a:gd name="T3" fmla="*/ 0 h 2"/>
              <a:gd name="T4" fmla="*/ 2147483647 w 2"/>
              <a:gd name="T5" fmla="*/ 0 h 2"/>
              <a:gd name="T6" fmla="*/ 2147483647 w 2"/>
              <a:gd name="T7" fmla="*/ 0 h 2"/>
              <a:gd name="T8" fmla="*/ 2147483647 w 2"/>
              <a:gd name="T9" fmla="*/ 0 h 2"/>
              <a:gd name="T10" fmla="*/ 0 w 2"/>
              <a:gd name="T11" fmla="*/ 0 h 2"/>
              <a:gd name="T12" fmla="*/ 0 w 2"/>
              <a:gd name="T13" fmla="*/ 0 h 2"/>
              <a:gd name="T14" fmla="*/ 0 w 2"/>
              <a:gd name="T15" fmla="*/ 2147483647 h 2"/>
              <a:gd name="T16" fmla="*/ 0 w 2"/>
              <a:gd name="T17" fmla="*/ 2147483647 h 2"/>
              <a:gd name="T18" fmla="*/ 0 w 2"/>
              <a:gd name="T19" fmla="*/ 2147483647 h 2"/>
              <a:gd name="T20" fmla="*/ 2147483647 w 2"/>
              <a:gd name="T21" fmla="*/ 2147483647 h 2"/>
              <a:gd name="T22" fmla="*/ 2147483647 w 2"/>
              <a:gd name="T23" fmla="*/ 2147483647 h 2"/>
              <a:gd name="T24" fmla="*/ 2147483647 w 2"/>
              <a:gd name="T25" fmla="*/ 0 h 2"/>
              <a:gd name="T26" fmla="*/ 2147483647 w 2"/>
              <a:gd name="T27" fmla="*/ 0 h 2"/>
              <a:gd name="T28" fmla="*/ 2147483647 w 2"/>
              <a:gd name="T29" fmla="*/ 0 h 2"/>
              <a:gd name="T30" fmla="*/ 0 w 2"/>
              <a:gd name="T31" fmla="*/ 2147483647 h 2"/>
              <a:gd name="T32" fmla="*/ 2147483647 w 2"/>
              <a:gd name="T33" fmla="*/ 2147483647 h 2"/>
              <a:gd name="T34" fmla="*/ 2147483647 w 2"/>
              <a:gd name="T35" fmla="*/ 0 h 2"/>
              <a:gd name="T36" fmla="*/ 0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2147483647 w 2"/>
              <a:gd name="T59" fmla="*/ 2147483647 h 2"/>
              <a:gd name="T60" fmla="*/ 2147483647 w 2"/>
              <a:gd name="T61" fmla="*/ 2147483647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50"/>
          <p:cNvSpPr>
            <a:spLocks/>
          </p:cNvSpPr>
          <p:nvPr/>
        </p:nvSpPr>
        <p:spPr bwMode="auto">
          <a:xfrm>
            <a:off x="684213" y="447675"/>
            <a:ext cx="1587" cy="3175"/>
          </a:xfrm>
          <a:custGeom>
            <a:avLst/>
            <a:gdLst>
              <a:gd name="T0" fmla="*/ 0 w 1587"/>
              <a:gd name="T1" fmla="*/ 2147483647 h 2"/>
              <a:gd name="T2" fmla="*/ 0 w 1587"/>
              <a:gd name="T3" fmla="*/ 0 h 2"/>
              <a:gd name="T4" fmla="*/ 0 w 1587"/>
              <a:gd name="T5" fmla="*/ 2147483647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52"/>
          <p:cNvSpPr>
            <a:spLocks/>
          </p:cNvSpPr>
          <p:nvPr/>
        </p:nvSpPr>
        <p:spPr bwMode="auto">
          <a:xfrm>
            <a:off x="684213" y="447675"/>
            <a:ext cx="3175" cy="3175"/>
          </a:xfrm>
          <a:custGeom>
            <a:avLst/>
            <a:gdLst>
              <a:gd name="T0" fmla="*/ 2147483647 w 2"/>
              <a:gd name="T1" fmla="*/ 0 h 2"/>
              <a:gd name="T2" fmla="*/ 0 w 2"/>
              <a:gd name="T3" fmla="*/ 0 h 2"/>
              <a:gd name="T4" fmla="*/ 0 w 2"/>
              <a:gd name="T5" fmla="*/ 0 h 2"/>
              <a:gd name="T6" fmla="*/ 0 w 2"/>
              <a:gd name="T7" fmla="*/ 0 h 2"/>
              <a:gd name="T8" fmla="*/ 0 w 2"/>
              <a:gd name="T9" fmla="*/ 2147483647 h 2"/>
              <a:gd name="T10" fmla="*/ 2147483647 w 2"/>
              <a:gd name="T11" fmla="*/ 2147483647 h 2"/>
              <a:gd name="T12" fmla="*/ 2147483647 w 2"/>
              <a:gd name="T13" fmla="*/ 0 h 2"/>
              <a:gd name="T14" fmla="*/ 0 w 2"/>
              <a:gd name="T15" fmla="*/ 0 h 2"/>
              <a:gd name="T16" fmla="*/ 0 w 2"/>
              <a:gd name="T17" fmla="*/ 0 h 2"/>
              <a:gd name="T18" fmla="*/ 0 w 2"/>
              <a:gd name="T19" fmla="*/ 0 h 2"/>
              <a:gd name="T20" fmla="*/ 0 w 2"/>
              <a:gd name="T21" fmla="*/ 2147483647 h 2"/>
              <a:gd name="T22" fmla="*/ 2147483647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54"/>
          <p:cNvSpPr>
            <a:spLocks/>
          </p:cNvSpPr>
          <p:nvPr/>
        </p:nvSpPr>
        <p:spPr bwMode="auto">
          <a:xfrm>
            <a:off x="665163" y="43497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56"/>
          <p:cNvSpPr>
            <a:spLocks/>
          </p:cNvSpPr>
          <p:nvPr/>
        </p:nvSpPr>
        <p:spPr bwMode="auto">
          <a:xfrm>
            <a:off x="665163" y="431800"/>
            <a:ext cx="3175" cy="3175"/>
          </a:xfrm>
          <a:custGeom>
            <a:avLst/>
            <a:gdLst>
              <a:gd name="T0" fmla="*/ 2147483647 w 2"/>
              <a:gd name="T1" fmla="*/ 2147483647 h 2"/>
              <a:gd name="T2" fmla="*/ 0 w 2"/>
              <a:gd name="T3" fmla="*/ 0 h 2"/>
              <a:gd name="T4" fmla="*/ 0 w 2"/>
              <a:gd name="T5" fmla="*/ 0 h 2"/>
              <a:gd name="T6" fmla="*/ 0 w 2"/>
              <a:gd name="T7" fmla="*/ 2147483647 h 2"/>
              <a:gd name="T8" fmla="*/ 2147483647 w 2"/>
              <a:gd name="T9" fmla="*/ 2147483647 h 2"/>
              <a:gd name="T10" fmla="*/ 2147483647 w 2"/>
              <a:gd name="T11" fmla="*/ 2147483647 h 2"/>
              <a:gd name="T12" fmla="*/ 2147483647 w 2"/>
              <a:gd name="T13" fmla="*/ 2147483647 h 2"/>
              <a:gd name="T14" fmla="*/ 0 w 2"/>
              <a:gd name="T15" fmla="*/ 0 h 2"/>
              <a:gd name="T16" fmla="*/ 0 w 2"/>
              <a:gd name="T17" fmla="*/ 0 h 2"/>
              <a:gd name="T18" fmla="*/ 0 w 2"/>
              <a:gd name="T19" fmla="*/ 2147483647 h 2"/>
              <a:gd name="T20" fmla="*/ 2147483647 w 2"/>
              <a:gd name="T21" fmla="*/ 2147483647 h 2"/>
              <a:gd name="T22" fmla="*/ 2147483647 w 2"/>
              <a:gd name="T23" fmla="*/ 2147483647 h 2"/>
              <a:gd name="T24" fmla="*/ 2147483647 w 2"/>
              <a:gd name="T25" fmla="*/ 2147483647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63"/>
          <p:cNvSpPr>
            <a:spLocks/>
          </p:cNvSpPr>
          <p:nvPr/>
        </p:nvSpPr>
        <p:spPr bwMode="auto">
          <a:xfrm>
            <a:off x="611188" y="415925"/>
            <a:ext cx="6350" cy="3175"/>
          </a:xfrm>
          <a:custGeom>
            <a:avLst/>
            <a:gdLst>
              <a:gd name="T0" fmla="*/ 2147483647 w 4"/>
              <a:gd name="T1" fmla="*/ 2147483647 h 2"/>
              <a:gd name="T2" fmla="*/ 2147483647 w 4"/>
              <a:gd name="T3" fmla="*/ 2147483647 h 2"/>
              <a:gd name="T4" fmla="*/ 2147483647 w 4"/>
              <a:gd name="T5" fmla="*/ 2147483647 h 2"/>
              <a:gd name="T6" fmla="*/ 2147483647 w 4"/>
              <a:gd name="T7" fmla="*/ 0 h 2"/>
              <a:gd name="T8" fmla="*/ 2147483647 w 4"/>
              <a:gd name="T9" fmla="*/ 0 h 2"/>
              <a:gd name="T10" fmla="*/ 2147483647 w 4"/>
              <a:gd name="T11" fmla="*/ 0 h 2"/>
              <a:gd name="T12" fmla="*/ 2147483647 w 4"/>
              <a:gd name="T13" fmla="*/ 0 h 2"/>
              <a:gd name="T14" fmla="*/ 0 w 4"/>
              <a:gd name="T15" fmla="*/ 2147483647 h 2"/>
              <a:gd name="T16" fmla="*/ 2147483647 w 4"/>
              <a:gd name="T17" fmla="*/ 2147483647 h 2"/>
              <a:gd name="T18" fmla="*/ 2147483647 w 4"/>
              <a:gd name="T19" fmla="*/ 0 h 2"/>
              <a:gd name="T20" fmla="*/ 2147483647 w 4"/>
              <a:gd name="T21" fmla="*/ 2147483647 h 2"/>
              <a:gd name="T22" fmla="*/ 2147483647 w 4"/>
              <a:gd name="T23" fmla="*/ 0 h 2"/>
              <a:gd name="T24" fmla="*/ 2147483647 w 4"/>
              <a:gd name="T25" fmla="*/ 0 h 2"/>
              <a:gd name="T26" fmla="*/ 2147483647 w 4"/>
              <a:gd name="T27" fmla="*/ 0 h 2"/>
              <a:gd name="T28" fmla="*/ 2147483647 w 4"/>
              <a:gd name="T29" fmla="*/ 0 h 2"/>
              <a:gd name="T30" fmla="*/ 0 w 4"/>
              <a:gd name="T31" fmla="*/ 0 h 2"/>
              <a:gd name="T32" fmla="*/ 2147483647 w 4"/>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72"/>
          <p:cNvSpPr>
            <a:spLocks/>
          </p:cNvSpPr>
          <p:nvPr/>
        </p:nvSpPr>
        <p:spPr bwMode="auto">
          <a:xfrm>
            <a:off x="582613" y="476250"/>
            <a:ext cx="3175" cy="3175"/>
          </a:xfrm>
          <a:custGeom>
            <a:avLst/>
            <a:gdLst>
              <a:gd name="T0" fmla="*/ 0 w 2"/>
              <a:gd name="T1" fmla="*/ 2147483647 h 2"/>
              <a:gd name="T2" fmla="*/ 0 w 2"/>
              <a:gd name="T3" fmla="*/ 2147483647 h 2"/>
              <a:gd name="T4" fmla="*/ 2147483647 w 2"/>
              <a:gd name="T5" fmla="*/ 2147483647 h 2"/>
              <a:gd name="T6" fmla="*/ 0 w 2"/>
              <a:gd name="T7" fmla="*/ 0 h 2"/>
              <a:gd name="T8" fmla="*/ 0 w 2"/>
              <a:gd name="T9" fmla="*/ 0 h 2"/>
              <a:gd name="T10" fmla="*/ 0 w 2"/>
              <a:gd name="T11" fmla="*/ 0 h 2"/>
              <a:gd name="T12" fmla="*/ 0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0 w 2"/>
              <a:gd name="T59" fmla="*/ 2147483647 h 2"/>
              <a:gd name="T60" fmla="*/ 0 w 2"/>
              <a:gd name="T61" fmla="*/ 2147483647 h 2"/>
              <a:gd name="T62" fmla="*/ 0 w 2"/>
              <a:gd name="T63" fmla="*/ 2147483647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77"/>
          <p:cNvSpPr>
            <a:spLocks/>
          </p:cNvSpPr>
          <p:nvPr/>
        </p:nvSpPr>
        <p:spPr bwMode="auto">
          <a:xfrm>
            <a:off x="557213" y="534988"/>
            <a:ext cx="3175" cy="3175"/>
          </a:xfrm>
          <a:custGeom>
            <a:avLst/>
            <a:gdLst>
              <a:gd name="T0" fmla="*/ 0 w 2"/>
              <a:gd name="T1" fmla="*/ 2147483647 h 2"/>
              <a:gd name="T2" fmla="*/ 2147483647 w 2"/>
              <a:gd name="T3" fmla="*/ 2147483647 h 2"/>
              <a:gd name="T4" fmla="*/ 2147483647 w 2"/>
              <a:gd name="T5" fmla="*/ 2147483647 h 2"/>
              <a:gd name="T6" fmla="*/ 2147483647 w 2"/>
              <a:gd name="T7" fmla="*/ 0 h 2"/>
              <a:gd name="T8" fmla="*/ 2147483647 w 2"/>
              <a:gd name="T9" fmla="*/ 0 h 2"/>
              <a:gd name="T10" fmla="*/ 2147483647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147483647 h 2"/>
              <a:gd name="T40" fmla="*/ 0 w 2"/>
              <a:gd name="T41" fmla="*/ 2147483647 h 2"/>
              <a:gd name="T42" fmla="*/ 2147483647 w 2"/>
              <a:gd name="T43" fmla="*/ 2147483647 h 2"/>
              <a:gd name="T44" fmla="*/ 2147483647 w 2"/>
              <a:gd name="T45" fmla="*/ 0 h 2"/>
              <a:gd name="T46" fmla="*/ 2147483647 w 2"/>
              <a:gd name="T47" fmla="*/ 0 h 2"/>
              <a:gd name="T48" fmla="*/ 2147483647 w 2"/>
              <a:gd name="T49" fmla="*/ 0 h 2"/>
              <a:gd name="T50" fmla="*/ 2147483647 w 2"/>
              <a:gd name="T51" fmla="*/ 0 h 2"/>
              <a:gd name="T52" fmla="*/ 2147483647 w 2"/>
              <a:gd name="T53" fmla="*/ 0 h 2"/>
              <a:gd name="T54" fmla="*/ 2147483647 w 2"/>
              <a:gd name="T55" fmla="*/ 0 h 2"/>
              <a:gd name="T56" fmla="*/ 2147483647 w 2"/>
              <a:gd name="T57" fmla="*/ 0 h 2"/>
              <a:gd name="T58" fmla="*/ 2147483647 w 2"/>
              <a:gd name="T59" fmla="*/ 0 h 2"/>
              <a:gd name="T60" fmla="*/ 2147483647 w 2"/>
              <a:gd name="T61" fmla="*/ 0 h 2"/>
              <a:gd name="T62" fmla="*/ 2147483647 w 2"/>
              <a:gd name="T63" fmla="*/ 0 h 2"/>
              <a:gd name="T64" fmla="*/ 2147483647 w 2"/>
              <a:gd name="T65" fmla="*/ 0 h 2"/>
              <a:gd name="T66" fmla="*/ 2147483647 w 2"/>
              <a:gd name="T67" fmla="*/ 2147483647 h 2"/>
              <a:gd name="T68" fmla="*/ 2147483647 w 2"/>
              <a:gd name="T69" fmla="*/ 0 h 2"/>
              <a:gd name="T70" fmla="*/ 2147483647 w 2"/>
              <a:gd name="T71" fmla="*/ 0 h 2"/>
              <a:gd name="T72" fmla="*/ 0 w 2"/>
              <a:gd name="T73" fmla="*/ 0 h 2"/>
              <a:gd name="T74" fmla="*/ 0 w 2"/>
              <a:gd name="T75" fmla="*/ 0 h 2"/>
              <a:gd name="T76" fmla="*/ 0 w 2"/>
              <a:gd name="T77" fmla="*/ 2147483647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80"/>
          <p:cNvSpPr>
            <a:spLocks/>
          </p:cNvSpPr>
          <p:nvPr/>
        </p:nvSpPr>
        <p:spPr bwMode="auto">
          <a:xfrm>
            <a:off x="560388" y="530225"/>
            <a:ext cx="3175" cy="4763"/>
          </a:xfrm>
          <a:custGeom>
            <a:avLst/>
            <a:gdLst>
              <a:gd name="T0" fmla="*/ 0 w 2"/>
              <a:gd name="T1" fmla="*/ 2147483647 h 3"/>
              <a:gd name="T2" fmla="*/ 0 w 2"/>
              <a:gd name="T3" fmla="*/ 2147483647 h 3"/>
              <a:gd name="T4" fmla="*/ 2147483647 w 2"/>
              <a:gd name="T5" fmla="*/ 2147483647 h 3"/>
              <a:gd name="T6" fmla="*/ 2147483647 w 2"/>
              <a:gd name="T7" fmla="*/ 2147483647 h 3"/>
              <a:gd name="T8" fmla="*/ 0 w 2"/>
              <a:gd name="T9" fmla="*/ 0 h 3"/>
              <a:gd name="T10" fmla="*/ 0 w 2"/>
              <a:gd name="T11" fmla="*/ 0 h 3"/>
              <a:gd name="T12" fmla="*/ 0 w 2"/>
              <a:gd name="T13" fmla="*/ 0 h 3"/>
              <a:gd name="T14" fmla="*/ 0 w 2"/>
              <a:gd name="T15" fmla="*/ 2147483647 h 3"/>
              <a:gd name="T16" fmla="*/ 0 w 2"/>
              <a:gd name="T17" fmla="*/ 2147483647 h 3"/>
              <a:gd name="T18" fmla="*/ 0 w 2"/>
              <a:gd name="T19" fmla="*/ 2147483647 h 3"/>
              <a:gd name="T20" fmla="*/ 0 w 2"/>
              <a:gd name="T21" fmla="*/ 2147483647 h 3"/>
              <a:gd name="T22" fmla="*/ 0 w 2"/>
              <a:gd name="T23" fmla="*/ 0 h 3"/>
              <a:gd name="T24" fmla="*/ 0 w 2"/>
              <a:gd name="T25" fmla="*/ 2147483647 h 3"/>
              <a:gd name="T26" fmla="*/ 0 w 2"/>
              <a:gd name="T27" fmla="*/ 2147483647 h 3"/>
              <a:gd name="T28" fmla="*/ 0 w 2"/>
              <a:gd name="T29" fmla="*/ 2147483647 h 3"/>
              <a:gd name="T30" fmla="*/ 0 w 2"/>
              <a:gd name="T31" fmla="*/ 2147483647 h 3"/>
              <a:gd name="T32" fmla="*/ 0 w 2"/>
              <a:gd name="T33" fmla="*/ 2147483647 h 3"/>
              <a:gd name="T34" fmla="*/ 0 w 2"/>
              <a:gd name="T35" fmla="*/ 2147483647 h 3"/>
              <a:gd name="T36" fmla="*/ 0 w 2"/>
              <a:gd name="T37" fmla="*/ 2147483647 h 3"/>
              <a:gd name="T38" fmla="*/ 0 w 2"/>
              <a:gd name="T39" fmla="*/ 2147483647 h 3"/>
              <a:gd name="T40" fmla="*/ 0 w 2"/>
              <a:gd name="T41" fmla="*/ 2147483647 h 3"/>
              <a:gd name="T42" fmla="*/ 0 w 2"/>
              <a:gd name="T43" fmla="*/ 2147483647 h 3"/>
              <a:gd name="T44" fmla="*/ 0 w 2"/>
              <a:gd name="T45" fmla="*/ 2147483647 h 3"/>
              <a:gd name="T46" fmla="*/ 0 w 2"/>
              <a:gd name="T47" fmla="*/ 2147483647 h 3"/>
              <a:gd name="T48" fmla="*/ 0 w 2"/>
              <a:gd name="T49" fmla="*/ 2147483647 h 3"/>
              <a:gd name="T50" fmla="*/ 0 w 2"/>
              <a:gd name="T51" fmla="*/ 2147483647 h 3"/>
              <a:gd name="T52" fmla="*/ 0 w 2"/>
              <a:gd name="T53" fmla="*/ 2147483647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Line 1187"/>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Line 1188"/>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1208"/>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1210"/>
          <p:cNvSpPr>
            <a:spLocks/>
          </p:cNvSpPr>
          <p:nvPr/>
        </p:nvSpPr>
        <p:spPr bwMode="auto">
          <a:xfrm>
            <a:off x="595313" y="557213"/>
            <a:ext cx="3175" cy="3175"/>
          </a:xfrm>
          <a:custGeom>
            <a:avLst/>
            <a:gdLst>
              <a:gd name="T0" fmla="*/ 0 w 2"/>
              <a:gd name="T1" fmla="*/ 2147483647 h 2"/>
              <a:gd name="T2" fmla="*/ 0 w 2"/>
              <a:gd name="T3" fmla="*/ 2147483647 h 2"/>
              <a:gd name="T4" fmla="*/ 2147483647 w 2"/>
              <a:gd name="T5" fmla="*/ 2147483647 h 2"/>
              <a:gd name="T6" fmla="*/ 2147483647 w 2"/>
              <a:gd name="T7" fmla="*/ 0 h 2"/>
              <a:gd name="T8" fmla="*/ 2147483647 w 2"/>
              <a:gd name="T9" fmla="*/ 0 h 2"/>
              <a:gd name="T10" fmla="*/ 0 w 2"/>
              <a:gd name="T11" fmla="*/ 0 h 2"/>
              <a:gd name="T12" fmla="*/ 0 w 2"/>
              <a:gd name="T13" fmla="*/ 0 h 2"/>
              <a:gd name="T14" fmla="*/ 0 w 2"/>
              <a:gd name="T15" fmla="*/ 0 h 2"/>
              <a:gd name="T16" fmla="*/ 0 w 2"/>
              <a:gd name="T17" fmla="*/ 2147483647 h 2"/>
              <a:gd name="T18" fmla="*/ 0 w 2"/>
              <a:gd name="T19" fmla="*/ 2147483647 h 2"/>
              <a:gd name="T20" fmla="*/ 2147483647 w 2"/>
              <a:gd name="T21" fmla="*/ 2147483647 h 2"/>
              <a:gd name="T22" fmla="*/ 2147483647 w 2"/>
              <a:gd name="T23" fmla="*/ 0 h 2"/>
              <a:gd name="T24" fmla="*/ 2147483647 w 2"/>
              <a:gd name="T25" fmla="*/ 0 h 2"/>
              <a:gd name="T26" fmla="*/ 0 w 2"/>
              <a:gd name="T27" fmla="*/ 0 h 2"/>
              <a:gd name="T28" fmla="*/ 0 w 2"/>
              <a:gd name="T29" fmla="*/ 0 h 2"/>
              <a:gd name="T30" fmla="*/ 0 w 2"/>
              <a:gd name="T31" fmla="*/ 0 h 2"/>
              <a:gd name="T32" fmla="*/ 0 w 2"/>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214"/>
          <p:cNvSpPr>
            <a:spLocks/>
          </p:cNvSpPr>
          <p:nvPr/>
        </p:nvSpPr>
        <p:spPr bwMode="auto">
          <a:xfrm>
            <a:off x="595313" y="557213"/>
            <a:ext cx="3175" cy="3175"/>
          </a:xfrm>
          <a:custGeom>
            <a:avLst/>
            <a:gdLst>
              <a:gd name="T0" fmla="*/ 0 w 2"/>
              <a:gd name="T1" fmla="*/ 2147483647 h 2"/>
              <a:gd name="T2" fmla="*/ 2147483647 w 2"/>
              <a:gd name="T3" fmla="*/ 2147483647 h 2"/>
              <a:gd name="T4" fmla="*/ 0 w 2"/>
              <a:gd name="T5" fmla="*/ 0 h 2"/>
              <a:gd name="T6" fmla="*/ 0 w 2"/>
              <a:gd name="T7" fmla="*/ 2147483647 h 2"/>
              <a:gd name="T8" fmla="*/ 0 w 2"/>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Rectangle 1215"/>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28" name="Freeform 1217"/>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1219"/>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1221"/>
          <p:cNvSpPr>
            <a:spLocks/>
          </p:cNvSpPr>
          <p:nvPr/>
        </p:nvSpPr>
        <p:spPr bwMode="auto">
          <a:xfrm>
            <a:off x="731838" y="541338"/>
            <a:ext cx="3175" cy="3175"/>
          </a:xfrm>
          <a:custGeom>
            <a:avLst/>
            <a:gdLst>
              <a:gd name="T0" fmla="*/ 2147483647 w 2"/>
              <a:gd name="T1" fmla="*/ 0 h 2"/>
              <a:gd name="T2" fmla="*/ 2147483647 w 2"/>
              <a:gd name="T3" fmla="*/ 0 h 2"/>
              <a:gd name="T4" fmla="*/ 2147483647 w 2"/>
              <a:gd name="T5" fmla="*/ 0 h 2"/>
              <a:gd name="T6" fmla="*/ 0 w 2"/>
              <a:gd name="T7" fmla="*/ 0 h 2"/>
              <a:gd name="T8" fmla="*/ 0 w 2"/>
              <a:gd name="T9" fmla="*/ 0 h 2"/>
              <a:gd name="T10" fmla="*/ 0 w 2"/>
              <a:gd name="T11" fmla="*/ 2147483647 h 2"/>
              <a:gd name="T12" fmla="*/ 2147483647 w 2"/>
              <a:gd name="T13" fmla="*/ 0 h 2"/>
              <a:gd name="T14" fmla="*/ 2147483647 w 2"/>
              <a:gd name="T15" fmla="*/ 0 h 2"/>
              <a:gd name="T16" fmla="*/ 2147483647 w 2"/>
              <a:gd name="T17" fmla="*/ 0 h 2"/>
              <a:gd name="T18" fmla="*/ 0 w 2"/>
              <a:gd name="T19" fmla="*/ 0 h 2"/>
              <a:gd name="T20" fmla="*/ 0 w 2"/>
              <a:gd name="T21" fmla="*/ 0 h 2"/>
              <a:gd name="T22" fmla="*/ 0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34"/>
          <p:cNvSpPr>
            <a:spLocks/>
          </p:cNvSpPr>
          <p:nvPr/>
        </p:nvSpPr>
        <p:spPr bwMode="auto">
          <a:xfrm>
            <a:off x="722313" y="550863"/>
            <a:ext cx="3175" cy="1587"/>
          </a:xfrm>
          <a:custGeom>
            <a:avLst/>
            <a:gdLst>
              <a:gd name="T0" fmla="*/ 0 w 2"/>
              <a:gd name="T1" fmla="*/ 0 h 1587"/>
              <a:gd name="T2" fmla="*/ 0 w 2"/>
              <a:gd name="T3" fmla="*/ 0 h 1587"/>
              <a:gd name="T4" fmla="*/ 2147483647 w 2"/>
              <a:gd name="T5" fmla="*/ 0 h 1587"/>
              <a:gd name="T6" fmla="*/ 2147483647 w 2"/>
              <a:gd name="T7" fmla="*/ 0 h 1587"/>
              <a:gd name="T8" fmla="*/ 2147483647 w 2"/>
              <a:gd name="T9" fmla="*/ 0 h 1587"/>
              <a:gd name="T10" fmla="*/ 2147483647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147483647 w 2"/>
              <a:gd name="T25" fmla="*/ 0 h 1587"/>
              <a:gd name="T26" fmla="*/ 2147483647 w 2"/>
              <a:gd name="T27" fmla="*/ 0 h 1587"/>
              <a:gd name="T28" fmla="*/ 2147483647 w 2"/>
              <a:gd name="T29" fmla="*/ 0 h 1587"/>
              <a:gd name="T30" fmla="*/ 0 w 2"/>
              <a:gd name="T31" fmla="*/ 0 h 1587"/>
              <a:gd name="T32" fmla="*/ 0 w 2"/>
              <a:gd name="T33" fmla="*/ 0 h 1587"/>
              <a:gd name="T34" fmla="*/ 2147483647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Line 1237"/>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Line 1238"/>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Freeform 1240"/>
          <p:cNvSpPr>
            <a:spLocks/>
          </p:cNvSpPr>
          <p:nvPr/>
        </p:nvSpPr>
        <p:spPr bwMode="auto">
          <a:xfrm>
            <a:off x="728663" y="541338"/>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1243"/>
          <p:cNvSpPr>
            <a:spLocks/>
          </p:cNvSpPr>
          <p:nvPr/>
        </p:nvSpPr>
        <p:spPr bwMode="auto">
          <a:xfrm>
            <a:off x="728663" y="538163"/>
            <a:ext cx="3175" cy="3175"/>
          </a:xfrm>
          <a:custGeom>
            <a:avLst/>
            <a:gdLst>
              <a:gd name="T0" fmla="*/ 2147483647 w 2"/>
              <a:gd name="T1" fmla="*/ 2147483647 h 2"/>
              <a:gd name="T2" fmla="*/ 2147483647 w 2"/>
              <a:gd name="T3" fmla="*/ 2147483647 h 2"/>
              <a:gd name="T4" fmla="*/ 2147483647 w 2"/>
              <a:gd name="T5" fmla="*/ 2147483647 h 2"/>
              <a:gd name="T6" fmla="*/ 2147483647 w 2"/>
              <a:gd name="T7" fmla="*/ 2147483647 h 2"/>
              <a:gd name="T8" fmla="*/ 0 w 2"/>
              <a:gd name="T9" fmla="*/ 2147483647 h 2"/>
              <a:gd name="T10" fmla="*/ 0 w 2"/>
              <a:gd name="T11" fmla="*/ 2147483647 h 2"/>
              <a:gd name="T12" fmla="*/ 2147483647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2147483647 w 2"/>
              <a:gd name="T39" fmla="*/ 2147483647 h 2"/>
              <a:gd name="T40" fmla="*/ 2147483647 w 2"/>
              <a:gd name="T41" fmla="*/ 2147483647 h 2"/>
              <a:gd name="T42" fmla="*/ 2147483647 w 2"/>
              <a:gd name="T43" fmla="*/ 2147483647 h 2"/>
              <a:gd name="T44" fmla="*/ 2147483647 w 2"/>
              <a:gd name="T45" fmla="*/ 2147483647 h 2"/>
              <a:gd name="T46" fmla="*/ 2147483647 w 2"/>
              <a:gd name="T47" fmla="*/ 2147483647 h 2"/>
              <a:gd name="T48" fmla="*/ 0 w 2"/>
              <a:gd name="T49" fmla="*/ 0 h 2"/>
              <a:gd name="T50" fmla="*/ 0 w 2"/>
              <a:gd name="T51" fmla="*/ 2147483647 h 2"/>
              <a:gd name="T52" fmla="*/ 0 w 2"/>
              <a:gd name="T53" fmla="*/ 2147483647 h 2"/>
              <a:gd name="T54" fmla="*/ 0 w 2"/>
              <a:gd name="T55" fmla="*/ 2147483647 h 2"/>
              <a:gd name="T56" fmla="*/ 2147483647 w 2"/>
              <a:gd name="T57" fmla="*/ 2147483647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46"/>
          <p:cNvSpPr>
            <a:spLocks/>
          </p:cNvSpPr>
          <p:nvPr/>
        </p:nvSpPr>
        <p:spPr bwMode="auto">
          <a:xfrm>
            <a:off x="725488" y="547688"/>
            <a:ext cx="3175" cy="3175"/>
          </a:xfrm>
          <a:custGeom>
            <a:avLst/>
            <a:gdLst>
              <a:gd name="T0" fmla="*/ 0 w 2"/>
              <a:gd name="T1" fmla="*/ 2147483647 h 2"/>
              <a:gd name="T2" fmla="*/ 0 w 2"/>
              <a:gd name="T3" fmla="*/ 2147483647 h 2"/>
              <a:gd name="T4" fmla="*/ 2147483647 w 2"/>
              <a:gd name="T5" fmla="*/ 0 h 2"/>
              <a:gd name="T6" fmla="*/ 2147483647 w 2"/>
              <a:gd name="T7" fmla="*/ 0 h 2"/>
              <a:gd name="T8" fmla="*/ 0 w 2"/>
              <a:gd name="T9" fmla="*/ 0 h 2"/>
              <a:gd name="T10" fmla="*/ 0 w 2"/>
              <a:gd name="T11" fmla="*/ 0 h 2"/>
              <a:gd name="T12" fmla="*/ 0 w 2"/>
              <a:gd name="T13" fmla="*/ 2147483647 h 2"/>
              <a:gd name="T14" fmla="*/ 0 w 2"/>
              <a:gd name="T15" fmla="*/ 2147483647 h 2"/>
              <a:gd name="T16" fmla="*/ 2147483647 w 2"/>
              <a:gd name="T17" fmla="*/ 0 h 2"/>
              <a:gd name="T18" fmla="*/ 2147483647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147483647 h 2"/>
              <a:gd name="T48" fmla="*/ 0 w 2"/>
              <a:gd name="T49" fmla="*/ 2147483647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50"/>
          <p:cNvSpPr>
            <a:spLocks/>
          </p:cNvSpPr>
          <p:nvPr/>
        </p:nvSpPr>
        <p:spPr bwMode="auto">
          <a:xfrm>
            <a:off x="731838" y="53022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52"/>
          <p:cNvSpPr>
            <a:spLocks/>
          </p:cNvSpPr>
          <p:nvPr/>
        </p:nvSpPr>
        <p:spPr bwMode="auto">
          <a:xfrm>
            <a:off x="731838" y="527050"/>
            <a:ext cx="3175" cy="7938"/>
          </a:xfrm>
          <a:custGeom>
            <a:avLst/>
            <a:gdLst>
              <a:gd name="T0" fmla="*/ 2147483647 w 2"/>
              <a:gd name="T1" fmla="*/ 2147483647 h 5"/>
              <a:gd name="T2" fmla="*/ 2147483647 w 2"/>
              <a:gd name="T3" fmla="*/ 2147483647 h 5"/>
              <a:gd name="T4" fmla="*/ 0 w 2"/>
              <a:gd name="T5" fmla="*/ 0 h 5"/>
              <a:gd name="T6" fmla="*/ 0 w 2"/>
              <a:gd name="T7" fmla="*/ 2147483647 h 5"/>
              <a:gd name="T8" fmla="*/ 0 w 2"/>
              <a:gd name="T9" fmla="*/ 2147483647 h 5"/>
              <a:gd name="T10" fmla="*/ 2147483647 w 2"/>
              <a:gd name="T11" fmla="*/ 2147483647 h 5"/>
              <a:gd name="T12" fmla="*/ 2147483647 w 2"/>
              <a:gd name="T13" fmla="*/ 2147483647 h 5"/>
              <a:gd name="T14" fmla="*/ 2147483647 w 2"/>
              <a:gd name="T15" fmla="*/ 2147483647 h 5"/>
              <a:gd name="T16" fmla="*/ 0 w 2"/>
              <a:gd name="T17" fmla="*/ 0 h 5"/>
              <a:gd name="T18" fmla="*/ 0 w 2"/>
              <a:gd name="T19" fmla="*/ 2147483647 h 5"/>
              <a:gd name="T20" fmla="*/ 0 w 2"/>
              <a:gd name="T21" fmla="*/ 2147483647 h 5"/>
              <a:gd name="T22" fmla="*/ 2147483647 w 2"/>
              <a:gd name="T23" fmla="*/ 2147483647 h 5"/>
              <a:gd name="T24" fmla="*/ 2147483647 w 2"/>
              <a:gd name="T25" fmla="*/ 2147483647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55"/>
          <p:cNvSpPr>
            <a:spLocks/>
          </p:cNvSpPr>
          <p:nvPr/>
        </p:nvSpPr>
        <p:spPr bwMode="auto">
          <a:xfrm>
            <a:off x="712788" y="550863"/>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2147483647 w 2"/>
              <a:gd name="T9" fmla="*/ 0 h 1587"/>
              <a:gd name="T10" fmla="*/ 0 w 2"/>
              <a:gd name="T11" fmla="*/ 0 h 1587"/>
              <a:gd name="T12" fmla="*/ 0 w 2"/>
              <a:gd name="T13" fmla="*/ 0 h 1587"/>
              <a:gd name="T14" fmla="*/ 0 w 2"/>
              <a:gd name="T15" fmla="*/ 0 h 1587"/>
              <a:gd name="T16" fmla="*/ 0 w 2"/>
              <a:gd name="T17" fmla="*/ 0 h 1587"/>
              <a:gd name="T18" fmla="*/ 2147483647 w 2"/>
              <a:gd name="T19" fmla="*/ 0 h 1587"/>
              <a:gd name="T20" fmla="*/ 2147483647 w 2"/>
              <a:gd name="T21" fmla="*/ 0 h 1587"/>
              <a:gd name="T22" fmla="*/ 2147483647 w 2"/>
              <a:gd name="T23" fmla="*/ 0 h 1587"/>
              <a:gd name="T24" fmla="*/ 2147483647 w 2"/>
              <a:gd name="T25" fmla="*/ 0 h 1587"/>
              <a:gd name="T26" fmla="*/ 2147483647 w 2"/>
              <a:gd name="T27" fmla="*/ 0 h 1587"/>
              <a:gd name="T28" fmla="*/ 2147483647 w 2"/>
              <a:gd name="T29" fmla="*/ 0 h 1587"/>
              <a:gd name="T30" fmla="*/ 2147483647 w 2"/>
              <a:gd name="T31" fmla="*/ 0 h 1587"/>
              <a:gd name="T32" fmla="*/ 2147483647 w 2"/>
              <a:gd name="T33" fmla="*/ 0 h 1587"/>
              <a:gd name="T34" fmla="*/ 2147483647 w 2"/>
              <a:gd name="T35" fmla="*/ 0 h 1587"/>
              <a:gd name="T36" fmla="*/ 2147483647 w 2"/>
              <a:gd name="T37" fmla="*/ 0 h 1587"/>
              <a:gd name="T38" fmla="*/ 2147483647 w 2"/>
              <a:gd name="T39" fmla="*/ 0 h 1587"/>
              <a:gd name="T40" fmla="*/ 2147483647 w 2"/>
              <a:gd name="T41" fmla="*/ 0 h 1587"/>
              <a:gd name="T42" fmla="*/ 2147483647 w 2"/>
              <a:gd name="T43" fmla="*/ 0 h 1587"/>
              <a:gd name="T44" fmla="*/ 2147483647 w 2"/>
              <a:gd name="T45" fmla="*/ 0 h 1587"/>
              <a:gd name="T46" fmla="*/ 2147483647 w 2"/>
              <a:gd name="T47" fmla="*/ 0 h 1587"/>
              <a:gd name="T48" fmla="*/ 2147483647 w 2"/>
              <a:gd name="T49" fmla="*/ 0 h 1587"/>
              <a:gd name="T50" fmla="*/ 2147483647 w 2"/>
              <a:gd name="T51" fmla="*/ 0 h 1587"/>
              <a:gd name="T52" fmla="*/ 2147483647 w 2"/>
              <a:gd name="T53" fmla="*/ 0 h 1587"/>
              <a:gd name="T54" fmla="*/ 2147483647 w 2"/>
              <a:gd name="T55" fmla="*/ 0 h 1587"/>
              <a:gd name="T56" fmla="*/ 2147483647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Rectangle 1256"/>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1" name="Freeform 1258"/>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Freeform 1266"/>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 name="Freeform 1269"/>
          <p:cNvSpPr>
            <a:spLocks/>
          </p:cNvSpPr>
          <p:nvPr/>
        </p:nvSpPr>
        <p:spPr bwMode="auto">
          <a:xfrm>
            <a:off x="728663" y="530225"/>
            <a:ext cx="3175" cy="4763"/>
          </a:xfrm>
          <a:custGeom>
            <a:avLst/>
            <a:gdLst>
              <a:gd name="T0" fmla="*/ 0 w 2"/>
              <a:gd name="T1" fmla="*/ 2147483647 h 3"/>
              <a:gd name="T2" fmla="*/ 2147483647 w 2"/>
              <a:gd name="T3" fmla="*/ 0 h 3"/>
              <a:gd name="T4" fmla="*/ 2147483647 w 2"/>
              <a:gd name="T5" fmla="*/ 0 h 3"/>
              <a:gd name="T6" fmla="*/ 2147483647 w 2"/>
              <a:gd name="T7" fmla="*/ 0 h 3"/>
              <a:gd name="T8" fmla="*/ 2147483647 w 2"/>
              <a:gd name="T9" fmla="*/ 0 h 3"/>
              <a:gd name="T10" fmla="*/ 0 w 2"/>
              <a:gd name="T11" fmla="*/ 0 h 3"/>
              <a:gd name="T12" fmla="*/ 0 w 2"/>
              <a:gd name="T13" fmla="*/ 0 h 3"/>
              <a:gd name="T14" fmla="*/ 0 w 2"/>
              <a:gd name="T15" fmla="*/ 2147483647 h 3"/>
              <a:gd name="T16" fmla="*/ 0 w 2"/>
              <a:gd name="T17" fmla="*/ 2147483647 h 3"/>
              <a:gd name="T18" fmla="*/ 2147483647 w 2"/>
              <a:gd name="T19" fmla="*/ 0 h 3"/>
              <a:gd name="T20" fmla="*/ 2147483647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2147483647 h 3"/>
              <a:gd name="T40" fmla="*/ 0 w 2"/>
              <a:gd name="T41" fmla="*/ 2147483647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Line 1270"/>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Line 1271"/>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Rectangle 1272"/>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7" name="Rectangle 1273"/>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8" name="Line 1274"/>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 name="Line 1275"/>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 name="Freeform 1277"/>
          <p:cNvSpPr>
            <a:spLocks/>
          </p:cNvSpPr>
          <p:nvPr/>
        </p:nvSpPr>
        <p:spPr bwMode="auto">
          <a:xfrm>
            <a:off x="728663" y="523875"/>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Freeform 1287"/>
          <p:cNvSpPr>
            <a:spLocks/>
          </p:cNvSpPr>
          <p:nvPr/>
        </p:nvSpPr>
        <p:spPr bwMode="auto">
          <a:xfrm>
            <a:off x="719138" y="514350"/>
            <a:ext cx="3175" cy="3175"/>
          </a:xfrm>
          <a:custGeom>
            <a:avLst/>
            <a:gdLst>
              <a:gd name="T0" fmla="*/ 0 w 2"/>
              <a:gd name="T1" fmla="*/ 0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2147483647 h 2"/>
              <a:gd name="T18" fmla="*/ 0 w 2"/>
              <a:gd name="T19" fmla="*/ 2147483647 h 2"/>
              <a:gd name="T20" fmla="*/ 0 w 2"/>
              <a:gd name="T21" fmla="*/ 2147483647 h 2"/>
              <a:gd name="T22" fmla="*/ 0 w 2"/>
              <a:gd name="T23" fmla="*/ 2147483647 h 2"/>
              <a:gd name="T24" fmla="*/ 2147483647 w 2"/>
              <a:gd name="T25" fmla="*/ 2147483647 h 2"/>
              <a:gd name="T26" fmla="*/ 2147483647 w 2"/>
              <a:gd name="T27" fmla="*/ 2147483647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Freeform 1290"/>
          <p:cNvSpPr>
            <a:spLocks/>
          </p:cNvSpPr>
          <p:nvPr/>
        </p:nvSpPr>
        <p:spPr bwMode="auto">
          <a:xfrm>
            <a:off x="719138" y="517525"/>
            <a:ext cx="3175" cy="3175"/>
          </a:xfrm>
          <a:custGeom>
            <a:avLst/>
            <a:gdLst>
              <a:gd name="T0" fmla="*/ 0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0 h 2"/>
              <a:gd name="T18" fmla="*/ 0 w 2"/>
              <a:gd name="T19" fmla="*/ 0 h 2"/>
              <a:gd name="T20" fmla="*/ 2147483647 w 2"/>
              <a:gd name="T21" fmla="*/ 0 h 2"/>
              <a:gd name="T22" fmla="*/ 0 w 2"/>
              <a:gd name="T23" fmla="*/ 0 h 2"/>
              <a:gd name="T24" fmla="*/ 0 w 2"/>
              <a:gd name="T25" fmla="*/ 0 h 2"/>
              <a:gd name="T26" fmla="*/ 0 w 2"/>
              <a:gd name="T27" fmla="*/ 0 h 2"/>
              <a:gd name="T28" fmla="*/ 0 w 2"/>
              <a:gd name="T29" fmla="*/ 0 h 2"/>
              <a:gd name="T30" fmla="*/ 0 w 2"/>
              <a:gd name="T31" fmla="*/ 2147483647 h 2"/>
              <a:gd name="T32" fmla="*/ 0 w 2"/>
              <a:gd name="T33" fmla="*/ 2147483647 h 2"/>
              <a:gd name="T34" fmla="*/ 0 w 2"/>
              <a:gd name="T35" fmla="*/ 2147483647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147483647 h 2"/>
              <a:gd name="T50" fmla="*/ 2147483647 w 2"/>
              <a:gd name="T51" fmla="*/ 2147483647 h 2"/>
              <a:gd name="T52" fmla="*/ 2147483647 w 2"/>
              <a:gd name="T53" fmla="*/ 0 h 2"/>
              <a:gd name="T54" fmla="*/ 2147483647 w 2"/>
              <a:gd name="T55" fmla="*/ 0 h 2"/>
              <a:gd name="T56" fmla="*/ 0 w 2"/>
              <a:gd name="T57" fmla="*/ 0 h 2"/>
              <a:gd name="T58" fmla="*/ 0 w 2"/>
              <a:gd name="T59" fmla="*/ 0 h 2"/>
              <a:gd name="T60" fmla="*/ 0 w 2"/>
              <a:gd name="T61" fmla="*/ 2147483647 h 2"/>
              <a:gd name="T62" fmla="*/ 0 w 2"/>
              <a:gd name="T63" fmla="*/ 2147483647 h 2"/>
              <a:gd name="T64" fmla="*/ 2147483647 w 2"/>
              <a:gd name="T65" fmla="*/ 2147483647 h 2"/>
              <a:gd name="T66" fmla="*/ 2147483647 w 2"/>
              <a:gd name="T67" fmla="*/ 2147483647 h 2"/>
              <a:gd name="T68" fmla="*/ 0 w 2"/>
              <a:gd name="T69" fmla="*/ 2147483647 h 2"/>
              <a:gd name="T70" fmla="*/ 0 w 2"/>
              <a:gd name="T71" fmla="*/ 2147483647 h 2"/>
              <a:gd name="T72" fmla="*/ 0 w 2"/>
              <a:gd name="T73" fmla="*/ 2147483647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Rectangle 1335"/>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4" name="Rectangle 1336"/>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5" name="Rectangle 1337"/>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6" name="Rectangle 1340"/>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7" name="Rectangle 1341"/>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8" name="Rectangle 1342"/>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9" name="Rectangle 1343"/>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0" name="Rectangle 1344"/>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1" name="Rectangle 67"/>
          <p:cNvSpPr>
            <a:spLocks noChangeArrowheads="1"/>
          </p:cNvSpPr>
          <p:nvPr/>
        </p:nvSpPr>
        <p:spPr bwMode="auto">
          <a:xfrm>
            <a:off x="0" y="2828925"/>
            <a:ext cx="9144000" cy="176213"/>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solidFill>
                <a:schemeClr val="bg1"/>
              </a:solidFill>
              <a:cs typeface="+mn-cs"/>
            </a:endParaRPr>
          </a:p>
        </p:txBody>
      </p:sp>
      <p:sp>
        <p:nvSpPr>
          <p:cNvPr id="330" name="Title 329"/>
          <p:cNvSpPr>
            <a:spLocks noGrp="1"/>
          </p:cNvSpPr>
          <p:nvPr>
            <p:ph type="title"/>
          </p:nvPr>
        </p:nvSpPr>
        <p:spPr>
          <a:xfrm>
            <a:off x="865910" y="1306550"/>
            <a:ext cx="7296726" cy="1450437"/>
          </a:xfrm>
        </p:spPr>
        <p:txBody>
          <a:bodyPr/>
          <a:lstStyle>
            <a:lvl1pPr>
              <a:defRPr sz="3800" b="1" cap="none" baseline="0">
                <a:solidFill>
                  <a:schemeClr val="bg2"/>
                </a:solidFill>
              </a:defRPr>
            </a:lvl1pPr>
          </a:lstStyle>
          <a:p>
            <a:r>
              <a:rPr lang="en-US"/>
              <a:t>Click to edit Master title style</a:t>
            </a:r>
            <a:endParaRPr lang="en-US" dirty="0"/>
          </a:p>
        </p:txBody>
      </p:sp>
      <p:sp>
        <p:nvSpPr>
          <p:cNvPr id="332" name="Text Placeholder 331"/>
          <p:cNvSpPr>
            <a:spLocks noGrp="1"/>
          </p:cNvSpPr>
          <p:nvPr>
            <p:ph type="body" sz="quarter" idx="13"/>
          </p:nvPr>
        </p:nvSpPr>
        <p:spPr>
          <a:xfrm>
            <a:off x="851104" y="3074088"/>
            <a:ext cx="7328771" cy="2397495"/>
          </a:xfrm>
        </p:spPr>
        <p:txBody>
          <a:bodyPr>
            <a:normAutofit/>
          </a:bodyPr>
          <a:lstStyle>
            <a:lvl1pPr>
              <a:lnSpc>
                <a:spcPct val="100000"/>
              </a:lnSpc>
              <a:defRPr sz="3000" b="0" i="0" cap="none" baseline="0">
                <a:solidFill>
                  <a:schemeClr val="tx1"/>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Click to edit Master text styles</a:t>
            </a:r>
          </a:p>
        </p:txBody>
      </p:sp>
    </p:spTree>
    <p:extLst>
      <p:ext uri="{BB962C8B-B14F-4D97-AF65-F5344CB8AC3E}">
        <p14:creationId xmlns:p14="http://schemas.microsoft.com/office/powerpoint/2010/main" val="17361787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Contact Slide">
    <p:spTree>
      <p:nvGrpSpPr>
        <p:cNvPr id="1" name=""/>
        <p:cNvGrpSpPr/>
        <p:nvPr/>
      </p:nvGrpSpPr>
      <p:grpSpPr>
        <a:xfrm>
          <a:off x="0" y="0"/>
          <a:ext cx="0" cy="0"/>
          <a:chOff x="0" y="0"/>
          <a:chExt cx="0" cy="0"/>
        </a:xfrm>
      </p:grpSpPr>
      <p:sp>
        <p:nvSpPr>
          <p:cNvPr id="2" name="Title 1"/>
          <p:cNvSpPr>
            <a:spLocks noGrp="1"/>
          </p:cNvSpPr>
          <p:nvPr>
            <p:ph type="title"/>
          </p:nvPr>
        </p:nvSpPr>
        <p:spPr>
          <a:xfrm>
            <a:off x="356933" y="288636"/>
            <a:ext cx="8533067" cy="461819"/>
          </a:xfrm>
        </p:spPr>
        <p:txBody>
          <a:bodyPr/>
          <a:lstStyle>
            <a:lvl1pPr>
              <a:defRPr sz="2200" b="0" i="0" baseline="0">
                <a:solidFill>
                  <a:schemeClr val="tx1"/>
                </a:solidFill>
                <a:latin typeface="+mn-lt"/>
                <a:cs typeface="Andes ExtraLight"/>
              </a:defRPr>
            </a:lvl1pPr>
          </a:lstStyle>
          <a:p>
            <a:r>
              <a:rPr lang="en-US"/>
              <a:t>Click to edit Master title style</a:t>
            </a:r>
            <a:endParaRPr lang="en-US" dirty="0"/>
          </a:p>
        </p:txBody>
      </p:sp>
      <p:sp>
        <p:nvSpPr>
          <p:cNvPr id="6" name="Table Placeholder 5"/>
          <p:cNvSpPr>
            <a:spLocks noGrp="1"/>
          </p:cNvSpPr>
          <p:nvPr>
            <p:ph type="tbl" sz="quarter" idx="13"/>
          </p:nvPr>
        </p:nvSpPr>
        <p:spPr>
          <a:xfrm>
            <a:off x="349779" y="968964"/>
            <a:ext cx="8529637" cy="5249906"/>
          </a:xfrm>
        </p:spPr>
        <p:txBody>
          <a:bodyPr>
            <a:normAutofit/>
          </a:bodyPr>
          <a:lstStyle>
            <a:lvl1pPr>
              <a:lnSpc>
                <a:spcPct val="100000"/>
              </a:lnSpc>
              <a:spcBef>
                <a:spcPts val="0"/>
              </a:spcBef>
              <a:defRPr sz="1200"/>
            </a:lvl1pPr>
          </a:lstStyle>
          <a:p>
            <a:pPr lvl="0"/>
            <a:endParaRPr lang="en-US" noProof="0" dirty="0"/>
          </a:p>
        </p:txBody>
      </p:sp>
      <p:sp>
        <p:nvSpPr>
          <p:cNvPr id="4" name="Slide Number Placeholder 3"/>
          <p:cNvSpPr>
            <a:spLocks noGrp="1"/>
          </p:cNvSpPr>
          <p:nvPr>
            <p:ph type="sldNum" sz="quarter" idx="14"/>
          </p:nvPr>
        </p:nvSpPr>
        <p:spPr>
          <a:xfrm>
            <a:off x="360363" y="6356350"/>
            <a:ext cx="317500" cy="365125"/>
          </a:xfrm>
          <a:prstGeom prst="rect">
            <a:avLst/>
          </a:prstGeom>
        </p:spPr>
        <p:txBody>
          <a:bodyPr/>
          <a:lstStyle>
            <a:lvl1pPr>
              <a:defRPr/>
            </a:lvl1pPr>
          </a:lstStyle>
          <a:p>
            <a:pPr>
              <a:defRPr/>
            </a:pPr>
            <a:fld id="{2EE451FF-DA02-41C1-B892-7C17C595B765}" type="slidenum">
              <a:rPr lang="en-US"/>
              <a:pPr>
                <a:defRPr/>
              </a:pPr>
              <a:t>‹#›</a:t>
            </a:fld>
            <a:endParaRPr lang="en-US" dirty="0"/>
          </a:p>
        </p:txBody>
      </p:sp>
      <p:sp>
        <p:nvSpPr>
          <p:cNvPr id="5" name="Footer Placeholder 4"/>
          <p:cNvSpPr>
            <a:spLocks noGrp="1"/>
          </p:cNvSpPr>
          <p:nvPr>
            <p:ph type="ftr" sz="quarter" idx="15"/>
          </p:nvPr>
        </p:nvSpPr>
        <p:spPr>
          <a:xfrm>
            <a:off x="741363" y="6356350"/>
            <a:ext cx="5915025" cy="365125"/>
          </a:xfrm>
          <a:prstGeom prst="rect">
            <a:avLst/>
          </a:prstGeom>
        </p:spPr>
        <p:txBody>
          <a:bodyPr/>
          <a:lstStyle>
            <a:lvl1pPr>
              <a:defRPr/>
            </a:lvl1pPr>
          </a:lstStyle>
          <a:p>
            <a:pPr>
              <a:defRPr/>
            </a:pPr>
            <a:endParaRPr lang="en-US"/>
          </a:p>
        </p:txBody>
      </p:sp>
    </p:spTree>
    <p:extLst>
      <p:ext uri="{BB962C8B-B14F-4D97-AF65-F5344CB8AC3E}">
        <p14:creationId xmlns:p14="http://schemas.microsoft.com/office/powerpoint/2010/main" val="28553484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457200" y="18288"/>
            <a:ext cx="2895600" cy="329184"/>
          </a:xfrm>
          <a:prstGeom prst="rect">
            <a:avLst/>
          </a:prstGeom>
        </p:spPr>
        <p:txBody>
          <a:bodyPr/>
          <a:lstStyle/>
          <a:p>
            <a:endParaRPr lang="en-US"/>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pPr algn="r"/>
            <a:endParaRPr lang="en-US" dirty="0"/>
          </a:p>
        </p:txBody>
      </p:sp>
      <p:sp>
        <p:nvSpPr>
          <p:cNvPr id="7" name="Slide Number Placeholder 6"/>
          <p:cNvSpPr>
            <a:spLocks noGrp="1"/>
          </p:cNvSpPr>
          <p:nvPr>
            <p:ph type="sldNum" sz="quarter" idx="12"/>
          </p:nvPr>
        </p:nvSpPr>
        <p:spPr/>
        <p:txBody>
          <a:bodyPr/>
          <a:lstStyle/>
          <a:p>
            <a:fld id="{014AAB4E-FE6E-4DA9-966A-7B50785DDE9B}" type="slidenum">
              <a:rPr lang="en-US" smtClean="0"/>
              <a:t>‹#›</a:t>
            </a:fld>
            <a:endParaRPr lang="en-US"/>
          </a:p>
        </p:txBody>
      </p:sp>
    </p:spTree>
    <p:extLst>
      <p:ext uri="{BB962C8B-B14F-4D97-AF65-F5344CB8AC3E}">
        <p14:creationId xmlns:p14="http://schemas.microsoft.com/office/powerpoint/2010/main" val="37928452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F14110-9042-4C3B-B64F-2BB23807EC2B}" type="slidenum">
              <a:rPr lang="en-US" smtClean="0"/>
              <a:t>‹#›</a:t>
            </a:fld>
            <a:endParaRPr lang="en-US"/>
          </a:p>
        </p:txBody>
      </p:sp>
    </p:spTree>
    <p:extLst>
      <p:ext uri="{BB962C8B-B14F-4D97-AF65-F5344CB8AC3E}">
        <p14:creationId xmlns:p14="http://schemas.microsoft.com/office/powerpoint/2010/main" val="24750306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Only">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nvPr>
        </p:nvGraphicFramePr>
        <p:xfrm>
          <a:off x="1621" y="1622"/>
          <a:ext cx="1619" cy="1619"/>
        </p:xfrm>
        <a:graphic>
          <a:graphicData uri="http://schemas.openxmlformats.org/presentationml/2006/ole">
            <mc:AlternateContent xmlns:mc="http://schemas.openxmlformats.org/markup-compatibility/2006">
              <mc:Choice xmlns:v="urn:schemas-microsoft-com:vml" Requires="v">
                <p:oleObj spid="_x0000_s1097" name="think-cell Slide" r:id="rId4" imgW="353" imgH="353" progId="TCLayout.ActiveDocument.1">
                  <p:embed/>
                </p:oleObj>
              </mc:Choice>
              <mc:Fallback>
                <p:oleObj name="think-cell Slide" r:id="rId4" imgW="353" imgH="353" progId="TCLayout.ActiveDocument.1">
                  <p:embed/>
                  <p:pic>
                    <p:nvPicPr>
                      <p:cNvPr id="3" name="Object 2" hidden="1"/>
                      <p:cNvPicPr/>
                      <p:nvPr/>
                    </p:nvPicPr>
                    <p:blipFill>
                      <a:blip r:embed="rId5"/>
                      <a:stretch>
                        <a:fillRect/>
                      </a:stretch>
                    </p:blipFill>
                    <p:spPr>
                      <a:xfrm>
                        <a:off x="1621" y="1622"/>
                        <a:ext cx="1619" cy="1619"/>
                      </a:xfrm>
                      <a:prstGeom prst="rect">
                        <a:avLst/>
                      </a:prstGeom>
                    </p:spPr>
                  </p:pic>
                </p:oleObj>
              </mc:Fallback>
            </mc:AlternateContent>
          </a:graphicData>
        </a:graphic>
      </p:graphicFrame>
      <p:sp>
        <p:nvSpPr>
          <p:cNvPr id="2" name="McK 2. Slide Title"/>
          <p:cNvSpPr>
            <a:spLocks noGrp="1"/>
          </p:cNvSpPr>
          <p:nvPr>
            <p:ph type="title"/>
          </p:nvPr>
        </p:nvSpPr>
        <p:spPr/>
        <p:txBody>
          <a:bodyPr/>
          <a:lstStyle>
            <a:lvl1pPr>
              <a:defRPr>
                <a:latin typeface="+mj-lt"/>
                <a:ea typeface="Arial Unicode MS" pitchFamily="34" charset="-128"/>
                <a:cs typeface="Arial Unicode MS" pitchFamily="34" charset="-128"/>
              </a:defRPr>
            </a:lvl1pPr>
          </a:lstStyle>
          <a:p>
            <a:r>
              <a:rPr lang="en-US" dirty="0"/>
              <a:t>Click to edit Master title style</a:t>
            </a:r>
          </a:p>
        </p:txBody>
      </p:sp>
    </p:spTree>
    <p:extLst>
      <p:ext uri="{BB962C8B-B14F-4D97-AF65-F5344CB8AC3E}">
        <p14:creationId xmlns:p14="http://schemas.microsoft.com/office/powerpoint/2010/main" val="33819221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7_White Title Slide">
    <p:spTree>
      <p:nvGrpSpPr>
        <p:cNvPr id="1" name=""/>
        <p:cNvGrpSpPr/>
        <p:nvPr/>
      </p:nvGrpSpPr>
      <p:grpSpPr>
        <a:xfrm>
          <a:off x="0" y="0"/>
          <a:ext cx="0" cy="0"/>
          <a:chOff x="0" y="0"/>
          <a:chExt cx="0" cy="0"/>
        </a:xfrm>
      </p:grpSpPr>
      <p:pic>
        <p:nvPicPr>
          <p:cNvPr id="66" name="Picture 65"/>
          <p:cNvPicPr>
            <a:picLocks noChangeAspect="1"/>
          </p:cNvPicPr>
          <p:nvPr userDrawn="1"/>
        </p:nvPicPr>
        <p:blipFill rotWithShape="1">
          <a:blip r:embed="rId2" cstate="email">
            <a:duotone>
              <a:schemeClr val="bg2">
                <a:shade val="45000"/>
                <a:satMod val="135000"/>
              </a:schemeClr>
              <a:prstClr val="white"/>
            </a:duotone>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a:ext>
            </a:extLst>
          </a:blip>
          <a:srcRect l="77218"/>
          <a:stretch/>
        </p:blipFill>
        <p:spPr>
          <a:xfrm>
            <a:off x="7524750" y="-2213"/>
            <a:ext cx="1637824" cy="6848905"/>
          </a:xfrm>
          <a:prstGeom prst="rect">
            <a:avLst/>
          </a:prstGeom>
        </p:spPr>
      </p:pic>
      <p:pic>
        <p:nvPicPr>
          <p:cNvPr id="68" name="Picture 67"/>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73848" y="6055875"/>
            <a:ext cx="1222032" cy="515835"/>
          </a:xfrm>
          <a:prstGeom prst="rect">
            <a:avLst/>
          </a:prstGeom>
        </p:spPr>
      </p:pic>
      <p:grpSp>
        <p:nvGrpSpPr>
          <p:cNvPr id="63" name="Group 62"/>
          <p:cNvGrpSpPr/>
          <p:nvPr userDrawn="1"/>
        </p:nvGrpSpPr>
        <p:grpSpPr>
          <a:xfrm>
            <a:off x="0" y="6673808"/>
            <a:ext cx="9144000" cy="182563"/>
            <a:chOff x="0" y="6778311"/>
            <a:chExt cx="12192000" cy="182563"/>
          </a:xfrm>
        </p:grpSpPr>
        <p:sp>
          <p:nvSpPr>
            <p:cNvPr id="64" name="Rectangle 63"/>
            <p:cNvSpPr>
              <a:spLocks noChangeArrowheads="1"/>
            </p:cNvSpPr>
            <p:nvPr/>
          </p:nvSpPr>
          <p:spPr bwMode="auto">
            <a:xfrm>
              <a:off x="8951384" y="6778311"/>
              <a:ext cx="3240616" cy="182563"/>
            </a:xfrm>
            <a:prstGeom prst="rect">
              <a:avLst/>
            </a:prstGeom>
            <a:solidFill>
              <a:schemeClr val="bg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marL="86916" indent="-86916">
                <a:spcBef>
                  <a:spcPct val="50000"/>
                </a:spcBef>
                <a:buFontTx/>
                <a:buChar char="•"/>
              </a:pPr>
              <a:endParaRPr lang="en-US" sz="975" b="0">
                <a:solidFill>
                  <a:srgbClr val="C8BB7E"/>
                </a:solidFill>
              </a:endParaRPr>
            </a:p>
          </p:txBody>
        </p:sp>
        <p:sp>
          <p:nvSpPr>
            <p:cNvPr id="65" name="Rectangle 64"/>
            <p:cNvSpPr>
              <a:spLocks noChangeArrowheads="1"/>
            </p:cNvSpPr>
            <p:nvPr/>
          </p:nvSpPr>
          <p:spPr bwMode="auto">
            <a:xfrm>
              <a:off x="0" y="6778312"/>
              <a:ext cx="9302751" cy="182562"/>
            </a:xfrm>
            <a:prstGeom prst="rect">
              <a:avLst/>
            </a:pr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marL="86916" indent="-86916">
                <a:spcBef>
                  <a:spcPct val="50000"/>
                </a:spcBef>
                <a:buFontTx/>
                <a:buChar char="•"/>
              </a:pPr>
              <a:endParaRPr lang="en-US" sz="975" b="0">
                <a:solidFill>
                  <a:schemeClr val="bg1"/>
                </a:solidFill>
              </a:endParaRPr>
            </a:p>
          </p:txBody>
        </p:sp>
      </p:grpSp>
    </p:spTree>
    <p:extLst>
      <p:ext uri="{BB962C8B-B14F-4D97-AF65-F5344CB8AC3E}">
        <p14:creationId xmlns:p14="http://schemas.microsoft.com/office/powerpoint/2010/main" val="1973869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a:xfrm>
            <a:off x="7620000" y="18288"/>
            <a:ext cx="1066800" cy="329184"/>
          </a:xfrm>
          <a:prstGeom prst="rect">
            <a:avLst/>
          </a:prstGeom>
        </p:spPr>
        <p:txBody>
          <a:bodyPr/>
          <a:lstStyle/>
          <a:p>
            <a:fld id="{014AAB4E-FE6E-4DA9-966A-7B50785DDE9B}" type="slidenum">
              <a:rPr lang="en-US" smtClean="0"/>
              <a:t>‹#›</a:t>
            </a:fld>
            <a:endParaRPr lang="en-US"/>
          </a:p>
        </p:txBody>
      </p:sp>
    </p:spTree>
    <p:extLst>
      <p:ext uri="{BB962C8B-B14F-4D97-AF65-F5344CB8AC3E}">
        <p14:creationId xmlns:p14="http://schemas.microsoft.com/office/powerpoint/2010/main" val="11450982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Full Page with Sub-Title">
    <p:spTree>
      <p:nvGrpSpPr>
        <p:cNvPr id="1" name=""/>
        <p:cNvGrpSpPr/>
        <p:nvPr/>
      </p:nvGrpSpPr>
      <p:grpSpPr>
        <a:xfrm>
          <a:off x="0" y="0"/>
          <a:ext cx="0" cy="0"/>
          <a:chOff x="0" y="0"/>
          <a:chExt cx="0" cy="0"/>
        </a:xfrm>
      </p:grpSpPr>
      <p:sp>
        <p:nvSpPr>
          <p:cNvPr id="5" name="Freeform 1682"/>
          <p:cNvSpPr>
            <a:spLocks/>
          </p:cNvSpPr>
          <p:nvPr/>
        </p:nvSpPr>
        <p:spPr bwMode="auto">
          <a:xfrm flipH="1">
            <a:off x="6380163" y="615950"/>
            <a:ext cx="1014412" cy="1895475"/>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dirty="0"/>
          </a:p>
        </p:txBody>
      </p:sp>
      <p:sp>
        <p:nvSpPr>
          <p:cNvPr id="7" name="Freeform 1683"/>
          <p:cNvSpPr>
            <a:spLocks/>
          </p:cNvSpPr>
          <p:nvPr/>
        </p:nvSpPr>
        <p:spPr bwMode="auto">
          <a:xfrm flipH="1">
            <a:off x="7410450" y="3175"/>
            <a:ext cx="712788" cy="5842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dirty="0"/>
          </a:p>
        </p:txBody>
      </p:sp>
      <p:sp>
        <p:nvSpPr>
          <p:cNvPr id="331" name="Content Placeholder 330"/>
          <p:cNvSpPr>
            <a:spLocks noGrp="1"/>
          </p:cNvSpPr>
          <p:nvPr>
            <p:ph sz="quarter" idx="10"/>
          </p:nvPr>
        </p:nvSpPr>
        <p:spPr>
          <a:xfrm>
            <a:off x="356934" y="1599260"/>
            <a:ext cx="8440305" cy="4462104"/>
          </a:xfrm>
        </p:spPr>
        <p:txBody>
          <a:bodyPr/>
          <a:lstStyle>
            <a:lvl1pPr>
              <a:defRPr>
                <a:solidFill>
                  <a:schemeClr val="accent1">
                    <a:lumMod val="85000"/>
                    <a:lumOff val="15000"/>
                  </a:schemeClr>
                </a:solidFill>
              </a:defRPr>
            </a:lvl1pPr>
            <a:lvl2pPr>
              <a:buClr>
                <a:schemeClr val="tx2">
                  <a:lumMod val="50000"/>
                  <a:lumOff val="50000"/>
                </a:schemeClr>
              </a:buClr>
              <a:defRPr>
                <a:solidFill>
                  <a:schemeClr val="accent1">
                    <a:lumMod val="85000"/>
                    <a:lumOff val="15000"/>
                  </a:schemeClr>
                </a:solidFill>
              </a:defRPr>
            </a:lvl2pPr>
            <a:lvl3pPr marL="557784">
              <a:buClr>
                <a:schemeClr val="tx2">
                  <a:lumMod val="50000"/>
                  <a:lumOff val="50000"/>
                </a:schemeClr>
              </a:buClr>
              <a:defRPr>
                <a:solidFill>
                  <a:schemeClr val="accent1">
                    <a:lumMod val="85000"/>
                    <a:lumOff val="15000"/>
                  </a:schemeClr>
                </a:solidFill>
              </a:defRPr>
            </a:lvl3pPr>
            <a:lvl4pPr>
              <a:buClr>
                <a:schemeClr val="tx2">
                  <a:lumMod val="50000"/>
                  <a:lumOff val="50000"/>
                </a:schemeClr>
              </a:buClr>
              <a:defRPr>
                <a:solidFill>
                  <a:schemeClr val="accent1">
                    <a:lumMod val="85000"/>
                    <a:lumOff val="15000"/>
                  </a:schemeClr>
                </a:solidFill>
              </a:defRPr>
            </a:lvl4pPr>
            <a:lvl5pPr>
              <a:buClr>
                <a:schemeClr val="tx2">
                  <a:lumMod val="50000"/>
                  <a:lumOff val="50000"/>
                </a:schemeClr>
              </a:buClr>
              <a:defRPr>
                <a:solidFill>
                  <a:schemeClr val="accent1">
                    <a:lumMod val="85000"/>
                    <a:lumOff val="1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p:cNvSpPr>
            <a:spLocks noGrp="1"/>
          </p:cNvSpPr>
          <p:nvPr>
            <p:ph type="body" sz="quarter" idx="14"/>
          </p:nvPr>
        </p:nvSpPr>
        <p:spPr>
          <a:xfrm>
            <a:off x="356934" y="677652"/>
            <a:ext cx="8435473" cy="337712"/>
          </a:xfrm>
        </p:spPr>
        <p:txBody>
          <a:bodyPr>
            <a:normAutofit/>
          </a:bodyPr>
          <a:lstStyle>
            <a:lvl1pPr algn="l">
              <a:lnSpc>
                <a:spcPct val="100000"/>
              </a:lnSpc>
              <a:spcBef>
                <a:spcPts val="0"/>
              </a:spcBef>
              <a:defRPr sz="1600" b="0" cap="none" baseline="0">
                <a:solidFill>
                  <a:schemeClr val="accent6"/>
                </a:solidFill>
              </a:defRPr>
            </a:lvl1pPr>
            <a:lvl2pPr>
              <a:defRPr sz="1600" cap="all">
                <a:solidFill>
                  <a:schemeClr val="tx2">
                    <a:lumMod val="50000"/>
                    <a:lumOff val="50000"/>
                  </a:schemeClr>
                </a:solidFill>
              </a:defRPr>
            </a:lvl2pPr>
            <a:lvl3pPr>
              <a:defRPr sz="1600" cap="all">
                <a:solidFill>
                  <a:schemeClr val="tx2">
                    <a:lumMod val="50000"/>
                    <a:lumOff val="50000"/>
                  </a:schemeClr>
                </a:solidFill>
              </a:defRPr>
            </a:lvl3pPr>
            <a:lvl4pPr>
              <a:defRPr sz="1600" cap="all">
                <a:solidFill>
                  <a:schemeClr val="tx2">
                    <a:lumMod val="50000"/>
                    <a:lumOff val="50000"/>
                  </a:schemeClr>
                </a:solidFill>
              </a:defRPr>
            </a:lvl4pPr>
            <a:lvl5pPr>
              <a:defRPr sz="1600" cap="all">
                <a:solidFill>
                  <a:schemeClr val="tx2">
                    <a:lumMod val="50000"/>
                    <a:lumOff val="50000"/>
                  </a:schemeClr>
                </a:solidFill>
              </a:defRPr>
            </a:lvl5pPr>
          </a:lstStyle>
          <a:p>
            <a:pPr lvl="0"/>
            <a:r>
              <a:rPr lang="en-US" dirty="0"/>
              <a:t>Click to edit Master text styles</a:t>
            </a:r>
          </a:p>
        </p:txBody>
      </p:sp>
      <p:sp>
        <p:nvSpPr>
          <p:cNvPr id="11" name="Slide Number Placeholder 7"/>
          <p:cNvSpPr>
            <a:spLocks noGrp="1"/>
          </p:cNvSpPr>
          <p:nvPr>
            <p:ph type="sldNum" sz="quarter" idx="16"/>
          </p:nvPr>
        </p:nvSpPr>
        <p:spPr>
          <a:xfrm>
            <a:off x="8509000" y="6331373"/>
            <a:ext cx="317500" cy="365125"/>
          </a:xfrm>
          <a:prstGeom prst="rect">
            <a:avLst/>
          </a:prstGeom>
        </p:spPr>
        <p:txBody>
          <a:bodyPr/>
          <a:lstStyle>
            <a:lvl1pPr algn="r">
              <a:defRPr b="1" i="0">
                <a:latin typeface="Avenir Next Condensed" charset="0"/>
                <a:ea typeface="Avenir Next Condensed" charset="0"/>
                <a:cs typeface="Avenir Next Condensed" charset="0"/>
              </a:defRPr>
            </a:lvl1pPr>
          </a:lstStyle>
          <a:p>
            <a:pPr>
              <a:defRPr/>
            </a:pPr>
            <a:fld id="{0A66B9E3-A24B-4EB6-8ECD-F1C310F92ABF}" type="slidenum">
              <a:rPr lang="en-US" smtClean="0"/>
              <a:pPr>
                <a:defRPr/>
              </a:pPr>
              <a:t>‹#›</a:t>
            </a:fld>
            <a:endParaRPr lang="en-US" dirty="0"/>
          </a:p>
        </p:txBody>
      </p:sp>
      <p:sp>
        <p:nvSpPr>
          <p:cNvPr id="12" name="Rectangle 11"/>
          <p:cNvSpPr/>
          <p:nvPr userDrawn="1"/>
        </p:nvSpPr>
        <p:spPr bwMode="auto">
          <a:xfrm>
            <a:off x="-1" y="6721474"/>
            <a:ext cx="8077201" cy="143934"/>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dirty="0">
              <a:ln>
                <a:noFill/>
              </a:ln>
              <a:solidFill>
                <a:schemeClr val="tx1"/>
              </a:solidFill>
              <a:effectLst/>
              <a:latin typeface="Trebuchet MS" pitchFamily="34" charset="0"/>
              <a:cs typeface="Times New Roman" pitchFamily="18" charset="0"/>
            </a:endParaRPr>
          </a:p>
        </p:txBody>
      </p:sp>
      <p:sp>
        <p:nvSpPr>
          <p:cNvPr id="13" name="Rectangle 12"/>
          <p:cNvSpPr/>
          <p:nvPr userDrawn="1"/>
        </p:nvSpPr>
        <p:spPr bwMode="auto">
          <a:xfrm>
            <a:off x="8077200" y="6721474"/>
            <a:ext cx="1066800" cy="143934"/>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dirty="0">
              <a:ln>
                <a:noFill/>
              </a:ln>
              <a:solidFill>
                <a:schemeClr val="tx1"/>
              </a:solidFill>
              <a:effectLst/>
              <a:latin typeface="Trebuchet MS" pitchFamily="34" charset="0"/>
              <a:cs typeface="Times New Roman" pitchFamily="18" charset="0"/>
            </a:endParaRPr>
          </a:p>
        </p:txBody>
      </p:sp>
      <p:sp>
        <p:nvSpPr>
          <p:cNvPr id="14" name="Title 1"/>
          <p:cNvSpPr>
            <a:spLocks noGrp="1"/>
          </p:cNvSpPr>
          <p:nvPr>
            <p:ph type="title" hasCustomPrompt="1"/>
          </p:nvPr>
        </p:nvSpPr>
        <p:spPr>
          <a:xfrm>
            <a:off x="364471" y="245588"/>
            <a:ext cx="8462029" cy="399414"/>
          </a:xfrm>
        </p:spPr>
        <p:txBody>
          <a:bodyPr/>
          <a:lstStyle>
            <a:lvl1pPr>
              <a:defRPr sz="2800" b="1" i="0">
                <a:solidFill>
                  <a:schemeClr val="tx1"/>
                </a:solidFill>
                <a:latin typeface="Avenir Next Condensed Demi Bold" charset="0"/>
                <a:ea typeface="Avenir Next Condensed Demi Bold" charset="0"/>
                <a:cs typeface="Avenir Next Condensed Demi Bold" charset="0"/>
              </a:defRPr>
            </a:lvl1pPr>
          </a:lstStyle>
          <a:p>
            <a:r>
              <a:rPr lang="en-US" dirty="0"/>
              <a:t>CLICK TO EDIT MASTER TITLE STYLE</a:t>
            </a:r>
          </a:p>
        </p:txBody>
      </p:sp>
      <p:cxnSp>
        <p:nvCxnSpPr>
          <p:cNvPr id="15" name="Straight Connector 14"/>
          <p:cNvCxnSpPr/>
          <p:nvPr userDrawn="1"/>
        </p:nvCxnSpPr>
        <p:spPr bwMode="auto">
          <a:xfrm>
            <a:off x="0" y="1120009"/>
            <a:ext cx="9144000" cy="45720"/>
          </a:xfrm>
          <a:prstGeom prst="line">
            <a:avLst/>
          </a:prstGeom>
          <a:noFill/>
          <a:ln w="9525" cap="flat" cmpd="sng" algn="ctr">
            <a:solidFill>
              <a:srgbClr val="003B6F"/>
            </a:solidFill>
            <a:prstDash val="solid"/>
            <a:round/>
            <a:headEnd type="none" w="med" len="med"/>
            <a:tailEnd type="none" w="med" len="med"/>
          </a:ln>
          <a:effectLst/>
        </p:spPr>
      </p:cxnSp>
    </p:spTree>
    <p:extLst>
      <p:ext uri="{BB962C8B-B14F-4D97-AF65-F5344CB8AC3E}">
        <p14:creationId xmlns:p14="http://schemas.microsoft.com/office/powerpoint/2010/main" val="306650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4471" y="245588"/>
            <a:ext cx="8462029" cy="399414"/>
          </a:xfrm>
        </p:spPr>
        <p:txBody>
          <a:bodyPr/>
          <a:lstStyle>
            <a:lvl1pPr>
              <a:defRPr sz="2800" b="1" i="0">
                <a:solidFill>
                  <a:schemeClr val="tx1"/>
                </a:solidFill>
                <a:latin typeface="Avenir Next Condensed Demi Bold" charset="0"/>
                <a:ea typeface="Avenir Next Condensed Demi Bold" charset="0"/>
                <a:cs typeface="Avenir Next Condensed Demi Bold" charset="0"/>
              </a:defRPr>
            </a:lvl1pPr>
          </a:lstStyle>
          <a:p>
            <a:r>
              <a:rPr lang="en-US" dirty="0"/>
              <a:t>CLICK TO EDIT MASTER TITLE STYLE</a:t>
            </a:r>
          </a:p>
        </p:txBody>
      </p:sp>
      <p:sp>
        <p:nvSpPr>
          <p:cNvPr id="7" name="Text Placeholder 6"/>
          <p:cNvSpPr>
            <a:spLocks noGrp="1"/>
          </p:cNvSpPr>
          <p:nvPr>
            <p:ph type="body" sz="quarter" idx="13"/>
          </p:nvPr>
        </p:nvSpPr>
        <p:spPr>
          <a:xfrm>
            <a:off x="364471" y="1249679"/>
            <a:ext cx="8477250" cy="4858808"/>
          </a:xfrm>
        </p:spPr>
        <p:txBody>
          <a:bodyPr>
            <a:normAutofit/>
          </a:bodyPr>
          <a:lstStyle>
            <a:lvl1pPr>
              <a:lnSpc>
                <a:spcPct val="100000"/>
              </a:lnSpc>
              <a:spcBef>
                <a:spcPts val="2400"/>
              </a:spcBef>
              <a:tabLst>
                <a:tab pos="8402638" algn="r"/>
              </a:tabLst>
              <a:defRPr lang="en-US" sz="1600" smtClean="0">
                <a:solidFill>
                  <a:schemeClr val="accent1">
                    <a:lumMod val="85000"/>
                    <a:lumOff val="15000"/>
                  </a:schemeClr>
                </a:solidFill>
              </a:defRPr>
            </a:lvl1pPr>
          </a:lstStyle>
          <a:p>
            <a:pPr lvl="0"/>
            <a:r>
              <a:rPr lang="en-US" dirty="0"/>
              <a:t>Click to edit Master text styles</a:t>
            </a:r>
          </a:p>
        </p:txBody>
      </p:sp>
      <p:cxnSp>
        <p:nvCxnSpPr>
          <p:cNvPr id="8" name="Straight Connector 7"/>
          <p:cNvCxnSpPr/>
          <p:nvPr userDrawn="1"/>
        </p:nvCxnSpPr>
        <p:spPr bwMode="auto">
          <a:xfrm>
            <a:off x="0" y="814494"/>
            <a:ext cx="9144000" cy="45720"/>
          </a:xfrm>
          <a:prstGeom prst="line">
            <a:avLst/>
          </a:prstGeom>
          <a:noFill/>
          <a:ln w="9525" cap="flat" cmpd="sng" algn="ctr">
            <a:solidFill>
              <a:srgbClr val="003B6F"/>
            </a:solidFill>
            <a:prstDash val="solid"/>
            <a:round/>
            <a:headEnd type="none" w="med" len="med"/>
            <a:tailEnd type="none" w="med" len="med"/>
          </a:ln>
          <a:effectLst/>
        </p:spPr>
      </p:cxnSp>
      <p:sp>
        <p:nvSpPr>
          <p:cNvPr id="13" name="Slide Number Placeholder 7"/>
          <p:cNvSpPr txBox="1">
            <a:spLocks/>
          </p:cNvSpPr>
          <p:nvPr userDrawn="1"/>
        </p:nvSpPr>
        <p:spPr>
          <a:xfrm>
            <a:off x="8509000" y="6331373"/>
            <a:ext cx="317500" cy="365125"/>
          </a:xfrm>
          <a:prstGeom prst="rect">
            <a:avLst/>
          </a:prstGeom>
        </p:spPr>
        <p:txBody>
          <a:bodyPr rIns="0"/>
          <a:lstStyle>
            <a:defPPr>
              <a:defRPr lang="en-US"/>
            </a:defPPr>
            <a:lvl1pPr algn="r" rtl="0" fontAlgn="base">
              <a:spcBef>
                <a:spcPct val="0"/>
              </a:spcBef>
              <a:spcAft>
                <a:spcPct val="0"/>
              </a:spcAft>
              <a:defRPr sz="1200" b="1" i="0" kern="1200">
                <a:solidFill>
                  <a:schemeClr val="tx1"/>
                </a:solidFill>
                <a:latin typeface="Avenir Next Condensed" charset="0"/>
                <a:ea typeface="Avenir Next Condensed" charset="0"/>
                <a:cs typeface="Avenir Next Condensed" charset="0"/>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Arial" charset="0"/>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Arial" charset="0"/>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Arial" charset="0"/>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Arial" charset="0"/>
              </a:defRPr>
            </a:lvl5pPr>
            <a:lvl6pPr marL="2286000" algn="l" defTabSz="914400" rtl="0" eaLnBrk="1" latinLnBrk="0" hangingPunct="1">
              <a:defRPr sz="1600" b="1" kern="1200">
                <a:solidFill>
                  <a:schemeClr val="tx1"/>
                </a:solidFill>
                <a:latin typeface="Trebuchet MS" pitchFamily="34" charset="0"/>
                <a:ea typeface="MS PGothic" pitchFamily="34" charset="-128"/>
                <a:cs typeface="Arial" charset="0"/>
              </a:defRPr>
            </a:lvl6pPr>
            <a:lvl7pPr marL="2743200" algn="l" defTabSz="914400" rtl="0" eaLnBrk="1" latinLnBrk="0" hangingPunct="1">
              <a:defRPr sz="1600" b="1" kern="1200">
                <a:solidFill>
                  <a:schemeClr val="tx1"/>
                </a:solidFill>
                <a:latin typeface="Trebuchet MS" pitchFamily="34" charset="0"/>
                <a:ea typeface="MS PGothic" pitchFamily="34" charset="-128"/>
                <a:cs typeface="Arial" charset="0"/>
              </a:defRPr>
            </a:lvl7pPr>
            <a:lvl8pPr marL="3200400" algn="l" defTabSz="914400" rtl="0" eaLnBrk="1" latinLnBrk="0" hangingPunct="1">
              <a:defRPr sz="1600" b="1" kern="1200">
                <a:solidFill>
                  <a:schemeClr val="tx1"/>
                </a:solidFill>
                <a:latin typeface="Trebuchet MS" pitchFamily="34" charset="0"/>
                <a:ea typeface="MS PGothic" pitchFamily="34" charset="-128"/>
                <a:cs typeface="Arial" charset="0"/>
              </a:defRPr>
            </a:lvl8pPr>
            <a:lvl9pPr marL="3657600" algn="l" defTabSz="914400" rtl="0" eaLnBrk="1" latinLnBrk="0" hangingPunct="1">
              <a:defRPr sz="1600" b="1" kern="1200">
                <a:solidFill>
                  <a:schemeClr val="tx1"/>
                </a:solidFill>
                <a:latin typeface="Trebuchet MS" pitchFamily="34" charset="0"/>
                <a:ea typeface="MS PGothic" pitchFamily="34" charset="-128"/>
                <a:cs typeface="Arial" charset="0"/>
              </a:defRPr>
            </a:lvl9pPr>
          </a:lstStyle>
          <a:p>
            <a:pPr>
              <a:defRPr/>
            </a:pPr>
            <a:fld id="{0A66B9E3-A24B-4EB6-8ECD-F1C310F92ABF}" type="slidenum">
              <a:rPr lang="en-US" smtClean="0"/>
              <a:pPr>
                <a:defRPr/>
              </a:pPr>
              <a:t>‹#›</a:t>
            </a:fld>
            <a:endParaRPr lang="en-US" dirty="0"/>
          </a:p>
        </p:txBody>
      </p:sp>
      <p:sp>
        <p:nvSpPr>
          <p:cNvPr id="14" name="Rectangle 13"/>
          <p:cNvSpPr/>
          <p:nvPr userDrawn="1"/>
        </p:nvSpPr>
        <p:spPr bwMode="auto">
          <a:xfrm>
            <a:off x="-1" y="6721474"/>
            <a:ext cx="8077201" cy="143934"/>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dirty="0">
              <a:ln>
                <a:noFill/>
              </a:ln>
              <a:solidFill>
                <a:schemeClr val="tx1"/>
              </a:solidFill>
              <a:effectLst/>
              <a:latin typeface="Trebuchet MS" pitchFamily="34" charset="0"/>
              <a:cs typeface="Times New Roman" pitchFamily="18" charset="0"/>
            </a:endParaRPr>
          </a:p>
        </p:txBody>
      </p:sp>
      <p:sp>
        <p:nvSpPr>
          <p:cNvPr id="15" name="Rectangle 14"/>
          <p:cNvSpPr/>
          <p:nvPr userDrawn="1"/>
        </p:nvSpPr>
        <p:spPr bwMode="auto">
          <a:xfrm>
            <a:off x="8077200" y="6721474"/>
            <a:ext cx="1066800" cy="143934"/>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dirty="0">
              <a:ln>
                <a:noFill/>
              </a:ln>
              <a:solidFill>
                <a:schemeClr val="tx1"/>
              </a:solidFill>
              <a:effectLst/>
              <a:latin typeface="Trebuchet MS" pitchFamily="34" charset="0"/>
              <a:cs typeface="Times New Roman" pitchFamily="18" charset="0"/>
            </a:endParaRPr>
          </a:p>
        </p:txBody>
      </p:sp>
    </p:spTree>
    <p:extLst>
      <p:ext uri="{BB962C8B-B14F-4D97-AF65-F5344CB8AC3E}">
        <p14:creationId xmlns:p14="http://schemas.microsoft.com/office/powerpoint/2010/main" val="3932553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Full Page">
    <p:spTree>
      <p:nvGrpSpPr>
        <p:cNvPr id="1" name=""/>
        <p:cNvGrpSpPr/>
        <p:nvPr/>
      </p:nvGrpSpPr>
      <p:grpSpPr>
        <a:xfrm>
          <a:off x="0" y="0"/>
          <a:ext cx="0" cy="0"/>
          <a:chOff x="0" y="0"/>
          <a:chExt cx="0" cy="0"/>
        </a:xfrm>
      </p:grpSpPr>
      <p:sp>
        <p:nvSpPr>
          <p:cNvPr id="4" name="Freeform 1682"/>
          <p:cNvSpPr>
            <a:spLocks/>
          </p:cNvSpPr>
          <p:nvPr/>
        </p:nvSpPr>
        <p:spPr bwMode="auto">
          <a:xfrm flipH="1">
            <a:off x="6380163" y="615950"/>
            <a:ext cx="1014412" cy="1895475"/>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5" name="Freeform 1683"/>
          <p:cNvSpPr>
            <a:spLocks/>
          </p:cNvSpPr>
          <p:nvPr/>
        </p:nvSpPr>
        <p:spPr bwMode="auto">
          <a:xfrm flipH="1">
            <a:off x="7410450" y="3175"/>
            <a:ext cx="712788" cy="5842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6" name="Line 1086"/>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Line 1087"/>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Rectangle 1088"/>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9" name="Rectangle 1089"/>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0" name="Freeform 1098"/>
          <p:cNvSpPr>
            <a:spLocks/>
          </p:cNvSpPr>
          <p:nvPr/>
        </p:nvSpPr>
        <p:spPr bwMode="auto">
          <a:xfrm>
            <a:off x="487363" y="617538"/>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147483647 w 2"/>
              <a:gd name="T35" fmla="*/ 0 h 1587"/>
              <a:gd name="T36" fmla="*/ 2147483647 w 2"/>
              <a:gd name="T37" fmla="*/ 0 h 1587"/>
              <a:gd name="T38" fmla="*/ 2147483647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15"/>
          <p:cNvSpPr>
            <a:spLocks/>
          </p:cNvSpPr>
          <p:nvPr/>
        </p:nvSpPr>
        <p:spPr bwMode="auto">
          <a:xfrm>
            <a:off x="458788" y="473075"/>
            <a:ext cx="3175" cy="3175"/>
          </a:xfrm>
          <a:custGeom>
            <a:avLst/>
            <a:gdLst>
              <a:gd name="T0" fmla="*/ 0 w 2"/>
              <a:gd name="T1" fmla="*/ 2147483647 h 2"/>
              <a:gd name="T2" fmla="*/ 0 w 2"/>
              <a:gd name="T3" fmla="*/ 2147483647 h 2"/>
              <a:gd name="T4" fmla="*/ 0 w 2"/>
              <a:gd name="T5" fmla="*/ 2147483647 h 2"/>
              <a:gd name="T6" fmla="*/ 0 w 2"/>
              <a:gd name="T7" fmla="*/ 2147483647 h 2"/>
              <a:gd name="T8" fmla="*/ 0 w 2"/>
              <a:gd name="T9" fmla="*/ 2147483647 h 2"/>
              <a:gd name="T10" fmla="*/ 0 w 2"/>
              <a:gd name="T11" fmla="*/ 2147483647 h 2"/>
              <a:gd name="T12" fmla="*/ 2147483647 w 2"/>
              <a:gd name="T13" fmla="*/ 2147483647 h 2"/>
              <a:gd name="T14" fmla="*/ 2147483647 w 2"/>
              <a:gd name="T15" fmla="*/ 2147483647 h 2"/>
              <a:gd name="T16" fmla="*/ 2147483647 w 2"/>
              <a:gd name="T17" fmla="*/ 0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2147483647 w 2"/>
              <a:gd name="T29" fmla="*/ 2147483647 h 2"/>
              <a:gd name="T30" fmla="*/ 2147483647 w 2"/>
              <a:gd name="T31" fmla="*/ 2147483647 h 2"/>
              <a:gd name="T32" fmla="*/ 2147483647 w 2"/>
              <a:gd name="T33" fmla="*/ 2147483647 h 2"/>
              <a:gd name="T34" fmla="*/ 2147483647 w 2"/>
              <a:gd name="T35" fmla="*/ 2147483647 h 2"/>
              <a:gd name="T36" fmla="*/ 2147483647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2147483647 w 2"/>
              <a:gd name="T55" fmla="*/ 2147483647 h 2"/>
              <a:gd name="T56" fmla="*/ 0 w 2"/>
              <a:gd name="T57" fmla="*/ 2147483647 h 2"/>
              <a:gd name="T58" fmla="*/ 2147483647 w 2"/>
              <a:gd name="T59" fmla="*/ 2147483647 h 2"/>
              <a:gd name="T60" fmla="*/ 2147483647 w 2"/>
              <a:gd name="T61" fmla="*/ 2147483647 h 2"/>
              <a:gd name="T62" fmla="*/ 2147483647 w 2"/>
              <a:gd name="T63" fmla="*/ 2147483647 h 2"/>
              <a:gd name="T64" fmla="*/ 0 w 2"/>
              <a:gd name="T65" fmla="*/ 2147483647 h 2"/>
              <a:gd name="T66" fmla="*/ 0 w 2"/>
              <a:gd name="T67" fmla="*/ 2147483647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120"/>
          <p:cNvSpPr>
            <a:spLocks/>
          </p:cNvSpPr>
          <p:nvPr/>
        </p:nvSpPr>
        <p:spPr bwMode="auto">
          <a:xfrm>
            <a:off x="458788" y="463550"/>
            <a:ext cx="3175" cy="3175"/>
          </a:xfrm>
          <a:custGeom>
            <a:avLst/>
            <a:gdLst>
              <a:gd name="T0" fmla="*/ 0 w 2"/>
              <a:gd name="T1" fmla="*/ 0 h 2"/>
              <a:gd name="T2" fmla="*/ 0 w 2"/>
              <a:gd name="T3" fmla="*/ 2147483647 h 2"/>
              <a:gd name="T4" fmla="*/ 0 w 2"/>
              <a:gd name="T5" fmla="*/ 2147483647 h 2"/>
              <a:gd name="T6" fmla="*/ 0 w 2"/>
              <a:gd name="T7" fmla="*/ 2147483647 h 2"/>
              <a:gd name="T8" fmla="*/ 2147483647 w 2"/>
              <a:gd name="T9" fmla="*/ 2147483647 h 2"/>
              <a:gd name="T10" fmla="*/ 2147483647 w 2"/>
              <a:gd name="T11" fmla="*/ 0 h 2"/>
              <a:gd name="T12" fmla="*/ 2147483647 w 2"/>
              <a:gd name="T13" fmla="*/ 0 h 2"/>
              <a:gd name="T14" fmla="*/ 2147483647 w 2"/>
              <a:gd name="T15" fmla="*/ 0 h 2"/>
              <a:gd name="T16" fmla="*/ 0 w 2"/>
              <a:gd name="T17" fmla="*/ 0 h 2"/>
              <a:gd name="T18" fmla="*/ 0 w 2"/>
              <a:gd name="T19" fmla="*/ 2147483647 h 2"/>
              <a:gd name="T20" fmla="*/ 0 w 2"/>
              <a:gd name="T21" fmla="*/ 2147483647 h 2"/>
              <a:gd name="T22" fmla="*/ 2147483647 w 2"/>
              <a:gd name="T23" fmla="*/ 0 h 2"/>
              <a:gd name="T24" fmla="*/ 2147483647 w 2"/>
              <a:gd name="T25" fmla="*/ 0 h 2"/>
              <a:gd name="T26" fmla="*/ 2147483647 w 2"/>
              <a:gd name="T27" fmla="*/ 0 h 2"/>
              <a:gd name="T28" fmla="*/ 2147483647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2147483647 w 2"/>
              <a:gd name="T47" fmla="*/ 2147483647 h 2"/>
              <a:gd name="T48" fmla="*/ 0 w 2"/>
              <a:gd name="T49" fmla="*/ 2147483647 h 2"/>
              <a:gd name="T50" fmla="*/ 0 w 2"/>
              <a:gd name="T51" fmla="*/ 2147483647 h 2"/>
              <a:gd name="T52" fmla="*/ 2147483647 w 2"/>
              <a:gd name="T53" fmla="*/ 2147483647 h 2"/>
              <a:gd name="T54" fmla="*/ 2147483647 w 2"/>
              <a:gd name="T55" fmla="*/ 2147483647 h 2"/>
              <a:gd name="T56" fmla="*/ 2147483647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34"/>
          <p:cNvSpPr>
            <a:spLocks/>
          </p:cNvSpPr>
          <p:nvPr/>
        </p:nvSpPr>
        <p:spPr bwMode="auto">
          <a:xfrm>
            <a:off x="703263" y="514350"/>
            <a:ext cx="3175" cy="6350"/>
          </a:xfrm>
          <a:custGeom>
            <a:avLst/>
            <a:gdLst>
              <a:gd name="T0" fmla="*/ 2147483647 w 2"/>
              <a:gd name="T1" fmla="*/ 2147483647 h 4"/>
              <a:gd name="T2" fmla="*/ 2147483647 w 2"/>
              <a:gd name="T3" fmla="*/ 2147483647 h 4"/>
              <a:gd name="T4" fmla="*/ 2147483647 w 2"/>
              <a:gd name="T5" fmla="*/ 2147483647 h 4"/>
              <a:gd name="T6" fmla="*/ 2147483647 w 2"/>
              <a:gd name="T7" fmla="*/ 2147483647 h 4"/>
              <a:gd name="T8" fmla="*/ 2147483647 w 2"/>
              <a:gd name="T9" fmla="*/ 0 h 4"/>
              <a:gd name="T10" fmla="*/ 2147483647 w 2"/>
              <a:gd name="T11" fmla="*/ 0 h 4"/>
              <a:gd name="T12" fmla="*/ 2147483647 w 2"/>
              <a:gd name="T13" fmla="*/ 0 h 4"/>
              <a:gd name="T14" fmla="*/ 0 w 2"/>
              <a:gd name="T15" fmla="*/ 2147483647 h 4"/>
              <a:gd name="T16" fmla="*/ 2147483647 w 2"/>
              <a:gd name="T17" fmla="*/ 2147483647 h 4"/>
              <a:gd name="T18" fmla="*/ 2147483647 w 2"/>
              <a:gd name="T19" fmla="*/ 2147483647 h 4"/>
              <a:gd name="T20" fmla="*/ 2147483647 w 2"/>
              <a:gd name="T21" fmla="*/ 2147483647 h 4"/>
              <a:gd name="T22" fmla="*/ 2147483647 w 2"/>
              <a:gd name="T23" fmla="*/ 0 h 4"/>
              <a:gd name="T24" fmla="*/ 2147483647 w 2"/>
              <a:gd name="T25" fmla="*/ 2147483647 h 4"/>
              <a:gd name="T26" fmla="*/ 2147483647 w 2"/>
              <a:gd name="T27" fmla="*/ 2147483647 h 4"/>
              <a:gd name="T28" fmla="*/ 2147483647 w 2"/>
              <a:gd name="T29" fmla="*/ 2147483647 h 4"/>
              <a:gd name="T30" fmla="*/ 2147483647 w 2"/>
              <a:gd name="T31" fmla="*/ 2147483647 h 4"/>
              <a:gd name="T32" fmla="*/ 2147483647 w 2"/>
              <a:gd name="T33" fmla="*/ 2147483647 h 4"/>
              <a:gd name="T34" fmla="*/ 2147483647 w 2"/>
              <a:gd name="T35" fmla="*/ 2147483647 h 4"/>
              <a:gd name="T36" fmla="*/ 2147483647 w 2"/>
              <a:gd name="T37" fmla="*/ 2147483647 h 4"/>
              <a:gd name="T38" fmla="*/ 2147483647 w 2"/>
              <a:gd name="T39" fmla="*/ 2147483647 h 4"/>
              <a:gd name="T40" fmla="*/ 2147483647 w 2"/>
              <a:gd name="T41" fmla="*/ 2147483647 h 4"/>
              <a:gd name="T42" fmla="*/ 2147483647 w 2"/>
              <a:gd name="T43" fmla="*/ 2147483647 h 4"/>
              <a:gd name="T44" fmla="*/ 2147483647 w 2"/>
              <a:gd name="T45" fmla="*/ 2147483647 h 4"/>
              <a:gd name="T46" fmla="*/ 2147483647 w 2"/>
              <a:gd name="T47" fmla="*/ 2147483647 h 4"/>
              <a:gd name="T48" fmla="*/ 2147483647 w 2"/>
              <a:gd name="T49" fmla="*/ 2147483647 h 4"/>
              <a:gd name="T50" fmla="*/ 2147483647 w 2"/>
              <a:gd name="T51" fmla="*/ 2147483647 h 4"/>
              <a:gd name="T52" fmla="*/ 0 w 2"/>
              <a:gd name="T53" fmla="*/ 2147483647 h 4"/>
              <a:gd name="T54" fmla="*/ 2147483647 w 2"/>
              <a:gd name="T55" fmla="*/ 2147483647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41"/>
          <p:cNvSpPr>
            <a:spLocks/>
          </p:cNvSpPr>
          <p:nvPr/>
        </p:nvSpPr>
        <p:spPr bwMode="auto">
          <a:xfrm>
            <a:off x="706438" y="479425"/>
            <a:ext cx="1587" cy="6350"/>
          </a:xfrm>
          <a:custGeom>
            <a:avLst/>
            <a:gdLst>
              <a:gd name="T0" fmla="*/ 0 w 1587"/>
              <a:gd name="T1" fmla="*/ 2147483647 h 4"/>
              <a:gd name="T2" fmla="*/ 0 w 1587"/>
              <a:gd name="T3" fmla="*/ 2147483647 h 4"/>
              <a:gd name="T4" fmla="*/ 0 w 1587"/>
              <a:gd name="T5" fmla="*/ 0 h 4"/>
              <a:gd name="T6" fmla="*/ 0 w 1587"/>
              <a:gd name="T7" fmla="*/ 0 h 4"/>
              <a:gd name="T8" fmla="*/ 0 w 1587"/>
              <a:gd name="T9" fmla="*/ 2147483647 h 4"/>
              <a:gd name="T10" fmla="*/ 0 w 1587"/>
              <a:gd name="T11" fmla="*/ 2147483647 h 4"/>
              <a:gd name="T12" fmla="*/ 0 w 1587"/>
              <a:gd name="T13" fmla="*/ 2147483647 h 4"/>
              <a:gd name="T14" fmla="*/ 0 w 1587"/>
              <a:gd name="T15" fmla="*/ 2147483647 h 4"/>
              <a:gd name="T16" fmla="*/ 0 w 1587"/>
              <a:gd name="T17" fmla="*/ 2147483647 h 4"/>
              <a:gd name="T18" fmla="*/ 0 w 1587"/>
              <a:gd name="T19" fmla="*/ 2147483647 h 4"/>
              <a:gd name="T20" fmla="*/ 0 w 1587"/>
              <a:gd name="T21" fmla="*/ 2147483647 h 4"/>
              <a:gd name="T22" fmla="*/ 0 w 1587"/>
              <a:gd name="T23" fmla="*/ 2147483647 h 4"/>
              <a:gd name="T24" fmla="*/ 0 w 1587"/>
              <a:gd name="T25" fmla="*/ 2147483647 h 4"/>
              <a:gd name="T26" fmla="*/ 0 w 1587"/>
              <a:gd name="T27" fmla="*/ 2147483647 h 4"/>
              <a:gd name="T28" fmla="*/ 0 w 1587"/>
              <a:gd name="T29" fmla="*/ 2147483647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48"/>
          <p:cNvSpPr>
            <a:spLocks/>
          </p:cNvSpPr>
          <p:nvPr/>
        </p:nvSpPr>
        <p:spPr bwMode="auto">
          <a:xfrm>
            <a:off x="693738" y="460375"/>
            <a:ext cx="3175" cy="3175"/>
          </a:xfrm>
          <a:custGeom>
            <a:avLst/>
            <a:gdLst>
              <a:gd name="T0" fmla="*/ 2147483647 w 2"/>
              <a:gd name="T1" fmla="*/ 2147483647 h 2"/>
              <a:gd name="T2" fmla="*/ 2147483647 w 2"/>
              <a:gd name="T3" fmla="*/ 0 h 2"/>
              <a:gd name="T4" fmla="*/ 2147483647 w 2"/>
              <a:gd name="T5" fmla="*/ 0 h 2"/>
              <a:gd name="T6" fmla="*/ 2147483647 w 2"/>
              <a:gd name="T7" fmla="*/ 0 h 2"/>
              <a:gd name="T8" fmla="*/ 2147483647 w 2"/>
              <a:gd name="T9" fmla="*/ 0 h 2"/>
              <a:gd name="T10" fmla="*/ 0 w 2"/>
              <a:gd name="T11" fmla="*/ 0 h 2"/>
              <a:gd name="T12" fmla="*/ 0 w 2"/>
              <a:gd name="T13" fmla="*/ 0 h 2"/>
              <a:gd name="T14" fmla="*/ 0 w 2"/>
              <a:gd name="T15" fmla="*/ 2147483647 h 2"/>
              <a:gd name="T16" fmla="*/ 0 w 2"/>
              <a:gd name="T17" fmla="*/ 2147483647 h 2"/>
              <a:gd name="T18" fmla="*/ 0 w 2"/>
              <a:gd name="T19" fmla="*/ 2147483647 h 2"/>
              <a:gd name="T20" fmla="*/ 2147483647 w 2"/>
              <a:gd name="T21" fmla="*/ 2147483647 h 2"/>
              <a:gd name="T22" fmla="*/ 2147483647 w 2"/>
              <a:gd name="T23" fmla="*/ 2147483647 h 2"/>
              <a:gd name="T24" fmla="*/ 2147483647 w 2"/>
              <a:gd name="T25" fmla="*/ 0 h 2"/>
              <a:gd name="T26" fmla="*/ 2147483647 w 2"/>
              <a:gd name="T27" fmla="*/ 0 h 2"/>
              <a:gd name="T28" fmla="*/ 2147483647 w 2"/>
              <a:gd name="T29" fmla="*/ 0 h 2"/>
              <a:gd name="T30" fmla="*/ 0 w 2"/>
              <a:gd name="T31" fmla="*/ 2147483647 h 2"/>
              <a:gd name="T32" fmla="*/ 2147483647 w 2"/>
              <a:gd name="T33" fmla="*/ 2147483647 h 2"/>
              <a:gd name="T34" fmla="*/ 2147483647 w 2"/>
              <a:gd name="T35" fmla="*/ 0 h 2"/>
              <a:gd name="T36" fmla="*/ 0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2147483647 w 2"/>
              <a:gd name="T59" fmla="*/ 2147483647 h 2"/>
              <a:gd name="T60" fmla="*/ 2147483647 w 2"/>
              <a:gd name="T61" fmla="*/ 2147483647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50"/>
          <p:cNvSpPr>
            <a:spLocks/>
          </p:cNvSpPr>
          <p:nvPr/>
        </p:nvSpPr>
        <p:spPr bwMode="auto">
          <a:xfrm>
            <a:off x="684213" y="447675"/>
            <a:ext cx="1587" cy="3175"/>
          </a:xfrm>
          <a:custGeom>
            <a:avLst/>
            <a:gdLst>
              <a:gd name="T0" fmla="*/ 0 w 1587"/>
              <a:gd name="T1" fmla="*/ 2147483647 h 2"/>
              <a:gd name="T2" fmla="*/ 0 w 1587"/>
              <a:gd name="T3" fmla="*/ 0 h 2"/>
              <a:gd name="T4" fmla="*/ 0 w 1587"/>
              <a:gd name="T5" fmla="*/ 2147483647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52"/>
          <p:cNvSpPr>
            <a:spLocks/>
          </p:cNvSpPr>
          <p:nvPr/>
        </p:nvSpPr>
        <p:spPr bwMode="auto">
          <a:xfrm>
            <a:off x="684213" y="447675"/>
            <a:ext cx="3175" cy="3175"/>
          </a:xfrm>
          <a:custGeom>
            <a:avLst/>
            <a:gdLst>
              <a:gd name="T0" fmla="*/ 2147483647 w 2"/>
              <a:gd name="T1" fmla="*/ 0 h 2"/>
              <a:gd name="T2" fmla="*/ 0 w 2"/>
              <a:gd name="T3" fmla="*/ 0 h 2"/>
              <a:gd name="T4" fmla="*/ 0 w 2"/>
              <a:gd name="T5" fmla="*/ 0 h 2"/>
              <a:gd name="T6" fmla="*/ 0 w 2"/>
              <a:gd name="T7" fmla="*/ 0 h 2"/>
              <a:gd name="T8" fmla="*/ 0 w 2"/>
              <a:gd name="T9" fmla="*/ 2147483647 h 2"/>
              <a:gd name="T10" fmla="*/ 2147483647 w 2"/>
              <a:gd name="T11" fmla="*/ 2147483647 h 2"/>
              <a:gd name="T12" fmla="*/ 2147483647 w 2"/>
              <a:gd name="T13" fmla="*/ 0 h 2"/>
              <a:gd name="T14" fmla="*/ 0 w 2"/>
              <a:gd name="T15" fmla="*/ 0 h 2"/>
              <a:gd name="T16" fmla="*/ 0 w 2"/>
              <a:gd name="T17" fmla="*/ 0 h 2"/>
              <a:gd name="T18" fmla="*/ 0 w 2"/>
              <a:gd name="T19" fmla="*/ 0 h 2"/>
              <a:gd name="T20" fmla="*/ 0 w 2"/>
              <a:gd name="T21" fmla="*/ 2147483647 h 2"/>
              <a:gd name="T22" fmla="*/ 2147483647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54"/>
          <p:cNvSpPr>
            <a:spLocks/>
          </p:cNvSpPr>
          <p:nvPr/>
        </p:nvSpPr>
        <p:spPr bwMode="auto">
          <a:xfrm>
            <a:off x="665163" y="43497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56"/>
          <p:cNvSpPr>
            <a:spLocks/>
          </p:cNvSpPr>
          <p:nvPr/>
        </p:nvSpPr>
        <p:spPr bwMode="auto">
          <a:xfrm>
            <a:off x="665163" y="431800"/>
            <a:ext cx="3175" cy="3175"/>
          </a:xfrm>
          <a:custGeom>
            <a:avLst/>
            <a:gdLst>
              <a:gd name="T0" fmla="*/ 2147483647 w 2"/>
              <a:gd name="T1" fmla="*/ 2147483647 h 2"/>
              <a:gd name="T2" fmla="*/ 0 w 2"/>
              <a:gd name="T3" fmla="*/ 0 h 2"/>
              <a:gd name="T4" fmla="*/ 0 w 2"/>
              <a:gd name="T5" fmla="*/ 0 h 2"/>
              <a:gd name="T6" fmla="*/ 0 w 2"/>
              <a:gd name="T7" fmla="*/ 2147483647 h 2"/>
              <a:gd name="T8" fmla="*/ 2147483647 w 2"/>
              <a:gd name="T9" fmla="*/ 2147483647 h 2"/>
              <a:gd name="T10" fmla="*/ 2147483647 w 2"/>
              <a:gd name="T11" fmla="*/ 2147483647 h 2"/>
              <a:gd name="T12" fmla="*/ 2147483647 w 2"/>
              <a:gd name="T13" fmla="*/ 2147483647 h 2"/>
              <a:gd name="T14" fmla="*/ 0 w 2"/>
              <a:gd name="T15" fmla="*/ 0 h 2"/>
              <a:gd name="T16" fmla="*/ 0 w 2"/>
              <a:gd name="T17" fmla="*/ 0 h 2"/>
              <a:gd name="T18" fmla="*/ 0 w 2"/>
              <a:gd name="T19" fmla="*/ 2147483647 h 2"/>
              <a:gd name="T20" fmla="*/ 2147483647 w 2"/>
              <a:gd name="T21" fmla="*/ 2147483647 h 2"/>
              <a:gd name="T22" fmla="*/ 2147483647 w 2"/>
              <a:gd name="T23" fmla="*/ 2147483647 h 2"/>
              <a:gd name="T24" fmla="*/ 2147483647 w 2"/>
              <a:gd name="T25" fmla="*/ 2147483647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63"/>
          <p:cNvSpPr>
            <a:spLocks/>
          </p:cNvSpPr>
          <p:nvPr/>
        </p:nvSpPr>
        <p:spPr bwMode="auto">
          <a:xfrm>
            <a:off x="611188" y="415925"/>
            <a:ext cx="6350" cy="3175"/>
          </a:xfrm>
          <a:custGeom>
            <a:avLst/>
            <a:gdLst>
              <a:gd name="T0" fmla="*/ 2147483647 w 4"/>
              <a:gd name="T1" fmla="*/ 2147483647 h 2"/>
              <a:gd name="T2" fmla="*/ 2147483647 w 4"/>
              <a:gd name="T3" fmla="*/ 2147483647 h 2"/>
              <a:gd name="T4" fmla="*/ 2147483647 w 4"/>
              <a:gd name="T5" fmla="*/ 2147483647 h 2"/>
              <a:gd name="T6" fmla="*/ 2147483647 w 4"/>
              <a:gd name="T7" fmla="*/ 0 h 2"/>
              <a:gd name="T8" fmla="*/ 2147483647 w 4"/>
              <a:gd name="T9" fmla="*/ 0 h 2"/>
              <a:gd name="T10" fmla="*/ 2147483647 w 4"/>
              <a:gd name="T11" fmla="*/ 0 h 2"/>
              <a:gd name="T12" fmla="*/ 2147483647 w 4"/>
              <a:gd name="T13" fmla="*/ 0 h 2"/>
              <a:gd name="T14" fmla="*/ 0 w 4"/>
              <a:gd name="T15" fmla="*/ 2147483647 h 2"/>
              <a:gd name="T16" fmla="*/ 2147483647 w 4"/>
              <a:gd name="T17" fmla="*/ 2147483647 h 2"/>
              <a:gd name="T18" fmla="*/ 2147483647 w 4"/>
              <a:gd name="T19" fmla="*/ 0 h 2"/>
              <a:gd name="T20" fmla="*/ 2147483647 w 4"/>
              <a:gd name="T21" fmla="*/ 2147483647 h 2"/>
              <a:gd name="T22" fmla="*/ 2147483647 w 4"/>
              <a:gd name="T23" fmla="*/ 0 h 2"/>
              <a:gd name="T24" fmla="*/ 2147483647 w 4"/>
              <a:gd name="T25" fmla="*/ 0 h 2"/>
              <a:gd name="T26" fmla="*/ 2147483647 w 4"/>
              <a:gd name="T27" fmla="*/ 0 h 2"/>
              <a:gd name="T28" fmla="*/ 2147483647 w 4"/>
              <a:gd name="T29" fmla="*/ 0 h 2"/>
              <a:gd name="T30" fmla="*/ 0 w 4"/>
              <a:gd name="T31" fmla="*/ 0 h 2"/>
              <a:gd name="T32" fmla="*/ 2147483647 w 4"/>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72"/>
          <p:cNvSpPr>
            <a:spLocks/>
          </p:cNvSpPr>
          <p:nvPr/>
        </p:nvSpPr>
        <p:spPr bwMode="auto">
          <a:xfrm>
            <a:off x="582613" y="476250"/>
            <a:ext cx="3175" cy="3175"/>
          </a:xfrm>
          <a:custGeom>
            <a:avLst/>
            <a:gdLst>
              <a:gd name="T0" fmla="*/ 0 w 2"/>
              <a:gd name="T1" fmla="*/ 2147483647 h 2"/>
              <a:gd name="T2" fmla="*/ 0 w 2"/>
              <a:gd name="T3" fmla="*/ 2147483647 h 2"/>
              <a:gd name="T4" fmla="*/ 2147483647 w 2"/>
              <a:gd name="T5" fmla="*/ 2147483647 h 2"/>
              <a:gd name="T6" fmla="*/ 0 w 2"/>
              <a:gd name="T7" fmla="*/ 0 h 2"/>
              <a:gd name="T8" fmla="*/ 0 w 2"/>
              <a:gd name="T9" fmla="*/ 0 h 2"/>
              <a:gd name="T10" fmla="*/ 0 w 2"/>
              <a:gd name="T11" fmla="*/ 0 h 2"/>
              <a:gd name="T12" fmla="*/ 0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0 w 2"/>
              <a:gd name="T59" fmla="*/ 2147483647 h 2"/>
              <a:gd name="T60" fmla="*/ 0 w 2"/>
              <a:gd name="T61" fmla="*/ 2147483647 h 2"/>
              <a:gd name="T62" fmla="*/ 0 w 2"/>
              <a:gd name="T63" fmla="*/ 2147483647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1177"/>
          <p:cNvSpPr>
            <a:spLocks/>
          </p:cNvSpPr>
          <p:nvPr/>
        </p:nvSpPr>
        <p:spPr bwMode="auto">
          <a:xfrm>
            <a:off x="557213" y="534988"/>
            <a:ext cx="3175" cy="3175"/>
          </a:xfrm>
          <a:custGeom>
            <a:avLst/>
            <a:gdLst>
              <a:gd name="T0" fmla="*/ 0 w 2"/>
              <a:gd name="T1" fmla="*/ 2147483647 h 2"/>
              <a:gd name="T2" fmla="*/ 2147483647 w 2"/>
              <a:gd name="T3" fmla="*/ 2147483647 h 2"/>
              <a:gd name="T4" fmla="*/ 2147483647 w 2"/>
              <a:gd name="T5" fmla="*/ 2147483647 h 2"/>
              <a:gd name="T6" fmla="*/ 2147483647 w 2"/>
              <a:gd name="T7" fmla="*/ 0 h 2"/>
              <a:gd name="T8" fmla="*/ 2147483647 w 2"/>
              <a:gd name="T9" fmla="*/ 0 h 2"/>
              <a:gd name="T10" fmla="*/ 2147483647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147483647 h 2"/>
              <a:gd name="T40" fmla="*/ 0 w 2"/>
              <a:gd name="T41" fmla="*/ 2147483647 h 2"/>
              <a:gd name="T42" fmla="*/ 2147483647 w 2"/>
              <a:gd name="T43" fmla="*/ 2147483647 h 2"/>
              <a:gd name="T44" fmla="*/ 2147483647 w 2"/>
              <a:gd name="T45" fmla="*/ 0 h 2"/>
              <a:gd name="T46" fmla="*/ 2147483647 w 2"/>
              <a:gd name="T47" fmla="*/ 0 h 2"/>
              <a:gd name="T48" fmla="*/ 2147483647 w 2"/>
              <a:gd name="T49" fmla="*/ 0 h 2"/>
              <a:gd name="T50" fmla="*/ 2147483647 w 2"/>
              <a:gd name="T51" fmla="*/ 0 h 2"/>
              <a:gd name="T52" fmla="*/ 2147483647 w 2"/>
              <a:gd name="T53" fmla="*/ 0 h 2"/>
              <a:gd name="T54" fmla="*/ 2147483647 w 2"/>
              <a:gd name="T55" fmla="*/ 0 h 2"/>
              <a:gd name="T56" fmla="*/ 2147483647 w 2"/>
              <a:gd name="T57" fmla="*/ 0 h 2"/>
              <a:gd name="T58" fmla="*/ 2147483647 w 2"/>
              <a:gd name="T59" fmla="*/ 0 h 2"/>
              <a:gd name="T60" fmla="*/ 2147483647 w 2"/>
              <a:gd name="T61" fmla="*/ 0 h 2"/>
              <a:gd name="T62" fmla="*/ 2147483647 w 2"/>
              <a:gd name="T63" fmla="*/ 0 h 2"/>
              <a:gd name="T64" fmla="*/ 2147483647 w 2"/>
              <a:gd name="T65" fmla="*/ 0 h 2"/>
              <a:gd name="T66" fmla="*/ 2147483647 w 2"/>
              <a:gd name="T67" fmla="*/ 2147483647 h 2"/>
              <a:gd name="T68" fmla="*/ 2147483647 w 2"/>
              <a:gd name="T69" fmla="*/ 0 h 2"/>
              <a:gd name="T70" fmla="*/ 2147483647 w 2"/>
              <a:gd name="T71" fmla="*/ 0 h 2"/>
              <a:gd name="T72" fmla="*/ 0 w 2"/>
              <a:gd name="T73" fmla="*/ 0 h 2"/>
              <a:gd name="T74" fmla="*/ 0 w 2"/>
              <a:gd name="T75" fmla="*/ 0 h 2"/>
              <a:gd name="T76" fmla="*/ 0 w 2"/>
              <a:gd name="T77" fmla="*/ 2147483647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1180"/>
          <p:cNvSpPr>
            <a:spLocks/>
          </p:cNvSpPr>
          <p:nvPr/>
        </p:nvSpPr>
        <p:spPr bwMode="auto">
          <a:xfrm>
            <a:off x="560388" y="530225"/>
            <a:ext cx="3175" cy="4763"/>
          </a:xfrm>
          <a:custGeom>
            <a:avLst/>
            <a:gdLst>
              <a:gd name="T0" fmla="*/ 0 w 2"/>
              <a:gd name="T1" fmla="*/ 2147483647 h 3"/>
              <a:gd name="T2" fmla="*/ 0 w 2"/>
              <a:gd name="T3" fmla="*/ 2147483647 h 3"/>
              <a:gd name="T4" fmla="*/ 2147483647 w 2"/>
              <a:gd name="T5" fmla="*/ 2147483647 h 3"/>
              <a:gd name="T6" fmla="*/ 2147483647 w 2"/>
              <a:gd name="T7" fmla="*/ 2147483647 h 3"/>
              <a:gd name="T8" fmla="*/ 0 w 2"/>
              <a:gd name="T9" fmla="*/ 0 h 3"/>
              <a:gd name="T10" fmla="*/ 0 w 2"/>
              <a:gd name="T11" fmla="*/ 0 h 3"/>
              <a:gd name="T12" fmla="*/ 0 w 2"/>
              <a:gd name="T13" fmla="*/ 0 h 3"/>
              <a:gd name="T14" fmla="*/ 0 w 2"/>
              <a:gd name="T15" fmla="*/ 2147483647 h 3"/>
              <a:gd name="T16" fmla="*/ 0 w 2"/>
              <a:gd name="T17" fmla="*/ 2147483647 h 3"/>
              <a:gd name="T18" fmla="*/ 0 w 2"/>
              <a:gd name="T19" fmla="*/ 2147483647 h 3"/>
              <a:gd name="T20" fmla="*/ 0 w 2"/>
              <a:gd name="T21" fmla="*/ 2147483647 h 3"/>
              <a:gd name="T22" fmla="*/ 0 w 2"/>
              <a:gd name="T23" fmla="*/ 0 h 3"/>
              <a:gd name="T24" fmla="*/ 0 w 2"/>
              <a:gd name="T25" fmla="*/ 2147483647 h 3"/>
              <a:gd name="T26" fmla="*/ 0 w 2"/>
              <a:gd name="T27" fmla="*/ 2147483647 h 3"/>
              <a:gd name="T28" fmla="*/ 0 w 2"/>
              <a:gd name="T29" fmla="*/ 2147483647 h 3"/>
              <a:gd name="T30" fmla="*/ 0 w 2"/>
              <a:gd name="T31" fmla="*/ 2147483647 h 3"/>
              <a:gd name="T32" fmla="*/ 0 w 2"/>
              <a:gd name="T33" fmla="*/ 2147483647 h 3"/>
              <a:gd name="T34" fmla="*/ 0 w 2"/>
              <a:gd name="T35" fmla="*/ 2147483647 h 3"/>
              <a:gd name="T36" fmla="*/ 0 w 2"/>
              <a:gd name="T37" fmla="*/ 2147483647 h 3"/>
              <a:gd name="T38" fmla="*/ 0 w 2"/>
              <a:gd name="T39" fmla="*/ 2147483647 h 3"/>
              <a:gd name="T40" fmla="*/ 0 w 2"/>
              <a:gd name="T41" fmla="*/ 2147483647 h 3"/>
              <a:gd name="T42" fmla="*/ 0 w 2"/>
              <a:gd name="T43" fmla="*/ 2147483647 h 3"/>
              <a:gd name="T44" fmla="*/ 0 w 2"/>
              <a:gd name="T45" fmla="*/ 2147483647 h 3"/>
              <a:gd name="T46" fmla="*/ 0 w 2"/>
              <a:gd name="T47" fmla="*/ 2147483647 h 3"/>
              <a:gd name="T48" fmla="*/ 0 w 2"/>
              <a:gd name="T49" fmla="*/ 2147483647 h 3"/>
              <a:gd name="T50" fmla="*/ 0 w 2"/>
              <a:gd name="T51" fmla="*/ 2147483647 h 3"/>
              <a:gd name="T52" fmla="*/ 0 w 2"/>
              <a:gd name="T53" fmla="*/ 2147483647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Line 1187"/>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Line 1188"/>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208"/>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1210"/>
          <p:cNvSpPr>
            <a:spLocks/>
          </p:cNvSpPr>
          <p:nvPr/>
        </p:nvSpPr>
        <p:spPr bwMode="auto">
          <a:xfrm>
            <a:off x="595313" y="557213"/>
            <a:ext cx="3175" cy="3175"/>
          </a:xfrm>
          <a:custGeom>
            <a:avLst/>
            <a:gdLst>
              <a:gd name="T0" fmla="*/ 0 w 2"/>
              <a:gd name="T1" fmla="*/ 2147483647 h 2"/>
              <a:gd name="T2" fmla="*/ 0 w 2"/>
              <a:gd name="T3" fmla="*/ 2147483647 h 2"/>
              <a:gd name="T4" fmla="*/ 2147483647 w 2"/>
              <a:gd name="T5" fmla="*/ 2147483647 h 2"/>
              <a:gd name="T6" fmla="*/ 2147483647 w 2"/>
              <a:gd name="T7" fmla="*/ 0 h 2"/>
              <a:gd name="T8" fmla="*/ 2147483647 w 2"/>
              <a:gd name="T9" fmla="*/ 0 h 2"/>
              <a:gd name="T10" fmla="*/ 0 w 2"/>
              <a:gd name="T11" fmla="*/ 0 h 2"/>
              <a:gd name="T12" fmla="*/ 0 w 2"/>
              <a:gd name="T13" fmla="*/ 0 h 2"/>
              <a:gd name="T14" fmla="*/ 0 w 2"/>
              <a:gd name="T15" fmla="*/ 0 h 2"/>
              <a:gd name="T16" fmla="*/ 0 w 2"/>
              <a:gd name="T17" fmla="*/ 2147483647 h 2"/>
              <a:gd name="T18" fmla="*/ 0 w 2"/>
              <a:gd name="T19" fmla="*/ 2147483647 h 2"/>
              <a:gd name="T20" fmla="*/ 2147483647 w 2"/>
              <a:gd name="T21" fmla="*/ 2147483647 h 2"/>
              <a:gd name="T22" fmla="*/ 2147483647 w 2"/>
              <a:gd name="T23" fmla="*/ 0 h 2"/>
              <a:gd name="T24" fmla="*/ 2147483647 w 2"/>
              <a:gd name="T25" fmla="*/ 0 h 2"/>
              <a:gd name="T26" fmla="*/ 0 w 2"/>
              <a:gd name="T27" fmla="*/ 0 h 2"/>
              <a:gd name="T28" fmla="*/ 0 w 2"/>
              <a:gd name="T29" fmla="*/ 0 h 2"/>
              <a:gd name="T30" fmla="*/ 0 w 2"/>
              <a:gd name="T31" fmla="*/ 0 h 2"/>
              <a:gd name="T32" fmla="*/ 0 w 2"/>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1214"/>
          <p:cNvSpPr>
            <a:spLocks/>
          </p:cNvSpPr>
          <p:nvPr/>
        </p:nvSpPr>
        <p:spPr bwMode="auto">
          <a:xfrm>
            <a:off x="595313" y="557213"/>
            <a:ext cx="3175" cy="3175"/>
          </a:xfrm>
          <a:custGeom>
            <a:avLst/>
            <a:gdLst>
              <a:gd name="T0" fmla="*/ 0 w 2"/>
              <a:gd name="T1" fmla="*/ 2147483647 h 2"/>
              <a:gd name="T2" fmla="*/ 2147483647 w 2"/>
              <a:gd name="T3" fmla="*/ 2147483647 h 2"/>
              <a:gd name="T4" fmla="*/ 0 w 2"/>
              <a:gd name="T5" fmla="*/ 0 h 2"/>
              <a:gd name="T6" fmla="*/ 0 w 2"/>
              <a:gd name="T7" fmla="*/ 2147483647 h 2"/>
              <a:gd name="T8" fmla="*/ 0 w 2"/>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Rectangle 1215"/>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30" name="Freeform 1217"/>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19"/>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1221"/>
          <p:cNvSpPr>
            <a:spLocks/>
          </p:cNvSpPr>
          <p:nvPr/>
        </p:nvSpPr>
        <p:spPr bwMode="auto">
          <a:xfrm>
            <a:off x="731838" y="541338"/>
            <a:ext cx="3175" cy="3175"/>
          </a:xfrm>
          <a:custGeom>
            <a:avLst/>
            <a:gdLst>
              <a:gd name="T0" fmla="*/ 2147483647 w 2"/>
              <a:gd name="T1" fmla="*/ 0 h 2"/>
              <a:gd name="T2" fmla="*/ 2147483647 w 2"/>
              <a:gd name="T3" fmla="*/ 0 h 2"/>
              <a:gd name="T4" fmla="*/ 2147483647 w 2"/>
              <a:gd name="T5" fmla="*/ 0 h 2"/>
              <a:gd name="T6" fmla="*/ 0 w 2"/>
              <a:gd name="T7" fmla="*/ 0 h 2"/>
              <a:gd name="T8" fmla="*/ 0 w 2"/>
              <a:gd name="T9" fmla="*/ 0 h 2"/>
              <a:gd name="T10" fmla="*/ 0 w 2"/>
              <a:gd name="T11" fmla="*/ 2147483647 h 2"/>
              <a:gd name="T12" fmla="*/ 2147483647 w 2"/>
              <a:gd name="T13" fmla="*/ 0 h 2"/>
              <a:gd name="T14" fmla="*/ 2147483647 w 2"/>
              <a:gd name="T15" fmla="*/ 0 h 2"/>
              <a:gd name="T16" fmla="*/ 2147483647 w 2"/>
              <a:gd name="T17" fmla="*/ 0 h 2"/>
              <a:gd name="T18" fmla="*/ 0 w 2"/>
              <a:gd name="T19" fmla="*/ 0 h 2"/>
              <a:gd name="T20" fmla="*/ 0 w 2"/>
              <a:gd name="T21" fmla="*/ 0 h 2"/>
              <a:gd name="T22" fmla="*/ 0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1234"/>
          <p:cNvSpPr>
            <a:spLocks/>
          </p:cNvSpPr>
          <p:nvPr/>
        </p:nvSpPr>
        <p:spPr bwMode="auto">
          <a:xfrm>
            <a:off x="722313" y="550863"/>
            <a:ext cx="3175" cy="1587"/>
          </a:xfrm>
          <a:custGeom>
            <a:avLst/>
            <a:gdLst>
              <a:gd name="T0" fmla="*/ 0 w 2"/>
              <a:gd name="T1" fmla="*/ 0 h 1587"/>
              <a:gd name="T2" fmla="*/ 0 w 2"/>
              <a:gd name="T3" fmla="*/ 0 h 1587"/>
              <a:gd name="T4" fmla="*/ 2147483647 w 2"/>
              <a:gd name="T5" fmla="*/ 0 h 1587"/>
              <a:gd name="T6" fmla="*/ 2147483647 w 2"/>
              <a:gd name="T7" fmla="*/ 0 h 1587"/>
              <a:gd name="T8" fmla="*/ 2147483647 w 2"/>
              <a:gd name="T9" fmla="*/ 0 h 1587"/>
              <a:gd name="T10" fmla="*/ 2147483647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147483647 w 2"/>
              <a:gd name="T25" fmla="*/ 0 h 1587"/>
              <a:gd name="T26" fmla="*/ 2147483647 w 2"/>
              <a:gd name="T27" fmla="*/ 0 h 1587"/>
              <a:gd name="T28" fmla="*/ 2147483647 w 2"/>
              <a:gd name="T29" fmla="*/ 0 h 1587"/>
              <a:gd name="T30" fmla="*/ 0 w 2"/>
              <a:gd name="T31" fmla="*/ 0 h 1587"/>
              <a:gd name="T32" fmla="*/ 0 w 2"/>
              <a:gd name="T33" fmla="*/ 0 h 1587"/>
              <a:gd name="T34" fmla="*/ 2147483647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Line 1237"/>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Line 1238"/>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40"/>
          <p:cNvSpPr>
            <a:spLocks/>
          </p:cNvSpPr>
          <p:nvPr/>
        </p:nvSpPr>
        <p:spPr bwMode="auto">
          <a:xfrm>
            <a:off x="728663" y="541338"/>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43"/>
          <p:cNvSpPr>
            <a:spLocks/>
          </p:cNvSpPr>
          <p:nvPr/>
        </p:nvSpPr>
        <p:spPr bwMode="auto">
          <a:xfrm>
            <a:off x="728663" y="538163"/>
            <a:ext cx="3175" cy="3175"/>
          </a:xfrm>
          <a:custGeom>
            <a:avLst/>
            <a:gdLst>
              <a:gd name="T0" fmla="*/ 2147483647 w 2"/>
              <a:gd name="T1" fmla="*/ 2147483647 h 2"/>
              <a:gd name="T2" fmla="*/ 2147483647 w 2"/>
              <a:gd name="T3" fmla="*/ 2147483647 h 2"/>
              <a:gd name="T4" fmla="*/ 2147483647 w 2"/>
              <a:gd name="T5" fmla="*/ 2147483647 h 2"/>
              <a:gd name="T6" fmla="*/ 2147483647 w 2"/>
              <a:gd name="T7" fmla="*/ 2147483647 h 2"/>
              <a:gd name="T8" fmla="*/ 0 w 2"/>
              <a:gd name="T9" fmla="*/ 2147483647 h 2"/>
              <a:gd name="T10" fmla="*/ 0 w 2"/>
              <a:gd name="T11" fmla="*/ 2147483647 h 2"/>
              <a:gd name="T12" fmla="*/ 2147483647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2147483647 w 2"/>
              <a:gd name="T39" fmla="*/ 2147483647 h 2"/>
              <a:gd name="T40" fmla="*/ 2147483647 w 2"/>
              <a:gd name="T41" fmla="*/ 2147483647 h 2"/>
              <a:gd name="T42" fmla="*/ 2147483647 w 2"/>
              <a:gd name="T43" fmla="*/ 2147483647 h 2"/>
              <a:gd name="T44" fmla="*/ 2147483647 w 2"/>
              <a:gd name="T45" fmla="*/ 2147483647 h 2"/>
              <a:gd name="T46" fmla="*/ 2147483647 w 2"/>
              <a:gd name="T47" fmla="*/ 2147483647 h 2"/>
              <a:gd name="T48" fmla="*/ 0 w 2"/>
              <a:gd name="T49" fmla="*/ 0 h 2"/>
              <a:gd name="T50" fmla="*/ 0 w 2"/>
              <a:gd name="T51" fmla="*/ 2147483647 h 2"/>
              <a:gd name="T52" fmla="*/ 0 w 2"/>
              <a:gd name="T53" fmla="*/ 2147483647 h 2"/>
              <a:gd name="T54" fmla="*/ 0 w 2"/>
              <a:gd name="T55" fmla="*/ 2147483647 h 2"/>
              <a:gd name="T56" fmla="*/ 2147483647 w 2"/>
              <a:gd name="T57" fmla="*/ 2147483647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46"/>
          <p:cNvSpPr>
            <a:spLocks/>
          </p:cNvSpPr>
          <p:nvPr/>
        </p:nvSpPr>
        <p:spPr bwMode="auto">
          <a:xfrm>
            <a:off x="725488" y="547688"/>
            <a:ext cx="3175" cy="3175"/>
          </a:xfrm>
          <a:custGeom>
            <a:avLst/>
            <a:gdLst>
              <a:gd name="T0" fmla="*/ 0 w 2"/>
              <a:gd name="T1" fmla="*/ 2147483647 h 2"/>
              <a:gd name="T2" fmla="*/ 0 w 2"/>
              <a:gd name="T3" fmla="*/ 2147483647 h 2"/>
              <a:gd name="T4" fmla="*/ 2147483647 w 2"/>
              <a:gd name="T5" fmla="*/ 0 h 2"/>
              <a:gd name="T6" fmla="*/ 2147483647 w 2"/>
              <a:gd name="T7" fmla="*/ 0 h 2"/>
              <a:gd name="T8" fmla="*/ 0 w 2"/>
              <a:gd name="T9" fmla="*/ 0 h 2"/>
              <a:gd name="T10" fmla="*/ 0 w 2"/>
              <a:gd name="T11" fmla="*/ 0 h 2"/>
              <a:gd name="T12" fmla="*/ 0 w 2"/>
              <a:gd name="T13" fmla="*/ 2147483647 h 2"/>
              <a:gd name="T14" fmla="*/ 0 w 2"/>
              <a:gd name="T15" fmla="*/ 2147483647 h 2"/>
              <a:gd name="T16" fmla="*/ 2147483647 w 2"/>
              <a:gd name="T17" fmla="*/ 0 h 2"/>
              <a:gd name="T18" fmla="*/ 2147483647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147483647 h 2"/>
              <a:gd name="T48" fmla="*/ 0 w 2"/>
              <a:gd name="T49" fmla="*/ 2147483647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50"/>
          <p:cNvSpPr>
            <a:spLocks/>
          </p:cNvSpPr>
          <p:nvPr/>
        </p:nvSpPr>
        <p:spPr bwMode="auto">
          <a:xfrm>
            <a:off x="731838" y="53022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1252"/>
          <p:cNvSpPr>
            <a:spLocks/>
          </p:cNvSpPr>
          <p:nvPr/>
        </p:nvSpPr>
        <p:spPr bwMode="auto">
          <a:xfrm>
            <a:off x="731838" y="527050"/>
            <a:ext cx="3175" cy="7938"/>
          </a:xfrm>
          <a:custGeom>
            <a:avLst/>
            <a:gdLst>
              <a:gd name="T0" fmla="*/ 2147483647 w 2"/>
              <a:gd name="T1" fmla="*/ 2147483647 h 5"/>
              <a:gd name="T2" fmla="*/ 2147483647 w 2"/>
              <a:gd name="T3" fmla="*/ 2147483647 h 5"/>
              <a:gd name="T4" fmla="*/ 0 w 2"/>
              <a:gd name="T5" fmla="*/ 0 h 5"/>
              <a:gd name="T6" fmla="*/ 0 w 2"/>
              <a:gd name="T7" fmla="*/ 2147483647 h 5"/>
              <a:gd name="T8" fmla="*/ 0 w 2"/>
              <a:gd name="T9" fmla="*/ 2147483647 h 5"/>
              <a:gd name="T10" fmla="*/ 2147483647 w 2"/>
              <a:gd name="T11" fmla="*/ 2147483647 h 5"/>
              <a:gd name="T12" fmla="*/ 2147483647 w 2"/>
              <a:gd name="T13" fmla="*/ 2147483647 h 5"/>
              <a:gd name="T14" fmla="*/ 2147483647 w 2"/>
              <a:gd name="T15" fmla="*/ 2147483647 h 5"/>
              <a:gd name="T16" fmla="*/ 0 w 2"/>
              <a:gd name="T17" fmla="*/ 0 h 5"/>
              <a:gd name="T18" fmla="*/ 0 w 2"/>
              <a:gd name="T19" fmla="*/ 2147483647 h 5"/>
              <a:gd name="T20" fmla="*/ 0 w 2"/>
              <a:gd name="T21" fmla="*/ 2147483647 h 5"/>
              <a:gd name="T22" fmla="*/ 2147483647 w 2"/>
              <a:gd name="T23" fmla="*/ 2147483647 h 5"/>
              <a:gd name="T24" fmla="*/ 2147483647 w 2"/>
              <a:gd name="T25" fmla="*/ 2147483647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Freeform 1255"/>
          <p:cNvSpPr>
            <a:spLocks/>
          </p:cNvSpPr>
          <p:nvPr/>
        </p:nvSpPr>
        <p:spPr bwMode="auto">
          <a:xfrm>
            <a:off x="712788" y="550863"/>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2147483647 w 2"/>
              <a:gd name="T9" fmla="*/ 0 h 1587"/>
              <a:gd name="T10" fmla="*/ 0 w 2"/>
              <a:gd name="T11" fmla="*/ 0 h 1587"/>
              <a:gd name="T12" fmla="*/ 0 w 2"/>
              <a:gd name="T13" fmla="*/ 0 h 1587"/>
              <a:gd name="T14" fmla="*/ 0 w 2"/>
              <a:gd name="T15" fmla="*/ 0 h 1587"/>
              <a:gd name="T16" fmla="*/ 0 w 2"/>
              <a:gd name="T17" fmla="*/ 0 h 1587"/>
              <a:gd name="T18" fmla="*/ 2147483647 w 2"/>
              <a:gd name="T19" fmla="*/ 0 h 1587"/>
              <a:gd name="T20" fmla="*/ 2147483647 w 2"/>
              <a:gd name="T21" fmla="*/ 0 h 1587"/>
              <a:gd name="T22" fmla="*/ 2147483647 w 2"/>
              <a:gd name="T23" fmla="*/ 0 h 1587"/>
              <a:gd name="T24" fmla="*/ 2147483647 w 2"/>
              <a:gd name="T25" fmla="*/ 0 h 1587"/>
              <a:gd name="T26" fmla="*/ 2147483647 w 2"/>
              <a:gd name="T27" fmla="*/ 0 h 1587"/>
              <a:gd name="T28" fmla="*/ 2147483647 w 2"/>
              <a:gd name="T29" fmla="*/ 0 h 1587"/>
              <a:gd name="T30" fmla="*/ 2147483647 w 2"/>
              <a:gd name="T31" fmla="*/ 0 h 1587"/>
              <a:gd name="T32" fmla="*/ 2147483647 w 2"/>
              <a:gd name="T33" fmla="*/ 0 h 1587"/>
              <a:gd name="T34" fmla="*/ 2147483647 w 2"/>
              <a:gd name="T35" fmla="*/ 0 h 1587"/>
              <a:gd name="T36" fmla="*/ 2147483647 w 2"/>
              <a:gd name="T37" fmla="*/ 0 h 1587"/>
              <a:gd name="T38" fmla="*/ 2147483647 w 2"/>
              <a:gd name="T39" fmla="*/ 0 h 1587"/>
              <a:gd name="T40" fmla="*/ 2147483647 w 2"/>
              <a:gd name="T41" fmla="*/ 0 h 1587"/>
              <a:gd name="T42" fmla="*/ 2147483647 w 2"/>
              <a:gd name="T43" fmla="*/ 0 h 1587"/>
              <a:gd name="T44" fmla="*/ 2147483647 w 2"/>
              <a:gd name="T45" fmla="*/ 0 h 1587"/>
              <a:gd name="T46" fmla="*/ 2147483647 w 2"/>
              <a:gd name="T47" fmla="*/ 0 h 1587"/>
              <a:gd name="T48" fmla="*/ 2147483647 w 2"/>
              <a:gd name="T49" fmla="*/ 0 h 1587"/>
              <a:gd name="T50" fmla="*/ 2147483647 w 2"/>
              <a:gd name="T51" fmla="*/ 0 h 1587"/>
              <a:gd name="T52" fmla="*/ 2147483647 w 2"/>
              <a:gd name="T53" fmla="*/ 0 h 1587"/>
              <a:gd name="T54" fmla="*/ 2147483647 w 2"/>
              <a:gd name="T55" fmla="*/ 0 h 1587"/>
              <a:gd name="T56" fmla="*/ 2147483647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Rectangle 1256"/>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3" name="Freeform 1258"/>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Freeform 1266"/>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Freeform 1269"/>
          <p:cNvSpPr>
            <a:spLocks/>
          </p:cNvSpPr>
          <p:nvPr/>
        </p:nvSpPr>
        <p:spPr bwMode="auto">
          <a:xfrm>
            <a:off x="728663" y="530225"/>
            <a:ext cx="3175" cy="4763"/>
          </a:xfrm>
          <a:custGeom>
            <a:avLst/>
            <a:gdLst>
              <a:gd name="T0" fmla="*/ 0 w 2"/>
              <a:gd name="T1" fmla="*/ 2147483647 h 3"/>
              <a:gd name="T2" fmla="*/ 2147483647 w 2"/>
              <a:gd name="T3" fmla="*/ 0 h 3"/>
              <a:gd name="T4" fmla="*/ 2147483647 w 2"/>
              <a:gd name="T5" fmla="*/ 0 h 3"/>
              <a:gd name="T6" fmla="*/ 2147483647 w 2"/>
              <a:gd name="T7" fmla="*/ 0 h 3"/>
              <a:gd name="T8" fmla="*/ 2147483647 w 2"/>
              <a:gd name="T9" fmla="*/ 0 h 3"/>
              <a:gd name="T10" fmla="*/ 0 w 2"/>
              <a:gd name="T11" fmla="*/ 0 h 3"/>
              <a:gd name="T12" fmla="*/ 0 w 2"/>
              <a:gd name="T13" fmla="*/ 0 h 3"/>
              <a:gd name="T14" fmla="*/ 0 w 2"/>
              <a:gd name="T15" fmla="*/ 2147483647 h 3"/>
              <a:gd name="T16" fmla="*/ 0 w 2"/>
              <a:gd name="T17" fmla="*/ 2147483647 h 3"/>
              <a:gd name="T18" fmla="*/ 2147483647 w 2"/>
              <a:gd name="T19" fmla="*/ 0 h 3"/>
              <a:gd name="T20" fmla="*/ 2147483647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2147483647 h 3"/>
              <a:gd name="T40" fmla="*/ 0 w 2"/>
              <a:gd name="T41" fmla="*/ 2147483647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Line 1270"/>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Line 1271"/>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 name="Rectangle 1272"/>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9" name="Rectangle 1273"/>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0" name="Line 1274"/>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Line 1275"/>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Freeform 1277"/>
          <p:cNvSpPr>
            <a:spLocks/>
          </p:cNvSpPr>
          <p:nvPr/>
        </p:nvSpPr>
        <p:spPr bwMode="auto">
          <a:xfrm>
            <a:off x="728663" y="523875"/>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Freeform 1287"/>
          <p:cNvSpPr>
            <a:spLocks/>
          </p:cNvSpPr>
          <p:nvPr/>
        </p:nvSpPr>
        <p:spPr bwMode="auto">
          <a:xfrm>
            <a:off x="719138" y="514350"/>
            <a:ext cx="3175" cy="3175"/>
          </a:xfrm>
          <a:custGeom>
            <a:avLst/>
            <a:gdLst>
              <a:gd name="T0" fmla="*/ 0 w 2"/>
              <a:gd name="T1" fmla="*/ 0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2147483647 h 2"/>
              <a:gd name="T18" fmla="*/ 0 w 2"/>
              <a:gd name="T19" fmla="*/ 2147483647 h 2"/>
              <a:gd name="T20" fmla="*/ 0 w 2"/>
              <a:gd name="T21" fmla="*/ 2147483647 h 2"/>
              <a:gd name="T22" fmla="*/ 0 w 2"/>
              <a:gd name="T23" fmla="*/ 2147483647 h 2"/>
              <a:gd name="T24" fmla="*/ 2147483647 w 2"/>
              <a:gd name="T25" fmla="*/ 2147483647 h 2"/>
              <a:gd name="T26" fmla="*/ 2147483647 w 2"/>
              <a:gd name="T27" fmla="*/ 2147483647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 name="Freeform 1290"/>
          <p:cNvSpPr>
            <a:spLocks/>
          </p:cNvSpPr>
          <p:nvPr/>
        </p:nvSpPr>
        <p:spPr bwMode="auto">
          <a:xfrm>
            <a:off x="719138" y="517525"/>
            <a:ext cx="3175" cy="3175"/>
          </a:xfrm>
          <a:custGeom>
            <a:avLst/>
            <a:gdLst>
              <a:gd name="T0" fmla="*/ 0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0 h 2"/>
              <a:gd name="T18" fmla="*/ 0 w 2"/>
              <a:gd name="T19" fmla="*/ 0 h 2"/>
              <a:gd name="T20" fmla="*/ 2147483647 w 2"/>
              <a:gd name="T21" fmla="*/ 0 h 2"/>
              <a:gd name="T22" fmla="*/ 0 w 2"/>
              <a:gd name="T23" fmla="*/ 0 h 2"/>
              <a:gd name="T24" fmla="*/ 0 w 2"/>
              <a:gd name="T25" fmla="*/ 0 h 2"/>
              <a:gd name="T26" fmla="*/ 0 w 2"/>
              <a:gd name="T27" fmla="*/ 0 h 2"/>
              <a:gd name="T28" fmla="*/ 0 w 2"/>
              <a:gd name="T29" fmla="*/ 0 h 2"/>
              <a:gd name="T30" fmla="*/ 0 w 2"/>
              <a:gd name="T31" fmla="*/ 2147483647 h 2"/>
              <a:gd name="T32" fmla="*/ 0 w 2"/>
              <a:gd name="T33" fmla="*/ 2147483647 h 2"/>
              <a:gd name="T34" fmla="*/ 0 w 2"/>
              <a:gd name="T35" fmla="*/ 2147483647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147483647 h 2"/>
              <a:gd name="T50" fmla="*/ 2147483647 w 2"/>
              <a:gd name="T51" fmla="*/ 2147483647 h 2"/>
              <a:gd name="T52" fmla="*/ 2147483647 w 2"/>
              <a:gd name="T53" fmla="*/ 0 h 2"/>
              <a:gd name="T54" fmla="*/ 2147483647 w 2"/>
              <a:gd name="T55" fmla="*/ 0 h 2"/>
              <a:gd name="T56" fmla="*/ 0 w 2"/>
              <a:gd name="T57" fmla="*/ 0 h 2"/>
              <a:gd name="T58" fmla="*/ 0 w 2"/>
              <a:gd name="T59" fmla="*/ 0 h 2"/>
              <a:gd name="T60" fmla="*/ 0 w 2"/>
              <a:gd name="T61" fmla="*/ 2147483647 h 2"/>
              <a:gd name="T62" fmla="*/ 0 w 2"/>
              <a:gd name="T63" fmla="*/ 2147483647 h 2"/>
              <a:gd name="T64" fmla="*/ 2147483647 w 2"/>
              <a:gd name="T65" fmla="*/ 2147483647 h 2"/>
              <a:gd name="T66" fmla="*/ 2147483647 w 2"/>
              <a:gd name="T67" fmla="*/ 2147483647 h 2"/>
              <a:gd name="T68" fmla="*/ 0 w 2"/>
              <a:gd name="T69" fmla="*/ 2147483647 h 2"/>
              <a:gd name="T70" fmla="*/ 0 w 2"/>
              <a:gd name="T71" fmla="*/ 2147483647 h 2"/>
              <a:gd name="T72" fmla="*/ 0 w 2"/>
              <a:gd name="T73" fmla="*/ 2147483647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5" name="Rectangle 1335"/>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6" name="Rectangle 1336"/>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7" name="Rectangle 1337"/>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8" name="Rectangle 1340"/>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9" name="Rectangle 1341"/>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0" name="Rectangle 1342"/>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1" name="Rectangle 1343"/>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2" name="Rectangle 1344"/>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331" name="Content Placeholder 330"/>
          <p:cNvSpPr>
            <a:spLocks noGrp="1"/>
          </p:cNvSpPr>
          <p:nvPr>
            <p:ph sz="quarter" idx="10"/>
          </p:nvPr>
        </p:nvSpPr>
        <p:spPr>
          <a:xfrm>
            <a:off x="343401" y="1624013"/>
            <a:ext cx="8440305" cy="4437350"/>
          </a:xfrm>
        </p:spPr>
        <p:txBody>
          <a:bodyPr>
            <a:normAutofit/>
          </a:bodyPr>
          <a:lstStyle>
            <a:lvl1pPr>
              <a:lnSpc>
                <a:spcPct val="130000"/>
              </a:lnSpc>
              <a:spcBef>
                <a:spcPts val="1200"/>
              </a:spcBef>
              <a:defRPr>
                <a:solidFill>
                  <a:schemeClr val="accent1">
                    <a:lumMod val="85000"/>
                    <a:lumOff val="15000"/>
                  </a:schemeClr>
                </a:solidFill>
              </a:defRPr>
            </a:lvl1pPr>
            <a:lvl2pPr marL="285750" indent="-285750">
              <a:lnSpc>
                <a:spcPct val="130000"/>
              </a:lnSpc>
              <a:spcBef>
                <a:spcPts val="1200"/>
              </a:spcBef>
              <a:buClr>
                <a:schemeClr val="accent6"/>
              </a:buClr>
              <a:buFont typeface="Wingdings" charset="2"/>
              <a:buChar char="§"/>
              <a:defRPr>
                <a:solidFill>
                  <a:schemeClr val="accent1">
                    <a:lumMod val="85000"/>
                    <a:lumOff val="15000"/>
                  </a:schemeClr>
                </a:solidFill>
              </a:defRPr>
            </a:lvl2pPr>
            <a:lvl3pPr marL="557784" indent="-285750">
              <a:lnSpc>
                <a:spcPct val="130000"/>
              </a:lnSpc>
              <a:spcBef>
                <a:spcPts val="0"/>
              </a:spcBef>
              <a:buClr>
                <a:schemeClr val="accent6"/>
              </a:buClr>
              <a:buFont typeface="Wingdings" charset="2"/>
              <a:buChar char="§"/>
              <a:defRPr>
                <a:solidFill>
                  <a:schemeClr val="accent1">
                    <a:lumMod val="85000"/>
                    <a:lumOff val="15000"/>
                  </a:schemeClr>
                </a:solidFill>
              </a:defRPr>
            </a:lvl3pPr>
            <a:lvl4pPr marL="831850" indent="-285750">
              <a:lnSpc>
                <a:spcPct val="130000"/>
              </a:lnSpc>
              <a:spcBef>
                <a:spcPts val="0"/>
              </a:spcBef>
              <a:buClr>
                <a:schemeClr val="accent6"/>
              </a:buClr>
              <a:buFont typeface="Wingdings" charset="2"/>
              <a:buChar char="§"/>
              <a:defRPr>
                <a:solidFill>
                  <a:schemeClr val="accent1">
                    <a:lumMod val="85000"/>
                    <a:lumOff val="15000"/>
                  </a:schemeClr>
                </a:solidFill>
              </a:defRPr>
            </a:lvl4pPr>
            <a:lvl5pPr marL="1196975" indent="-285750">
              <a:lnSpc>
                <a:spcPct val="130000"/>
              </a:lnSpc>
              <a:spcBef>
                <a:spcPts val="0"/>
              </a:spcBef>
              <a:buClr>
                <a:schemeClr val="accent6"/>
              </a:buClr>
              <a:buFont typeface="Wingdings" charset="2"/>
              <a:buChar char="§"/>
              <a:defRPr>
                <a:solidFill>
                  <a:schemeClr val="accent1">
                    <a:lumMod val="85000"/>
                    <a:lumOff val="1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hasCustomPrompt="1"/>
          </p:nvPr>
        </p:nvSpPr>
        <p:spPr>
          <a:xfrm>
            <a:off x="357188" y="301625"/>
            <a:ext cx="8461375" cy="1060052"/>
          </a:xfrm>
        </p:spPr>
        <p:txBody>
          <a:bodyPr/>
          <a:lstStyle>
            <a:lvl1pPr>
              <a:defRPr sz="2800" b="1" i="0">
                <a:latin typeface="Avenir Next Condensed Demi Bold" charset="0"/>
                <a:ea typeface="Avenir Next Condensed Demi Bold" charset="0"/>
                <a:cs typeface="Avenir Next Condensed Demi Bold" charset="0"/>
              </a:defRPr>
            </a:lvl1pPr>
          </a:lstStyle>
          <a:p>
            <a:r>
              <a:rPr lang="en-US" dirty="0"/>
              <a:t>CLICK TO EDIT MASTER TITLE STYLE</a:t>
            </a:r>
          </a:p>
        </p:txBody>
      </p:sp>
      <p:sp>
        <p:nvSpPr>
          <p:cNvPr id="66" name="Slide Number Placeholder 7"/>
          <p:cNvSpPr>
            <a:spLocks noGrp="1"/>
          </p:cNvSpPr>
          <p:nvPr>
            <p:ph type="sldNum" sz="quarter" idx="15"/>
          </p:nvPr>
        </p:nvSpPr>
        <p:spPr>
          <a:xfrm>
            <a:off x="8509000" y="6331373"/>
            <a:ext cx="317500" cy="365125"/>
          </a:xfrm>
          <a:prstGeom prst="rect">
            <a:avLst/>
          </a:prstGeom>
        </p:spPr>
        <p:txBody>
          <a:bodyPr/>
          <a:lstStyle>
            <a:lvl1pPr algn="r">
              <a:defRPr b="1" i="0">
                <a:latin typeface="Avenir Next Condensed" charset="0"/>
                <a:ea typeface="Avenir Next Condensed" charset="0"/>
                <a:cs typeface="Avenir Next Condensed" charset="0"/>
              </a:defRPr>
            </a:lvl1pPr>
          </a:lstStyle>
          <a:p>
            <a:pPr>
              <a:defRPr/>
            </a:pPr>
            <a:fld id="{0A66B9E3-A24B-4EB6-8ECD-F1C310F92ABF}" type="slidenum">
              <a:rPr lang="en-US" smtClean="0"/>
              <a:pPr>
                <a:defRPr/>
              </a:pPr>
              <a:t>‹#›</a:t>
            </a:fld>
            <a:endParaRPr lang="en-US" dirty="0"/>
          </a:p>
        </p:txBody>
      </p:sp>
      <p:sp>
        <p:nvSpPr>
          <p:cNvPr id="67" name="Rectangle 66"/>
          <p:cNvSpPr/>
          <p:nvPr userDrawn="1"/>
        </p:nvSpPr>
        <p:spPr bwMode="auto">
          <a:xfrm>
            <a:off x="-1" y="6721474"/>
            <a:ext cx="8077201" cy="143934"/>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68" name="Rectangle 67"/>
          <p:cNvSpPr/>
          <p:nvPr userDrawn="1"/>
        </p:nvSpPr>
        <p:spPr bwMode="auto">
          <a:xfrm>
            <a:off x="8077200" y="6721474"/>
            <a:ext cx="1066800" cy="143934"/>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Tree>
    <p:extLst>
      <p:ext uri="{BB962C8B-B14F-4D97-AF65-F5344CB8AC3E}">
        <p14:creationId xmlns:p14="http://schemas.microsoft.com/office/powerpoint/2010/main" val="1343628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4471" y="245588"/>
            <a:ext cx="8462029" cy="399414"/>
          </a:xfrm>
        </p:spPr>
        <p:txBody>
          <a:bodyPr/>
          <a:lstStyle>
            <a:lvl1pPr>
              <a:defRPr sz="2800" b="1" i="0">
                <a:solidFill>
                  <a:schemeClr val="tx1"/>
                </a:solidFill>
                <a:latin typeface="Avenir Next Condensed Demi Bold" charset="0"/>
                <a:ea typeface="Avenir Next Condensed Demi Bold" charset="0"/>
                <a:cs typeface="Avenir Next Condensed Demi Bold" charset="0"/>
              </a:defRPr>
            </a:lvl1pPr>
          </a:lstStyle>
          <a:p>
            <a:r>
              <a:rPr lang="en-US" dirty="0"/>
              <a:t>CLICK TO EDIT MASTER TITLE STYLE</a:t>
            </a:r>
          </a:p>
        </p:txBody>
      </p:sp>
      <p:sp>
        <p:nvSpPr>
          <p:cNvPr id="7" name="Text Placeholder 6"/>
          <p:cNvSpPr>
            <a:spLocks noGrp="1"/>
          </p:cNvSpPr>
          <p:nvPr>
            <p:ph type="body" sz="quarter" idx="13"/>
          </p:nvPr>
        </p:nvSpPr>
        <p:spPr>
          <a:xfrm>
            <a:off x="364471" y="1249679"/>
            <a:ext cx="8477250" cy="4858808"/>
          </a:xfrm>
        </p:spPr>
        <p:txBody>
          <a:bodyPr>
            <a:normAutofit/>
          </a:bodyPr>
          <a:lstStyle>
            <a:lvl1pPr>
              <a:lnSpc>
                <a:spcPct val="100000"/>
              </a:lnSpc>
              <a:spcBef>
                <a:spcPts val="2400"/>
              </a:spcBef>
              <a:tabLst>
                <a:tab pos="8402638" algn="r"/>
              </a:tabLst>
              <a:defRPr lang="en-US" sz="1600" smtClean="0">
                <a:solidFill>
                  <a:schemeClr val="accent1">
                    <a:lumMod val="85000"/>
                    <a:lumOff val="15000"/>
                  </a:schemeClr>
                </a:solidFill>
              </a:defRPr>
            </a:lvl1pPr>
          </a:lstStyle>
          <a:p>
            <a:pPr lvl="0"/>
            <a:r>
              <a:rPr lang="en-US" dirty="0"/>
              <a:t>Click to edit Master text styles</a:t>
            </a:r>
          </a:p>
        </p:txBody>
      </p:sp>
      <p:cxnSp>
        <p:nvCxnSpPr>
          <p:cNvPr id="8" name="Straight Connector 7"/>
          <p:cNvCxnSpPr/>
          <p:nvPr userDrawn="1"/>
        </p:nvCxnSpPr>
        <p:spPr bwMode="auto">
          <a:xfrm>
            <a:off x="0" y="814494"/>
            <a:ext cx="9144000" cy="45720"/>
          </a:xfrm>
          <a:prstGeom prst="line">
            <a:avLst/>
          </a:prstGeom>
          <a:noFill/>
          <a:ln w="9525" cap="flat" cmpd="sng" algn="ctr">
            <a:solidFill>
              <a:srgbClr val="003B6F"/>
            </a:solidFill>
            <a:prstDash val="solid"/>
            <a:round/>
            <a:headEnd type="none" w="med" len="med"/>
            <a:tailEnd type="none" w="med" len="med"/>
          </a:ln>
          <a:effectLst/>
        </p:spPr>
      </p:cxnSp>
      <p:sp>
        <p:nvSpPr>
          <p:cNvPr id="13" name="Slide Number Placeholder 7"/>
          <p:cNvSpPr txBox="1">
            <a:spLocks/>
          </p:cNvSpPr>
          <p:nvPr userDrawn="1"/>
        </p:nvSpPr>
        <p:spPr>
          <a:xfrm>
            <a:off x="8509000" y="6331373"/>
            <a:ext cx="317500" cy="365125"/>
          </a:xfrm>
          <a:prstGeom prst="rect">
            <a:avLst/>
          </a:prstGeom>
        </p:spPr>
        <p:txBody>
          <a:bodyPr rIns="0"/>
          <a:lstStyle>
            <a:defPPr>
              <a:defRPr lang="en-US"/>
            </a:defPPr>
            <a:lvl1pPr algn="r" rtl="0" fontAlgn="base">
              <a:spcBef>
                <a:spcPct val="0"/>
              </a:spcBef>
              <a:spcAft>
                <a:spcPct val="0"/>
              </a:spcAft>
              <a:defRPr sz="1200" b="1" i="0" kern="1200">
                <a:solidFill>
                  <a:schemeClr val="tx1"/>
                </a:solidFill>
                <a:latin typeface="Avenir Next Condensed" charset="0"/>
                <a:ea typeface="Avenir Next Condensed" charset="0"/>
                <a:cs typeface="Avenir Next Condensed" charset="0"/>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Arial" charset="0"/>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Arial" charset="0"/>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Arial" charset="0"/>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Arial" charset="0"/>
              </a:defRPr>
            </a:lvl5pPr>
            <a:lvl6pPr marL="2286000" algn="l" defTabSz="914400" rtl="0" eaLnBrk="1" latinLnBrk="0" hangingPunct="1">
              <a:defRPr sz="1600" b="1" kern="1200">
                <a:solidFill>
                  <a:schemeClr val="tx1"/>
                </a:solidFill>
                <a:latin typeface="Trebuchet MS" pitchFamily="34" charset="0"/>
                <a:ea typeface="MS PGothic" pitchFamily="34" charset="-128"/>
                <a:cs typeface="Arial" charset="0"/>
              </a:defRPr>
            </a:lvl6pPr>
            <a:lvl7pPr marL="2743200" algn="l" defTabSz="914400" rtl="0" eaLnBrk="1" latinLnBrk="0" hangingPunct="1">
              <a:defRPr sz="1600" b="1" kern="1200">
                <a:solidFill>
                  <a:schemeClr val="tx1"/>
                </a:solidFill>
                <a:latin typeface="Trebuchet MS" pitchFamily="34" charset="0"/>
                <a:ea typeface="MS PGothic" pitchFamily="34" charset="-128"/>
                <a:cs typeface="Arial" charset="0"/>
              </a:defRPr>
            </a:lvl7pPr>
            <a:lvl8pPr marL="3200400" algn="l" defTabSz="914400" rtl="0" eaLnBrk="1" latinLnBrk="0" hangingPunct="1">
              <a:defRPr sz="1600" b="1" kern="1200">
                <a:solidFill>
                  <a:schemeClr val="tx1"/>
                </a:solidFill>
                <a:latin typeface="Trebuchet MS" pitchFamily="34" charset="0"/>
                <a:ea typeface="MS PGothic" pitchFamily="34" charset="-128"/>
                <a:cs typeface="Arial" charset="0"/>
              </a:defRPr>
            </a:lvl8pPr>
            <a:lvl9pPr marL="3657600" algn="l" defTabSz="914400" rtl="0" eaLnBrk="1" latinLnBrk="0" hangingPunct="1">
              <a:defRPr sz="1600" b="1" kern="1200">
                <a:solidFill>
                  <a:schemeClr val="tx1"/>
                </a:solidFill>
                <a:latin typeface="Trebuchet MS" pitchFamily="34" charset="0"/>
                <a:ea typeface="MS PGothic" pitchFamily="34" charset="-128"/>
                <a:cs typeface="Arial" charset="0"/>
              </a:defRPr>
            </a:lvl9pPr>
          </a:lstStyle>
          <a:p>
            <a:pPr>
              <a:defRPr/>
            </a:pPr>
            <a:fld id="{0A66B9E3-A24B-4EB6-8ECD-F1C310F92ABF}" type="slidenum">
              <a:rPr lang="en-US" smtClean="0"/>
              <a:pPr>
                <a:defRPr/>
              </a:pPr>
              <a:t>‹#›</a:t>
            </a:fld>
            <a:endParaRPr lang="en-US" dirty="0"/>
          </a:p>
        </p:txBody>
      </p:sp>
      <p:sp>
        <p:nvSpPr>
          <p:cNvPr id="14" name="Rectangle 13"/>
          <p:cNvSpPr/>
          <p:nvPr userDrawn="1"/>
        </p:nvSpPr>
        <p:spPr bwMode="auto">
          <a:xfrm>
            <a:off x="-1" y="6721474"/>
            <a:ext cx="8077201" cy="143934"/>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15" name="Rectangle 14"/>
          <p:cNvSpPr/>
          <p:nvPr userDrawn="1"/>
        </p:nvSpPr>
        <p:spPr bwMode="auto">
          <a:xfrm>
            <a:off x="8077200" y="6721474"/>
            <a:ext cx="1066800" cy="143934"/>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Tree>
    <p:extLst>
      <p:ext uri="{BB962C8B-B14F-4D97-AF65-F5344CB8AC3E}">
        <p14:creationId xmlns:p14="http://schemas.microsoft.com/office/powerpoint/2010/main" val="3173623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Full Page">
    <p:spTree>
      <p:nvGrpSpPr>
        <p:cNvPr id="1" name=""/>
        <p:cNvGrpSpPr/>
        <p:nvPr/>
      </p:nvGrpSpPr>
      <p:grpSpPr>
        <a:xfrm>
          <a:off x="0" y="0"/>
          <a:ext cx="0" cy="0"/>
          <a:chOff x="0" y="0"/>
          <a:chExt cx="0" cy="0"/>
        </a:xfrm>
      </p:grpSpPr>
      <p:sp>
        <p:nvSpPr>
          <p:cNvPr id="4" name="Freeform 1682"/>
          <p:cNvSpPr>
            <a:spLocks/>
          </p:cNvSpPr>
          <p:nvPr/>
        </p:nvSpPr>
        <p:spPr bwMode="auto">
          <a:xfrm flipH="1">
            <a:off x="6380163" y="615950"/>
            <a:ext cx="1014412" cy="1895475"/>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5" name="Freeform 1683"/>
          <p:cNvSpPr>
            <a:spLocks/>
          </p:cNvSpPr>
          <p:nvPr/>
        </p:nvSpPr>
        <p:spPr bwMode="auto">
          <a:xfrm flipH="1">
            <a:off x="7410450" y="3175"/>
            <a:ext cx="712788" cy="5842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6" name="Line 1086"/>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Line 1087"/>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Rectangle 1088"/>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9" name="Rectangle 1089"/>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0" name="Freeform 1098"/>
          <p:cNvSpPr>
            <a:spLocks/>
          </p:cNvSpPr>
          <p:nvPr/>
        </p:nvSpPr>
        <p:spPr bwMode="auto">
          <a:xfrm>
            <a:off x="487363" y="617538"/>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147483647 w 2"/>
              <a:gd name="T35" fmla="*/ 0 h 1587"/>
              <a:gd name="T36" fmla="*/ 2147483647 w 2"/>
              <a:gd name="T37" fmla="*/ 0 h 1587"/>
              <a:gd name="T38" fmla="*/ 2147483647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15"/>
          <p:cNvSpPr>
            <a:spLocks/>
          </p:cNvSpPr>
          <p:nvPr/>
        </p:nvSpPr>
        <p:spPr bwMode="auto">
          <a:xfrm>
            <a:off x="458788" y="473075"/>
            <a:ext cx="3175" cy="3175"/>
          </a:xfrm>
          <a:custGeom>
            <a:avLst/>
            <a:gdLst>
              <a:gd name="T0" fmla="*/ 0 w 2"/>
              <a:gd name="T1" fmla="*/ 2147483647 h 2"/>
              <a:gd name="T2" fmla="*/ 0 w 2"/>
              <a:gd name="T3" fmla="*/ 2147483647 h 2"/>
              <a:gd name="T4" fmla="*/ 0 w 2"/>
              <a:gd name="T5" fmla="*/ 2147483647 h 2"/>
              <a:gd name="T6" fmla="*/ 0 w 2"/>
              <a:gd name="T7" fmla="*/ 2147483647 h 2"/>
              <a:gd name="T8" fmla="*/ 0 w 2"/>
              <a:gd name="T9" fmla="*/ 2147483647 h 2"/>
              <a:gd name="T10" fmla="*/ 0 w 2"/>
              <a:gd name="T11" fmla="*/ 2147483647 h 2"/>
              <a:gd name="T12" fmla="*/ 2147483647 w 2"/>
              <a:gd name="T13" fmla="*/ 2147483647 h 2"/>
              <a:gd name="T14" fmla="*/ 2147483647 w 2"/>
              <a:gd name="T15" fmla="*/ 2147483647 h 2"/>
              <a:gd name="T16" fmla="*/ 2147483647 w 2"/>
              <a:gd name="T17" fmla="*/ 0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2147483647 w 2"/>
              <a:gd name="T29" fmla="*/ 2147483647 h 2"/>
              <a:gd name="T30" fmla="*/ 2147483647 w 2"/>
              <a:gd name="T31" fmla="*/ 2147483647 h 2"/>
              <a:gd name="T32" fmla="*/ 2147483647 w 2"/>
              <a:gd name="T33" fmla="*/ 2147483647 h 2"/>
              <a:gd name="T34" fmla="*/ 2147483647 w 2"/>
              <a:gd name="T35" fmla="*/ 2147483647 h 2"/>
              <a:gd name="T36" fmla="*/ 2147483647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2147483647 w 2"/>
              <a:gd name="T55" fmla="*/ 2147483647 h 2"/>
              <a:gd name="T56" fmla="*/ 0 w 2"/>
              <a:gd name="T57" fmla="*/ 2147483647 h 2"/>
              <a:gd name="T58" fmla="*/ 2147483647 w 2"/>
              <a:gd name="T59" fmla="*/ 2147483647 h 2"/>
              <a:gd name="T60" fmla="*/ 2147483647 w 2"/>
              <a:gd name="T61" fmla="*/ 2147483647 h 2"/>
              <a:gd name="T62" fmla="*/ 2147483647 w 2"/>
              <a:gd name="T63" fmla="*/ 2147483647 h 2"/>
              <a:gd name="T64" fmla="*/ 0 w 2"/>
              <a:gd name="T65" fmla="*/ 2147483647 h 2"/>
              <a:gd name="T66" fmla="*/ 0 w 2"/>
              <a:gd name="T67" fmla="*/ 2147483647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120"/>
          <p:cNvSpPr>
            <a:spLocks/>
          </p:cNvSpPr>
          <p:nvPr/>
        </p:nvSpPr>
        <p:spPr bwMode="auto">
          <a:xfrm>
            <a:off x="458788" y="463550"/>
            <a:ext cx="3175" cy="3175"/>
          </a:xfrm>
          <a:custGeom>
            <a:avLst/>
            <a:gdLst>
              <a:gd name="T0" fmla="*/ 0 w 2"/>
              <a:gd name="T1" fmla="*/ 0 h 2"/>
              <a:gd name="T2" fmla="*/ 0 w 2"/>
              <a:gd name="T3" fmla="*/ 2147483647 h 2"/>
              <a:gd name="T4" fmla="*/ 0 w 2"/>
              <a:gd name="T5" fmla="*/ 2147483647 h 2"/>
              <a:gd name="T6" fmla="*/ 0 w 2"/>
              <a:gd name="T7" fmla="*/ 2147483647 h 2"/>
              <a:gd name="T8" fmla="*/ 2147483647 w 2"/>
              <a:gd name="T9" fmla="*/ 2147483647 h 2"/>
              <a:gd name="T10" fmla="*/ 2147483647 w 2"/>
              <a:gd name="T11" fmla="*/ 0 h 2"/>
              <a:gd name="T12" fmla="*/ 2147483647 w 2"/>
              <a:gd name="T13" fmla="*/ 0 h 2"/>
              <a:gd name="T14" fmla="*/ 2147483647 w 2"/>
              <a:gd name="T15" fmla="*/ 0 h 2"/>
              <a:gd name="T16" fmla="*/ 0 w 2"/>
              <a:gd name="T17" fmla="*/ 0 h 2"/>
              <a:gd name="T18" fmla="*/ 0 w 2"/>
              <a:gd name="T19" fmla="*/ 2147483647 h 2"/>
              <a:gd name="T20" fmla="*/ 0 w 2"/>
              <a:gd name="T21" fmla="*/ 2147483647 h 2"/>
              <a:gd name="T22" fmla="*/ 2147483647 w 2"/>
              <a:gd name="T23" fmla="*/ 0 h 2"/>
              <a:gd name="T24" fmla="*/ 2147483647 w 2"/>
              <a:gd name="T25" fmla="*/ 0 h 2"/>
              <a:gd name="T26" fmla="*/ 2147483647 w 2"/>
              <a:gd name="T27" fmla="*/ 0 h 2"/>
              <a:gd name="T28" fmla="*/ 2147483647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2147483647 w 2"/>
              <a:gd name="T47" fmla="*/ 2147483647 h 2"/>
              <a:gd name="T48" fmla="*/ 0 w 2"/>
              <a:gd name="T49" fmla="*/ 2147483647 h 2"/>
              <a:gd name="T50" fmla="*/ 0 w 2"/>
              <a:gd name="T51" fmla="*/ 2147483647 h 2"/>
              <a:gd name="T52" fmla="*/ 2147483647 w 2"/>
              <a:gd name="T53" fmla="*/ 2147483647 h 2"/>
              <a:gd name="T54" fmla="*/ 2147483647 w 2"/>
              <a:gd name="T55" fmla="*/ 2147483647 h 2"/>
              <a:gd name="T56" fmla="*/ 2147483647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34"/>
          <p:cNvSpPr>
            <a:spLocks/>
          </p:cNvSpPr>
          <p:nvPr/>
        </p:nvSpPr>
        <p:spPr bwMode="auto">
          <a:xfrm>
            <a:off x="703263" y="514350"/>
            <a:ext cx="3175" cy="6350"/>
          </a:xfrm>
          <a:custGeom>
            <a:avLst/>
            <a:gdLst>
              <a:gd name="T0" fmla="*/ 2147483647 w 2"/>
              <a:gd name="T1" fmla="*/ 2147483647 h 4"/>
              <a:gd name="T2" fmla="*/ 2147483647 w 2"/>
              <a:gd name="T3" fmla="*/ 2147483647 h 4"/>
              <a:gd name="T4" fmla="*/ 2147483647 w 2"/>
              <a:gd name="T5" fmla="*/ 2147483647 h 4"/>
              <a:gd name="T6" fmla="*/ 2147483647 w 2"/>
              <a:gd name="T7" fmla="*/ 2147483647 h 4"/>
              <a:gd name="T8" fmla="*/ 2147483647 w 2"/>
              <a:gd name="T9" fmla="*/ 0 h 4"/>
              <a:gd name="T10" fmla="*/ 2147483647 w 2"/>
              <a:gd name="T11" fmla="*/ 0 h 4"/>
              <a:gd name="T12" fmla="*/ 2147483647 w 2"/>
              <a:gd name="T13" fmla="*/ 0 h 4"/>
              <a:gd name="T14" fmla="*/ 0 w 2"/>
              <a:gd name="T15" fmla="*/ 2147483647 h 4"/>
              <a:gd name="T16" fmla="*/ 2147483647 w 2"/>
              <a:gd name="T17" fmla="*/ 2147483647 h 4"/>
              <a:gd name="T18" fmla="*/ 2147483647 w 2"/>
              <a:gd name="T19" fmla="*/ 2147483647 h 4"/>
              <a:gd name="T20" fmla="*/ 2147483647 w 2"/>
              <a:gd name="T21" fmla="*/ 2147483647 h 4"/>
              <a:gd name="T22" fmla="*/ 2147483647 w 2"/>
              <a:gd name="T23" fmla="*/ 0 h 4"/>
              <a:gd name="T24" fmla="*/ 2147483647 w 2"/>
              <a:gd name="T25" fmla="*/ 2147483647 h 4"/>
              <a:gd name="T26" fmla="*/ 2147483647 w 2"/>
              <a:gd name="T27" fmla="*/ 2147483647 h 4"/>
              <a:gd name="T28" fmla="*/ 2147483647 w 2"/>
              <a:gd name="T29" fmla="*/ 2147483647 h 4"/>
              <a:gd name="T30" fmla="*/ 2147483647 w 2"/>
              <a:gd name="T31" fmla="*/ 2147483647 h 4"/>
              <a:gd name="T32" fmla="*/ 2147483647 w 2"/>
              <a:gd name="T33" fmla="*/ 2147483647 h 4"/>
              <a:gd name="T34" fmla="*/ 2147483647 w 2"/>
              <a:gd name="T35" fmla="*/ 2147483647 h 4"/>
              <a:gd name="T36" fmla="*/ 2147483647 w 2"/>
              <a:gd name="T37" fmla="*/ 2147483647 h 4"/>
              <a:gd name="T38" fmla="*/ 2147483647 w 2"/>
              <a:gd name="T39" fmla="*/ 2147483647 h 4"/>
              <a:gd name="T40" fmla="*/ 2147483647 w 2"/>
              <a:gd name="T41" fmla="*/ 2147483647 h 4"/>
              <a:gd name="T42" fmla="*/ 2147483647 w 2"/>
              <a:gd name="T43" fmla="*/ 2147483647 h 4"/>
              <a:gd name="T44" fmla="*/ 2147483647 w 2"/>
              <a:gd name="T45" fmla="*/ 2147483647 h 4"/>
              <a:gd name="T46" fmla="*/ 2147483647 w 2"/>
              <a:gd name="T47" fmla="*/ 2147483647 h 4"/>
              <a:gd name="T48" fmla="*/ 2147483647 w 2"/>
              <a:gd name="T49" fmla="*/ 2147483647 h 4"/>
              <a:gd name="T50" fmla="*/ 2147483647 w 2"/>
              <a:gd name="T51" fmla="*/ 2147483647 h 4"/>
              <a:gd name="T52" fmla="*/ 0 w 2"/>
              <a:gd name="T53" fmla="*/ 2147483647 h 4"/>
              <a:gd name="T54" fmla="*/ 2147483647 w 2"/>
              <a:gd name="T55" fmla="*/ 2147483647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41"/>
          <p:cNvSpPr>
            <a:spLocks/>
          </p:cNvSpPr>
          <p:nvPr/>
        </p:nvSpPr>
        <p:spPr bwMode="auto">
          <a:xfrm>
            <a:off x="706438" y="479425"/>
            <a:ext cx="1587" cy="6350"/>
          </a:xfrm>
          <a:custGeom>
            <a:avLst/>
            <a:gdLst>
              <a:gd name="T0" fmla="*/ 0 w 1587"/>
              <a:gd name="T1" fmla="*/ 2147483647 h 4"/>
              <a:gd name="T2" fmla="*/ 0 w 1587"/>
              <a:gd name="T3" fmla="*/ 2147483647 h 4"/>
              <a:gd name="T4" fmla="*/ 0 w 1587"/>
              <a:gd name="T5" fmla="*/ 0 h 4"/>
              <a:gd name="T6" fmla="*/ 0 w 1587"/>
              <a:gd name="T7" fmla="*/ 0 h 4"/>
              <a:gd name="T8" fmla="*/ 0 w 1587"/>
              <a:gd name="T9" fmla="*/ 2147483647 h 4"/>
              <a:gd name="T10" fmla="*/ 0 w 1587"/>
              <a:gd name="T11" fmla="*/ 2147483647 h 4"/>
              <a:gd name="T12" fmla="*/ 0 w 1587"/>
              <a:gd name="T13" fmla="*/ 2147483647 h 4"/>
              <a:gd name="T14" fmla="*/ 0 w 1587"/>
              <a:gd name="T15" fmla="*/ 2147483647 h 4"/>
              <a:gd name="T16" fmla="*/ 0 w 1587"/>
              <a:gd name="T17" fmla="*/ 2147483647 h 4"/>
              <a:gd name="T18" fmla="*/ 0 w 1587"/>
              <a:gd name="T19" fmla="*/ 2147483647 h 4"/>
              <a:gd name="T20" fmla="*/ 0 w 1587"/>
              <a:gd name="T21" fmla="*/ 2147483647 h 4"/>
              <a:gd name="T22" fmla="*/ 0 w 1587"/>
              <a:gd name="T23" fmla="*/ 2147483647 h 4"/>
              <a:gd name="T24" fmla="*/ 0 w 1587"/>
              <a:gd name="T25" fmla="*/ 2147483647 h 4"/>
              <a:gd name="T26" fmla="*/ 0 w 1587"/>
              <a:gd name="T27" fmla="*/ 2147483647 h 4"/>
              <a:gd name="T28" fmla="*/ 0 w 1587"/>
              <a:gd name="T29" fmla="*/ 2147483647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48"/>
          <p:cNvSpPr>
            <a:spLocks/>
          </p:cNvSpPr>
          <p:nvPr/>
        </p:nvSpPr>
        <p:spPr bwMode="auto">
          <a:xfrm>
            <a:off x="693738" y="460375"/>
            <a:ext cx="3175" cy="3175"/>
          </a:xfrm>
          <a:custGeom>
            <a:avLst/>
            <a:gdLst>
              <a:gd name="T0" fmla="*/ 2147483647 w 2"/>
              <a:gd name="T1" fmla="*/ 2147483647 h 2"/>
              <a:gd name="T2" fmla="*/ 2147483647 w 2"/>
              <a:gd name="T3" fmla="*/ 0 h 2"/>
              <a:gd name="T4" fmla="*/ 2147483647 w 2"/>
              <a:gd name="T5" fmla="*/ 0 h 2"/>
              <a:gd name="T6" fmla="*/ 2147483647 w 2"/>
              <a:gd name="T7" fmla="*/ 0 h 2"/>
              <a:gd name="T8" fmla="*/ 2147483647 w 2"/>
              <a:gd name="T9" fmla="*/ 0 h 2"/>
              <a:gd name="T10" fmla="*/ 0 w 2"/>
              <a:gd name="T11" fmla="*/ 0 h 2"/>
              <a:gd name="T12" fmla="*/ 0 w 2"/>
              <a:gd name="T13" fmla="*/ 0 h 2"/>
              <a:gd name="T14" fmla="*/ 0 w 2"/>
              <a:gd name="T15" fmla="*/ 2147483647 h 2"/>
              <a:gd name="T16" fmla="*/ 0 w 2"/>
              <a:gd name="T17" fmla="*/ 2147483647 h 2"/>
              <a:gd name="T18" fmla="*/ 0 w 2"/>
              <a:gd name="T19" fmla="*/ 2147483647 h 2"/>
              <a:gd name="T20" fmla="*/ 2147483647 w 2"/>
              <a:gd name="T21" fmla="*/ 2147483647 h 2"/>
              <a:gd name="T22" fmla="*/ 2147483647 w 2"/>
              <a:gd name="T23" fmla="*/ 2147483647 h 2"/>
              <a:gd name="T24" fmla="*/ 2147483647 w 2"/>
              <a:gd name="T25" fmla="*/ 0 h 2"/>
              <a:gd name="T26" fmla="*/ 2147483647 w 2"/>
              <a:gd name="T27" fmla="*/ 0 h 2"/>
              <a:gd name="T28" fmla="*/ 2147483647 w 2"/>
              <a:gd name="T29" fmla="*/ 0 h 2"/>
              <a:gd name="T30" fmla="*/ 0 w 2"/>
              <a:gd name="T31" fmla="*/ 2147483647 h 2"/>
              <a:gd name="T32" fmla="*/ 2147483647 w 2"/>
              <a:gd name="T33" fmla="*/ 2147483647 h 2"/>
              <a:gd name="T34" fmla="*/ 2147483647 w 2"/>
              <a:gd name="T35" fmla="*/ 0 h 2"/>
              <a:gd name="T36" fmla="*/ 0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2147483647 w 2"/>
              <a:gd name="T59" fmla="*/ 2147483647 h 2"/>
              <a:gd name="T60" fmla="*/ 2147483647 w 2"/>
              <a:gd name="T61" fmla="*/ 2147483647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50"/>
          <p:cNvSpPr>
            <a:spLocks/>
          </p:cNvSpPr>
          <p:nvPr/>
        </p:nvSpPr>
        <p:spPr bwMode="auto">
          <a:xfrm>
            <a:off x="684213" y="447675"/>
            <a:ext cx="1587" cy="3175"/>
          </a:xfrm>
          <a:custGeom>
            <a:avLst/>
            <a:gdLst>
              <a:gd name="T0" fmla="*/ 0 w 1587"/>
              <a:gd name="T1" fmla="*/ 2147483647 h 2"/>
              <a:gd name="T2" fmla="*/ 0 w 1587"/>
              <a:gd name="T3" fmla="*/ 0 h 2"/>
              <a:gd name="T4" fmla="*/ 0 w 1587"/>
              <a:gd name="T5" fmla="*/ 2147483647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52"/>
          <p:cNvSpPr>
            <a:spLocks/>
          </p:cNvSpPr>
          <p:nvPr/>
        </p:nvSpPr>
        <p:spPr bwMode="auto">
          <a:xfrm>
            <a:off x="684213" y="447675"/>
            <a:ext cx="3175" cy="3175"/>
          </a:xfrm>
          <a:custGeom>
            <a:avLst/>
            <a:gdLst>
              <a:gd name="T0" fmla="*/ 2147483647 w 2"/>
              <a:gd name="T1" fmla="*/ 0 h 2"/>
              <a:gd name="T2" fmla="*/ 0 w 2"/>
              <a:gd name="T3" fmla="*/ 0 h 2"/>
              <a:gd name="T4" fmla="*/ 0 w 2"/>
              <a:gd name="T5" fmla="*/ 0 h 2"/>
              <a:gd name="T6" fmla="*/ 0 w 2"/>
              <a:gd name="T7" fmla="*/ 0 h 2"/>
              <a:gd name="T8" fmla="*/ 0 w 2"/>
              <a:gd name="T9" fmla="*/ 2147483647 h 2"/>
              <a:gd name="T10" fmla="*/ 2147483647 w 2"/>
              <a:gd name="T11" fmla="*/ 2147483647 h 2"/>
              <a:gd name="T12" fmla="*/ 2147483647 w 2"/>
              <a:gd name="T13" fmla="*/ 0 h 2"/>
              <a:gd name="T14" fmla="*/ 0 w 2"/>
              <a:gd name="T15" fmla="*/ 0 h 2"/>
              <a:gd name="T16" fmla="*/ 0 w 2"/>
              <a:gd name="T17" fmla="*/ 0 h 2"/>
              <a:gd name="T18" fmla="*/ 0 w 2"/>
              <a:gd name="T19" fmla="*/ 0 h 2"/>
              <a:gd name="T20" fmla="*/ 0 w 2"/>
              <a:gd name="T21" fmla="*/ 2147483647 h 2"/>
              <a:gd name="T22" fmla="*/ 2147483647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54"/>
          <p:cNvSpPr>
            <a:spLocks/>
          </p:cNvSpPr>
          <p:nvPr/>
        </p:nvSpPr>
        <p:spPr bwMode="auto">
          <a:xfrm>
            <a:off x="665163" y="43497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56"/>
          <p:cNvSpPr>
            <a:spLocks/>
          </p:cNvSpPr>
          <p:nvPr/>
        </p:nvSpPr>
        <p:spPr bwMode="auto">
          <a:xfrm>
            <a:off x="665163" y="431800"/>
            <a:ext cx="3175" cy="3175"/>
          </a:xfrm>
          <a:custGeom>
            <a:avLst/>
            <a:gdLst>
              <a:gd name="T0" fmla="*/ 2147483647 w 2"/>
              <a:gd name="T1" fmla="*/ 2147483647 h 2"/>
              <a:gd name="T2" fmla="*/ 0 w 2"/>
              <a:gd name="T3" fmla="*/ 0 h 2"/>
              <a:gd name="T4" fmla="*/ 0 w 2"/>
              <a:gd name="T5" fmla="*/ 0 h 2"/>
              <a:gd name="T6" fmla="*/ 0 w 2"/>
              <a:gd name="T7" fmla="*/ 2147483647 h 2"/>
              <a:gd name="T8" fmla="*/ 2147483647 w 2"/>
              <a:gd name="T9" fmla="*/ 2147483647 h 2"/>
              <a:gd name="T10" fmla="*/ 2147483647 w 2"/>
              <a:gd name="T11" fmla="*/ 2147483647 h 2"/>
              <a:gd name="T12" fmla="*/ 2147483647 w 2"/>
              <a:gd name="T13" fmla="*/ 2147483647 h 2"/>
              <a:gd name="T14" fmla="*/ 0 w 2"/>
              <a:gd name="T15" fmla="*/ 0 h 2"/>
              <a:gd name="T16" fmla="*/ 0 w 2"/>
              <a:gd name="T17" fmla="*/ 0 h 2"/>
              <a:gd name="T18" fmla="*/ 0 w 2"/>
              <a:gd name="T19" fmla="*/ 2147483647 h 2"/>
              <a:gd name="T20" fmla="*/ 2147483647 w 2"/>
              <a:gd name="T21" fmla="*/ 2147483647 h 2"/>
              <a:gd name="T22" fmla="*/ 2147483647 w 2"/>
              <a:gd name="T23" fmla="*/ 2147483647 h 2"/>
              <a:gd name="T24" fmla="*/ 2147483647 w 2"/>
              <a:gd name="T25" fmla="*/ 2147483647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63"/>
          <p:cNvSpPr>
            <a:spLocks/>
          </p:cNvSpPr>
          <p:nvPr/>
        </p:nvSpPr>
        <p:spPr bwMode="auto">
          <a:xfrm>
            <a:off x="611188" y="415925"/>
            <a:ext cx="6350" cy="3175"/>
          </a:xfrm>
          <a:custGeom>
            <a:avLst/>
            <a:gdLst>
              <a:gd name="T0" fmla="*/ 2147483647 w 4"/>
              <a:gd name="T1" fmla="*/ 2147483647 h 2"/>
              <a:gd name="T2" fmla="*/ 2147483647 w 4"/>
              <a:gd name="T3" fmla="*/ 2147483647 h 2"/>
              <a:gd name="T4" fmla="*/ 2147483647 w 4"/>
              <a:gd name="T5" fmla="*/ 2147483647 h 2"/>
              <a:gd name="T6" fmla="*/ 2147483647 w 4"/>
              <a:gd name="T7" fmla="*/ 0 h 2"/>
              <a:gd name="T8" fmla="*/ 2147483647 w 4"/>
              <a:gd name="T9" fmla="*/ 0 h 2"/>
              <a:gd name="T10" fmla="*/ 2147483647 w 4"/>
              <a:gd name="T11" fmla="*/ 0 h 2"/>
              <a:gd name="T12" fmla="*/ 2147483647 w 4"/>
              <a:gd name="T13" fmla="*/ 0 h 2"/>
              <a:gd name="T14" fmla="*/ 0 w 4"/>
              <a:gd name="T15" fmla="*/ 2147483647 h 2"/>
              <a:gd name="T16" fmla="*/ 2147483647 w 4"/>
              <a:gd name="T17" fmla="*/ 2147483647 h 2"/>
              <a:gd name="T18" fmla="*/ 2147483647 w 4"/>
              <a:gd name="T19" fmla="*/ 0 h 2"/>
              <a:gd name="T20" fmla="*/ 2147483647 w 4"/>
              <a:gd name="T21" fmla="*/ 2147483647 h 2"/>
              <a:gd name="T22" fmla="*/ 2147483647 w 4"/>
              <a:gd name="T23" fmla="*/ 0 h 2"/>
              <a:gd name="T24" fmla="*/ 2147483647 w 4"/>
              <a:gd name="T25" fmla="*/ 0 h 2"/>
              <a:gd name="T26" fmla="*/ 2147483647 w 4"/>
              <a:gd name="T27" fmla="*/ 0 h 2"/>
              <a:gd name="T28" fmla="*/ 2147483647 w 4"/>
              <a:gd name="T29" fmla="*/ 0 h 2"/>
              <a:gd name="T30" fmla="*/ 0 w 4"/>
              <a:gd name="T31" fmla="*/ 0 h 2"/>
              <a:gd name="T32" fmla="*/ 2147483647 w 4"/>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72"/>
          <p:cNvSpPr>
            <a:spLocks/>
          </p:cNvSpPr>
          <p:nvPr/>
        </p:nvSpPr>
        <p:spPr bwMode="auto">
          <a:xfrm>
            <a:off x="582613" y="476250"/>
            <a:ext cx="3175" cy="3175"/>
          </a:xfrm>
          <a:custGeom>
            <a:avLst/>
            <a:gdLst>
              <a:gd name="T0" fmla="*/ 0 w 2"/>
              <a:gd name="T1" fmla="*/ 2147483647 h 2"/>
              <a:gd name="T2" fmla="*/ 0 w 2"/>
              <a:gd name="T3" fmla="*/ 2147483647 h 2"/>
              <a:gd name="T4" fmla="*/ 2147483647 w 2"/>
              <a:gd name="T5" fmla="*/ 2147483647 h 2"/>
              <a:gd name="T6" fmla="*/ 0 w 2"/>
              <a:gd name="T7" fmla="*/ 0 h 2"/>
              <a:gd name="T8" fmla="*/ 0 w 2"/>
              <a:gd name="T9" fmla="*/ 0 h 2"/>
              <a:gd name="T10" fmla="*/ 0 w 2"/>
              <a:gd name="T11" fmla="*/ 0 h 2"/>
              <a:gd name="T12" fmla="*/ 0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0 w 2"/>
              <a:gd name="T59" fmla="*/ 2147483647 h 2"/>
              <a:gd name="T60" fmla="*/ 0 w 2"/>
              <a:gd name="T61" fmla="*/ 2147483647 h 2"/>
              <a:gd name="T62" fmla="*/ 0 w 2"/>
              <a:gd name="T63" fmla="*/ 2147483647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1177"/>
          <p:cNvSpPr>
            <a:spLocks/>
          </p:cNvSpPr>
          <p:nvPr/>
        </p:nvSpPr>
        <p:spPr bwMode="auto">
          <a:xfrm>
            <a:off x="557213" y="534988"/>
            <a:ext cx="3175" cy="3175"/>
          </a:xfrm>
          <a:custGeom>
            <a:avLst/>
            <a:gdLst>
              <a:gd name="T0" fmla="*/ 0 w 2"/>
              <a:gd name="T1" fmla="*/ 2147483647 h 2"/>
              <a:gd name="T2" fmla="*/ 2147483647 w 2"/>
              <a:gd name="T3" fmla="*/ 2147483647 h 2"/>
              <a:gd name="T4" fmla="*/ 2147483647 w 2"/>
              <a:gd name="T5" fmla="*/ 2147483647 h 2"/>
              <a:gd name="T6" fmla="*/ 2147483647 w 2"/>
              <a:gd name="T7" fmla="*/ 0 h 2"/>
              <a:gd name="T8" fmla="*/ 2147483647 w 2"/>
              <a:gd name="T9" fmla="*/ 0 h 2"/>
              <a:gd name="T10" fmla="*/ 2147483647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147483647 h 2"/>
              <a:gd name="T40" fmla="*/ 0 w 2"/>
              <a:gd name="T41" fmla="*/ 2147483647 h 2"/>
              <a:gd name="T42" fmla="*/ 2147483647 w 2"/>
              <a:gd name="T43" fmla="*/ 2147483647 h 2"/>
              <a:gd name="T44" fmla="*/ 2147483647 w 2"/>
              <a:gd name="T45" fmla="*/ 0 h 2"/>
              <a:gd name="T46" fmla="*/ 2147483647 w 2"/>
              <a:gd name="T47" fmla="*/ 0 h 2"/>
              <a:gd name="T48" fmla="*/ 2147483647 w 2"/>
              <a:gd name="T49" fmla="*/ 0 h 2"/>
              <a:gd name="T50" fmla="*/ 2147483647 w 2"/>
              <a:gd name="T51" fmla="*/ 0 h 2"/>
              <a:gd name="T52" fmla="*/ 2147483647 w 2"/>
              <a:gd name="T53" fmla="*/ 0 h 2"/>
              <a:gd name="T54" fmla="*/ 2147483647 w 2"/>
              <a:gd name="T55" fmla="*/ 0 h 2"/>
              <a:gd name="T56" fmla="*/ 2147483647 w 2"/>
              <a:gd name="T57" fmla="*/ 0 h 2"/>
              <a:gd name="T58" fmla="*/ 2147483647 w 2"/>
              <a:gd name="T59" fmla="*/ 0 h 2"/>
              <a:gd name="T60" fmla="*/ 2147483647 w 2"/>
              <a:gd name="T61" fmla="*/ 0 h 2"/>
              <a:gd name="T62" fmla="*/ 2147483647 w 2"/>
              <a:gd name="T63" fmla="*/ 0 h 2"/>
              <a:gd name="T64" fmla="*/ 2147483647 w 2"/>
              <a:gd name="T65" fmla="*/ 0 h 2"/>
              <a:gd name="T66" fmla="*/ 2147483647 w 2"/>
              <a:gd name="T67" fmla="*/ 2147483647 h 2"/>
              <a:gd name="T68" fmla="*/ 2147483647 w 2"/>
              <a:gd name="T69" fmla="*/ 0 h 2"/>
              <a:gd name="T70" fmla="*/ 2147483647 w 2"/>
              <a:gd name="T71" fmla="*/ 0 h 2"/>
              <a:gd name="T72" fmla="*/ 0 w 2"/>
              <a:gd name="T73" fmla="*/ 0 h 2"/>
              <a:gd name="T74" fmla="*/ 0 w 2"/>
              <a:gd name="T75" fmla="*/ 0 h 2"/>
              <a:gd name="T76" fmla="*/ 0 w 2"/>
              <a:gd name="T77" fmla="*/ 2147483647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1180"/>
          <p:cNvSpPr>
            <a:spLocks/>
          </p:cNvSpPr>
          <p:nvPr/>
        </p:nvSpPr>
        <p:spPr bwMode="auto">
          <a:xfrm>
            <a:off x="560388" y="530225"/>
            <a:ext cx="3175" cy="4763"/>
          </a:xfrm>
          <a:custGeom>
            <a:avLst/>
            <a:gdLst>
              <a:gd name="T0" fmla="*/ 0 w 2"/>
              <a:gd name="T1" fmla="*/ 2147483647 h 3"/>
              <a:gd name="T2" fmla="*/ 0 w 2"/>
              <a:gd name="T3" fmla="*/ 2147483647 h 3"/>
              <a:gd name="T4" fmla="*/ 2147483647 w 2"/>
              <a:gd name="T5" fmla="*/ 2147483647 h 3"/>
              <a:gd name="T6" fmla="*/ 2147483647 w 2"/>
              <a:gd name="T7" fmla="*/ 2147483647 h 3"/>
              <a:gd name="T8" fmla="*/ 0 w 2"/>
              <a:gd name="T9" fmla="*/ 0 h 3"/>
              <a:gd name="T10" fmla="*/ 0 w 2"/>
              <a:gd name="T11" fmla="*/ 0 h 3"/>
              <a:gd name="T12" fmla="*/ 0 w 2"/>
              <a:gd name="T13" fmla="*/ 0 h 3"/>
              <a:gd name="T14" fmla="*/ 0 w 2"/>
              <a:gd name="T15" fmla="*/ 2147483647 h 3"/>
              <a:gd name="T16" fmla="*/ 0 w 2"/>
              <a:gd name="T17" fmla="*/ 2147483647 h 3"/>
              <a:gd name="T18" fmla="*/ 0 w 2"/>
              <a:gd name="T19" fmla="*/ 2147483647 h 3"/>
              <a:gd name="T20" fmla="*/ 0 w 2"/>
              <a:gd name="T21" fmla="*/ 2147483647 h 3"/>
              <a:gd name="T22" fmla="*/ 0 w 2"/>
              <a:gd name="T23" fmla="*/ 0 h 3"/>
              <a:gd name="T24" fmla="*/ 0 w 2"/>
              <a:gd name="T25" fmla="*/ 2147483647 h 3"/>
              <a:gd name="T26" fmla="*/ 0 w 2"/>
              <a:gd name="T27" fmla="*/ 2147483647 h 3"/>
              <a:gd name="T28" fmla="*/ 0 w 2"/>
              <a:gd name="T29" fmla="*/ 2147483647 h 3"/>
              <a:gd name="T30" fmla="*/ 0 w 2"/>
              <a:gd name="T31" fmla="*/ 2147483647 h 3"/>
              <a:gd name="T32" fmla="*/ 0 w 2"/>
              <a:gd name="T33" fmla="*/ 2147483647 h 3"/>
              <a:gd name="T34" fmla="*/ 0 w 2"/>
              <a:gd name="T35" fmla="*/ 2147483647 h 3"/>
              <a:gd name="T36" fmla="*/ 0 w 2"/>
              <a:gd name="T37" fmla="*/ 2147483647 h 3"/>
              <a:gd name="T38" fmla="*/ 0 w 2"/>
              <a:gd name="T39" fmla="*/ 2147483647 h 3"/>
              <a:gd name="T40" fmla="*/ 0 w 2"/>
              <a:gd name="T41" fmla="*/ 2147483647 h 3"/>
              <a:gd name="T42" fmla="*/ 0 w 2"/>
              <a:gd name="T43" fmla="*/ 2147483647 h 3"/>
              <a:gd name="T44" fmla="*/ 0 w 2"/>
              <a:gd name="T45" fmla="*/ 2147483647 h 3"/>
              <a:gd name="T46" fmla="*/ 0 w 2"/>
              <a:gd name="T47" fmla="*/ 2147483647 h 3"/>
              <a:gd name="T48" fmla="*/ 0 w 2"/>
              <a:gd name="T49" fmla="*/ 2147483647 h 3"/>
              <a:gd name="T50" fmla="*/ 0 w 2"/>
              <a:gd name="T51" fmla="*/ 2147483647 h 3"/>
              <a:gd name="T52" fmla="*/ 0 w 2"/>
              <a:gd name="T53" fmla="*/ 2147483647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Line 1187"/>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Line 1188"/>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208"/>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1210"/>
          <p:cNvSpPr>
            <a:spLocks/>
          </p:cNvSpPr>
          <p:nvPr/>
        </p:nvSpPr>
        <p:spPr bwMode="auto">
          <a:xfrm>
            <a:off x="595313" y="557213"/>
            <a:ext cx="3175" cy="3175"/>
          </a:xfrm>
          <a:custGeom>
            <a:avLst/>
            <a:gdLst>
              <a:gd name="T0" fmla="*/ 0 w 2"/>
              <a:gd name="T1" fmla="*/ 2147483647 h 2"/>
              <a:gd name="T2" fmla="*/ 0 w 2"/>
              <a:gd name="T3" fmla="*/ 2147483647 h 2"/>
              <a:gd name="T4" fmla="*/ 2147483647 w 2"/>
              <a:gd name="T5" fmla="*/ 2147483647 h 2"/>
              <a:gd name="T6" fmla="*/ 2147483647 w 2"/>
              <a:gd name="T7" fmla="*/ 0 h 2"/>
              <a:gd name="T8" fmla="*/ 2147483647 w 2"/>
              <a:gd name="T9" fmla="*/ 0 h 2"/>
              <a:gd name="T10" fmla="*/ 0 w 2"/>
              <a:gd name="T11" fmla="*/ 0 h 2"/>
              <a:gd name="T12" fmla="*/ 0 w 2"/>
              <a:gd name="T13" fmla="*/ 0 h 2"/>
              <a:gd name="T14" fmla="*/ 0 w 2"/>
              <a:gd name="T15" fmla="*/ 0 h 2"/>
              <a:gd name="T16" fmla="*/ 0 w 2"/>
              <a:gd name="T17" fmla="*/ 2147483647 h 2"/>
              <a:gd name="T18" fmla="*/ 0 w 2"/>
              <a:gd name="T19" fmla="*/ 2147483647 h 2"/>
              <a:gd name="T20" fmla="*/ 2147483647 w 2"/>
              <a:gd name="T21" fmla="*/ 2147483647 h 2"/>
              <a:gd name="T22" fmla="*/ 2147483647 w 2"/>
              <a:gd name="T23" fmla="*/ 0 h 2"/>
              <a:gd name="T24" fmla="*/ 2147483647 w 2"/>
              <a:gd name="T25" fmla="*/ 0 h 2"/>
              <a:gd name="T26" fmla="*/ 0 w 2"/>
              <a:gd name="T27" fmla="*/ 0 h 2"/>
              <a:gd name="T28" fmla="*/ 0 w 2"/>
              <a:gd name="T29" fmla="*/ 0 h 2"/>
              <a:gd name="T30" fmla="*/ 0 w 2"/>
              <a:gd name="T31" fmla="*/ 0 h 2"/>
              <a:gd name="T32" fmla="*/ 0 w 2"/>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1214"/>
          <p:cNvSpPr>
            <a:spLocks/>
          </p:cNvSpPr>
          <p:nvPr/>
        </p:nvSpPr>
        <p:spPr bwMode="auto">
          <a:xfrm>
            <a:off x="595313" y="557213"/>
            <a:ext cx="3175" cy="3175"/>
          </a:xfrm>
          <a:custGeom>
            <a:avLst/>
            <a:gdLst>
              <a:gd name="T0" fmla="*/ 0 w 2"/>
              <a:gd name="T1" fmla="*/ 2147483647 h 2"/>
              <a:gd name="T2" fmla="*/ 2147483647 w 2"/>
              <a:gd name="T3" fmla="*/ 2147483647 h 2"/>
              <a:gd name="T4" fmla="*/ 0 w 2"/>
              <a:gd name="T5" fmla="*/ 0 h 2"/>
              <a:gd name="T6" fmla="*/ 0 w 2"/>
              <a:gd name="T7" fmla="*/ 2147483647 h 2"/>
              <a:gd name="T8" fmla="*/ 0 w 2"/>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Rectangle 1215"/>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30" name="Freeform 1217"/>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19"/>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1221"/>
          <p:cNvSpPr>
            <a:spLocks/>
          </p:cNvSpPr>
          <p:nvPr/>
        </p:nvSpPr>
        <p:spPr bwMode="auto">
          <a:xfrm>
            <a:off x="731838" y="541338"/>
            <a:ext cx="3175" cy="3175"/>
          </a:xfrm>
          <a:custGeom>
            <a:avLst/>
            <a:gdLst>
              <a:gd name="T0" fmla="*/ 2147483647 w 2"/>
              <a:gd name="T1" fmla="*/ 0 h 2"/>
              <a:gd name="T2" fmla="*/ 2147483647 w 2"/>
              <a:gd name="T3" fmla="*/ 0 h 2"/>
              <a:gd name="T4" fmla="*/ 2147483647 w 2"/>
              <a:gd name="T5" fmla="*/ 0 h 2"/>
              <a:gd name="T6" fmla="*/ 0 w 2"/>
              <a:gd name="T7" fmla="*/ 0 h 2"/>
              <a:gd name="T8" fmla="*/ 0 w 2"/>
              <a:gd name="T9" fmla="*/ 0 h 2"/>
              <a:gd name="T10" fmla="*/ 0 w 2"/>
              <a:gd name="T11" fmla="*/ 2147483647 h 2"/>
              <a:gd name="T12" fmla="*/ 2147483647 w 2"/>
              <a:gd name="T13" fmla="*/ 0 h 2"/>
              <a:gd name="T14" fmla="*/ 2147483647 w 2"/>
              <a:gd name="T15" fmla="*/ 0 h 2"/>
              <a:gd name="T16" fmla="*/ 2147483647 w 2"/>
              <a:gd name="T17" fmla="*/ 0 h 2"/>
              <a:gd name="T18" fmla="*/ 0 w 2"/>
              <a:gd name="T19" fmla="*/ 0 h 2"/>
              <a:gd name="T20" fmla="*/ 0 w 2"/>
              <a:gd name="T21" fmla="*/ 0 h 2"/>
              <a:gd name="T22" fmla="*/ 0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1234"/>
          <p:cNvSpPr>
            <a:spLocks/>
          </p:cNvSpPr>
          <p:nvPr/>
        </p:nvSpPr>
        <p:spPr bwMode="auto">
          <a:xfrm>
            <a:off x="722313" y="550863"/>
            <a:ext cx="3175" cy="1587"/>
          </a:xfrm>
          <a:custGeom>
            <a:avLst/>
            <a:gdLst>
              <a:gd name="T0" fmla="*/ 0 w 2"/>
              <a:gd name="T1" fmla="*/ 0 h 1587"/>
              <a:gd name="T2" fmla="*/ 0 w 2"/>
              <a:gd name="T3" fmla="*/ 0 h 1587"/>
              <a:gd name="T4" fmla="*/ 2147483647 w 2"/>
              <a:gd name="T5" fmla="*/ 0 h 1587"/>
              <a:gd name="T6" fmla="*/ 2147483647 w 2"/>
              <a:gd name="T7" fmla="*/ 0 h 1587"/>
              <a:gd name="T8" fmla="*/ 2147483647 w 2"/>
              <a:gd name="T9" fmla="*/ 0 h 1587"/>
              <a:gd name="T10" fmla="*/ 2147483647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147483647 w 2"/>
              <a:gd name="T25" fmla="*/ 0 h 1587"/>
              <a:gd name="T26" fmla="*/ 2147483647 w 2"/>
              <a:gd name="T27" fmla="*/ 0 h 1587"/>
              <a:gd name="T28" fmla="*/ 2147483647 w 2"/>
              <a:gd name="T29" fmla="*/ 0 h 1587"/>
              <a:gd name="T30" fmla="*/ 0 w 2"/>
              <a:gd name="T31" fmla="*/ 0 h 1587"/>
              <a:gd name="T32" fmla="*/ 0 w 2"/>
              <a:gd name="T33" fmla="*/ 0 h 1587"/>
              <a:gd name="T34" fmla="*/ 2147483647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Line 1237"/>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Line 1238"/>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40"/>
          <p:cNvSpPr>
            <a:spLocks/>
          </p:cNvSpPr>
          <p:nvPr/>
        </p:nvSpPr>
        <p:spPr bwMode="auto">
          <a:xfrm>
            <a:off x="728663" y="541338"/>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43"/>
          <p:cNvSpPr>
            <a:spLocks/>
          </p:cNvSpPr>
          <p:nvPr/>
        </p:nvSpPr>
        <p:spPr bwMode="auto">
          <a:xfrm>
            <a:off x="728663" y="538163"/>
            <a:ext cx="3175" cy="3175"/>
          </a:xfrm>
          <a:custGeom>
            <a:avLst/>
            <a:gdLst>
              <a:gd name="T0" fmla="*/ 2147483647 w 2"/>
              <a:gd name="T1" fmla="*/ 2147483647 h 2"/>
              <a:gd name="T2" fmla="*/ 2147483647 w 2"/>
              <a:gd name="T3" fmla="*/ 2147483647 h 2"/>
              <a:gd name="T4" fmla="*/ 2147483647 w 2"/>
              <a:gd name="T5" fmla="*/ 2147483647 h 2"/>
              <a:gd name="T6" fmla="*/ 2147483647 w 2"/>
              <a:gd name="T7" fmla="*/ 2147483647 h 2"/>
              <a:gd name="T8" fmla="*/ 0 w 2"/>
              <a:gd name="T9" fmla="*/ 2147483647 h 2"/>
              <a:gd name="T10" fmla="*/ 0 w 2"/>
              <a:gd name="T11" fmla="*/ 2147483647 h 2"/>
              <a:gd name="T12" fmla="*/ 2147483647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2147483647 w 2"/>
              <a:gd name="T39" fmla="*/ 2147483647 h 2"/>
              <a:gd name="T40" fmla="*/ 2147483647 w 2"/>
              <a:gd name="T41" fmla="*/ 2147483647 h 2"/>
              <a:gd name="T42" fmla="*/ 2147483647 w 2"/>
              <a:gd name="T43" fmla="*/ 2147483647 h 2"/>
              <a:gd name="T44" fmla="*/ 2147483647 w 2"/>
              <a:gd name="T45" fmla="*/ 2147483647 h 2"/>
              <a:gd name="T46" fmla="*/ 2147483647 w 2"/>
              <a:gd name="T47" fmla="*/ 2147483647 h 2"/>
              <a:gd name="T48" fmla="*/ 0 w 2"/>
              <a:gd name="T49" fmla="*/ 0 h 2"/>
              <a:gd name="T50" fmla="*/ 0 w 2"/>
              <a:gd name="T51" fmla="*/ 2147483647 h 2"/>
              <a:gd name="T52" fmla="*/ 0 w 2"/>
              <a:gd name="T53" fmla="*/ 2147483647 h 2"/>
              <a:gd name="T54" fmla="*/ 0 w 2"/>
              <a:gd name="T55" fmla="*/ 2147483647 h 2"/>
              <a:gd name="T56" fmla="*/ 2147483647 w 2"/>
              <a:gd name="T57" fmla="*/ 2147483647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46"/>
          <p:cNvSpPr>
            <a:spLocks/>
          </p:cNvSpPr>
          <p:nvPr/>
        </p:nvSpPr>
        <p:spPr bwMode="auto">
          <a:xfrm>
            <a:off x="725488" y="547688"/>
            <a:ext cx="3175" cy="3175"/>
          </a:xfrm>
          <a:custGeom>
            <a:avLst/>
            <a:gdLst>
              <a:gd name="T0" fmla="*/ 0 w 2"/>
              <a:gd name="T1" fmla="*/ 2147483647 h 2"/>
              <a:gd name="T2" fmla="*/ 0 w 2"/>
              <a:gd name="T3" fmla="*/ 2147483647 h 2"/>
              <a:gd name="T4" fmla="*/ 2147483647 w 2"/>
              <a:gd name="T5" fmla="*/ 0 h 2"/>
              <a:gd name="T6" fmla="*/ 2147483647 w 2"/>
              <a:gd name="T7" fmla="*/ 0 h 2"/>
              <a:gd name="T8" fmla="*/ 0 w 2"/>
              <a:gd name="T9" fmla="*/ 0 h 2"/>
              <a:gd name="T10" fmla="*/ 0 w 2"/>
              <a:gd name="T11" fmla="*/ 0 h 2"/>
              <a:gd name="T12" fmla="*/ 0 w 2"/>
              <a:gd name="T13" fmla="*/ 2147483647 h 2"/>
              <a:gd name="T14" fmla="*/ 0 w 2"/>
              <a:gd name="T15" fmla="*/ 2147483647 h 2"/>
              <a:gd name="T16" fmla="*/ 2147483647 w 2"/>
              <a:gd name="T17" fmla="*/ 0 h 2"/>
              <a:gd name="T18" fmla="*/ 2147483647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147483647 h 2"/>
              <a:gd name="T48" fmla="*/ 0 w 2"/>
              <a:gd name="T49" fmla="*/ 2147483647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50"/>
          <p:cNvSpPr>
            <a:spLocks/>
          </p:cNvSpPr>
          <p:nvPr/>
        </p:nvSpPr>
        <p:spPr bwMode="auto">
          <a:xfrm>
            <a:off x="731838" y="53022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1252"/>
          <p:cNvSpPr>
            <a:spLocks/>
          </p:cNvSpPr>
          <p:nvPr/>
        </p:nvSpPr>
        <p:spPr bwMode="auto">
          <a:xfrm>
            <a:off x="731838" y="527050"/>
            <a:ext cx="3175" cy="7938"/>
          </a:xfrm>
          <a:custGeom>
            <a:avLst/>
            <a:gdLst>
              <a:gd name="T0" fmla="*/ 2147483647 w 2"/>
              <a:gd name="T1" fmla="*/ 2147483647 h 5"/>
              <a:gd name="T2" fmla="*/ 2147483647 w 2"/>
              <a:gd name="T3" fmla="*/ 2147483647 h 5"/>
              <a:gd name="T4" fmla="*/ 0 w 2"/>
              <a:gd name="T5" fmla="*/ 0 h 5"/>
              <a:gd name="T6" fmla="*/ 0 w 2"/>
              <a:gd name="T7" fmla="*/ 2147483647 h 5"/>
              <a:gd name="T8" fmla="*/ 0 w 2"/>
              <a:gd name="T9" fmla="*/ 2147483647 h 5"/>
              <a:gd name="T10" fmla="*/ 2147483647 w 2"/>
              <a:gd name="T11" fmla="*/ 2147483647 h 5"/>
              <a:gd name="T12" fmla="*/ 2147483647 w 2"/>
              <a:gd name="T13" fmla="*/ 2147483647 h 5"/>
              <a:gd name="T14" fmla="*/ 2147483647 w 2"/>
              <a:gd name="T15" fmla="*/ 2147483647 h 5"/>
              <a:gd name="T16" fmla="*/ 0 w 2"/>
              <a:gd name="T17" fmla="*/ 0 h 5"/>
              <a:gd name="T18" fmla="*/ 0 w 2"/>
              <a:gd name="T19" fmla="*/ 2147483647 h 5"/>
              <a:gd name="T20" fmla="*/ 0 w 2"/>
              <a:gd name="T21" fmla="*/ 2147483647 h 5"/>
              <a:gd name="T22" fmla="*/ 2147483647 w 2"/>
              <a:gd name="T23" fmla="*/ 2147483647 h 5"/>
              <a:gd name="T24" fmla="*/ 2147483647 w 2"/>
              <a:gd name="T25" fmla="*/ 2147483647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Freeform 1255"/>
          <p:cNvSpPr>
            <a:spLocks/>
          </p:cNvSpPr>
          <p:nvPr/>
        </p:nvSpPr>
        <p:spPr bwMode="auto">
          <a:xfrm>
            <a:off x="712788" y="550863"/>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2147483647 w 2"/>
              <a:gd name="T9" fmla="*/ 0 h 1587"/>
              <a:gd name="T10" fmla="*/ 0 w 2"/>
              <a:gd name="T11" fmla="*/ 0 h 1587"/>
              <a:gd name="T12" fmla="*/ 0 w 2"/>
              <a:gd name="T13" fmla="*/ 0 h 1587"/>
              <a:gd name="T14" fmla="*/ 0 w 2"/>
              <a:gd name="T15" fmla="*/ 0 h 1587"/>
              <a:gd name="T16" fmla="*/ 0 w 2"/>
              <a:gd name="T17" fmla="*/ 0 h 1587"/>
              <a:gd name="T18" fmla="*/ 2147483647 w 2"/>
              <a:gd name="T19" fmla="*/ 0 h 1587"/>
              <a:gd name="T20" fmla="*/ 2147483647 w 2"/>
              <a:gd name="T21" fmla="*/ 0 h 1587"/>
              <a:gd name="T22" fmla="*/ 2147483647 w 2"/>
              <a:gd name="T23" fmla="*/ 0 h 1587"/>
              <a:gd name="T24" fmla="*/ 2147483647 w 2"/>
              <a:gd name="T25" fmla="*/ 0 h 1587"/>
              <a:gd name="T26" fmla="*/ 2147483647 w 2"/>
              <a:gd name="T27" fmla="*/ 0 h 1587"/>
              <a:gd name="T28" fmla="*/ 2147483647 w 2"/>
              <a:gd name="T29" fmla="*/ 0 h 1587"/>
              <a:gd name="T30" fmla="*/ 2147483647 w 2"/>
              <a:gd name="T31" fmla="*/ 0 h 1587"/>
              <a:gd name="T32" fmla="*/ 2147483647 w 2"/>
              <a:gd name="T33" fmla="*/ 0 h 1587"/>
              <a:gd name="T34" fmla="*/ 2147483647 w 2"/>
              <a:gd name="T35" fmla="*/ 0 h 1587"/>
              <a:gd name="T36" fmla="*/ 2147483647 w 2"/>
              <a:gd name="T37" fmla="*/ 0 h 1587"/>
              <a:gd name="T38" fmla="*/ 2147483647 w 2"/>
              <a:gd name="T39" fmla="*/ 0 h 1587"/>
              <a:gd name="T40" fmla="*/ 2147483647 w 2"/>
              <a:gd name="T41" fmla="*/ 0 h 1587"/>
              <a:gd name="T42" fmla="*/ 2147483647 w 2"/>
              <a:gd name="T43" fmla="*/ 0 h 1587"/>
              <a:gd name="T44" fmla="*/ 2147483647 w 2"/>
              <a:gd name="T45" fmla="*/ 0 h 1587"/>
              <a:gd name="T46" fmla="*/ 2147483647 w 2"/>
              <a:gd name="T47" fmla="*/ 0 h 1587"/>
              <a:gd name="T48" fmla="*/ 2147483647 w 2"/>
              <a:gd name="T49" fmla="*/ 0 h 1587"/>
              <a:gd name="T50" fmla="*/ 2147483647 w 2"/>
              <a:gd name="T51" fmla="*/ 0 h 1587"/>
              <a:gd name="T52" fmla="*/ 2147483647 w 2"/>
              <a:gd name="T53" fmla="*/ 0 h 1587"/>
              <a:gd name="T54" fmla="*/ 2147483647 w 2"/>
              <a:gd name="T55" fmla="*/ 0 h 1587"/>
              <a:gd name="T56" fmla="*/ 2147483647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Rectangle 1256"/>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3" name="Freeform 1258"/>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Freeform 1266"/>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Freeform 1269"/>
          <p:cNvSpPr>
            <a:spLocks/>
          </p:cNvSpPr>
          <p:nvPr/>
        </p:nvSpPr>
        <p:spPr bwMode="auto">
          <a:xfrm>
            <a:off x="728663" y="530225"/>
            <a:ext cx="3175" cy="4763"/>
          </a:xfrm>
          <a:custGeom>
            <a:avLst/>
            <a:gdLst>
              <a:gd name="T0" fmla="*/ 0 w 2"/>
              <a:gd name="T1" fmla="*/ 2147483647 h 3"/>
              <a:gd name="T2" fmla="*/ 2147483647 w 2"/>
              <a:gd name="T3" fmla="*/ 0 h 3"/>
              <a:gd name="T4" fmla="*/ 2147483647 w 2"/>
              <a:gd name="T5" fmla="*/ 0 h 3"/>
              <a:gd name="T6" fmla="*/ 2147483647 w 2"/>
              <a:gd name="T7" fmla="*/ 0 h 3"/>
              <a:gd name="T8" fmla="*/ 2147483647 w 2"/>
              <a:gd name="T9" fmla="*/ 0 h 3"/>
              <a:gd name="T10" fmla="*/ 0 w 2"/>
              <a:gd name="T11" fmla="*/ 0 h 3"/>
              <a:gd name="T12" fmla="*/ 0 w 2"/>
              <a:gd name="T13" fmla="*/ 0 h 3"/>
              <a:gd name="T14" fmla="*/ 0 w 2"/>
              <a:gd name="T15" fmla="*/ 2147483647 h 3"/>
              <a:gd name="T16" fmla="*/ 0 w 2"/>
              <a:gd name="T17" fmla="*/ 2147483647 h 3"/>
              <a:gd name="T18" fmla="*/ 2147483647 w 2"/>
              <a:gd name="T19" fmla="*/ 0 h 3"/>
              <a:gd name="T20" fmla="*/ 2147483647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2147483647 h 3"/>
              <a:gd name="T40" fmla="*/ 0 w 2"/>
              <a:gd name="T41" fmla="*/ 2147483647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Line 1270"/>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Line 1271"/>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 name="Rectangle 1272"/>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9" name="Rectangle 1273"/>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0" name="Line 1274"/>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Line 1275"/>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Freeform 1277"/>
          <p:cNvSpPr>
            <a:spLocks/>
          </p:cNvSpPr>
          <p:nvPr/>
        </p:nvSpPr>
        <p:spPr bwMode="auto">
          <a:xfrm>
            <a:off x="728663" y="523875"/>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Freeform 1287"/>
          <p:cNvSpPr>
            <a:spLocks/>
          </p:cNvSpPr>
          <p:nvPr/>
        </p:nvSpPr>
        <p:spPr bwMode="auto">
          <a:xfrm>
            <a:off x="719138" y="514350"/>
            <a:ext cx="3175" cy="3175"/>
          </a:xfrm>
          <a:custGeom>
            <a:avLst/>
            <a:gdLst>
              <a:gd name="T0" fmla="*/ 0 w 2"/>
              <a:gd name="T1" fmla="*/ 0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2147483647 h 2"/>
              <a:gd name="T18" fmla="*/ 0 w 2"/>
              <a:gd name="T19" fmla="*/ 2147483647 h 2"/>
              <a:gd name="T20" fmla="*/ 0 w 2"/>
              <a:gd name="T21" fmla="*/ 2147483647 h 2"/>
              <a:gd name="T22" fmla="*/ 0 w 2"/>
              <a:gd name="T23" fmla="*/ 2147483647 h 2"/>
              <a:gd name="T24" fmla="*/ 2147483647 w 2"/>
              <a:gd name="T25" fmla="*/ 2147483647 h 2"/>
              <a:gd name="T26" fmla="*/ 2147483647 w 2"/>
              <a:gd name="T27" fmla="*/ 2147483647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 name="Freeform 1290"/>
          <p:cNvSpPr>
            <a:spLocks/>
          </p:cNvSpPr>
          <p:nvPr/>
        </p:nvSpPr>
        <p:spPr bwMode="auto">
          <a:xfrm>
            <a:off x="719138" y="517525"/>
            <a:ext cx="3175" cy="3175"/>
          </a:xfrm>
          <a:custGeom>
            <a:avLst/>
            <a:gdLst>
              <a:gd name="T0" fmla="*/ 0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0 h 2"/>
              <a:gd name="T18" fmla="*/ 0 w 2"/>
              <a:gd name="T19" fmla="*/ 0 h 2"/>
              <a:gd name="T20" fmla="*/ 2147483647 w 2"/>
              <a:gd name="T21" fmla="*/ 0 h 2"/>
              <a:gd name="T22" fmla="*/ 0 w 2"/>
              <a:gd name="T23" fmla="*/ 0 h 2"/>
              <a:gd name="T24" fmla="*/ 0 w 2"/>
              <a:gd name="T25" fmla="*/ 0 h 2"/>
              <a:gd name="T26" fmla="*/ 0 w 2"/>
              <a:gd name="T27" fmla="*/ 0 h 2"/>
              <a:gd name="T28" fmla="*/ 0 w 2"/>
              <a:gd name="T29" fmla="*/ 0 h 2"/>
              <a:gd name="T30" fmla="*/ 0 w 2"/>
              <a:gd name="T31" fmla="*/ 2147483647 h 2"/>
              <a:gd name="T32" fmla="*/ 0 w 2"/>
              <a:gd name="T33" fmla="*/ 2147483647 h 2"/>
              <a:gd name="T34" fmla="*/ 0 w 2"/>
              <a:gd name="T35" fmla="*/ 2147483647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147483647 h 2"/>
              <a:gd name="T50" fmla="*/ 2147483647 w 2"/>
              <a:gd name="T51" fmla="*/ 2147483647 h 2"/>
              <a:gd name="T52" fmla="*/ 2147483647 w 2"/>
              <a:gd name="T53" fmla="*/ 0 h 2"/>
              <a:gd name="T54" fmla="*/ 2147483647 w 2"/>
              <a:gd name="T55" fmla="*/ 0 h 2"/>
              <a:gd name="T56" fmla="*/ 0 w 2"/>
              <a:gd name="T57" fmla="*/ 0 h 2"/>
              <a:gd name="T58" fmla="*/ 0 w 2"/>
              <a:gd name="T59" fmla="*/ 0 h 2"/>
              <a:gd name="T60" fmla="*/ 0 w 2"/>
              <a:gd name="T61" fmla="*/ 2147483647 h 2"/>
              <a:gd name="T62" fmla="*/ 0 w 2"/>
              <a:gd name="T63" fmla="*/ 2147483647 h 2"/>
              <a:gd name="T64" fmla="*/ 2147483647 w 2"/>
              <a:gd name="T65" fmla="*/ 2147483647 h 2"/>
              <a:gd name="T66" fmla="*/ 2147483647 w 2"/>
              <a:gd name="T67" fmla="*/ 2147483647 h 2"/>
              <a:gd name="T68" fmla="*/ 0 w 2"/>
              <a:gd name="T69" fmla="*/ 2147483647 h 2"/>
              <a:gd name="T70" fmla="*/ 0 w 2"/>
              <a:gd name="T71" fmla="*/ 2147483647 h 2"/>
              <a:gd name="T72" fmla="*/ 0 w 2"/>
              <a:gd name="T73" fmla="*/ 2147483647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5" name="Rectangle 1335"/>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6" name="Rectangle 1336"/>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7" name="Rectangle 1337"/>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8" name="Rectangle 1340"/>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9" name="Rectangle 1341"/>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0" name="Rectangle 1342"/>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1" name="Rectangle 1343"/>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2" name="Rectangle 1344"/>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331" name="Content Placeholder 330"/>
          <p:cNvSpPr>
            <a:spLocks noGrp="1"/>
          </p:cNvSpPr>
          <p:nvPr>
            <p:ph sz="quarter" idx="10"/>
          </p:nvPr>
        </p:nvSpPr>
        <p:spPr>
          <a:xfrm>
            <a:off x="343401" y="1624013"/>
            <a:ext cx="8440305" cy="4437350"/>
          </a:xfrm>
        </p:spPr>
        <p:txBody>
          <a:bodyPr>
            <a:normAutofit/>
          </a:bodyPr>
          <a:lstStyle>
            <a:lvl1pPr>
              <a:lnSpc>
                <a:spcPct val="130000"/>
              </a:lnSpc>
              <a:spcBef>
                <a:spcPts val="1200"/>
              </a:spcBef>
              <a:defRPr>
                <a:solidFill>
                  <a:schemeClr val="accent1">
                    <a:lumMod val="85000"/>
                    <a:lumOff val="15000"/>
                  </a:schemeClr>
                </a:solidFill>
              </a:defRPr>
            </a:lvl1pPr>
            <a:lvl2pPr marL="285750" indent="-285750">
              <a:lnSpc>
                <a:spcPct val="130000"/>
              </a:lnSpc>
              <a:spcBef>
                <a:spcPts val="1200"/>
              </a:spcBef>
              <a:buClr>
                <a:schemeClr val="accent6"/>
              </a:buClr>
              <a:buFont typeface="Wingdings" charset="2"/>
              <a:buChar char="§"/>
              <a:defRPr>
                <a:solidFill>
                  <a:schemeClr val="accent1">
                    <a:lumMod val="85000"/>
                    <a:lumOff val="15000"/>
                  </a:schemeClr>
                </a:solidFill>
              </a:defRPr>
            </a:lvl2pPr>
            <a:lvl3pPr marL="557784" indent="-285750">
              <a:lnSpc>
                <a:spcPct val="130000"/>
              </a:lnSpc>
              <a:spcBef>
                <a:spcPts val="0"/>
              </a:spcBef>
              <a:buClr>
                <a:schemeClr val="accent6"/>
              </a:buClr>
              <a:buFont typeface="Wingdings" charset="2"/>
              <a:buChar char="§"/>
              <a:defRPr>
                <a:solidFill>
                  <a:schemeClr val="accent1">
                    <a:lumMod val="85000"/>
                    <a:lumOff val="15000"/>
                  </a:schemeClr>
                </a:solidFill>
              </a:defRPr>
            </a:lvl3pPr>
            <a:lvl4pPr marL="831850" indent="-285750">
              <a:lnSpc>
                <a:spcPct val="130000"/>
              </a:lnSpc>
              <a:spcBef>
                <a:spcPts val="0"/>
              </a:spcBef>
              <a:buClr>
                <a:schemeClr val="accent6"/>
              </a:buClr>
              <a:buFont typeface="Wingdings" charset="2"/>
              <a:buChar char="§"/>
              <a:defRPr>
                <a:solidFill>
                  <a:schemeClr val="accent1">
                    <a:lumMod val="85000"/>
                    <a:lumOff val="15000"/>
                  </a:schemeClr>
                </a:solidFill>
              </a:defRPr>
            </a:lvl4pPr>
            <a:lvl5pPr marL="1196975" indent="-285750">
              <a:lnSpc>
                <a:spcPct val="130000"/>
              </a:lnSpc>
              <a:spcBef>
                <a:spcPts val="0"/>
              </a:spcBef>
              <a:buClr>
                <a:schemeClr val="accent6"/>
              </a:buClr>
              <a:buFont typeface="Wingdings" charset="2"/>
              <a:buChar char="§"/>
              <a:defRPr>
                <a:solidFill>
                  <a:schemeClr val="accent1">
                    <a:lumMod val="85000"/>
                    <a:lumOff val="1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hasCustomPrompt="1"/>
          </p:nvPr>
        </p:nvSpPr>
        <p:spPr>
          <a:xfrm>
            <a:off x="357188" y="301625"/>
            <a:ext cx="8461375" cy="1060052"/>
          </a:xfrm>
        </p:spPr>
        <p:txBody>
          <a:bodyPr/>
          <a:lstStyle>
            <a:lvl1pPr>
              <a:defRPr sz="2800" b="1" i="0">
                <a:latin typeface="Avenir Next Condensed Demi Bold" charset="0"/>
                <a:ea typeface="Avenir Next Condensed Demi Bold" charset="0"/>
                <a:cs typeface="Avenir Next Condensed Demi Bold" charset="0"/>
              </a:defRPr>
            </a:lvl1pPr>
          </a:lstStyle>
          <a:p>
            <a:r>
              <a:rPr lang="en-US" dirty="0"/>
              <a:t>CLICK TO EDIT MASTER TITLE STYLE</a:t>
            </a:r>
          </a:p>
        </p:txBody>
      </p:sp>
      <p:sp>
        <p:nvSpPr>
          <p:cNvPr id="66" name="Slide Number Placeholder 7"/>
          <p:cNvSpPr>
            <a:spLocks noGrp="1"/>
          </p:cNvSpPr>
          <p:nvPr>
            <p:ph type="sldNum" sz="quarter" idx="15"/>
          </p:nvPr>
        </p:nvSpPr>
        <p:spPr>
          <a:xfrm>
            <a:off x="8509000" y="6331373"/>
            <a:ext cx="317500" cy="365125"/>
          </a:xfrm>
          <a:prstGeom prst="rect">
            <a:avLst/>
          </a:prstGeom>
        </p:spPr>
        <p:txBody>
          <a:bodyPr/>
          <a:lstStyle>
            <a:lvl1pPr algn="r">
              <a:defRPr b="1" i="0">
                <a:latin typeface="Avenir Next Condensed" charset="0"/>
                <a:ea typeface="Avenir Next Condensed" charset="0"/>
                <a:cs typeface="Avenir Next Condensed" charset="0"/>
              </a:defRPr>
            </a:lvl1pPr>
          </a:lstStyle>
          <a:p>
            <a:pPr>
              <a:defRPr/>
            </a:pPr>
            <a:fld id="{0A66B9E3-A24B-4EB6-8ECD-F1C310F92ABF}" type="slidenum">
              <a:rPr lang="en-US" smtClean="0"/>
              <a:pPr>
                <a:defRPr/>
              </a:pPr>
              <a:t>‹#›</a:t>
            </a:fld>
            <a:endParaRPr lang="en-US" dirty="0"/>
          </a:p>
        </p:txBody>
      </p:sp>
      <p:sp>
        <p:nvSpPr>
          <p:cNvPr id="67" name="Rectangle 66"/>
          <p:cNvSpPr/>
          <p:nvPr userDrawn="1"/>
        </p:nvSpPr>
        <p:spPr bwMode="auto">
          <a:xfrm>
            <a:off x="-1" y="6721474"/>
            <a:ext cx="8077201" cy="143934"/>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68" name="Rectangle 67"/>
          <p:cNvSpPr/>
          <p:nvPr userDrawn="1"/>
        </p:nvSpPr>
        <p:spPr bwMode="auto">
          <a:xfrm>
            <a:off x="8077200" y="6721474"/>
            <a:ext cx="1066800" cy="143934"/>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Tree>
    <p:extLst>
      <p:ext uri="{BB962C8B-B14F-4D97-AF65-F5344CB8AC3E}">
        <p14:creationId xmlns:p14="http://schemas.microsoft.com/office/powerpoint/2010/main" val="10425009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Full Page with Sub-Title">
    <p:spTree>
      <p:nvGrpSpPr>
        <p:cNvPr id="1" name=""/>
        <p:cNvGrpSpPr/>
        <p:nvPr/>
      </p:nvGrpSpPr>
      <p:grpSpPr>
        <a:xfrm>
          <a:off x="0" y="0"/>
          <a:ext cx="0" cy="0"/>
          <a:chOff x="0" y="0"/>
          <a:chExt cx="0" cy="0"/>
        </a:xfrm>
      </p:grpSpPr>
      <p:sp>
        <p:nvSpPr>
          <p:cNvPr id="5" name="Freeform 1682"/>
          <p:cNvSpPr>
            <a:spLocks/>
          </p:cNvSpPr>
          <p:nvPr/>
        </p:nvSpPr>
        <p:spPr bwMode="auto">
          <a:xfrm flipH="1">
            <a:off x="6380163" y="615950"/>
            <a:ext cx="1014412" cy="1895475"/>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7" name="Freeform 1683"/>
          <p:cNvSpPr>
            <a:spLocks/>
          </p:cNvSpPr>
          <p:nvPr/>
        </p:nvSpPr>
        <p:spPr bwMode="auto">
          <a:xfrm flipH="1">
            <a:off x="7410450" y="3175"/>
            <a:ext cx="712788" cy="5842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331" name="Content Placeholder 330"/>
          <p:cNvSpPr>
            <a:spLocks noGrp="1"/>
          </p:cNvSpPr>
          <p:nvPr>
            <p:ph sz="quarter" idx="10"/>
          </p:nvPr>
        </p:nvSpPr>
        <p:spPr>
          <a:xfrm>
            <a:off x="356934" y="1599260"/>
            <a:ext cx="8440305" cy="4462104"/>
          </a:xfrm>
        </p:spPr>
        <p:txBody>
          <a:bodyPr/>
          <a:lstStyle>
            <a:lvl1pPr>
              <a:defRPr>
                <a:solidFill>
                  <a:schemeClr val="accent1">
                    <a:lumMod val="85000"/>
                    <a:lumOff val="15000"/>
                  </a:schemeClr>
                </a:solidFill>
              </a:defRPr>
            </a:lvl1pPr>
            <a:lvl2pPr>
              <a:buClr>
                <a:schemeClr val="tx2">
                  <a:lumMod val="50000"/>
                  <a:lumOff val="50000"/>
                </a:schemeClr>
              </a:buClr>
              <a:defRPr>
                <a:solidFill>
                  <a:schemeClr val="accent1">
                    <a:lumMod val="85000"/>
                    <a:lumOff val="15000"/>
                  </a:schemeClr>
                </a:solidFill>
              </a:defRPr>
            </a:lvl2pPr>
            <a:lvl3pPr marL="557784">
              <a:buClr>
                <a:schemeClr val="tx2">
                  <a:lumMod val="50000"/>
                  <a:lumOff val="50000"/>
                </a:schemeClr>
              </a:buClr>
              <a:defRPr>
                <a:solidFill>
                  <a:schemeClr val="accent1">
                    <a:lumMod val="85000"/>
                    <a:lumOff val="15000"/>
                  </a:schemeClr>
                </a:solidFill>
              </a:defRPr>
            </a:lvl3pPr>
            <a:lvl4pPr>
              <a:buClr>
                <a:schemeClr val="tx2">
                  <a:lumMod val="50000"/>
                  <a:lumOff val="50000"/>
                </a:schemeClr>
              </a:buClr>
              <a:defRPr>
                <a:solidFill>
                  <a:schemeClr val="accent1">
                    <a:lumMod val="85000"/>
                    <a:lumOff val="15000"/>
                  </a:schemeClr>
                </a:solidFill>
              </a:defRPr>
            </a:lvl4pPr>
            <a:lvl5pPr>
              <a:buClr>
                <a:schemeClr val="tx2">
                  <a:lumMod val="50000"/>
                  <a:lumOff val="50000"/>
                </a:schemeClr>
              </a:buClr>
              <a:defRPr>
                <a:solidFill>
                  <a:schemeClr val="accent1">
                    <a:lumMod val="85000"/>
                    <a:lumOff val="1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p:cNvSpPr>
            <a:spLocks noGrp="1"/>
          </p:cNvSpPr>
          <p:nvPr>
            <p:ph type="body" sz="quarter" idx="14"/>
          </p:nvPr>
        </p:nvSpPr>
        <p:spPr>
          <a:xfrm>
            <a:off x="356934" y="677652"/>
            <a:ext cx="8435473" cy="337712"/>
          </a:xfrm>
        </p:spPr>
        <p:txBody>
          <a:bodyPr>
            <a:normAutofit/>
          </a:bodyPr>
          <a:lstStyle>
            <a:lvl1pPr algn="l">
              <a:lnSpc>
                <a:spcPct val="100000"/>
              </a:lnSpc>
              <a:spcBef>
                <a:spcPts val="0"/>
              </a:spcBef>
              <a:defRPr sz="1600" b="0" cap="none" baseline="0">
                <a:solidFill>
                  <a:schemeClr val="accent6"/>
                </a:solidFill>
              </a:defRPr>
            </a:lvl1pPr>
            <a:lvl2pPr>
              <a:defRPr sz="1600" cap="all">
                <a:solidFill>
                  <a:schemeClr val="tx2">
                    <a:lumMod val="50000"/>
                    <a:lumOff val="50000"/>
                  </a:schemeClr>
                </a:solidFill>
              </a:defRPr>
            </a:lvl2pPr>
            <a:lvl3pPr>
              <a:defRPr sz="1600" cap="all">
                <a:solidFill>
                  <a:schemeClr val="tx2">
                    <a:lumMod val="50000"/>
                    <a:lumOff val="50000"/>
                  </a:schemeClr>
                </a:solidFill>
              </a:defRPr>
            </a:lvl3pPr>
            <a:lvl4pPr>
              <a:defRPr sz="1600" cap="all">
                <a:solidFill>
                  <a:schemeClr val="tx2">
                    <a:lumMod val="50000"/>
                    <a:lumOff val="50000"/>
                  </a:schemeClr>
                </a:solidFill>
              </a:defRPr>
            </a:lvl4pPr>
            <a:lvl5pPr>
              <a:defRPr sz="1600" cap="all">
                <a:solidFill>
                  <a:schemeClr val="tx2">
                    <a:lumMod val="50000"/>
                    <a:lumOff val="50000"/>
                  </a:schemeClr>
                </a:solidFill>
              </a:defRPr>
            </a:lvl5pPr>
          </a:lstStyle>
          <a:p>
            <a:pPr lvl="0"/>
            <a:r>
              <a:rPr lang="en-US" dirty="0"/>
              <a:t>Click to edit Master text styles</a:t>
            </a:r>
          </a:p>
        </p:txBody>
      </p:sp>
      <p:sp>
        <p:nvSpPr>
          <p:cNvPr id="11" name="Slide Number Placeholder 7"/>
          <p:cNvSpPr>
            <a:spLocks noGrp="1"/>
          </p:cNvSpPr>
          <p:nvPr>
            <p:ph type="sldNum" sz="quarter" idx="16"/>
          </p:nvPr>
        </p:nvSpPr>
        <p:spPr>
          <a:xfrm>
            <a:off x="8509000" y="6331373"/>
            <a:ext cx="317500" cy="365125"/>
          </a:xfrm>
          <a:prstGeom prst="rect">
            <a:avLst/>
          </a:prstGeom>
        </p:spPr>
        <p:txBody>
          <a:bodyPr/>
          <a:lstStyle>
            <a:lvl1pPr algn="r">
              <a:defRPr b="1" i="0">
                <a:latin typeface="Avenir Next Condensed" charset="0"/>
                <a:ea typeface="Avenir Next Condensed" charset="0"/>
                <a:cs typeface="Avenir Next Condensed" charset="0"/>
              </a:defRPr>
            </a:lvl1pPr>
          </a:lstStyle>
          <a:p>
            <a:pPr>
              <a:defRPr/>
            </a:pPr>
            <a:fld id="{0A66B9E3-A24B-4EB6-8ECD-F1C310F92ABF}" type="slidenum">
              <a:rPr lang="en-US" smtClean="0"/>
              <a:pPr>
                <a:defRPr/>
              </a:pPr>
              <a:t>‹#›</a:t>
            </a:fld>
            <a:endParaRPr lang="en-US" dirty="0"/>
          </a:p>
        </p:txBody>
      </p:sp>
      <p:sp>
        <p:nvSpPr>
          <p:cNvPr id="12" name="Rectangle 11"/>
          <p:cNvSpPr/>
          <p:nvPr userDrawn="1"/>
        </p:nvSpPr>
        <p:spPr bwMode="auto">
          <a:xfrm>
            <a:off x="-1" y="6721474"/>
            <a:ext cx="8077201" cy="143934"/>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13" name="Rectangle 12"/>
          <p:cNvSpPr/>
          <p:nvPr userDrawn="1"/>
        </p:nvSpPr>
        <p:spPr bwMode="auto">
          <a:xfrm>
            <a:off x="8077200" y="6721474"/>
            <a:ext cx="1066800" cy="143934"/>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14" name="Title 1"/>
          <p:cNvSpPr>
            <a:spLocks noGrp="1"/>
          </p:cNvSpPr>
          <p:nvPr>
            <p:ph type="title" hasCustomPrompt="1"/>
          </p:nvPr>
        </p:nvSpPr>
        <p:spPr>
          <a:xfrm>
            <a:off x="364471" y="245588"/>
            <a:ext cx="8462029" cy="399414"/>
          </a:xfrm>
        </p:spPr>
        <p:txBody>
          <a:bodyPr/>
          <a:lstStyle>
            <a:lvl1pPr>
              <a:defRPr sz="2800" b="1" i="0">
                <a:solidFill>
                  <a:schemeClr val="tx1"/>
                </a:solidFill>
                <a:latin typeface="Avenir Next Condensed Demi Bold" charset="0"/>
                <a:ea typeface="Avenir Next Condensed Demi Bold" charset="0"/>
                <a:cs typeface="Avenir Next Condensed Demi Bold" charset="0"/>
              </a:defRPr>
            </a:lvl1pPr>
          </a:lstStyle>
          <a:p>
            <a:r>
              <a:rPr lang="en-US" dirty="0"/>
              <a:t>CLICK TO EDIT MASTER TITLE STYLE</a:t>
            </a:r>
          </a:p>
        </p:txBody>
      </p:sp>
      <p:cxnSp>
        <p:nvCxnSpPr>
          <p:cNvPr id="15" name="Straight Connector 14"/>
          <p:cNvCxnSpPr/>
          <p:nvPr userDrawn="1"/>
        </p:nvCxnSpPr>
        <p:spPr bwMode="auto">
          <a:xfrm>
            <a:off x="0" y="1120009"/>
            <a:ext cx="9144000" cy="45720"/>
          </a:xfrm>
          <a:prstGeom prst="line">
            <a:avLst/>
          </a:prstGeom>
          <a:noFill/>
          <a:ln w="9525" cap="flat" cmpd="sng" algn="ctr">
            <a:solidFill>
              <a:srgbClr val="003B6F"/>
            </a:solidFill>
            <a:prstDash val="solid"/>
            <a:round/>
            <a:headEnd type="none" w="med" len="med"/>
            <a:tailEnd type="none" w="med" len="med"/>
          </a:ln>
          <a:effectLst/>
        </p:spPr>
      </p:cxnSp>
    </p:spTree>
    <p:extLst>
      <p:ext uri="{BB962C8B-B14F-4D97-AF65-F5344CB8AC3E}">
        <p14:creationId xmlns:p14="http://schemas.microsoft.com/office/powerpoint/2010/main" val="38377508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18" Type="http://schemas.openxmlformats.org/officeDocument/2006/relationships/slideLayout" Target="../slideLayouts/slideLayout24.xml"/><Relationship Id="rId3" Type="http://schemas.openxmlformats.org/officeDocument/2006/relationships/slideLayout" Target="../slideLayouts/slideLayout9.xml"/><Relationship Id="rId21" Type="http://schemas.openxmlformats.org/officeDocument/2006/relationships/slideLayout" Target="../slideLayouts/slideLayout27.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slideLayout" Target="../slideLayouts/slideLayout23.xml"/><Relationship Id="rId2" Type="http://schemas.openxmlformats.org/officeDocument/2006/relationships/slideLayout" Target="../slideLayouts/slideLayout8.xml"/><Relationship Id="rId16" Type="http://schemas.openxmlformats.org/officeDocument/2006/relationships/slideLayout" Target="../slideLayouts/slideLayout22.xml"/><Relationship Id="rId20" Type="http://schemas.openxmlformats.org/officeDocument/2006/relationships/slideLayout" Target="../slideLayouts/slideLayout26.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23" Type="http://schemas.openxmlformats.org/officeDocument/2006/relationships/theme" Target="../theme/theme2.xml"/><Relationship Id="rId10" Type="http://schemas.openxmlformats.org/officeDocument/2006/relationships/slideLayout" Target="../slideLayouts/slideLayout16.xml"/><Relationship Id="rId19" Type="http://schemas.openxmlformats.org/officeDocument/2006/relationships/slideLayout" Target="../slideLayouts/slideLayout25.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 Id="rId22"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2" name="Rectangle 2"/>
          <p:cNvSpPr>
            <a:spLocks noGrp="1" noChangeArrowheads="1"/>
          </p:cNvSpPr>
          <p:nvPr>
            <p:ph type="title"/>
          </p:nvPr>
        </p:nvSpPr>
        <p:spPr bwMode="auto">
          <a:xfrm>
            <a:off x="685800" y="871538"/>
            <a:ext cx="7772400" cy="563562"/>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 name="Footer Placeholder 2"/>
          <p:cNvSpPr>
            <a:spLocks noGrp="1"/>
          </p:cNvSpPr>
          <p:nvPr>
            <p:ph type="ftr" sz="quarter" idx="3"/>
          </p:nvPr>
        </p:nvSpPr>
        <p:spPr>
          <a:xfrm>
            <a:off x="2847975" y="6356350"/>
            <a:ext cx="5600700" cy="328613"/>
          </a:xfrm>
          <a:prstGeom prst="rect">
            <a:avLst/>
          </a:prstGeom>
        </p:spPr>
        <p:txBody>
          <a:bodyPr vert="horz" lIns="0" tIns="0" rIns="91440" bIns="0" rtlCol="0" anchor="b">
            <a:normAutofit/>
          </a:bodyPr>
          <a:lstStyle>
            <a:lvl1pPr algn="r">
              <a:defRPr sz="1400" b="0" i="0">
                <a:solidFill>
                  <a:schemeClr val="tx1">
                    <a:tint val="75000"/>
                  </a:schemeClr>
                </a:solidFill>
                <a:latin typeface="Avenir Next Condensed Medium" charset="0"/>
                <a:ea typeface="Avenir Next Condensed Medium" charset="0"/>
                <a:cs typeface="Avenir Next Condensed Medium" charset="0"/>
              </a:defRPr>
            </a:lvl1pPr>
          </a:lstStyle>
          <a:p>
            <a:pPr>
              <a:defRPr/>
            </a:pPr>
            <a:endParaRPr lang="en-US" dirty="0"/>
          </a:p>
        </p:txBody>
      </p:sp>
      <p:sp>
        <p:nvSpPr>
          <p:cNvPr id="5" name="Date Placeholder 4"/>
          <p:cNvSpPr>
            <a:spLocks noGrp="1"/>
          </p:cNvSpPr>
          <p:nvPr>
            <p:ph type="dt" sz="half" idx="2"/>
          </p:nvPr>
        </p:nvSpPr>
        <p:spPr>
          <a:xfrm>
            <a:off x="684213" y="6329363"/>
            <a:ext cx="2133600" cy="365125"/>
          </a:xfrm>
          <a:prstGeom prst="rect">
            <a:avLst/>
          </a:prstGeom>
        </p:spPr>
        <p:txBody>
          <a:bodyPr vert="horz" lIns="0" tIns="0" rIns="91440" bIns="0" rtlCol="0" anchor="b">
            <a:normAutofit/>
          </a:bodyPr>
          <a:lstStyle>
            <a:lvl1pPr algn="l">
              <a:defRPr sz="1400" b="0" i="0">
                <a:solidFill>
                  <a:schemeClr val="tx1">
                    <a:tint val="75000"/>
                  </a:schemeClr>
                </a:solidFill>
                <a:latin typeface="Avenir Next Condensed Medium" charset="0"/>
                <a:ea typeface="Avenir Next Condensed Medium" charset="0"/>
                <a:cs typeface="Avenir Next Condensed Medium" charset="0"/>
              </a:defRPr>
            </a:lvl1pPr>
          </a:lstStyle>
          <a:p>
            <a:pPr>
              <a:defRPr/>
            </a:pPr>
            <a:endParaRPr lang="en-US" dirty="0"/>
          </a:p>
        </p:txBody>
      </p:sp>
      <p:sp>
        <p:nvSpPr>
          <p:cNvPr id="8" name="Rectangle 7"/>
          <p:cNvSpPr/>
          <p:nvPr/>
        </p:nvSpPr>
        <p:spPr bwMode="auto">
          <a:xfrm>
            <a:off x="-1" y="6721474"/>
            <a:ext cx="8077201" cy="143934"/>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9" name="Rectangle 8"/>
          <p:cNvSpPr/>
          <p:nvPr/>
        </p:nvSpPr>
        <p:spPr bwMode="auto">
          <a:xfrm>
            <a:off x="8077200" y="6721474"/>
            <a:ext cx="1066800" cy="143934"/>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5432" r:id="rId1"/>
    <p:sldLayoutId id="2147485442" r:id="rId2"/>
    <p:sldLayoutId id="2147485446" r:id="rId3"/>
    <p:sldLayoutId id="2147485450" r:id="rId4"/>
    <p:sldLayoutId id="2147485451" r:id="rId5"/>
    <p:sldLayoutId id="2147485452" r:id="rId6"/>
  </p:sldLayoutIdLst>
  <p:hf hdr="0" ftr="0" dt="0"/>
  <p:txStyles>
    <p:titleStyle>
      <a:lvl1pPr algn="l" rtl="0" eaLnBrk="1" fontAlgn="base" hangingPunct="1">
        <a:spcBef>
          <a:spcPct val="0"/>
        </a:spcBef>
        <a:spcAft>
          <a:spcPct val="0"/>
        </a:spcAft>
        <a:defRPr sz="2800" b="1" i="0" cap="all">
          <a:solidFill>
            <a:schemeClr val="tx1"/>
          </a:solidFill>
          <a:latin typeface="Avenir Next Condensed Demi Bold" charset="0"/>
          <a:ea typeface="Avenir Next Condensed Demi Bold" charset="0"/>
          <a:cs typeface="Avenir Next Condensed Demi Bold" charset="0"/>
        </a:defRPr>
      </a:lvl1pPr>
      <a:lvl2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2pPr>
      <a:lvl3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3pPr>
      <a:lvl4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4pPr>
      <a:lvl5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342900" indent="-342900" algn="l" rtl="0" eaLnBrk="1" fontAlgn="base" hangingPunct="1">
        <a:lnSpc>
          <a:spcPct val="115000"/>
        </a:lnSpc>
        <a:spcBef>
          <a:spcPct val="20000"/>
        </a:spcBef>
        <a:spcAft>
          <a:spcPct val="0"/>
        </a:spcAft>
        <a:buClr>
          <a:srgbClr val="00783C"/>
        </a:buClr>
        <a:defRPr>
          <a:solidFill>
            <a:schemeClr val="tx1"/>
          </a:solidFill>
          <a:latin typeface="+mn-lt"/>
          <a:ea typeface="MS PGothic" pitchFamily="34" charset="-128"/>
          <a:cs typeface="ＭＳ Ｐゴシック" charset="0"/>
        </a:defRPr>
      </a:lvl1pPr>
      <a:lvl2pPr marL="742950" indent="-285750" algn="l" rtl="0" eaLnBrk="1" fontAlgn="base" hangingPunct="1">
        <a:spcBef>
          <a:spcPct val="20000"/>
        </a:spcBef>
        <a:spcAft>
          <a:spcPct val="0"/>
        </a:spcAft>
        <a:buClr>
          <a:srgbClr val="00783C"/>
        </a:buClr>
        <a:buFont typeface="Wingdings" pitchFamily="2" charset="2"/>
        <a:defRPr>
          <a:solidFill>
            <a:schemeClr val="tx1"/>
          </a:solidFill>
          <a:latin typeface="+mn-lt"/>
          <a:ea typeface="MS PGothic" pitchFamily="34" charset="-128"/>
        </a:defRPr>
      </a:lvl2pPr>
      <a:lvl3pPr marL="4763" indent="909638" algn="l" rtl="0" eaLnBrk="1" fontAlgn="base" hangingPunct="1">
        <a:spcBef>
          <a:spcPct val="20000"/>
        </a:spcBef>
        <a:spcAft>
          <a:spcPct val="0"/>
        </a:spcAft>
        <a:buClr>
          <a:srgbClr val="00783C"/>
        </a:buClr>
        <a:defRPr>
          <a:solidFill>
            <a:schemeClr val="tx1"/>
          </a:solidFill>
          <a:latin typeface="+mn-lt"/>
          <a:ea typeface="MS PGothic" pitchFamily="34" charset="-128"/>
        </a:defRPr>
      </a:lvl3pPr>
      <a:lvl4pPr marL="1600200" indent="-228600" algn="l" rtl="0" eaLnBrk="1" fontAlgn="base" hangingPunct="1">
        <a:spcBef>
          <a:spcPct val="20000"/>
        </a:spcBef>
        <a:spcAft>
          <a:spcPct val="0"/>
        </a:spcAft>
        <a:buClr>
          <a:srgbClr val="00783C"/>
        </a:buClr>
        <a:defRPr>
          <a:solidFill>
            <a:schemeClr val="tx1"/>
          </a:solidFill>
          <a:latin typeface="+mn-lt"/>
          <a:ea typeface="MS PGothic" pitchFamily="34" charset="-128"/>
        </a:defRPr>
      </a:lvl4pPr>
      <a:lvl5pPr marL="2057400" indent="-228600" algn="l" rtl="0" eaLnBrk="1" fontAlgn="base" hangingPunct="1">
        <a:spcBef>
          <a:spcPct val="20000"/>
        </a:spcBef>
        <a:spcAft>
          <a:spcPct val="0"/>
        </a:spcAft>
        <a:buClr>
          <a:srgbClr val="00783C"/>
        </a:buClr>
        <a:defRPr>
          <a:solidFill>
            <a:schemeClr val="tx1"/>
          </a:solidFill>
          <a:latin typeface="+mn-lt"/>
          <a:ea typeface="MS PGothic" pitchFamily="34" charset="-128"/>
        </a:defRPr>
      </a:lvl5pPr>
      <a:lvl6pPr marL="2514600" indent="-228600" algn="l" rtl="0" eaLnBrk="1" fontAlgn="base" hangingPunct="1">
        <a:spcBef>
          <a:spcPct val="20000"/>
        </a:spcBef>
        <a:spcAft>
          <a:spcPct val="0"/>
        </a:spcAft>
        <a:buClr>
          <a:srgbClr val="00783C"/>
        </a:buClr>
        <a:buChar char="»"/>
        <a:defRPr sz="1600">
          <a:solidFill>
            <a:schemeClr val="tx1"/>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Freeform 84"/>
          <p:cNvSpPr>
            <a:spLocks/>
          </p:cNvSpPr>
          <p:nvPr/>
        </p:nvSpPr>
        <p:spPr bwMode="auto">
          <a:xfrm flipH="1">
            <a:off x="8189913" y="6323013"/>
            <a:ext cx="349250" cy="534987"/>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1799012972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2051" name="Freeform 85"/>
          <p:cNvSpPr>
            <a:spLocks/>
          </p:cNvSpPr>
          <p:nvPr/>
        </p:nvSpPr>
        <p:spPr bwMode="auto">
          <a:xfrm flipH="1">
            <a:off x="8545513" y="6146800"/>
            <a:ext cx="246062" cy="1651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2052" name="Rectangle 2"/>
          <p:cNvSpPr>
            <a:spLocks noGrp="1" noChangeArrowheads="1"/>
          </p:cNvSpPr>
          <p:nvPr>
            <p:ph type="title"/>
          </p:nvPr>
        </p:nvSpPr>
        <p:spPr bwMode="auto">
          <a:xfrm>
            <a:off x="357188" y="301625"/>
            <a:ext cx="8461375" cy="120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dirty="0"/>
              <a:t>CLICK TO EDIT MASTER TITLE STYLE</a:t>
            </a:r>
          </a:p>
        </p:txBody>
      </p:sp>
      <p:sp>
        <p:nvSpPr>
          <p:cNvPr id="1033" name="Rectangle 3"/>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Paragraph content</a:t>
            </a:r>
          </a:p>
          <a:p>
            <a:pPr lvl="1"/>
            <a:r>
              <a:rPr lang="en-US" dirty="0"/>
              <a:t>Bullets</a:t>
            </a:r>
          </a:p>
          <a:p>
            <a:pPr lvl="5"/>
            <a:r>
              <a:rPr lang="en-US" dirty="0"/>
              <a:t>Bullets</a:t>
            </a:r>
          </a:p>
          <a:p>
            <a:pPr lvl="3"/>
            <a:r>
              <a:rPr lang="en-US" dirty="0"/>
              <a:t>Bullets</a:t>
            </a:r>
          </a:p>
          <a:p>
            <a:pPr lvl="4"/>
            <a:r>
              <a:rPr lang="en-US" dirty="0"/>
              <a:t>Bullets</a:t>
            </a:r>
          </a:p>
        </p:txBody>
      </p:sp>
      <p:sp>
        <p:nvSpPr>
          <p:cNvPr id="11" name="Slide Number Placeholder 7"/>
          <p:cNvSpPr>
            <a:spLocks noGrp="1"/>
          </p:cNvSpPr>
          <p:nvPr>
            <p:ph type="sldNum" sz="quarter" idx="4"/>
          </p:nvPr>
        </p:nvSpPr>
        <p:spPr>
          <a:xfrm>
            <a:off x="8351520" y="6331373"/>
            <a:ext cx="474980" cy="390101"/>
          </a:xfrm>
          <a:prstGeom prst="rect">
            <a:avLst/>
          </a:prstGeom>
        </p:spPr>
        <p:txBody>
          <a:bodyPr rIns="0"/>
          <a:lstStyle>
            <a:lvl1pPr algn="r">
              <a:defRPr sz="1200" b="1" i="0">
                <a:latin typeface="Avenir Next Condensed" charset="0"/>
                <a:ea typeface="Avenir Next Condensed" charset="0"/>
                <a:cs typeface="Avenir Next Condensed" charset="0"/>
              </a:defRPr>
            </a:lvl1pPr>
          </a:lstStyle>
          <a:p>
            <a:pPr>
              <a:defRPr/>
            </a:pPr>
            <a:fld id="{0A66B9E3-A24B-4EB6-8ECD-F1C310F92ABF}" type="slidenum">
              <a:rPr lang="en-US" smtClean="0"/>
              <a:pPr>
                <a:defRPr/>
              </a:pPr>
              <a:t>‹#›</a:t>
            </a:fld>
            <a:endParaRPr lang="en-US" dirty="0"/>
          </a:p>
        </p:txBody>
      </p:sp>
      <p:sp>
        <p:nvSpPr>
          <p:cNvPr id="12" name="Rectangle 11"/>
          <p:cNvSpPr/>
          <p:nvPr userDrawn="1"/>
        </p:nvSpPr>
        <p:spPr bwMode="auto">
          <a:xfrm>
            <a:off x="-1" y="6721474"/>
            <a:ext cx="8077201" cy="143934"/>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13" name="Rectangle 12"/>
          <p:cNvSpPr/>
          <p:nvPr userDrawn="1"/>
        </p:nvSpPr>
        <p:spPr bwMode="auto">
          <a:xfrm>
            <a:off x="8077200" y="6721474"/>
            <a:ext cx="1066800" cy="143934"/>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cxnSp>
        <p:nvCxnSpPr>
          <p:cNvPr id="14" name="Straight Connector 13"/>
          <p:cNvCxnSpPr/>
          <p:nvPr userDrawn="1"/>
        </p:nvCxnSpPr>
        <p:spPr bwMode="auto">
          <a:xfrm>
            <a:off x="-1" y="1580515"/>
            <a:ext cx="9144000" cy="45720"/>
          </a:xfrm>
          <a:prstGeom prst="line">
            <a:avLst/>
          </a:prstGeom>
          <a:noFill/>
          <a:ln w="9525" cap="flat" cmpd="sng" algn="ctr">
            <a:solidFill>
              <a:srgbClr val="003B6F"/>
            </a:solidFill>
            <a:prstDash val="solid"/>
            <a:round/>
            <a:headEnd type="none" w="med" len="med"/>
            <a:tailEnd type="none" w="med" len="med"/>
          </a:ln>
          <a:effectLst/>
        </p:spPr>
      </p:cxnSp>
    </p:spTree>
  </p:cSld>
  <p:clrMap bg1="lt1" tx1="dk1" bg2="lt2" tx2="dk2" accent1="accent1" accent2="accent2" accent3="accent3" accent4="accent4" accent5="accent5" accent6="accent6" hlink="hlink" folHlink="folHlink"/>
  <p:sldLayoutIdLst>
    <p:sldLayoutId id="2147485435" r:id="rId1"/>
    <p:sldLayoutId id="2147485436" r:id="rId2"/>
    <p:sldLayoutId id="2147485437" r:id="rId3"/>
    <p:sldLayoutId id="2147485420" r:id="rId4"/>
    <p:sldLayoutId id="2147485421" r:id="rId5"/>
    <p:sldLayoutId id="2147485422" r:id="rId6"/>
    <p:sldLayoutId id="2147485423" r:id="rId7"/>
    <p:sldLayoutId id="2147485424" r:id="rId8"/>
    <p:sldLayoutId id="2147485425" r:id="rId9"/>
    <p:sldLayoutId id="2147485438" r:id="rId10"/>
    <p:sldLayoutId id="2147485426" r:id="rId11"/>
    <p:sldLayoutId id="2147485439" r:id="rId12"/>
    <p:sldLayoutId id="2147485427" r:id="rId13"/>
    <p:sldLayoutId id="2147485428" r:id="rId14"/>
    <p:sldLayoutId id="2147485429" r:id="rId15"/>
    <p:sldLayoutId id="2147485430" r:id="rId16"/>
    <p:sldLayoutId id="2147485440" r:id="rId17"/>
    <p:sldLayoutId id="2147485431" r:id="rId18"/>
    <p:sldLayoutId id="2147485448" r:id="rId19"/>
    <p:sldLayoutId id="2147485453" r:id="rId20"/>
    <p:sldLayoutId id="2147485454" r:id="rId21"/>
    <p:sldLayoutId id="2147485456" r:id="rId22"/>
  </p:sldLayoutIdLst>
  <p:hf hdr="0" ftr="0" dt="0"/>
  <p:txStyles>
    <p:titleStyle>
      <a:lvl1pPr algn="l" rtl="0" eaLnBrk="0" fontAlgn="base" hangingPunct="0">
        <a:spcBef>
          <a:spcPct val="0"/>
        </a:spcBef>
        <a:spcAft>
          <a:spcPct val="0"/>
        </a:spcAft>
        <a:buFont typeface="Arial" charset="0"/>
        <a:defRPr sz="2800" b="1" i="0">
          <a:solidFill>
            <a:schemeClr val="tx1"/>
          </a:solidFill>
          <a:latin typeface="Avenir Next Condensed Demi Bold" charset="0"/>
          <a:ea typeface="Avenir Next Condensed Demi Bold" charset="0"/>
          <a:cs typeface="Avenir Next Condensed Demi Bold" charset="0"/>
        </a:defRPr>
      </a:lvl1pPr>
      <a:lvl2pPr algn="l" rtl="0" eaLnBrk="0" fontAlgn="base" hangingPunct="0">
        <a:spcBef>
          <a:spcPct val="0"/>
        </a:spcBef>
        <a:spcAft>
          <a:spcPct val="0"/>
        </a:spcAft>
        <a:buFont typeface="Arial" charset="0"/>
        <a:defRPr sz="2200">
          <a:solidFill>
            <a:schemeClr val="tx1"/>
          </a:solidFill>
          <a:latin typeface="Arial" charset="0"/>
          <a:ea typeface="MS PGothic" pitchFamily="34" charset="-128"/>
          <a:cs typeface="Andes ExtraLight" pitchFamily="50" charset="0"/>
        </a:defRPr>
      </a:lvl2pPr>
      <a:lvl3pPr algn="l" rtl="0" eaLnBrk="0" fontAlgn="base" hangingPunct="0">
        <a:spcBef>
          <a:spcPct val="0"/>
        </a:spcBef>
        <a:spcAft>
          <a:spcPct val="0"/>
        </a:spcAft>
        <a:buFont typeface="Arial" charset="0"/>
        <a:defRPr sz="2200">
          <a:solidFill>
            <a:schemeClr val="tx1"/>
          </a:solidFill>
          <a:latin typeface="Arial" charset="0"/>
          <a:ea typeface="MS PGothic" pitchFamily="34" charset="-128"/>
          <a:cs typeface="Andes ExtraLight" pitchFamily="50" charset="0"/>
        </a:defRPr>
      </a:lvl3pPr>
      <a:lvl4pPr algn="l" rtl="0" eaLnBrk="0" fontAlgn="base" hangingPunct="0">
        <a:spcBef>
          <a:spcPct val="0"/>
        </a:spcBef>
        <a:spcAft>
          <a:spcPct val="0"/>
        </a:spcAft>
        <a:buFont typeface="Arial" charset="0"/>
        <a:defRPr sz="2200">
          <a:solidFill>
            <a:schemeClr val="tx1"/>
          </a:solidFill>
          <a:latin typeface="Arial" charset="0"/>
          <a:ea typeface="MS PGothic" pitchFamily="34" charset="-128"/>
          <a:cs typeface="Andes ExtraLight" pitchFamily="50" charset="0"/>
        </a:defRPr>
      </a:lvl4pPr>
      <a:lvl5pPr algn="l" rtl="0" eaLnBrk="0" fontAlgn="base" hangingPunct="0">
        <a:spcBef>
          <a:spcPct val="0"/>
        </a:spcBef>
        <a:spcAft>
          <a:spcPct val="0"/>
        </a:spcAft>
        <a:buFont typeface="Arial" charset="0"/>
        <a:defRPr sz="2200">
          <a:solidFill>
            <a:schemeClr val="tx1"/>
          </a:solidFill>
          <a:latin typeface="Arial" charset="0"/>
          <a:ea typeface="MS PGothic" pitchFamily="34" charset="-128"/>
          <a:cs typeface="Andes ExtraLight" pitchFamily="50" charset="0"/>
        </a:defRPr>
      </a:lvl5pPr>
      <a:lvl6pPr marL="457200" algn="ctr" rtl="0" fontAlgn="base">
        <a:spcBef>
          <a:spcPct val="0"/>
        </a:spcBef>
        <a:spcAft>
          <a:spcPct val="0"/>
        </a:spcAft>
        <a:defRPr sz="2600" b="1">
          <a:solidFill>
            <a:srgbClr val="014C6D"/>
          </a:solidFill>
          <a:latin typeface="Trebuchet MS" pitchFamily="34" charset="0"/>
        </a:defRPr>
      </a:lvl6pPr>
      <a:lvl7pPr marL="914400" algn="ctr" rtl="0" fontAlgn="base">
        <a:spcBef>
          <a:spcPct val="0"/>
        </a:spcBef>
        <a:spcAft>
          <a:spcPct val="0"/>
        </a:spcAft>
        <a:defRPr sz="2600" b="1">
          <a:solidFill>
            <a:srgbClr val="014C6D"/>
          </a:solidFill>
          <a:latin typeface="Trebuchet MS" pitchFamily="34" charset="0"/>
        </a:defRPr>
      </a:lvl7pPr>
      <a:lvl8pPr marL="1371600" algn="ctr" rtl="0" fontAlgn="base">
        <a:spcBef>
          <a:spcPct val="0"/>
        </a:spcBef>
        <a:spcAft>
          <a:spcPct val="0"/>
        </a:spcAft>
        <a:defRPr sz="2600" b="1">
          <a:solidFill>
            <a:srgbClr val="014C6D"/>
          </a:solidFill>
          <a:latin typeface="Trebuchet MS" pitchFamily="34" charset="0"/>
        </a:defRPr>
      </a:lvl8pPr>
      <a:lvl9pPr marL="1828800" algn="ctr" rtl="0" fontAlgn="base">
        <a:spcBef>
          <a:spcPct val="0"/>
        </a:spcBef>
        <a:spcAft>
          <a:spcPct val="0"/>
        </a:spcAft>
        <a:defRPr sz="2600" b="1">
          <a:solidFill>
            <a:srgbClr val="014C6D"/>
          </a:solidFill>
          <a:latin typeface="Trebuchet MS" pitchFamily="34" charset="0"/>
        </a:defRPr>
      </a:lvl9pPr>
    </p:titleStyle>
    <p:bodyStyle>
      <a:lvl1pPr marL="342900" indent="-342900" algn="l" rtl="0" eaLnBrk="0" fontAlgn="base" hangingPunct="0">
        <a:lnSpc>
          <a:spcPct val="150000"/>
        </a:lnSpc>
        <a:spcBef>
          <a:spcPts val="1800"/>
        </a:spcBef>
        <a:spcAft>
          <a:spcPct val="0"/>
        </a:spcAft>
        <a:buClr>
          <a:srgbClr val="404040"/>
        </a:buClr>
        <a:defRPr>
          <a:solidFill>
            <a:srgbClr val="595959"/>
          </a:solidFill>
          <a:latin typeface="Arial"/>
          <a:ea typeface="MS PGothic" pitchFamily="34" charset="-128"/>
          <a:cs typeface="Arial"/>
        </a:defRPr>
      </a:lvl1pPr>
      <a:lvl2pPr marL="285750" indent="-285750" algn="l" rtl="0" eaLnBrk="0" fontAlgn="base" hangingPunct="0">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2pPr>
      <a:lvl3pPr marL="285750" indent="-285750" algn="l" rtl="0" eaLnBrk="0" fontAlgn="base" hangingPunct="0">
        <a:lnSpc>
          <a:spcPct val="110000"/>
        </a:lnSpc>
        <a:spcBef>
          <a:spcPct val="0"/>
        </a:spcBef>
        <a:spcAft>
          <a:spcPct val="0"/>
        </a:spcAft>
        <a:buClr>
          <a:schemeClr val="tx1"/>
        </a:buClr>
        <a:buFont typeface="Arial" charset="0"/>
        <a:buChar char="•"/>
        <a:defRPr>
          <a:solidFill>
            <a:schemeClr val="tx2"/>
          </a:solidFill>
          <a:latin typeface="Arial"/>
          <a:ea typeface="MS PGothic" pitchFamily="34" charset="-128"/>
          <a:cs typeface="Arial"/>
        </a:defRPr>
      </a:lvl3pPr>
      <a:lvl4pPr marL="831850" indent="-285750" algn="l" rtl="0" eaLnBrk="0" fontAlgn="base" hangingPunct="0">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4pPr>
      <a:lvl5pPr marL="1196975" indent="-285750" algn="l" rtl="0" eaLnBrk="0" fontAlgn="base" hangingPunct="0">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5pPr>
      <a:lvl6pPr marL="502920" indent="-228600" algn="l" rtl="0" fontAlgn="base">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fontAlgn="base">
        <a:spcBef>
          <a:spcPct val="20000"/>
        </a:spcBef>
        <a:spcAft>
          <a:spcPct val="0"/>
        </a:spcAft>
        <a:buClr>
          <a:srgbClr val="00783C"/>
        </a:buClr>
        <a:buChar char="»"/>
        <a:defRPr sz="1600">
          <a:solidFill>
            <a:schemeClr val="tx1"/>
          </a:solidFill>
          <a:latin typeface="+mn-lt"/>
        </a:defRPr>
      </a:lvl7pPr>
      <a:lvl8pPr marL="3429000" indent="-228600" algn="l" rtl="0" fontAlgn="base">
        <a:spcBef>
          <a:spcPct val="20000"/>
        </a:spcBef>
        <a:spcAft>
          <a:spcPct val="0"/>
        </a:spcAft>
        <a:buClr>
          <a:srgbClr val="00783C"/>
        </a:buClr>
        <a:buChar char="»"/>
        <a:defRPr sz="1600">
          <a:solidFill>
            <a:schemeClr val="tx1"/>
          </a:solidFill>
          <a:latin typeface="+mn-lt"/>
        </a:defRPr>
      </a:lvl8pPr>
      <a:lvl9pPr marL="3886200" indent="-228600" algn="l" rtl="0" fontAlgn="base">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24.xml"/><Relationship Id="rId5" Type="http://schemas.openxmlformats.org/officeDocument/2006/relationships/image" Target="../media/image6.jpeg"/><Relationship Id="rId4" Type="http://schemas.openxmlformats.org/officeDocument/2006/relationships/image" Target="../media/image5.tiff"/></Relationships>
</file>

<file path=ppt/slides/_rels/slide1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4.emf"/><Relationship Id="rId7" Type="http://schemas.openxmlformats.org/officeDocument/2006/relationships/image" Target="../media/image15.png"/><Relationship Id="rId12"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4.xml"/><Relationship Id="rId6" Type="http://schemas.openxmlformats.org/officeDocument/2006/relationships/image" Target="../media/image14.png"/><Relationship Id="rId11" Type="http://schemas.openxmlformats.org/officeDocument/2006/relationships/image" Target="../media/image5.tiff"/><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hyperlink" Target="http://www.worldbankgroup.org/sdgs" TargetMode="External"/><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8.xml"/><Relationship Id="rId1" Type="http://schemas.openxmlformats.org/officeDocument/2006/relationships/themeOverride" Target="../theme/themeOverride1.xml"/><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8.xml"/><Relationship Id="rId1" Type="http://schemas.openxmlformats.org/officeDocument/2006/relationships/themeOverride" Target="../theme/themeOverride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2.png"/><Relationship Id="rId7" Type="http://schemas.openxmlformats.org/officeDocument/2006/relationships/diagramColors" Target="../diagrams/colors1.xml"/><Relationship Id="rId2" Type="http://schemas.openxmlformats.org/officeDocument/2006/relationships/notesSlide" Target="../notesSlides/notesSlide9.xml"/><Relationship Id="rId1" Type="http://schemas.openxmlformats.org/officeDocument/2006/relationships/slideLayout" Target="../slideLayouts/slideLayout2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2" y="5928634"/>
            <a:ext cx="2831335" cy="929366"/>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endParaRPr lang="en-US" sz="1800">
              <a:solidFill>
                <a:schemeClr val="bg1"/>
              </a:solidFill>
              <a:latin typeface="Avenir Next Condensed Demi Bold" charset="0"/>
              <a:ea typeface="Avenir Next Condensed Demi Bold" charset="0"/>
              <a:cs typeface="Avenir Next Condensed Demi Bold" charset="0"/>
            </a:endParaRPr>
          </a:p>
        </p:txBody>
      </p:sp>
      <p:sp>
        <p:nvSpPr>
          <p:cNvPr id="24" name="Rectangle 23"/>
          <p:cNvSpPr/>
          <p:nvPr/>
        </p:nvSpPr>
        <p:spPr bwMode="auto">
          <a:xfrm>
            <a:off x="2832719" y="5928634"/>
            <a:ext cx="2797284" cy="933542"/>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dirty="0">
                <a:solidFill>
                  <a:srgbClr val="FFFFFF"/>
                </a:solidFill>
              </a:rPr>
              <a:t>Jaehyang So</a:t>
            </a:r>
          </a:p>
          <a:p>
            <a:pPr algn="ctr"/>
            <a:r>
              <a:rPr lang="en-US" sz="1800" kern="0" dirty="0">
                <a:solidFill>
                  <a:schemeClr val="bg1"/>
                </a:solidFill>
                <a:latin typeface="Avenir Next Condensed Demi Bold"/>
                <a:cs typeface="Times New Roman" pitchFamily="18" charset="0"/>
              </a:rPr>
              <a:t>Senior Adviser</a:t>
            </a:r>
          </a:p>
          <a:p>
            <a:pPr algn="ctr"/>
            <a:r>
              <a:rPr lang="en-US" sz="1800" kern="0" dirty="0">
                <a:solidFill>
                  <a:schemeClr val="bg1"/>
                </a:solidFill>
                <a:latin typeface="Avenir Next Condensed Demi Bold"/>
                <a:cs typeface="Times New Roman" pitchFamily="18" charset="0"/>
              </a:rPr>
              <a:t>World Bank Group</a:t>
            </a:r>
          </a:p>
        </p:txBody>
      </p:sp>
      <p:pic>
        <p:nvPicPr>
          <p:cNvPr id="25" name="Picture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050" y="6123488"/>
            <a:ext cx="2568875" cy="577500"/>
          </a:xfrm>
          <a:prstGeom prst="rect">
            <a:avLst/>
          </a:prstGeom>
        </p:spPr>
      </p:pic>
      <p:sp>
        <p:nvSpPr>
          <p:cNvPr id="26" name="TextBox 25"/>
          <p:cNvSpPr txBox="1"/>
          <p:nvPr/>
        </p:nvSpPr>
        <p:spPr>
          <a:xfrm>
            <a:off x="326399" y="1844906"/>
            <a:ext cx="6341893" cy="4278094"/>
          </a:xfrm>
          <a:prstGeom prst="rect">
            <a:avLst/>
          </a:prstGeom>
          <a:noFill/>
          <a:effectLst/>
        </p:spPr>
        <p:txBody>
          <a:bodyPr wrap="square" rtlCol="0">
            <a:spAutoFit/>
          </a:bodyPr>
          <a:lstStyle/>
          <a:p>
            <a:pPr algn="ctr"/>
            <a:endParaRPr lang="en-US" sz="4400" dirty="0">
              <a:latin typeface="Avenir Next Condensed"/>
              <a:cs typeface="Times New Roman" panose="02020603050405020304" pitchFamily="18" charset="0"/>
            </a:endParaRPr>
          </a:p>
          <a:p>
            <a:pPr algn="ctr"/>
            <a:r>
              <a:rPr lang="en-US" sz="4400" dirty="0">
                <a:latin typeface="Avenir Next Condensed"/>
                <a:cs typeface="Times New Roman" panose="02020603050405020304" pitchFamily="18" charset="0"/>
              </a:rPr>
              <a:t>Financing the SDGs</a:t>
            </a:r>
          </a:p>
          <a:p>
            <a:pPr algn="ctr"/>
            <a:r>
              <a:rPr lang="en-US" sz="2000" dirty="0">
                <a:latin typeface="Avenir Next Condensed"/>
                <a:cs typeface="Times New Roman" panose="02020603050405020304" pitchFamily="18" charset="0"/>
              </a:rPr>
              <a:t>Expert Group Meeting on</a:t>
            </a:r>
          </a:p>
          <a:p>
            <a:pPr algn="ctr"/>
            <a:r>
              <a:rPr lang="en-US" sz="2000" dirty="0">
                <a:latin typeface="Avenir Next Condensed"/>
                <a:cs typeface="Times New Roman" panose="02020603050405020304" pitchFamily="18" charset="0"/>
              </a:rPr>
              <a:t>Optimizing the Implementation of the </a:t>
            </a:r>
          </a:p>
          <a:p>
            <a:pPr algn="ctr"/>
            <a:r>
              <a:rPr lang="en-US" sz="2000" dirty="0">
                <a:latin typeface="Avenir Next Condensed"/>
                <a:cs typeface="Times New Roman" panose="02020603050405020304" pitchFamily="18" charset="0"/>
              </a:rPr>
              <a:t>Sustainable Development Goals </a:t>
            </a:r>
          </a:p>
          <a:p>
            <a:pPr algn="ctr"/>
            <a:r>
              <a:rPr lang="en-US" sz="2000" dirty="0">
                <a:latin typeface="Avenir Next Condensed"/>
                <a:cs typeface="Times New Roman" panose="02020603050405020304" pitchFamily="18" charset="0"/>
              </a:rPr>
              <a:t>in the Framework of Integration and Policy Coherence</a:t>
            </a:r>
          </a:p>
          <a:p>
            <a:pPr algn="ctr"/>
            <a:r>
              <a:rPr lang="en-US" sz="2000" dirty="0">
                <a:latin typeface="Avenir Next Condensed"/>
                <a:cs typeface="Times New Roman" panose="02020603050405020304" pitchFamily="18" charset="0"/>
              </a:rPr>
              <a:t>July 12 &amp; 13</a:t>
            </a:r>
          </a:p>
          <a:p>
            <a:pPr algn="ctr"/>
            <a:r>
              <a:rPr lang="en-US" sz="2000" dirty="0">
                <a:latin typeface="Avenir Next Condensed"/>
                <a:cs typeface="Times New Roman" panose="02020603050405020304" pitchFamily="18" charset="0"/>
              </a:rPr>
              <a:t>New York</a:t>
            </a:r>
          </a:p>
          <a:p>
            <a:pPr algn="ctr"/>
            <a:endParaRPr lang="en-US" sz="2000" dirty="0">
              <a:latin typeface="Avenir Next Condensed"/>
              <a:cs typeface="Times New Roman" panose="02020603050405020304" pitchFamily="18" charset="0"/>
            </a:endParaRPr>
          </a:p>
          <a:p>
            <a:pPr algn="ctr"/>
            <a:endParaRPr lang="en-US" sz="2800" dirty="0">
              <a:latin typeface="Avenir Next Condensed"/>
              <a:cs typeface="Times New Roman" panose="02020603050405020304" pitchFamily="18" charset="0"/>
            </a:endParaRPr>
          </a:p>
          <a:p>
            <a:pPr algn="ctr"/>
            <a:endParaRPr lang="en-US" dirty="0">
              <a:latin typeface="Times New Roman" panose="02020603050405020304" pitchFamily="18" charset="0"/>
              <a:cs typeface="Times New Roman" panose="02020603050405020304" pitchFamily="18" charset="0"/>
            </a:endParaRPr>
          </a:p>
        </p:txBody>
      </p:sp>
      <p:grpSp>
        <p:nvGrpSpPr>
          <p:cNvPr id="2" name="Group 1"/>
          <p:cNvGrpSpPr/>
          <p:nvPr/>
        </p:nvGrpSpPr>
        <p:grpSpPr>
          <a:xfrm>
            <a:off x="0" y="2"/>
            <a:ext cx="9144000" cy="228935"/>
            <a:chOff x="0" y="-50900"/>
            <a:chExt cx="9144000" cy="203300"/>
          </a:xfrm>
        </p:grpSpPr>
        <p:sp>
          <p:nvSpPr>
            <p:cNvPr id="34" name="Rectangle 33"/>
            <p:cNvSpPr/>
            <p:nvPr/>
          </p:nvSpPr>
          <p:spPr bwMode="auto">
            <a:xfrm>
              <a:off x="0" y="-50900"/>
              <a:ext cx="6191250" cy="203300"/>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indent="-115888">
                <a:spcBef>
                  <a:spcPct val="50000"/>
                </a:spcBef>
                <a:buFontTx/>
                <a:buChar char="•"/>
              </a:pPr>
              <a:endParaRPr lang="en-US" sz="1300" b="0">
                <a:cs typeface="Times New Roman" pitchFamily="18" charset="0"/>
              </a:endParaRPr>
            </a:p>
          </p:txBody>
        </p:sp>
        <p:sp>
          <p:nvSpPr>
            <p:cNvPr id="35" name="Rectangle 34"/>
            <p:cNvSpPr/>
            <p:nvPr/>
          </p:nvSpPr>
          <p:spPr bwMode="auto">
            <a:xfrm>
              <a:off x="6191250" y="-50900"/>
              <a:ext cx="2952750" cy="203300"/>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indent="-115888">
                <a:spcBef>
                  <a:spcPct val="50000"/>
                </a:spcBef>
                <a:buFontTx/>
                <a:buChar char="•"/>
              </a:pPr>
              <a:endParaRPr lang="en-US" sz="1300" b="0">
                <a:cs typeface="Times New Roman" pitchFamily="18" charset="0"/>
              </a:endParaRPr>
            </a:p>
          </p:txBody>
        </p:sp>
      </p:grpSp>
      <p:grpSp>
        <p:nvGrpSpPr>
          <p:cNvPr id="19" name="Group 18"/>
          <p:cNvGrpSpPr/>
          <p:nvPr/>
        </p:nvGrpSpPr>
        <p:grpSpPr>
          <a:xfrm>
            <a:off x="0" y="5583889"/>
            <a:ext cx="9144000" cy="45719"/>
            <a:chOff x="0" y="-50900"/>
            <a:chExt cx="9144000" cy="203300"/>
          </a:xfrm>
        </p:grpSpPr>
        <p:sp>
          <p:nvSpPr>
            <p:cNvPr id="20" name="Rectangle 19"/>
            <p:cNvSpPr/>
            <p:nvPr/>
          </p:nvSpPr>
          <p:spPr bwMode="auto">
            <a:xfrm>
              <a:off x="0" y="-50900"/>
              <a:ext cx="6191250" cy="203300"/>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indent="-115888">
                <a:spcBef>
                  <a:spcPct val="50000"/>
                </a:spcBef>
                <a:buFontTx/>
                <a:buChar char="•"/>
              </a:pPr>
              <a:endParaRPr lang="en-US" sz="1300" b="0">
                <a:cs typeface="Times New Roman" pitchFamily="18" charset="0"/>
              </a:endParaRPr>
            </a:p>
          </p:txBody>
        </p:sp>
        <p:sp>
          <p:nvSpPr>
            <p:cNvPr id="21" name="Rectangle 20"/>
            <p:cNvSpPr/>
            <p:nvPr/>
          </p:nvSpPr>
          <p:spPr bwMode="auto">
            <a:xfrm>
              <a:off x="6191250" y="-50900"/>
              <a:ext cx="2952750" cy="203300"/>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indent="-115888">
                <a:spcBef>
                  <a:spcPct val="50000"/>
                </a:spcBef>
                <a:buFontTx/>
                <a:buChar char="•"/>
              </a:pPr>
              <a:endParaRPr lang="en-US" sz="1300" b="0">
                <a:cs typeface="Times New Roman" pitchFamily="18" charset="0"/>
              </a:endParaRPr>
            </a:p>
          </p:txBody>
        </p:sp>
      </p:grpSp>
      <p:pic>
        <p:nvPicPr>
          <p:cNvPr id="17" name="Picture 16"/>
          <p:cNvPicPr>
            <a:picLocks noChangeAspect="1"/>
          </p:cNvPicPr>
          <p:nvPr/>
        </p:nvPicPr>
        <p:blipFill>
          <a:blip r:embed="rId4"/>
          <a:stretch>
            <a:fillRect/>
          </a:stretch>
        </p:blipFill>
        <p:spPr>
          <a:xfrm>
            <a:off x="6016834" y="527963"/>
            <a:ext cx="2800767" cy="2800767"/>
          </a:xfrm>
          <a:prstGeom prst="rect">
            <a:avLst/>
          </a:prstGeom>
        </p:spPr>
      </p:pic>
      <p:sp>
        <p:nvSpPr>
          <p:cNvPr id="18" name="Rectangle 17"/>
          <p:cNvSpPr/>
          <p:nvPr/>
        </p:nvSpPr>
        <p:spPr bwMode="auto">
          <a:xfrm>
            <a:off x="5630003" y="5928634"/>
            <a:ext cx="3515381" cy="929314"/>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indent="-115888">
              <a:spcBef>
                <a:spcPct val="50000"/>
              </a:spcBef>
              <a:buFontTx/>
              <a:buChar char="•"/>
            </a:pPr>
            <a:endParaRPr lang="en-US" sz="1300" b="0">
              <a:cs typeface="Times New Roman" pitchFamily="18" charset="0"/>
            </a:endParaRPr>
          </a:p>
        </p:txBody>
      </p:sp>
      <p:pic>
        <p:nvPicPr>
          <p:cNvPr id="2050" name="Picture 2" descr="https://blogs.worldbank.org/voices/files/voices/end-poverty-logo.jpg"/>
          <p:cNvPicPr>
            <a:picLocks noChangeAspect="1" noChangeArrowheads="1"/>
          </p:cNvPicPr>
          <p:nvPr/>
        </p:nvPicPr>
        <p:blipFill>
          <a:blip r:embed="rId5"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6619773" y="1068853"/>
            <a:ext cx="1655594" cy="1655594"/>
          </a:xfrm>
          <a:prstGeom prst="rect">
            <a:avLst/>
          </a:prstGeom>
          <a:noFill/>
          <a:extLst>
            <a:ext uri="{909E8E84-426E-40dd-AFC4-6F175D3DCCD1}">
              <a14:hiddenFill xmlns="" xmlns:a14="http://schemas.microsoft.com/office/drawing/2010/main">
                <a:solidFill>
                  <a:srgbClr val="FFFFFF"/>
                </a:solidFill>
              </a14:hiddenFill>
            </a:ext>
          </a:extLst>
        </p:spPr>
      </p:pic>
      <p:sp>
        <p:nvSpPr>
          <p:cNvPr id="3" name="Rectangle 2"/>
          <p:cNvSpPr/>
          <p:nvPr/>
        </p:nvSpPr>
        <p:spPr>
          <a:xfrm>
            <a:off x="5111965" y="6062459"/>
            <a:ext cx="4572000" cy="723275"/>
          </a:xfrm>
          <a:prstGeom prst="rect">
            <a:avLst/>
          </a:prstGeom>
        </p:spPr>
        <p:txBody>
          <a:bodyPr>
            <a:spAutoFit/>
          </a:bodyPr>
          <a:lstStyle/>
          <a:p>
            <a:pPr lvl="0" algn="ctr">
              <a:spcBef>
                <a:spcPct val="50000"/>
              </a:spcBef>
              <a:defRPr/>
            </a:pPr>
            <a:r>
              <a:rPr lang="en-US" sz="1800" kern="0" dirty="0">
                <a:solidFill>
                  <a:schemeClr val="bg1"/>
                </a:solidFill>
                <a:latin typeface="Avenir Next Condensed Demi Bold"/>
                <a:cs typeface="Times New Roman" pitchFamily="18" charset="0"/>
              </a:rPr>
              <a:t>@wbg2030</a:t>
            </a:r>
          </a:p>
          <a:p>
            <a:pPr algn="ctr">
              <a:spcBef>
                <a:spcPts val="600"/>
              </a:spcBef>
              <a:defRPr/>
            </a:pPr>
            <a:r>
              <a:rPr lang="en-US" sz="1800" kern="0" dirty="0">
                <a:solidFill>
                  <a:schemeClr val="bg1"/>
                </a:solidFill>
                <a:latin typeface="Avenir Next Condensed Demi Bold"/>
                <a:cs typeface="Times New Roman" pitchFamily="18" charset="0"/>
              </a:rPr>
              <a:t>worldbank.org/</a:t>
            </a:r>
            <a:r>
              <a:rPr lang="en-US" sz="1800" kern="0" dirty="0" err="1">
                <a:solidFill>
                  <a:schemeClr val="bg1"/>
                </a:solidFill>
                <a:latin typeface="Avenir Next Condensed Demi Bold"/>
                <a:cs typeface="Times New Roman" pitchFamily="18" charset="0"/>
              </a:rPr>
              <a:t>sdgs</a:t>
            </a:r>
            <a:endParaRPr lang="en-US" sz="1800" kern="0" dirty="0">
              <a:solidFill>
                <a:schemeClr val="bg1"/>
              </a:solidFill>
              <a:latin typeface="Avenir Next Condensed Demi Bold"/>
              <a:cs typeface="Times New Roman" pitchFamily="18" charset="0"/>
            </a:endParaRPr>
          </a:p>
        </p:txBody>
      </p:sp>
      <p:sp>
        <p:nvSpPr>
          <p:cNvPr id="6" name="Slide Number Placeholder 5">
            <a:extLst>
              <a:ext uri="{FF2B5EF4-FFF2-40B4-BE49-F238E27FC236}">
                <a16:creationId xmlns:a16="http://schemas.microsoft.com/office/drawing/2014/main" id="{929EE148-E5E1-4C36-830A-016FF37265DF}"/>
              </a:ext>
            </a:extLst>
          </p:cNvPr>
          <p:cNvSpPr>
            <a:spLocks noGrp="1"/>
          </p:cNvSpPr>
          <p:nvPr>
            <p:ph type="sldNum" sz="quarter" idx="14"/>
          </p:nvPr>
        </p:nvSpPr>
        <p:spPr/>
        <p:txBody>
          <a:bodyPr/>
          <a:lstStyle/>
          <a:p>
            <a:pPr>
              <a:defRPr/>
            </a:pPr>
            <a:fld id="{2EE451FF-DA02-41C1-B892-7C17C595B765}" type="slidenum">
              <a:rPr lang="en-US" smtClean="0"/>
              <a:pPr>
                <a:defRPr/>
              </a:pPr>
              <a:t>0</a:t>
            </a:fld>
            <a:endParaRPr lang="en-US"/>
          </a:p>
        </p:txBody>
      </p:sp>
    </p:spTree>
    <p:extLst>
      <p:ext uri="{BB962C8B-B14F-4D97-AF65-F5344CB8AC3E}">
        <p14:creationId xmlns:p14="http://schemas.microsoft.com/office/powerpoint/2010/main" val="1324142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14514" y="5972226"/>
            <a:ext cx="2874878" cy="900287"/>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indent="-115888">
              <a:spcBef>
                <a:spcPct val="50000"/>
              </a:spcBef>
              <a:buFontTx/>
              <a:buChar char="•"/>
            </a:pPr>
            <a:endParaRPr lang="en-US" sz="1300" b="0">
              <a:cs typeface="Times New Roman" pitchFamily="18" charset="0"/>
            </a:endParaRPr>
          </a:p>
        </p:txBody>
      </p:sp>
      <p:sp>
        <p:nvSpPr>
          <p:cNvPr id="24" name="Rectangle 23"/>
          <p:cNvSpPr/>
          <p:nvPr/>
        </p:nvSpPr>
        <p:spPr bwMode="auto">
          <a:xfrm>
            <a:off x="2845849" y="5972228"/>
            <a:ext cx="2797284" cy="900287"/>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indent="-115888">
              <a:spcBef>
                <a:spcPct val="50000"/>
              </a:spcBef>
              <a:buFontTx/>
              <a:buChar char="•"/>
            </a:pPr>
            <a:endParaRPr lang="en-US" sz="1300" b="0">
              <a:cs typeface="Times New Roman" pitchFamily="18" charset="0"/>
            </a:endParaRPr>
          </a:p>
        </p:txBody>
      </p:sp>
      <p:pic>
        <p:nvPicPr>
          <p:cNvPr id="25" name="Picture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6072065"/>
            <a:ext cx="2617310" cy="588388"/>
          </a:xfrm>
          <a:prstGeom prst="rect">
            <a:avLst/>
          </a:prstGeom>
        </p:spPr>
      </p:pic>
      <p:grpSp>
        <p:nvGrpSpPr>
          <p:cNvPr id="2" name="Group 1"/>
          <p:cNvGrpSpPr/>
          <p:nvPr/>
        </p:nvGrpSpPr>
        <p:grpSpPr>
          <a:xfrm>
            <a:off x="0" y="2"/>
            <a:ext cx="9144000" cy="228935"/>
            <a:chOff x="0" y="-50900"/>
            <a:chExt cx="9144000" cy="203300"/>
          </a:xfrm>
        </p:grpSpPr>
        <p:sp>
          <p:nvSpPr>
            <p:cNvPr id="34" name="Rectangle 33"/>
            <p:cNvSpPr/>
            <p:nvPr/>
          </p:nvSpPr>
          <p:spPr bwMode="auto">
            <a:xfrm>
              <a:off x="0" y="-50900"/>
              <a:ext cx="6191250" cy="203300"/>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indent="-115888">
                <a:spcBef>
                  <a:spcPct val="50000"/>
                </a:spcBef>
                <a:buFontTx/>
                <a:buChar char="•"/>
              </a:pPr>
              <a:endParaRPr lang="en-US" sz="1300" b="0">
                <a:cs typeface="Times New Roman" pitchFamily="18" charset="0"/>
              </a:endParaRPr>
            </a:p>
          </p:txBody>
        </p:sp>
        <p:sp>
          <p:nvSpPr>
            <p:cNvPr id="35" name="Rectangle 34"/>
            <p:cNvSpPr/>
            <p:nvPr/>
          </p:nvSpPr>
          <p:spPr bwMode="auto">
            <a:xfrm>
              <a:off x="6191250" y="-50900"/>
              <a:ext cx="2952750" cy="203300"/>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indent="-115888">
                <a:spcBef>
                  <a:spcPct val="50000"/>
                </a:spcBef>
                <a:buFontTx/>
                <a:buChar char="•"/>
              </a:pPr>
              <a:endParaRPr lang="en-US" sz="1300" b="0">
                <a:cs typeface="Times New Roman" pitchFamily="18" charset="0"/>
              </a:endParaRPr>
            </a:p>
          </p:txBody>
        </p:sp>
      </p:grpSp>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83899" y="6072065"/>
            <a:ext cx="2858037" cy="642505"/>
          </a:xfrm>
          <a:prstGeom prst="rect">
            <a:avLst/>
          </a:prstGeom>
        </p:spPr>
      </p:pic>
      <p:sp>
        <p:nvSpPr>
          <p:cNvPr id="23" name="Rectangle 22"/>
          <p:cNvSpPr/>
          <p:nvPr/>
        </p:nvSpPr>
        <p:spPr bwMode="auto">
          <a:xfrm>
            <a:off x="5643135" y="5972226"/>
            <a:ext cx="3520199" cy="895364"/>
          </a:xfrm>
          <a:prstGeom prst="rect">
            <a:avLst/>
          </a:prstGeom>
          <a:solidFill>
            <a:srgbClr val="003B6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indent="-115888">
              <a:spcBef>
                <a:spcPct val="50000"/>
              </a:spcBef>
              <a:buFontTx/>
              <a:buChar char="•"/>
            </a:pPr>
            <a:endParaRPr lang="en-US" sz="1300" b="0">
              <a:cs typeface="Times New Roman" pitchFamily="18" charset="0"/>
            </a:endParaRPr>
          </a:p>
        </p:txBody>
      </p:sp>
      <p:sp>
        <p:nvSpPr>
          <p:cNvPr id="30" name="TextBox 29"/>
          <p:cNvSpPr txBox="1"/>
          <p:nvPr/>
        </p:nvSpPr>
        <p:spPr>
          <a:xfrm>
            <a:off x="980467" y="2406205"/>
            <a:ext cx="5018519" cy="2616101"/>
          </a:xfrm>
          <a:prstGeom prst="rect">
            <a:avLst/>
          </a:prstGeom>
          <a:noFill/>
          <a:effectLst/>
        </p:spPr>
        <p:txBody>
          <a:bodyPr wrap="square" rtlCol="0">
            <a:spAutoFit/>
          </a:bodyPr>
          <a:lstStyle/>
          <a:p>
            <a:pPr algn="ctr"/>
            <a:r>
              <a:rPr lang="en-US" sz="6000" dirty="0">
                <a:solidFill>
                  <a:schemeClr val="accent6"/>
                </a:solidFill>
                <a:latin typeface="Avenir Next Condensed Demi Bold" charset="0"/>
                <a:ea typeface="Avenir Next Condensed Demi Bold" charset="0"/>
                <a:cs typeface="Avenir Next Condensed Demi Bold" charset="0"/>
              </a:rPr>
              <a:t>Thank You</a:t>
            </a:r>
          </a:p>
          <a:p>
            <a:pPr algn="ctr"/>
            <a:endParaRPr lang="en-US" dirty="0">
              <a:solidFill>
                <a:schemeClr val="accent6"/>
              </a:solidFill>
              <a:latin typeface="Avenir Next Condensed Demi Bold" charset="0"/>
              <a:ea typeface="Avenir Next Condensed Demi Bold" charset="0"/>
              <a:cs typeface="Avenir Next Condensed Demi Bold" charset="0"/>
            </a:endParaRPr>
          </a:p>
          <a:p>
            <a:pPr algn="ctr"/>
            <a:r>
              <a:rPr lang="fr-FR" sz="2800" dirty="0">
                <a:hlinkClick r:id="rId4"/>
              </a:rPr>
              <a:t>worldbankgroup.org/</a:t>
            </a:r>
            <a:r>
              <a:rPr lang="fr-FR" sz="2800" dirty="0" err="1">
                <a:hlinkClick r:id="rId4"/>
              </a:rPr>
              <a:t>sdgs</a:t>
            </a:r>
            <a:r>
              <a:rPr lang="fr-FR" sz="2800" dirty="0"/>
              <a:t> </a:t>
            </a:r>
          </a:p>
          <a:p>
            <a:pPr algn="ctr"/>
            <a:endParaRPr lang="en-US" sz="6000" dirty="0">
              <a:solidFill>
                <a:schemeClr val="accent6"/>
              </a:solidFill>
              <a:latin typeface="Avenir Next Condensed Demi Bold" charset="0"/>
              <a:ea typeface="Avenir Next Condensed Demi Bold" charset="0"/>
              <a:cs typeface="Avenir Next Condensed Demi Bold" charset="0"/>
            </a:endParaRPr>
          </a:p>
        </p:txBody>
      </p:sp>
      <p:pic>
        <p:nvPicPr>
          <p:cNvPr id="33" name="Picture 4" descr="Image result for linkedin logo"/>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30297" b="40114"/>
          <a:stretch/>
        </p:blipFill>
        <p:spPr bwMode="auto">
          <a:xfrm>
            <a:off x="4345811" y="4833179"/>
            <a:ext cx="1871529" cy="553761"/>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p:cNvSpPr txBox="1"/>
          <p:nvPr/>
        </p:nvSpPr>
        <p:spPr>
          <a:xfrm>
            <a:off x="2051856" y="4044616"/>
            <a:ext cx="4356242" cy="338554"/>
          </a:xfrm>
          <a:prstGeom prst="rect">
            <a:avLst/>
          </a:prstGeom>
          <a:noFill/>
        </p:spPr>
        <p:txBody>
          <a:bodyPr wrap="square" rtlCol="0">
            <a:spAutoFit/>
          </a:bodyPr>
          <a:lstStyle/>
          <a:p>
            <a:r>
              <a:rPr lang="en-US" dirty="0"/>
              <a:t>Follow us on twitter </a:t>
            </a:r>
            <a:r>
              <a:rPr lang="en-US" dirty="0">
                <a:solidFill>
                  <a:schemeClr val="accent6"/>
                </a:solidFill>
              </a:rPr>
              <a:t>@WBG2030</a:t>
            </a:r>
          </a:p>
        </p:txBody>
      </p:sp>
      <p:pic>
        <p:nvPicPr>
          <p:cNvPr id="37" name="Picture 8" descr="Related image"/>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80426" y="3927064"/>
            <a:ext cx="1032182" cy="922245"/>
          </a:xfrm>
          <a:prstGeom prst="rect">
            <a:avLst/>
          </a:prstGeom>
          <a:noFill/>
          <a:extLst>
            <a:ext uri="{909E8E84-426E-40DD-AFC4-6F175D3DCCD1}">
              <a14:hiddenFill xmlns:a14="http://schemas.microsoft.com/office/drawing/2010/main">
                <a:solidFill>
                  <a:srgbClr val="FFFFFF"/>
                </a:solidFill>
              </a14:hiddenFill>
            </a:ext>
          </a:extLst>
        </p:spPr>
      </p:pic>
      <p:sp>
        <p:nvSpPr>
          <p:cNvPr id="38" name="TextBox 37"/>
          <p:cNvSpPr txBox="1"/>
          <p:nvPr/>
        </p:nvSpPr>
        <p:spPr>
          <a:xfrm>
            <a:off x="2840591" y="4940782"/>
            <a:ext cx="1731409" cy="338554"/>
          </a:xfrm>
          <a:prstGeom prst="rect">
            <a:avLst/>
          </a:prstGeom>
          <a:noFill/>
        </p:spPr>
        <p:txBody>
          <a:bodyPr wrap="square" rtlCol="0">
            <a:spAutoFit/>
          </a:bodyPr>
          <a:lstStyle/>
          <a:p>
            <a:r>
              <a:rPr lang="en-US" dirty="0"/>
              <a:t>Jaehyang So on</a:t>
            </a:r>
          </a:p>
        </p:txBody>
      </p:sp>
      <p:pic>
        <p:nvPicPr>
          <p:cNvPr id="18" name="Picture 17">
            <a:extLst>
              <a:ext uri="{FF2B5EF4-FFF2-40B4-BE49-F238E27FC236}">
                <a16:creationId xmlns:a16="http://schemas.microsoft.com/office/drawing/2014/main" id="{4322DA2C-6176-4CC8-81B4-FB3B736ECCED}"/>
              </a:ext>
            </a:extLst>
          </p:cNvPr>
          <p:cNvPicPr>
            <a:picLocks noChangeAspect="1"/>
          </p:cNvPicPr>
          <p:nvPr/>
        </p:nvPicPr>
        <p:blipFill>
          <a:blip r:embed="rId7"/>
          <a:stretch>
            <a:fillRect/>
          </a:stretch>
        </p:blipFill>
        <p:spPr>
          <a:xfrm>
            <a:off x="6501205" y="4930193"/>
            <a:ext cx="2438249" cy="782134"/>
          </a:xfrm>
          <a:prstGeom prst="rect">
            <a:avLst/>
          </a:prstGeom>
        </p:spPr>
      </p:pic>
      <p:pic>
        <p:nvPicPr>
          <p:cNvPr id="19" name="Picture 18">
            <a:extLst>
              <a:ext uri="{FF2B5EF4-FFF2-40B4-BE49-F238E27FC236}">
                <a16:creationId xmlns:a16="http://schemas.microsoft.com/office/drawing/2014/main" id="{B1DE5D00-3FB0-43C4-9FA2-BFB031EE7A21}"/>
              </a:ext>
            </a:extLst>
          </p:cNvPr>
          <p:cNvPicPr>
            <a:picLocks noChangeAspect="1"/>
          </p:cNvPicPr>
          <p:nvPr/>
        </p:nvPicPr>
        <p:blipFill>
          <a:blip r:embed="rId8"/>
          <a:stretch>
            <a:fillRect/>
          </a:stretch>
        </p:blipFill>
        <p:spPr>
          <a:xfrm>
            <a:off x="5441774" y="402121"/>
            <a:ext cx="1664193" cy="2515753"/>
          </a:xfrm>
          <a:prstGeom prst="rect">
            <a:avLst/>
          </a:prstGeom>
        </p:spPr>
      </p:pic>
      <p:pic>
        <p:nvPicPr>
          <p:cNvPr id="20" name="Picture 19">
            <a:extLst>
              <a:ext uri="{FF2B5EF4-FFF2-40B4-BE49-F238E27FC236}">
                <a16:creationId xmlns:a16="http://schemas.microsoft.com/office/drawing/2014/main" id="{53CF98B0-1864-4B9B-BDFF-C26A31D69E3D}"/>
              </a:ext>
            </a:extLst>
          </p:cNvPr>
          <p:cNvPicPr>
            <a:picLocks noChangeAspect="1"/>
          </p:cNvPicPr>
          <p:nvPr/>
        </p:nvPicPr>
        <p:blipFill>
          <a:blip r:embed="rId9"/>
          <a:stretch>
            <a:fillRect/>
          </a:stretch>
        </p:blipFill>
        <p:spPr>
          <a:xfrm>
            <a:off x="7105967" y="374163"/>
            <a:ext cx="1935792" cy="2507668"/>
          </a:xfrm>
          <a:prstGeom prst="rect">
            <a:avLst/>
          </a:prstGeom>
          <a:ln>
            <a:solidFill>
              <a:schemeClr val="tx1"/>
            </a:solidFill>
          </a:ln>
        </p:spPr>
      </p:pic>
      <p:pic>
        <p:nvPicPr>
          <p:cNvPr id="21" name="Picture 20">
            <a:extLst>
              <a:ext uri="{FF2B5EF4-FFF2-40B4-BE49-F238E27FC236}">
                <a16:creationId xmlns:a16="http://schemas.microsoft.com/office/drawing/2014/main" id="{E9BE5802-BCDE-4380-9DD8-50FFB66B73C2}"/>
              </a:ext>
            </a:extLst>
          </p:cNvPr>
          <p:cNvPicPr>
            <a:picLocks noChangeAspect="1"/>
          </p:cNvPicPr>
          <p:nvPr/>
        </p:nvPicPr>
        <p:blipFill>
          <a:blip r:embed="rId10"/>
          <a:stretch>
            <a:fillRect/>
          </a:stretch>
        </p:blipFill>
        <p:spPr>
          <a:xfrm>
            <a:off x="6835528" y="3017713"/>
            <a:ext cx="1664193" cy="1683448"/>
          </a:xfrm>
          <a:prstGeom prst="rect">
            <a:avLst/>
          </a:prstGeom>
          <a:ln>
            <a:solidFill>
              <a:srgbClr val="D8DFE2"/>
            </a:solidFill>
          </a:ln>
        </p:spPr>
      </p:pic>
      <p:pic>
        <p:nvPicPr>
          <p:cNvPr id="26" name="Picture 25">
            <a:extLst>
              <a:ext uri="{FF2B5EF4-FFF2-40B4-BE49-F238E27FC236}">
                <a16:creationId xmlns:a16="http://schemas.microsoft.com/office/drawing/2014/main" id="{0E59072E-DA4C-4FCC-AE58-01AC6172B9D8}"/>
              </a:ext>
            </a:extLst>
          </p:cNvPr>
          <p:cNvPicPr>
            <a:picLocks noChangeAspect="1"/>
          </p:cNvPicPr>
          <p:nvPr/>
        </p:nvPicPr>
        <p:blipFill>
          <a:blip r:embed="rId11"/>
          <a:stretch>
            <a:fillRect/>
          </a:stretch>
        </p:blipFill>
        <p:spPr>
          <a:xfrm>
            <a:off x="335309" y="385412"/>
            <a:ext cx="2175231" cy="2175231"/>
          </a:xfrm>
          <a:prstGeom prst="rect">
            <a:avLst/>
          </a:prstGeom>
        </p:spPr>
      </p:pic>
      <p:pic>
        <p:nvPicPr>
          <p:cNvPr id="27" name="Picture 2" descr="https://blogs.worldbank.org/voices/files/voices/end-poverty-logo.jpg">
            <a:extLst>
              <a:ext uri="{FF2B5EF4-FFF2-40B4-BE49-F238E27FC236}">
                <a16:creationId xmlns:a16="http://schemas.microsoft.com/office/drawing/2014/main" id="{0458C8AA-7099-41DB-9EE8-693FA6C256A0}"/>
              </a:ext>
            </a:extLst>
          </p:cNvPr>
          <p:cNvPicPr>
            <a:picLocks noChangeAspect="1" noChangeArrowheads="1"/>
          </p:cNvPicPr>
          <p:nvPr/>
        </p:nvPicPr>
        <p:blipFill>
          <a:blip r:embed="rId12"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792708" y="804916"/>
            <a:ext cx="1285825" cy="1285825"/>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ectangle 28">
            <a:extLst>
              <a:ext uri="{FF2B5EF4-FFF2-40B4-BE49-F238E27FC236}">
                <a16:creationId xmlns:a16="http://schemas.microsoft.com/office/drawing/2014/main" id="{6A1BFCB7-238A-4082-84F0-9DA637BE0361}"/>
              </a:ext>
            </a:extLst>
          </p:cNvPr>
          <p:cNvSpPr/>
          <p:nvPr/>
        </p:nvSpPr>
        <p:spPr>
          <a:xfrm>
            <a:off x="5529467" y="6134727"/>
            <a:ext cx="3038162" cy="723275"/>
          </a:xfrm>
          <a:prstGeom prst="rect">
            <a:avLst/>
          </a:prstGeom>
        </p:spPr>
        <p:txBody>
          <a:bodyPr wrap="square">
            <a:spAutoFit/>
          </a:bodyPr>
          <a:lstStyle/>
          <a:p>
            <a:pPr lvl="0" algn="ctr">
              <a:spcBef>
                <a:spcPct val="50000"/>
              </a:spcBef>
              <a:defRPr/>
            </a:pPr>
            <a:r>
              <a:rPr lang="en-US" sz="1800" kern="0" dirty="0">
                <a:solidFill>
                  <a:schemeClr val="bg1"/>
                </a:solidFill>
                <a:latin typeface="Bodoni MT" panose="02070603080606020203" pitchFamily="18" charset="0"/>
                <a:cs typeface="Times New Roman" pitchFamily="18" charset="0"/>
              </a:rPr>
              <a:t>@wbg2030</a:t>
            </a:r>
          </a:p>
          <a:p>
            <a:pPr algn="ctr">
              <a:spcBef>
                <a:spcPts val="600"/>
              </a:spcBef>
              <a:defRPr/>
            </a:pPr>
            <a:r>
              <a:rPr lang="en-US" sz="1800" kern="0" dirty="0">
                <a:solidFill>
                  <a:schemeClr val="bg1"/>
                </a:solidFill>
                <a:latin typeface="Bodoni MT" panose="02070603080606020203" pitchFamily="18" charset="0"/>
                <a:cs typeface="Times New Roman" pitchFamily="18" charset="0"/>
              </a:rPr>
              <a:t>worldbank.org/</a:t>
            </a:r>
            <a:r>
              <a:rPr lang="en-US" sz="1800" kern="0" dirty="0" err="1">
                <a:solidFill>
                  <a:schemeClr val="bg1"/>
                </a:solidFill>
                <a:latin typeface="Bodoni MT" panose="02070603080606020203" pitchFamily="18" charset="0"/>
                <a:cs typeface="Times New Roman" pitchFamily="18" charset="0"/>
              </a:rPr>
              <a:t>sdgs</a:t>
            </a:r>
            <a:endParaRPr lang="en-US" sz="1800" kern="0" dirty="0">
              <a:solidFill>
                <a:schemeClr val="bg1"/>
              </a:solidFill>
              <a:latin typeface="Bodoni MT" panose="02070603080606020203" pitchFamily="18" charset="0"/>
              <a:cs typeface="Times New Roman" pitchFamily="18" charset="0"/>
            </a:endParaRPr>
          </a:p>
        </p:txBody>
      </p:sp>
      <p:sp>
        <p:nvSpPr>
          <p:cNvPr id="3" name="Slide Number Placeholder 2">
            <a:extLst>
              <a:ext uri="{FF2B5EF4-FFF2-40B4-BE49-F238E27FC236}">
                <a16:creationId xmlns:a16="http://schemas.microsoft.com/office/drawing/2014/main" id="{1A67A0E2-226A-44AA-946B-52256C5DD104}"/>
              </a:ext>
            </a:extLst>
          </p:cNvPr>
          <p:cNvSpPr>
            <a:spLocks noGrp="1"/>
          </p:cNvSpPr>
          <p:nvPr>
            <p:ph type="sldNum" sz="quarter" idx="14"/>
          </p:nvPr>
        </p:nvSpPr>
        <p:spPr/>
        <p:txBody>
          <a:bodyPr/>
          <a:lstStyle/>
          <a:p>
            <a:pPr>
              <a:defRPr/>
            </a:pPr>
            <a:fld id="{2EE451FF-DA02-41C1-B892-7C17C595B765}" type="slidenum">
              <a:rPr lang="en-US" smtClean="0"/>
              <a:pPr>
                <a:defRPr/>
              </a:pPr>
              <a:t>9</a:t>
            </a:fld>
            <a:endParaRPr lang="en-US"/>
          </a:p>
        </p:txBody>
      </p:sp>
    </p:spTree>
    <p:extLst>
      <p:ext uri="{BB962C8B-B14F-4D97-AF65-F5344CB8AC3E}">
        <p14:creationId xmlns:p14="http://schemas.microsoft.com/office/powerpoint/2010/main" val="4075489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7C37264-8331-4B08-BEF5-DBFEBAB5C73B}"/>
              </a:ext>
            </a:extLst>
          </p:cNvPr>
          <p:cNvSpPr>
            <a:spLocks noGrp="1"/>
          </p:cNvSpPr>
          <p:nvPr>
            <p:ph sz="quarter" idx="10"/>
          </p:nvPr>
        </p:nvSpPr>
        <p:spPr/>
        <p:txBody>
          <a:bodyPr/>
          <a:lstStyle/>
          <a:p>
            <a:endParaRPr lang="en-US" dirty="0"/>
          </a:p>
        </p:txBody>
      </p:sp>
      <p:sp>
        <p:nvSpPr>
          <p:cNvPr id="3" name="Title 2">
            <a:extLst>
              <a:ext uri="{FF2B5EF4-FFF2-40B4-BE49-F238E27FC236}">
                <a16:creationId xmlns:a16="http://schemas.microsoft.com/office/drawing/2014/main" id="{1A80AEA1-4C8F-4248-9A47-75308A3703CD}"/>
              </a:ext>
            </a:extLst>
          </p:cNvPr>
          <p:cNvSpPr>
            <a:spLocks noGrp="1"/>
          </p:cNvSpPr>
          <p:nvPr>
            <p:ph type="title"/>
          </p:nvPr>
        </p:nvSpPr>
        <p:spPr>
          <a:xfrm>
            <a:off x="322331" y="282461"/>
            <a:ext cx="8461375" cy="1060052"/>
          </a:xfrm>
        </p:spPr>
        <p:txBody>
          <a:bodyPr/>
          <a:lstStyle/>
          <a:p>
            <a:r>
              <a:rPr lang="en-US" dirty="0"/>
              <a:t>103 countries have presented VNRs in HLPF</a:t>
            </a:r>
            <a:br>
              <a:rPr lang="en-US" dirty="0"/>
            </a:br>
            <a:r>
              <a:rPr lang="en-US" dirty="0"/>
              <a:t>48 countries are set to present VNRs in 2019</a:t>
            </a:r>
            <a:br>
              <a:rPr lang="en-US" dirty="0"/>
            </a:br>
            <a:r>
              <a:rPr lang="en-US" dirty="0"/>
              <a:t>                                                             </a:t>
            </a:r>
            <a:r>
              <a:rPr lang="en-US" sz="2000" dirty="0">
                <a:solidFill>
                  <a:srgbClr val="FF9900"/>
                </a:solidFill>
              </a:rPr>
              <a:t>…8 countries for the second time</a:t>
            </a:r>
          </a:p>
        </p:txBody>
      </p:sp>
      <p:sp>
        <p:nvSpPr>
          <p:cNvPr id="4" name="Slide Number Placeholder 3">
            <a:extLst>
              <a:ext uri="{FF2B5EF4-FFF2-40B4-BE49-F238E27FC236}">
                <a16:creationId xmlns:a16="http://schemas.microsoft.com/office/drawing/2014/main" id="{020C5B31-F2D0-41BA-B8AC-E86F0BA2A31A}"/>
              </a:ext>
            </a:extLst>
          </p:cNvPr>
          <p:cNvSpPr>
            <a:spLocks noGrp="1"/>
          </p:cNvSpPr>
          <p:nvPr>
            <p:ph type="sldNum" sz="quarter" idx="15"/>
          </p:nvPr>
        </p:nvSpPr>
        <p:spPr/>
        <p:txBody>
          <a:bodyPr/>
          <a:lstStyle/>
          <a:p>
            <a:pPr>
              <a:defRPr/>
            </a:pPr>
            <a:fld id="{0A66B9E3-A24B-4EB6-8ECD-F1C310F92ABF}" type="slidenum">
              <a:rPr lang="en-US" smtClean="0"/>
              <a:pPr>
                <a:defRPr/>
              </a:pPr>
              <a:t>1</a:t>
            </a:fld>
            <a:endParaRPr lang="en-US" dirty="0"/>
          </a:p>
        </p:txBody>
      </p:sp>
      <p:sp>
        <p:nvSpPr>
          <p:cNvPr id="5" name="object 4">
            <a:extLst>
              <a:ext uri="{FF2B5EF4-FFF2-40B4-BE49-F238E27FC236}">
                <a16:creationId xmlns:a16="http://schemas.microsoft.com/office/drawing/2014/main" id="{0705F1E8-3719-4B0D-B933-F8D5AFFF76C5}"/>
              </a:ext>
            </a:extLst>
          </p:cNvPr>
          <p:cNvSpPr txBox="1"/>
          <p:nvPr/>
        </p:nvSpPr>
        <p:spPr>
          <a:xfrm>
            <a:off x="2195829" y="1387602"/>
            <a:ext cx="907415" cy="544830"/>
          </a:xfrm>
          <a:prstGeom prst="rect">
            <a:avLst/>
          </a:prstGeom>
        </p:spPr>
        <p:txBody>
          <a:bodyPr vert="horz" wrap="square" lIns="0" tIns="0" rIns="0" bIns="0" rtlCol="0">
            <a:spAutoFit/>
          </a:bodyPr>
          <a:lstStyle/>
          <a:p>
            <a:pPr marL="41275" algn="ctr">
              <a:lnSpc>
                <a:spcPct val="100000"/>
              </a:lnSpc>
            </a:pPr>
            <a:r>
              <a:rPr sz="2000" b="1" dirty="0">
                <a:solidFill>
                  <a:srgbClr val="F04A27"/>
                </a:solidFill>
                <a:latin typeface="Calibri"/>
                <a:cs typeface="Calibri"/>
              </a:rPr>
              <a:t>2017</a:t>
            </a:r>
            <a:endParaRPr sz="2000">
              <a:latin typeface="Calibri"/>
              <a:cs typeface="Calibri"/>
            </a:endParaRPr>
          </a:p>
          <a:p>
            <a:pPr algn="ctr">
              <a:lnSpc>
                <a:spcPct val="100000"/>
              </a:lnSpc>
              <a:spcBef>
                <a:spcPts val="35"/>
              </a:spcBef>
            </a:pPr>
            <a:r>
              <a:rPr sz="1400" i="1" dirty="0">
                <a:solidFill>
                  <a:srgbClr val="F04A27"/>
                </a:solidFill>
                <a:latin typeface="Calibri"/>
                <a:cs typeface="Calibri"/>
              </a:rPr>
              <a:t>43</a:t>
            </a:r>
            <a:r>
              <a:rPr sz="1400" i="1" spc="-95" dirty="0">
                <a:solidFill>
                  <a:srgbClr val="F04A27"/>
                </a:solidFill>
                <a:latin typeface="Calibri"/>
                <a:cs typeface="Calibri"/>
              </a:rPr>
              <a:t> </a:t>
            </a:r>
            <a:r>
              <a:rPr sz="1400" i="1" spc="-5" dirty="0">
                <a:solidFill>
                  <a:srgbClr val="F04A27"/>
                </a:solidFill>
                <a:latin typeface="Calibri"/>
                <a:cs typeface="Calibri"/>
              </a:rPr>
              <a:t>countries</a:t>
            </a:r>
            <a:endParaRPr sz="1400">
              <a:latin typeface="Calibri"/>
              <a:cs typeface="Calibri"/>
            </a:endParaRPr>
          </a:p>
        </p:txBody>
      </p:sp>
      <p:sp>
        <p:nvSpPr>
          <p:cNvPr id="6" name="object 5">
            <a:extLst>
              <a:ext uri="{FF2B5EF4-FFF2-40B4-BE49-F238E27FC236}">
                <a16:creationId xmlns:a16="http://schemas.microsoft.com/office/drawing/2014/main" id="{F821764F-AE7A-4D79-B3E9-65E5D664295F}"/>
              </a:ext>
            </a:extLst>
          </p:cNvPr>
          <p:cNvSpPr txBox="1"/>
          <p:nvPr/>
        </p:nvSpPr>
        <p:spPr>
          <a:xfrm>
            <a:off x="218338" y="1387602"/>
            <a:ext cx="908685" cy="544830"/>
          </a:xfrm>
          <a:prstGeom prst="rect">
            <a:avLst/>
          </a:prstGeom>
        </p:spPr>
        <p:txBody>
          <a:bodyPr vert="horz" wrap="square" lIns="0" tIns="0" rIns="0" bIns="0" rtlCol="0">
            <a:spAutoFit/>
          </a:bodyPr>
          <a:lstStyle/>
          <a:p>
            <a:pPr marL="92075" algn="ctr">
              <a:lnSpc>
                <a:spcPct val="100000"/>
              </a:lnSpc>
            </a:pPr>
            <a:r>
              <a:rPr sz="2000" b="1" dirty="0">
                <a:solidFill>
                  <a:srgbClr val="00AF50"/>
                </a:solidFill>
                <a:latin typeface="Calibri"/>
                <a:cs typeface="Calibri"/>
              </a:rPr>
              <a:t>2016</a:t>
            </a:r>
            <a:endParaRPr sz="2000" dirty="0">
              <a:latin typeface="Calibri"/>
              <a:cs typeface="Calibri"/>
            </a:endParaRPr>
          </a:p>
          <a:p>
            <a:pPr algn="ctr">
              <a:lnSpc>
                <a:spcPct val="100000"/>
              </a:lnSpc>
              <a:spcBef>
                <a:spcPts val="35"/>
              </a:spcBef>
            </a:pPr>
            <a:r>
              <a:rPr sz="1400" i="1" dirty="0">
                <a:solidFill>
                  <a:srgbClr val="00AF50"/>
                </a:solidFill>
                <a:latin typeface="Calibri"/>
                <a:cs typeface="Calibri"/>
              </a:rPr>
              <a:t>22</a:t>
            </a:r>
            <a:r>
              <a:rPr sz="1400" i="1" spc="-85" dirty="0">
                <a:solidFill>
                  <a:srgbClr val="00AF50"/>
                </a:solidFill>
                <a:latin typeface="Calibri"/>
                <a:cs typeface="Calibri"/>
              </a:rPr>
              <a:t> </a:t>
            </a:r>
            <a:r>
              <a:rPr sz="1400" i="1" spc="-5" dirty="0">
                <a:solidFill>
                  <a:srgbClr val="00AF50"/>
                </a:solidFill>
                <a:latin typeface="Calibri"/>
                <a:cs typeface="Calibri"/>
              </a:rPr>
              <a:t>countries</a:t>
            </a:r>
            <a:endParaRPr sz="1400" dirty="0">
              <a:latin typeface="Calibri"/>
              <a:cs typeface="Calibri"/>
            </a:endParaRPr>
          </a:p>
        </p:txBody>
      </p:sp>
      <p:sp>
        <p:nvSpPr>
          <p:cNvPr id="7" name="object 6">
            <a:extLst>
              <a:ext uri="{FF2B5EF4-FFF2-40B4-BE49-F238E27FC236}">
                <a16:creationId xmlns:a16="http://schemas.microsoft.com/office/drawing/2014/main" id="{85048373-A88B-4C27-82D2-F3DE91B6B82B}"/>
              </a:ext>
            </a:extLst>
          </p:cNvPr>
          <p:cNvSpPr txBox="1"/>
          <p:nvPr/>
        </p:nvSpPr>
        <p:spPr>
          <a:xfrm>
            <a:off x="218338" y="2096261"/>
            <a:ext cx="969644" cy="3876675"/>
          </a:xfrm>
          <a:prstGeom prst="rect">
            <a:avLst/>
          </a:prstGeom>
        </p:spPr>
        <p:txBody>
          <a:bodyPr vert="horz" wrap="square" lIns="0" tIns="0" rIns="0" bIns="0" rtlCol="0">
            <a:spAutoFit/>
          </a:bodyPr>
          <a:lstStyle/>
          <a:p>
            <a:pPr marL="241300" indent="-228600">
              <a:lnSpc>
                <a:spcPct val="100000"/>
              </a:lnSpc>
              <a:buFont typeface="Arial"/>
              <a:buChar char="•"/>
              <a:tabLst>
                <a:tab pos="240665" algn="l"/>
                <a:tab pos="241300" algn="l"/>
              </a:tabLst>
            </a:pPr>
            <a:r>
              <a:rPr sz="1100" spc="-5" dirty="0">
                <a:solidFill>
                  <a:srgbClr val="00AF50"/>
                </a:solidFill>
                <a:latin typeface="Calibri"/>
                <a:cs typeface="Calibri"/>
              </a:rPr>
              <a:t>China</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EB8B00"/>
                </a:solidFill>
                <a:latin typeface="Calibri"/>
                <a:cs typeface="Calibri"/>
              </a:rPr>
              <a:t>Colombia</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EB8B00"/>
                </a:solidFill>
                <a:latin typeface="Calibri"/>
                <a:cs typeface="Calibri"/>
              </a:rPr>
              <a:t>Egypt</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00AF50"/>
                </a:solidFill>
                <a:latin typeface="Calibri"/>
                <a:cs typeface="Calibri"/>
              </a:rPr>
              <a:t>Estonia</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00AF50"/>
                </a:solidFill>
                <a:latin typeface="Calibri"/>
                <a:cs typeface="Calibri"/>
              </a:rPr>
              <a:t>Finland</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00AF50"/>
                </a:solidFill>
                <a:latin typeface="Calibri"/>
                <a:cs typeface="Calibri"/>
              </a:rPr>
              <a:t>France</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00AF50"/>
                </a:solidFill>
                <a:latin typeface="Calibri"/>
                <a:cs typeface="Calibri"/>
              </a:rPr>
              <a:t>Georgia</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00AF50"/>
                </a:solidFill>
                <a:latin typeface="Calibri"/>
                <a:cs typeface="Calibri"/>
              </a:rPr>
              <a:t>Germany</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00AF50"/>
                </a:solidFill>
                <a:latin typeface="Calibri"/>
                <a:cs typeface="Calibri"/>
              </a:rPr>
              <a:t>Madagascar</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EB8B00"/>
                </a:solidFill>
                <a:latin typeface="Calibri"/>
                <a:cs typeface="Calibri"/>
              </a:rPr>
              <a:t>Mexico</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00AF50"/>
                </a:solidFill>
                <a:latin typeface="Calibri"/>
                <a:cs typeface="Calibri"/>
              </a:rPr>
              <a:t>M</a:t>
            </a:r>
            <a:r>
              <a:rPr sz="1100" spc="5" dirty="0">
                <a:solidFill>
                  <a:srgbClr val="00AF50"/>
                </a:solidFill>
                <a:latin typeface="Calibri"/>
                <a:cs typeface="Calibri"/>
              </a:rPr>
              <a:t>o</a:t>
            </a:r>
            <a:r>
              <a:rPr sz="1100" spc="-5" dirty="0">
                <a:solidFill>
                  <a:srgbClr val="00AF50"/>
                </a:solidFill>
                <a:latin typeface="Calibri"/>
                <a:cs typeface="Calibri"/>
              </a:rPr>
              <a:t>n</a:t>
            </a:r>
            <a:r>
              <a:rPr sz="1100" dirty="0">
                <a:solidFill>
                  <a:srgbClr val="00AF50"/>
                </a:solidFill>
                <a:latin typeface="Calibri"/>
                <a:cs typeface="Calibri"/>
              </a:rPr>
              <a:t>te</a:t>
            </a:r>
            <a:r>
              <a:rPr sz="1100" spc="-5" dirty="0">
                <a:solidFill>
                  <a:srgbClr val="00AF50"/>
                </a:solidFill>
                <a:latin typeface="Calibri"/>
                <a:cs typeface="Calibri"/>
              </a:rPr>
              <a:t>n</a:t>
            </a:r>
            <a:r>
              <a:rPr sz="1100" dirty="0">
                <a:solidFill>
                  <a:srgbClr val="00AF50"/>
                </a:solidFill>
                <a:latin typeface="Calibri"/>
                <a:cs typeface="Calibri"/>
              </a:rPr>
              <a:t>e</a:t>
            </a:r>
            <a:r>
              <a:rPr sz="1100" spc="-15" dirty="0">
                <a:solidFill>
                  <a:srgbClr val="00AF50"/>
                </a:solidFill>
                <a:latin typeface="Calibri"/>
                <a:cs typeface="Calibri"/>
              </a:rPr>
              <a:t>g</a:t>
            </a:r>
            <a:r>
              <a:rPr sz="1100" dirty="0">
                <a:solidFill>
                  <a:srgbClr val="00AF50"/>
                </a:solidFill>
                <a:latin typeface="Calibri"/>
                <a:cs typeface="Calibri"/>
              </a:rPr>
              <a:t>ro</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00AF50"/>
                </a:solidFill>
                <a:latin typeface="Calibri"/>
                <a:cs typeface="Calibri"/>
              </a:rPr>
              <a:t>Morocco</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00AF50"/>
                </a:solidFill>
                <a:latin typeface="Calibri"/>
                <a:cs typeface="Calibri"/>
              </a:rPr>
              <a:t>Norway</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00AF50"/>
                </a:solidFill>
                <a:latin typeface="Calibri"/>
                <a:cs typeface="Calibri"/>
              </a:rPr>
              <a:t>Philippines</a:t>
            </a:r>
            <a:endParaRPr sz="1100" dirty="0">
              <a:latin typeface="Calibri"/>
              <a:cs typeface="Calibri"/>
            </a:endParaRPr>
          </a:p>
          <a:p>
            <a:pPr marL="241300" marR="83185" indent="-228600">
              <a:lnSpc>
                <a:spcPct val="100000"/>
              </a:lnSpc>
              <a:buFont typeface="Arial"/>
              <a:buChar char="•"/>
              <a:tabLst>
                <a:tab pos="240665" algn="l"/>
                <a:tab pos="241300" algn="l"/>
              </a:tabLst>
            </a:pPr>
            <a:r>
              <a:rPr sz="1100" spc="-5" dirty="0">
                <a:solidFill>
                  <a:srgbClr val="00AF50"/>
                </a:solidFill>
                <a:latin typeface="Calibri"/>
                <a:cs typeface="Calibri"/>
              </a:rPr>
              <a:t>Republic</a:t>
            </a:r>
            <a:r>
              <a:rPr sz="1100" spc="-60" dirty="0">
                <a:solidFill>
                  <a:srgbClr val="00AF50"/>
                </a:solidFill>
                <a:latin typeface="Calibri"/>
                <a:cs typeface="Calibri"/>
              </a:rPr>
              <a:t> </a:t>
            </a:r>
            <a:r>
              <a:rPr sz="1100" dirty="0">
                <a:solidFill>
                  <a:srgbClr val="00AF50"/>
                </a:solidFill>
                <a:latin typeface="Calibri"/>
                <a:cs typeface="Calibri"/>
              </a:rPr>
              <a:t>of  Korea</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00AF50"/>
                </a:solidFill>
                <a:latin typeface="Calibri"/>
                <a:cs typeface="Calibri"/>
              </a:rPr>
              <a:t>Samoa</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00AF50"/>
                </a:solidFill>
                <a:latin typeface="Calibri"/>
                <a:cs typeface="Calibri"/>
              </a:rPr>
              <a:t>Sierra</a:t>
            </a:r>
            <a:r>
              <a:rPr sz="1100" spc="-110" dirty="0">
                <a:solidFill>
                  <a:srgbClr val="00AF50"/>
                </a:solidFill>
                <a:latin typeface="Calibri"/>
                <a:cs typeface="Calibri"/>
              </a:rPr>
              <a:t> </a:t>
            </a:r>
            <a:r>
              <a:rPr sz="1100" dirty="0">
                <a:solidFill>
                  <a:srgbClr val="00AF50"/>
                </a:solidFill>
                <a:latin typeface="Calibri"/>
                <a:cs typeface="Calibri"/>
              </a:rPr>
              <a:t>Leone</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EB8B00"/>
                </a:solidFill>
                <a:latin typeface="Calibri"/>
                <a:cs typeface="Calibri"/>
              </a:rPr>
              <a:t>Switzerland</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EB8B00"/>
                </a:solidFill>
                <a:latin typeface="Calibri"/>
                <a:cs typeface="Calibri"/>
              </a:rPr>
              <a:t>Togo</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00AF50"/>
                </a:solidFill>
                <a:latin typeface="Calibri"/>
                <a:cs typeface="Calibri"/>
              </a:rPr>
              <a:t>Turkey</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00AF50"/>
                </a:solidFill>
                <a:latin typeface="Calibri"/>
                <a:cs typeface="Calibri"/>
              </a:rPr>
              <a:t>Uganda</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00AF50"/>
                </a:solidFill>
                <a:latin typeface="Calibri"/>
                <a:cs typeface="Calibri"/>
              </a:rPr>
              <a:t>Venezuela</a:t>
            </a:r>
            <a:endParaRPr sz="1100" dirty="0">
              <a:latin typeface="Calibri"/>
              <a:cs typeface="Calibri"/>
            </a:endParaRPr>
          </a:p>
        </p:txBody>
      </p:sp>
      <p:sp>
        <p:nvSpPr>
          <p:cNvPr id="8" name="object 7">
            <a:extLst>
              <a:ext uri="{FF2B5EF4-FFF2-40B4-BE49-F238E27FC236}">
                <a16:creationId xmlns:a16="http://schemas.microsoft.com/office/drawing/2014/main" id="{EBB3AB02-D42D-48AA-810F-B20864EE6DEA}"/>
              </a:ext>
            </a:extLst>
          </p:cNvPr>
          <p:cNvSpPr txBox="1"/>
          <p:nvPr/>
        </p:nvSpPr>
        <p:spPr>
          <a:xfrm>
            <a:off x="4843653" y="1387602"/>
            <a:ext cx="907415" cy="544830"/>
          </a:xfrm>
          <a:prstGeom prst="rect">
            <a:avLst/>
          </a:prstGeom>
        </p:spPr>
        <p:txBody>
          <a:bodyPr vert="horz" wrap="square" lIns="0" tIns="0" rIns="0" bIns="0" rtlCol="0">
            <a:spAutoFit/>
          </a:bodyPr>
          <a:lstStyle/>
          <a:p>
            <a:pPr marR="106680" algn="ctr">
              <a:lnSpc>
                <a:spcPct val="100000"/>
              </a:lnSpc>
            </a:pPr>
            <a:r>
              <a:rPr sz="2000" b="1" dirty="0">
                <a:solidFill>
                  <a:srgbClr val="0082AB"/>
                </a:solidFill>
                <a:latin typeface="Calibri"/>
                <a:cs typeface="Calibri"/>
              </a:rPr>
              <a:t>2018</a:t>
            </a:r>
            <a:endParaRPr sz="2000" dirty="0">
              <a:latin typeface="Calibri"/>
              <a:cs typeface="Calibri"/>
            </a:endParaRPr>
          </a:p>
          <a:p>
            <a:pPr algn="ctr">
              <a:lnSpc>
                <a:spcPct val="100000"/>
              </a:lnSpc>
              <a:spcBef>
                <a:spcPts val="35"/>
              </a:spcBef>
            </a:pPr>
            <a:r>
              <a:rPr sz="1400" i="1" dirty="0">
                <a:solidFill>
                  <a:srgbClr val="0082AB"/>
                </a:solidFill>
                <a:latin typeface="Calibri"/>
                <a:cs typeface="Calibri"/>
              </a:rPr>
              <a:t>47</a:t>
            </a:r>
            <a:r>
              <a:rPr sz="1400" i="1" spc="-95" dirty="0">
                <a:solidFill>
                  <a:srgbClr val="0082AB"/>
                </a:solidFill>
                <a:latin typeface="Calibri"/>
                <a:cs typeface="Calibri"/>
              </a:rPr>
              <a:t> </a:t>
            </a:r>
            <a:r>
              <a:rPr sz="1400" i="1" spc="-5" dirty="0">
                <a:solidFill>
                  <a:srgbClr val="0082AB"/>
                </a:solidFill>
                <a:latin typeface="Calibri"/>
                <a:cs typeface="Calibri"/>
              </a:rPr>
              <a:t>countries</a:t>
            </a:r>
            <a:endParaRPr sz="1400" dirty="0">
              <a:latin typeface="Calibri"/>
              <a:cs typeface="Calibri"/>
            </a:endParaRPr>
          </a:p>
        </p:txBody>
      </p:sp>
      <p:sp>
        <p:nvSpPr>
          <p:cNvPr id="9" name="object 8">
            <a:extLst>
              <a:ext uri="{FF2B5EF4-FFF2-40B4-BE49-F238E27FC236}">
                <a16:creationId xmlns:a16="http://schemas.microsoft.com/office/drawing/2014/main" id="{060AE6D2-BD07-406A-BB4D-33B3A1E0FAE4}"/>
              </a:ext>
            </a:extLst>
          </p:cNvPr>
          <p:cNvSpPr txBox="1"/>
          <p:nvPr/>
        </p:nvSpPr>
        <p:spPr>
          <a:xfrm>
            <a:off x="4168266" y="2096261"/>
            <a:ext cx="913765" cy="4044315"/>
          </a:xfrm>
          <a:prstGeom prst="rect">
            <a:avLst/>
          </a:prstGeom>
        </p:spPr>
        <p:txBody>
          <a:bodyPr vert="horz" wrap="square" lIns="0" tIns="0" rIns="0" bIns="0" rtlCol="0">
            <a:spAutoFit/>
          </a:bodyPr>
          <a:lstStyle/>
          <a:p>
            <a:pPr marL="241300" indent="-228600">
              <a:lnSpc>
                <a:spcPct val="100000"/>
              </a:lnSpc>
              <a:buFont typeface="Arial"/>
              <a:buChar char="•"/>
              <a:tabLst>
                <a:tab pos="240665" algn="l"/>
                <a:tab pos="241300" algn="l"/>
              </a:tabLst>
            </a:pPr>
            <a:r>
              <a:rPr sz="1100" spc="-5" dirty="0">
                <a:solidFill>
                  <a:srgbClr val="0082AB"/>
                </a:solidFill>
                <a:latin typeface="Calibri"/>
                <a:cs typeface="Calibri"/>
              </a:rPr>
              <a:t>Albania</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0082AB"/>
                </a:solidFill>
                <a:latin typeface="Calibri"/>
                <a:cs typeface="Calibri"/>
              </a:rPr>
              <a:t>Andorra</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0082AB"/>
                </a:solidFill>
                <a:latin typeface="Calibri"/>
                <a:cs typeface="Calibri"/>
              </a:rPr>
              <a:t>Armenia</a:t>
            </a:r>
            <a:endParaRPr sz="1100">
              <a:latin typeface="Calibri"/>
              <a:cs typeface="Calibri"/>
            </a:endParaRPr>
          </a:p>
          <a:p>
            <a:pPr marL="241300" indent="-228600">
              <a:lnSpc>
                <a:spcPct val="100000"/>
              </a:lnSpc>
              <a:buFont typeface="Arial"/>
              <a:buChar char="•"/>
              <a:tabLst>
                <a:tab pos="240665" algn="l"/>
                <a:tab pos="241300" algn="l"/>
              </a:tabLst>
            </a:pPr>
            <a:r>
              <a:rPr sz="1100" spc="-5" dirty="0">
                <a:solidFill>
                  <a:srgbClr val="0082AB"/>
                </a:solidFill>
                <a:latin typeface="Calibri"/>
                <a:cs typeface="Calibri"/>
              </a:rPr>
              <a:t>Australia</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0082AB"/>
                </a:solidFill>
                <a:latin typeface="Calibri"/>
                <a:cs typeface="Calibri"/>
              </a:rPr>
              <a:t>Bahamas</a:t>
            </a:r>
            <a:endParaRPr sz="1100">
              <a:latin typeface="Calibri"/>
              <a:cs typeface="Calibri"/>
            </a:endParaRPr>
          </a:p>
          <a:p>
            <a:pPr marL="241300" indent="-228600">
              <a:lnSpc>
                <a:spcPct val="100000"/>
              </a:lnSpc>
              <a:buFont typeface="Arial"/>
              <a:buChar char="•"/>
              <a:tabLst>
                <a:tab pos="240665" algn="l"/>
                <a:tab pos="241300" algn="l"/>
              </a:tabLst>
            </a:pPr>
            <a:r>
              <a:rPr sz="1100" spc="-5" dirty="0">
                <a:solidFill>
                  <a:srgbClr val="0082AB"/>
                </a:solidFill>
                <a:latin typeface="Calibri"/>
                <a:cs typeface="Calibri"/>
              </a:rPr>
              <a:t>Bahrain</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EB8B00"/>
                </a:solidFill>
                <a:latin typeface="Calibri"/>
                <a:cs typeface="Calibri"/>
              </a:rPr>
              <a:t>Benin</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0082AB"/>
                </a:solidFill>
                <a:latin typeface="Calibri"/>
                <a:cs typeface="Calibri"/>
              </a:rPr>
              <a:t>Bhutan</a:t>
            </a:r>
            <a:endParaRPr sz="1100">
              <a:latin typeface="Calibri"/>
              <a:cs typeface="Calibri"/>
            </a:endParaRPr>
          </a:p>
          <a:p>
            <a:pPr marL="241300" indent="-228600">
              <a:lnSpc>
                <a:spcPct val="100000"/>
              </a:lnSpc>
              <a:buFont typeface="Arial"/>
              <a:buChar char="•"/>
              <a:tabLst>
                <a:tab pos="240665" algn="l"/>
                <a:tab pos="241300" algn="l"/>
              </a:tabLst>
            </a:pPr>
            <a:r>
              <a:rPr sz="1100" spc="-5" dirty="0">
                <a:solidFill>
                  <a:srgbClr val="0082AB"/>
                </a:solidFill>
                <a:latin typeface="Calibri"/>
                <a:cs typeface="Calibri"/>
              </a:rPr>
              <a:t>Cabo</a:t>
            </a:r>
            <a:r>
              <a:rPr sz="1100" spc="-90" dirty="0">
                <a:solidFill>
                  <a:srgbClr val="0082AB"/>
                </a:solidFill>
                <a:latin typeface="Calibri"/>
                <a:cs typeface="Calibri"/>
              </a:rPr>
              <a:t> </a:t>
            </a:r>
            <a:r>
              <a:rPr sz="1100" spc="-5" dirty="0">
                <a:solidFill>
                  <a:srgbClr val="0082AB"/>
                </a:solidFill>
                <a:latin typeface="Calibri"/>
                <a:cs typeface="Calibri"/>
              </a:rPr>
              <a:t>Verde</a:t>
            </a:r>
            <a:endParaRPr sz="1100">
              <a:latin typeface="Calibri"/>
              <a:cs typeface="Calibri"/>
            </a:endParaRPr>
          </a:p>
          <a:p>
            <a:pPr marL="241300" indent="-228600">
              <a:lnSpc>
                <a:spcPct val="100000"/>
              </a:lnSpc>
              <a:buFont typeface="Arial"/>
              <a:buChar char="•"/>
              <a:tabLst>
                <a:tab pos="240665" algn="l"/>
                <a:tab pos="241300" algn="l"/>
              </a:tabLst>
            </a:pPr>
            <a:r>
              <a:rPr sz="1100" spc="-5" dirty="0">
                <a:solidFill>
                  <a:srgbClr val="0082AB"/>
                </a:solidFill>
                <a:latin typeface="Calibri"/>
                <a:cs typeface="Calibri"/>
              </a:rPr>
              <a:t>Canada</a:t>
            </a:r>
            <a:endParaRPr sz="1100">
              <a:latin typeface="Calibri"/>
              <a:cs typeface="Calibri"/>
            </a:endParaRPr>
          </a:p>
          <a:p>
            <a:pPr marL="241300" indent="-228600">
              <a:lnSpc>
                <a:spcPct val="100000"/>
              </a:lnSpc>
              <a:buFont typeface="Arial"/>
              <a:buChar char="•"/>
              <a:tabLst>
                <a:tab pos="240665" algn="l"/>
                <a:tab pos="241300" algn="l"/>
              </a:tabLst>
            </a:pPr>
            <a:r>
              <a:rPr sz="1100" spc="-5" dirty="0">
                <a:solidFill>
                  <a:srgbClr val="EB8B00"/>
                </a:solidFill>
                <a:latin typeface="Calibri"/>
                <a:cs typeface="Calibri"/>
              </a:rPr>
              <a:t>Colombia</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0082AB"/>
                </a:solidFill>
                <a:latin typeface="Calibri"/>
                <a:cs typeface="Calibri"/>
              </a:rPr>
              <a:t>Dominican</a:t>
            </a:r>
            <a:endParaRPr sz="1100">
              <a:latin typeface="Calibri"/>
              <a:cs typeface="Calibri"/>
            </a:endParaRPr>
          </a:p>
          <a:p>
            <a:pPr marL="45720" algn="ctr">
              <a:lnSpc>
                <a:spcPct val="100000"/>
              </a:lnSpc>
            </a:pPr>
            <a:r>
              <a:rPr sz="1100" spc="-5" dirty="0">
                <a:solidFill>
                  <a:srgbClr val="0082AB"/>
                </a:solidFill>
                <a:latin typeface="Calibri"/>
                <a:cs typeface="Calibri"/>
              </a:rPr>
              <a:t>Republic</a:t>
            </a:r>
            <a:endParaRPr sz="1100">
              <a:latin typeface="Calibri"/>
              <a:cs typeface="Calibri"/>
            </a:endParaRPr>
          </a:p>
          <a:p>
            <a:pPr marL="241300" indent="-228600">
              <a:lnSpc>
                <a:spcPct val="100000"/>
              </a:lnSpc>
              <a:buFont typeface="Arial"/>
              <a:buChar char="•"/>
              <a:tabLst>
                <a:tab pos="240665" algn="l"/>
                <a:tab pos="241300" algn="l"/>
              </a:tabLst>
            </a:pPr>
            <a:r>
              <a:rPr sz="1100" spc="-5" dirty="0">
                <a:solidFill>
                  <a:srgbClr val="0082AB"/>
                </a:solidFill>
                <a:latin typeface="Calibri"/>
                <a:cs typeface="Calibri"/>
              </a:rPr>
              <a:t>Ecuador</a:t>
            </a:r>
            <a:endParaRPr sz="1100">
              <a:latin typeface="Calibri"/>
              <a:cs typeface="Calibri"/>
            </a:endParaRPr>
          </a:p>
          <a:p>
            <a:pPr marL="241300" indent="-228600">
              <a:lnSpc>
                <a:spcPct val="100000"/>
              </a:lnSpc>
              <a:buFont typeface="Arial"/>
              <a:buChar char="•"/>
              <a:tabLst>
                <a:tab pos="240665" algn="l"/>
                <a:tab pos="241300" algn="l"/>
              </a:tabLst>
            </a:pPr>
            <a:r>
              <a:rPr sz="1100" spc="-5" dirty="0">
                <a:solidFill>
                  <a:srgbClr val="EB8B00"/>
                </a:solidFill>
                <a:latin typeface="Calibri"/>
                <a:cs typeface="Calibri"/>
              </a:rPr>
              <a:t>Egypt</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0082AB"/>
                </a:solidFill>
                <a:latin typeface="Calibri"/>
                <a:cs typeface="Calibri"/>
              </a:rPr>
              <a:t>Greece</a:t>
            </a:r>
            <a:endParaRPr sz="1100">
              <a:latin typeface="Calibri"/>
              <a:cs typeface="Calibri"/>
            </a:endParaRPr>
          </a:p>
          <a:p>
            <a:pPr marL="241300" indent="-228600">
              <a:lnSpc>
                <a:spcPct val="100000"/>
              </a:lnSpc>
              <a:buFont typeface="Arial"/>
              <a:buChar char="•"/>
              <a:tabLst>
                <a:tab pos="240665" algn="l"/>
                <a:tab pos="241300" algn="l"/>
              </a:tabLst>
            </a:pPr>
            <a:r>
              <a:rPr sz="1100" spc="-5" dirty="0">
                <a:solidFill>
                  <a:srgbClr val="0082AB"/>
                </a:solidFill>
                <a:latin typeface="Calibri"/>
                <a:cs typeface="Calibri"/>
              </a:rPr>
              <a:t>Guinea</a:t>
            </a:r>
            <a:endParaRPr sz="1100">
              <a:latin typeface="Calibri"/>
              <a:cs typeface="Calibri"/>
            </a:endParaRPr>
          </a:p>
          <a:p>
            <a:pPr marL="241300" indent="-228600">
              <a:lnSpc>
                <a:spcPct val="100000"/>
              </a:lnSpc>
              <a:buFont typeface="Arial"/>
              <a:buChar char="•"/>
              <a:tabLst>
                <a:tab pos="240665" algn="l"/>
                <a:tab pos="241300" algn="l"/>
              </a:tabLst>
            </a:pPr>
            <a:r>
              <a:rPr sz="1100" spc="-5" dirty="0">
                <a:solidFill>
                  <a:srgbClr val="0082AB"/>
                </a:solidFill>
                <a:latin typeface="Calibri"/>
                <a:cs typeface="Calibri"/>
              </a:rPr>
              <a:t>Hungary</a:t>
            </a:r>
            <a:endParaRPr sz="1100">
              <a:latin typeface="Calibri"/>
              <a:cs typeface="Calibri"/>
            </a:endParaRPr>
          </a:p>
          <a:p>
            <a:pPr marL="241300" indent="-228600">
              <a:lnSpc>
                <a:spcPct val="100000"/>
              </a:lnSpc>
              <a:buFont typeface="Arial"/>
              <a:buChar char="•"/>
              <a:tabLst>
                <a:tab pos="240665" algn="l"/>
                <a:tab pos="241300" algn="l"/>
              </a:tabLst>
            </a:pPr>
            <a:r>
              <a:rPr sz="1100" spc="-5" dirty="0">
                <a:solidFill>
                  <a:srgbClr val="0082AB"/>
                </a:solidFill>
                <a:latin typeface="Calibri"/>
                <a:cs typeface="Calibri"/>
              </a:rPr>
              <a:t>Ireland</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0082AB"/>
                </a:solidFill>
                <a:latin typeface="Calibri"/>
                <a:cs typeface="Calibri"/>
              </a:rPr>
              <a:t>Jamaica</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0082AB"/>
                </a:solidFill>
                <a:latin typeface="Calibri"/>
                <a:cs typeface="Calibri"/>
              </a:rPr>
              <a:t>Kiribati</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0082AB"/>
                </a:solidFill>
                <a:latin typeface="Calibri"/>
                <a:cs typeface="Calibri"/>
              </a:rPr>
              <a:t>Lao</a:t>
            </a:r>
            <a:r>
              <a:rPr sz="1100" spc="-110" dirty="0">
                <a:solidFill>
                  <a:srgbClr val="0082AB"/>
                </a:solidFill>
                <a:latin typeface="Calibri"/>
                <a:cs typeface="Calibri"/>
              </a:rPr>
              <a:t> </a:t>
            </a:r>
            <a:r>
              <a:rPr sz="1100" dirty="0">
                <a:solidFill>
                  <a:srgbClr val="0082AB"/>
                </a:solidFill>
                <a:latin typeface="Calibri"/>
                <a:cs typeface="Calibri"/>
              </a:rPr>
              <a:t>PDR</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0082AB"/>
                </a:solidFill>
                <a:latin typeface="Calibri"/>
                <a:cs typeface="Calibri"/>
              </a:rPr>
              <a:t>Latvia</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0082AB"/>
                </a:solidFill>
                <a:latin typeface="Calibri"/>
                <a:cs typeface="Calibri"/>
              </a:rPr>
              <a:t>Lebanon</a:t>
            </a:r>
            <a:endParaRPr sz="1100">
              <a:latin typeface="Calibri"/>
              <a:cs typeface="Calibri"/>
            </a:endParaRPr>
          </a:p>
        </p:txBody>
      </p:sp>
      <p:sp>
        <p:nvSpPr>
          <p:cNvPr id="10" name="object 9">
            <a:extLst>
              <a:ext uri="{FF2B5EF4-FFF2-40B4-BE49-F238E27FC236}">
                <a16:creationId xmlns:a16="http://schemas.microsoft.com/office/drawing/2014/main" id="{B75BCA5F-0D4F-4EF4-9D46-BF2A34AF8542}"/>
              </a:ext>
            </a:extLst>
          </p:cNvPr>
          <p:cNvSpPr txBox="1"/>
          <p:nvPr/>
        </p:nvSpPr>
        <p:spPr>
          <a:xfrm>
            <a:off x="1560067" y="2096261"/>
            <a:ext cx="1245235" cy="3541395"/>
          </a:xfrm>
          <a:prstGeom prst="rect">
            <a:avLst/>
          </a:prstGeom>
        </p:spPr>
        <p:txBody>
          <a:bodyPr vert="horz" wrap="square" lIns="0" tIns="0" rIns="0" bIns="0" rtlCol="0">
            <a:spAutoFit/>
          </a:bodyPr>
          <a:lstStyle/>
          <a:p>
            <a:pPr marL="241300" indent="-228600">
              <a:lnSpc>
                <a:spcPct val="100000"/>
              </a:lnSpc>
              <a:buFont typeface="Arial"/>
              <a:buChar char="•"/>
              <a:tabLst>
                <a:tab pos="240665" algn="l"/>
                <a:tab pos="241300" algn="l"/>
              </a:tabLst>
            </a:pPr>
            <a:r>
              <a:rPr sz="1100" dirty="0">
                <a:solidFill>
                  <a:srgbClr val="D23038"/>
                </a:solidFill>
                <a:latin typeface="Calibri"/>
                <a:cs typeface="Calibri"/>
              </a:rPr>
              <a:t>Afghanistan</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D23038"/>
                </a:solidFill>
                <a:latin typeface="Calibri"/>
                <a:cs typeface="Calibri"/>
              </a:rPr>
              <a:t>Argentina</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C00000"/>
                </a:solidFill>
                <a:latin typeface="Calibri"/>
                <a:cs typeface="Calibri"/>
              </a:rPr>
              <a:t>Azerbaijan</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D23038"/>
                </a:solidFill>
                <a:latin typeface="Calibri"/>
                <a:cs typeface="Calibri"/>
              </a:rPr>
              <a:t>Bangladesh</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D23038"/>
                </a:solidFill>
                <a:latin typeface="Calibri"/>
                <a:cs typeface="Calibri"/>
              </a:rPr>
              <a:t>Belarus</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D23038"/>
                </a:solidFill>
                <a:latin typeface="Calibri"/>
                <a:cs typeface="Calibri"/>
              </a:rPr>
              <a:t>Belgium</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D23038"/>
                </a:solidFill>
                <a:latin typeface="Calibri"/>
                <a:cs typeface="Calibri"/>
              </a:rPr>
              <a:t>Belize</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EB8B00"/>
                </a:solidFill>
                <a:latin typeface="Calibri"/>
                <a:cs typeface="Calibri"/>
              </a:rPr>
              <a:t>Benin</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D23038"/>
                </a:solidFill>
                <a:latin typeface="Calibri"/>
                <a:cs typeface="Calibri"/>
              </a:rPr>
              <a:t>Botswana</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D23038"/>
                </a:solidFill>
                <a:latin typeface="Calibri"/>
                <a:cs typeface="Calibri"/>
              </a:rPr>
              <a:t>Brazil</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C00000"/>
                </a:solidFill>
                <a:latin typeface="Calibri"/>
                <a:cs typeface="Calibri"/>
              </a:rPr>
              <a:t>Chile</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D23038"/>
                </a:solidFill>
                <a:latin typeface="Calibri"/>
                <a:cs typeface="Calibri"/>
              </a:rPr>
              <a:t>Costa</a:t>
            </a:r>
            <a:r>
              <a:rPr sz="1100" spc="-105" dirty="0">
                <a:solidFill>
                  <a:srgbClr val="D23038"/>
                </a:solidFill>
                <a:latin typeface="Calibri"/>
                <a:cs typeface="Calibri"/>
              </a:rPr>
              <a:t> </a:t>
            </a:r>
            <a:r>
              <a:rPr sz="1100" dirty="0">
                <a:solidFill>
                  <a:srgbClr val="D23038"/>
                </a:solidFill>
                <a:latin typeface="Calibri"/>
                <a:cs typeface="Calibri"/>
              </a:rPr>
              <a:t>Rica</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D23038"/>
                </a:solidFill>
                <a:latin typeface="Calibri"/>
                <a:cs typeface="Calibri"/>
              </a:rPr>
              <a:t>Cyprus</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D23038"/>
                </a:solidFill>
                <a:latin typeface="Calibri"/>
                <a:cs typeface="Calibri"/>
              </a:rPr>
              <a:t>Czech Republic </a:t>
            </a:r>
            <a:r>
              <a:rPr sz="1100" spc="160" dirty="0">
                <a:solidFill>
                  <a:srgbClr val="D23038"/>
                </a:solidFill>
                <a:latin typeface="Calibri"/>
                <a:cs typeface="Calibri"/>
              </a:rPr>
              <a:t> </a:t>
            </a:r>
            <a:r>
              <a:rPr sz="1650" baseline="10101" dirty="0">
                <a:solidFill>
                  <a:srgbClr val="D23038"/>
                </a:solidFill>
                <a:latin typeface="Arial"/>
                <a:cs typeface="Arial"/>
              </a:rPr>
              <a:t>•</a:t>
            </a:r>
            <a:endParaRPr sz="1650" baseline="10101" dirty="0">
              <a:latin typeface="Arial"/>
              <a:cs typeface="Arial"/>
            </a:endParaRPr>
          </a:p>
          <a:p>
            <a:pPr marL="241300" indent="-228600">
              <a:lnSpc>
                <a:spcPct val="100000"/>
              </a:lnSpc>
              <a:buFont typeface="Arial"/>
              <a:buChar char="•"/>
              <a:tabLst>
                <a:tab pos="240665" algn="l"/>
                <a:tab pos="241300" algn="l"/>
              </a:tabLst>
            </a:pPr>
            <a:r>
              <a:rPr sz="1100" dirty="0">
                <a:solidFill>
                  <a:srgbClr val="D23038"/>
                </a:solidFill>
                <a:latin typeface="Calibri"/>
                <a:cs typeface="Calibri"/>
              </a:rPr>
              <a:t>Denmark</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D23038"/>
                </a:solidFill>
                <a:latin typeface="Calibri"/>
                <a:cs typeface="Calibri"/>
              </a:rPr>
              <a:t>El</a:t>
            </a:r>
            <a:r>
              <a:rPr sz="1100" spc="-100" dirty="0">
                <a:solidFill>
                  <a:srgbClr val="D23038"/>
                </a:solidFill>
                <a:latin typeface="Calibri"/>
                <a:cs typeface="Calibri"/>
              </a:rPr>
              <a:t> </a:t>
            </a:r>
            <a:r>
              <a:rPr sz="1100" dirty="0">
                <a:solidFill>
                  <a:srgbClr val="D23038"/>
                </a:solidFill>
                <a:latin typeface="Calibri"/>
                <a:cs typeface="Calibri"/>
              </a:rPr>
              <a:t>Salvador</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D23038"/>
                </a:solidFill>
                <a:latin typeface="Calibri"/>
                <a:cs typeface="Calibri"/>
              </a:rPr>
              <a:t>Ethiopia</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D23038"/>
                </a:solidFill>
                <a:latin typeface="Calibri"/>
                <a:cs typeface="Calibri"/>
              </a:rPr>
              <a:t>Guatemala</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D23038"/>
                </a:solidFill>
                <a:latin typeface="Calibri"/>
                <a:cs typeface="Calibri"/>
              </a:rPr>
              <a:t>Honduras</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D23038"/>
                </a:solidFill>
                <a:latin typeface="Calibri"/>
                <a:cs typeface="Calibri"/>
              </a:rPr>
              <a:t>India</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C00000"/>
                </a:solidFill>
                <a:latin typeface="Calibri"/>
                <a:cs typeface="Calibri"/>
              </a:rPr>
              <a:t>Indonesia</a:t>
            </a:r>
            <a:endParaRPr sz="1100" dirty="0">
              <a:latin typeface="Calibri"/>
              <a:cs typeface="Calibri"/>
            </a:endParaRPr>
          </a:p>
        </p:txBody>
      </p:sp>
      <p:sp>
        <p:nvSpPr>
          <p:cNvPr id="11" name="object 10">
            <a:extLst>
              <a:ext uri="{FF2B5EF4-FFF2-40B4-BE49-F238E27FC236}">
                <a16:creationId xmlns:a16="http://schemas.microsoft.com/office/drawing/2014/main" id="{D5D9FD10-E1C2-4B7F-B475-13432723B6FD}"/>
              </a:ext>
            </a:extLst>
          </p:cNvPr>
          <p:cNvSpPr txBox="1"/>
          <p:nvPr/>
        </p:nvSpPr>
        <p:spPr>
          <a:xfrm>
            <a:off x="2730500" y="2071878"/>
            <a:ext cx="966469" cy="3709035"/>
          </a:xfrm>
          <a:prstGeom prst="rect">
            <a:avLst/>
          </a:prstGeom>
        </p:spPr>
        <p:txBody>
          <a:bodyPr vert="horz" wrap="square" lIns="0" tIns="0" rIns="0" bIns="0" rtlCol="0">
            <a:spAutoFit/>
          </a:bodyPr>
          <a:lstStyle/>
          <a:p>
            <a:pPr marL="241300" indent="-228600">
              <a:lnSpc>
                <a:spcPct val="100000"/>
              </a:lnSpc>
              <a:buFont typeface="Arial"/>
              <a:buChar char="•"/>
              <a:tabLst>
                <a:tab pos="240665" algn="l"/>
                <a:tab pos="241300" algn="l"/>
              </a:tabLst>
            </a:pPr>
            <a:r>
              <a:rPr sz="1100" dirty="0">
                <a:solidFill>
                  <a:srgbClr val="D23038"/>
                </a:solidFill>
                <a:latin typeface="Calibri"/>
                <a:cs typeface="Calibri"/>
              </a:rPr>
              <a:t>Italy</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D23038"/>
                </a:solidFill>
                <a:latin typeface="Calibri"/>
                <a:cs typeface="Calibri"/>
              </a:rPr>
              <a:t>Japan</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D23038"/>
                </a:solidFill>
                <a:latin typeface="Calibri"/>
                <a:cs typeface="Calibri"/>
              </a:rPr>
              <a:t>Jordan</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D23038"/>
                </a:solidFill>
                <a:latin typeface="Calibri"/>
                <a:cs typeface="Calibri"/>
              </a:rPr>
              <a:t>Kenya</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D23038"/>
                </a:solidFill>
                <a:latin typeface="Calibri"/>
                <a:cs typeface="Calibri"/>
              </a:rPr>
              <a:t>L</a:t>
            </a:r>
            <a:r>
              <a:rPr sz="1100" spc="-5" dirty="0">
                <a:solidFill>
                  <a:srgbClr val="D23038"/>
                </a:solidFill>
                <a:latin typeface="Calibri"/>
                <a:cs typeface="Calibri"/>
              </a:rPr>
              <a:t>ux</a:t>
            </a:r>
            <a:r>
              <a:rPr sz="1100" dirty="0">
                <a:solidFill>
                  <a:srgbClr val="D23038"/>
                </a:solidFill>
                <a:latin typeface="Calibri"/>
                <a:cs typeface="Calibri"/>
              </a:rPr>
              <a:t>em</a:t>
            </a:r>
            <a:r>
              <a:rPr sz="1100" spc="-5" dirty="0">
                <a:solidFill>
                  <a:srgbClr val="D23038"/>
                </a:solidFill>
                <a:latin typeface="Calibri"/>
                <a:cs typeface="Calibri"/>
              </a:rPr>
              <a:t>b</a:t>
            </a:r>
            <a:r>
              <a:rPr sz="1100" spc="5" dirty="0">
                <a:solidFill>
                  <a:srgbClr val="D23038"/>
                </a:solidFill>
                <a:latin typeface="Calibri"/>
                <a:cs typeface="Calibri"/>
              </a:rPr>
              <a:t>o</a:t>
            </a:r>
            <a:r>
              <a:rPr sz="1100" spc="-5" dirty="0">
                <a:solidFill>
                  <a:srgbClr val="D23038"/>
                </a:solidFill>
                <a:latin typeface="Calibri"/>
                <a:cs typeface="Calibri"/>
              </a:rPr>
              <a:t>u</a:t>
            </a:r>
            <a:r>
              <a:rPr sz="1100" dirty="0">
                <a:solidFill>
                  <a:srgbClr val="D23038"/>
                </a:solidFill>
                <a:latin typeface="Calibri"/>
                <a:cs typeface="Calibri"/>
              </a:rPr>
              <a:t>rg</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D23038"/>
                </a:solidFill>
                <a:latin typeface="Calibri"/>
                <a:cs typeface="Calibri"/>
              </a:rPr>
              <a:t>Malaysia</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D23038"/>
                </a:solidFill>
                <a:latin typeface="Calibri"/>
                <a:cs typeface="Calibri"/>
              </a:rPr>
              <a:t>Maldives</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D23038"/>
                </a:solidFill>
                <a:latin typeface="Calibri"/>
                <a:cs typeface="Calibri"/>
              </a:rPr>
              <a:t>Monaco</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D23038"/>
                </a:solidFill>
                <a:latin typeface="Calibri"/>
                <a:cs typeface="Calibri"/>
              </a:rPr>
              <a:t>Nepal</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D23038"/>
                </a:solidFill>
                <a:latin typeface="Calibri"/>
                <a:cs typeface="Calibri"/>
              </a:rPr>
              <a:t>Netherlands</a:t>
            </a:r>
            <a:endParaRPr sz="1100" dirty="0">
              <a:latin typeface="Calibri"/>
              <a:cs typeface="Calibri"/>
            </a:endParaRPr>
          </a:p>
          <a:p>
            <a:pPr marL="241300" indent="-228600">
              <a:lnSpc>
                <a:spcPct val="100000"/>
              </a:lnSpc>
              <a:spcBef>
                <a:spcPts val="5"/>
              </a:spcBef>
              <a:buFont typeface="Arial"/>
              <a:buChar char="•"/>
              <a:tabLst>
                <a:tab pos="240665" algn="l"/>
                <a:tab pos="241300" algn="l"/>
              </a:tabLst>
            </a:pPr>
            <a:r>
              <a:rPr sz="1100" spc="-5" dirty="0">
                <a:solidFill>
                  <a:srgbClr val="D23038"/>
                </a:solidFill>
                <a:latin typeface="Calibri"/>
                <a:cs typeface="Calibri"/>
              </a:rPr>
              <a:t>Nigeria</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D23038"/>
                </a:solidFill>
                <a:latin typeface="Calibri"/>
                <a:cs typeface="Calibri"/>
              </a:rPr>
              <a:t>Panama</a:t>
            </a:r>
            <a:endParaRPr sz="1100" dirty="0">
              <a:latin typeface="Calibri"/>
              <a:cs typeface="Calibri"/>
            </a:endParaRPr>
          </a:p>
          <a:p>
            <a:pPr marL="241300" marR="234950" indent="-228600">
              <a:lnSpc>
                <a:spcPct val="100000"/>
              </a:lnSpc>
              <a:buFont typeface="Arial"/>
              <a:buChar char="•"/>
              <a:tabLst>
                <a:tab pos="240665" algn="l"/>
                <a:tab pos="241300" algn="l"/>
              </a:tabLst>
            </a:pPr>
            <a:r>
              <a:rPr sz="1100" dirty="0">
                <a:solidFill>
                  <a:srgbClr val="D23038"/>
                </a:solidFill>
                <a:latin typeface="Calibri"/>
                <a:cs typeface="Calibri"/>
              </a:rPr>
              <a:t>Peru  P</a:t>
            </a:r>
            <a:r>
              <a:rPr sz="1100" spc="5" dirty="0">
                <a:solidFill>
                  <a:srgbClr val="D23038"/>
                </a:solidFill>
                <a:latin typeface="Calibri"/>
                <a:cs typeface="Calibri"/>
              </a:rPr>
              <a:t>o</a:t>
            </a:r>
            <a:r>
              <a:rPr sz="1100" dirty="0">
                <a:solidFill>
                  <a:srgbClr val="D23038"/>
                </a:solidFill>
                <a:latin typeface="Calibri"/>
                <a:cs typeface="Calibri"/>
              </a:rPr>
              <a:t>rtu</a:t>
            </a:r>
            <a:r>
              <a:rPr sz="1100" spc="-10" dirty="0">
                <a:solidFill>
                  <a:srgbClr val="D23038"/>
                </a:solidFill>
                <a:latin typeface="Calibri"/>
                <a:cs typeface="Calibri"/>
              </a:rPr>
              <a:t>g</a:t>
            </a:r>
            <a:r>
              <a:rPr sz="1100" dirty="0">
                <a:solidFill>
                  <a:srgbClr val="D23038"/>
                </a:solidFill>
                <a:latin typeface="Calibri"/>
                <a:cs typeface="Calibri"/>
              </a:rPr>
              <a:t>al</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EB8B00"/>
                </a:solidFill>
                <a:latin typeface="Calibri"/>
                <a:cs typeface="Calibri"/>
              </a:rPr>
              <a:t>Qatar</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D23038"/>
                </a:solidFill>
                <a:latin typeface="Calibri"/>
                <a:cs typeface="Calibri"/>
              </a:rPr>
              <a:t>Slovenia</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D23038"/>
                </a:solidFill>
                <a:latin typeface="Calibri"/>
                <a:cs typeface="Calibri"/>
              </a:rPr>
              <a:t>Sweden</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D23038"/>
                </a:solidFill>
                <a:latin typeface="Calibri"/>
                <a:cs typeface="Calibri"/>
              </a:rPr>
              <a:t>Tajikistan</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D23038"/>
                </a:solidFill>
                <a:latin typeface="Calibri"/>
                <a:cs typeface="Calibri"/>
              </a:rPr>
              <a:t>Thailand</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EB8B00"/>
                </a:solidFill>
                <a:latin typeface="Calibri"/>
                <a:cs typeface="Calibri"/>
              </a:rPr>
              <a:t>Togo</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EB8B00"/>
                </a:solidFill>
                <a:latin typeface="Calibri"/>
                <a:cs typeface="Calibri"/>
              </a:rPr>
              <a:t>Uruguay</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D23038"/>
                </a:solidFill>
                <a:latin typeface="Calibri"/>
                <a:cs typeface="Calibri"/>
              </a:rPr>
              <a:t>Zimbabwe</a:t>
            </a:r>
            <a:endParaRPr sz="1100" dirty="0">
              <a:latin typeface="Calibri"/>
              <a:cs typeface="Calibri"/>
            </a:endParaRPr>
          </a:p>
        </p:txBody>
      </p:sp>
      <p:sp>
        <p:nvSpPr>
          <p:cNvPr id="12" name="object 11">
            <a:extLst>
              <a:ext uri="{FF2B5EF4-FFF2-40B4-BE49-F238E27FC236}">
                <a16:creationId xmlns:a16="http://schemas.microsoft.com/office/drawing/2014/main" id="{BDFBDC43-5DE8-48FD-8F1C-A0C9201E0C22}"/>
              </a:ext>
            </a:extLst>
          </p:cNvPr>
          <p:cNvSpPr txBox="1"/>
          <p:nvPr/>
        </p:nvSpPr>
        <p:spPr>
          <a:xfrm>
            <a:off x="5177409" y="2071878"/>
            <a:ext cx="1285240" cy="4044315"/>
          </a:xfrm>
          <a:prstGeom prst="rect">
            <a:avLst/>
          </a:prstGeom>
        </p:spPr>
        <p:txBody>
          <a:bodyPr vert="horz" wrap="square" lIns="0" tIns="0" rIns="0" bIns="0" rtlCol="0">
            <a:spAutoFit/>
          </a:bodyPr>
          <a:lstStyle/>
          <a:p>
            <a:pPr marL="241300" indent="-228600">
              <a:lnSpc>
                <a:spcPct val="100000"/>
              </a:lnSpc>
              <a:buFont typeface="Arial"/>
              <a:buChar char="•"/>
              <a:tabLst>
                <a:tab pos="240665" algn="l"/>
                <a:tab pos="241300" algn="l"/>
              </a:tabLst>
            </a:pPr>
            <a:r>
              <a:rPr sz="1100" dirty="0">
                <a:solidFill>
                  <a:srgbClr val="0082AB"/>
                </a:solidFill>
                <a:latin typeface="Calibri"/>
                <a:cs typeface="Calibri"/>
              </a:rPr>
              <a:t>Lithuania</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0082AB"/>
                </a:solidFill>
                <a:latin typeface="Calibri"/>
                <a:cs typeface="Calibri"/>
              </a:rPr>
              <a:t>Mali</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0082AB"/>
                </a:solidFill>
                <a:latin typeface="Calibri"/>
                <a:cs typeface="Calibri"/>
              </a:rPr>
              <a:t>Malta</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EB8B00"/>
                </a:solidFill>
                <a:latin typeface="Calibri"/>
                <a:cs typeface="Calibri"/>
              </a:rPr>
              <a:t>Mexico</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0082AB"/>
                </a:solidFill>
                <a:latin typeface="Calibri"/>
                <a:cs typeface="Calibri"/>
              </a:rPr>
              <a:t>Namibia</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0082AB"/>
                </a:solidFill>
                <a:latin typeface="Calibri"/>
                <a:cs typeface="Calibri"/>
              </a:rPr>
              <a:t>Niger</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0082AB"/>
                </a:solidFill>
                <a:latin typeface="Calibri"/>
                <a:cs typeface="Calibri"/>
              </a:rPr>
              <a:t>Paraguay</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0082AB"/>
                </a:solidFill>
                <a:latin typeface="Calibri"/>
                <a:cs typeface="Calibri"/>
              </a:rPr>
              <a:t>Poland</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EB8B00"/>
                </a:solidFill>
                <a:latin typeface="Calibri"/>
                <a:cs typeface="Calibri"/>
              </a:rPr>
              <a:t>Qatar</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0082AB"/>
                </a:solidFill>
                <a:latin typeface="Calibri"/>
                <a:cs typeface="Calibri"/>
              </a:rPr>
              <a:t>Republic </a:t>
            </a:r>
            <a:r>
              <a:rPr sz="1100" spc="5" dirty="0">
                <a:solidFill>
                  <a:srgbClr val="0082AB"/>
                </a:solidFill>
                <a:latin typeface="Calibri"/>
                <a:cs typeface="Calibri"/>
              </a:rPr>
              <a:t>of</a:t>
            </a:r>
            <a:r>
              <a:rPr sz="1100" spc="-135" dirty="0">
                <a:solidFill>
                  <a:srgbClr val="0082AB"/>
                </a:solidFill>
                <a:latin typeface="Calibri"/>
                <a:cs typeface="Calibri"/>
              </a:rPr>
              <a:t> </a:t>
            </a:r>
            <a:r>
              <a:rPr sz="1100" dirty="0">
                <a:solidFill>
                  <a:srgbClr val="0082AB"/>
                </a:solidFill>
                <a:latin typeface="Calibri"/>
                <a:cs typeface="Calibri"/>
              </a:rPr>
              <a:t>Congo</a:t>
            </a:r>
            <a:endParaRPr sz="1100">
              <a:latin typeface="Calibri"/>
              <a:cs typeface="Calibri"/>
            </a:endParaRPr>
          </a:p>
          <a:p>
            <a:pPr marL="241300" indent="-228600">
              <a:lnSpc>
                <a:spcPct val="100000"/>
              </a:lnSpc>
              <a:spcBef>
                <a:spcPts val="5"/>
              </a:spcBef>
              <a:buFont typeface="Arial"/>
              <a:buChar char="•"/>
              <a:tabLst>
                <a:tab pos="240665" algn="l"/>
                <a:tab pos="241300" algn="l"/>
              </a:tabLst>
            </a:pPr>
            <a:r>
              <a:rPr sz="1100" dirty="0">
                <a:solidFill>
                  <a:srgbClr val="0082AB"/>
                </a:solidFill>
                <a:latin typeface="Calibri"/>
                <a:cs typeface="Calibri"/>
              </a:rPr>
              <a:t>Romania</a:t>
            </a:r>
            <a:endParaRPr sz="1100">
              <a:latin typeface="Calibri"/>
              <a:cs typeface="Calibri"/>
            </a:endParaRPr>
          </a:p>
          <a:p>
            <a:pPr marL="241300" indent="-228600">
              <a:lnSpc>
                <a:spcPct val="100000"/>
              </a:lnSpc>
              <a:buFont typeface="Arial"/>
              <a:buChar char="•"/>
              <a:tabLst>
                <a:tab pos="240665" algn="l"/>
                <a:tab pos="241300" algn="l"/>
              </a:tabLst>
            </a:pPr>
            <a:r>
              <a:rPr sz="1100" spc="-5" dirty="0">
                <a:solidFill>
                  <a:srgbClr val="0082AB"/>
                </a:solidFill>
                <a:latin typeface="Calibri"/>
                <a:cs typeface="Calibri"/>
              </a:rPr>
              <a:t>Saudi</a:t>
            </a:r>
            <a:r>
              <a:rPr sz="1100" spc="-95" dirty="0">
                <a:solidFill>
                  <a:srgbClr val="0082AB"/>
                </a:solidFill>
                <a:latin typeface="Calibri"/>
                <a:cs typeface="Calibri"/>
              </a:rPr>
              <a:t> </a:t>
            </a:r>
            <a:r>
              <a:rPr sz="1100" dirty="0">
                <a:solidFill>
                  <a:srgbClr val="0082AB"/>
                </a:solidFill>
                <a:latin typeface="Calibri"/>
                <a:cs typeface="Calibri"/>
              </a:rPr>
              <a:t>Arabia</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0082AB"/>
                </a:solidFill>
                <a:latin typeface="Calibri"/>
                <a:cs typeface="Calibri"/>
              </a:rPr>
              <a:t>Senegal</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0082AB"/>
                </a:solidFill>
                <a:latin typeface="Calibri"/>
                <a:cs typeface="Calibri"/>
              </a:rPr>
              <a:t>Singapore</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0082AB"/>
                </a:solidFill>
                <a:latin typeface="Calibri"/>
                <a:cs typeface="Calibri"/>
              </a:rPr>
              <a:t>Slovakia</a:t>
            </a:r>
            <a:endParaRPr sz="1100">
              <a:latin typeface="Calibri"/>
              <a:cs typeface="Calibri"/>
            </a:endParaRPr>
          </a:p>
          <a:p>
            <a:pPr marL="241300" indent="-228600">
              <a:lnSpc>
                <a:spcPct val="100000"/>
              </a:lnSpc>
              <a:buFont typeface="Arial"/>
              <a:buChar char="•"/>
              <a:tabLst>
                <a:tab pos="240665" algn="l"/>
                <a:tab pos="241300" algn="l"/>
              </a:tabLst>
            </a:pPr>
            <a:r>
              <a:rPr sz="1100" spc="-5" dirty="0">
                <a:solidFill>
                  <a:srgbClr val="0082AB"/>
                </a:solidFill>
                <a:latin typeface="Calibri"/>
                <a:cs typeface="Calibri"/>
              </a:rPr>
              <a:t>Spain</a:t>
            </a:r>
            <a:endParaRPr sz="1100">
              <a:latin typeface="Calibri"/>
              <a:cs typeface="Calibri"/>
            </a:endParaRPr>
          </a:p>
          <a:p>
            <a:pPr marL="241300" indent="-228600">
              <a:lnSpc>
                <a:spcPct val="100000"/>
              </a:lnSpc>
              <a:buFont typeface="Arial"/>
              <a:buChar char="•"/>
              <a:tabLst>
                <a:tab pos="240665" algn="l"/>
                <a:tab pos="241300" algn="l"/>
              </a:tabLst>
            </a:pPr>
            <a:r>
              <a:rPr sz="1100" spc="-5" dirty="0">
                <a:solidFill>
                  <a:srgbClr val="0082AB"/>
                </a:solidFill>
                <a:latin typeface="Calibri"/>
                <a:cs typeface="Calibri"/>
              </a:rPr>
              <a:t>Sri</a:t>
            </a:r>
            <a:r>
              <a:rPr sz="1100" spc="-85" dirty="0">
                <a:solidFill>
                  <a:srgbClr val="0082AB"/>
                </a:solidFill>
                <a:latin typeface="Calibri"/>
                <a:cs typeface="Calibri"/>
              </a:rPr>
              <a:t> </a:t>
            </a:r>
            <a:r>
              <a:rPr sz="1100" dirty="0">
                <a:solidFill>
                  <a:srgbClr val="0082AB"/>
                </a:solidFill>
                <a:latin typeface="Calibri"/>
                <a:cs typeface="Calibri"/>
              </a:rPr>
              <a:t>Lanka</a:t>
            </a:r>
            <a:endParaRPr sz="1100">
              <a:latin typeface="Calibri"/>
              <a:cs typeface="Calibri"/>
            </a:endParaRPr>
          </a:p>
          <a:p>
            <a:pPr marL="241300" indent="-228600">
              <a:lnSpc>
                <a:spcPct val="100000"/>
              </a:lnSpc>
              <a:buFont typeface="Arial"/>
              <a:buChar char="•"/>
              <a:tabLst>
                <a:tab pos="240665" algn="l"/>
                <a:tab pos="241300" algn="l"/>
              </a:tabLst>
            </a:pPr>
            <a:r>
              <a:rPr sz="1100" spc="-5" dirty="0">
                <a:solidFill>
                  <a:srgbClr val="0082AB"/>
                </a:solidFill>
                <a:latin typeface="Calibri"/>
                <a:cs typeface="Calibri"/>
              </a:rPr>
              <a:t>State </a:t>
            </a:r>
            <a:r>
              <a:rPr sz="1100" spc="5" dirty="0">
                <a:solidFill>
                  <a:srgbClr val="0082AB"/>
                </a:solidFill>
                <a:latin typeface="Calibri"/>
                <a:cs typeface="Calibri"/>
              </a:rPr>
              <a:t>of</a:t>
            </a:r>
            <a:r>
              <a:rPr sz="1100" spc="-90" dirty="0">
                <a:solidFill>
                  <a:srgbClr val="0082AB"/>
                </a:solidFill>
                <a:latin typeface="Calibri"/>
                <a:cs typeface="Calibri"/>
              </a:rPr>
              <a:t> </a:t>
            </a:r>
            <a:r>
              <a:rPr sz="1100" dirty="0">
                <a:solidFill>
                  <a:srgbClr val="0082AB"/>
                </a:solidFill>
                <a:latin typeface="Calibri"/>
                <a:cs typeface="Calibri"/>
              </a:rPr>
              <a:t>Palestine</a:t>
            </a:r>
            <a:endParaRPr sz="1100">
              <a:latin typeface="Calibri"/>
              <a:cs typeface="Calibri"/>
            </a:endParaRPr>
          </a:p>
          <a:p>
            <a:pPr marL="241300" indent="-228600">
              <a:lnSpc>
                <a:spcPct val="100000"/>
              </a:lnSpc>
              <a:buFont typeface="Arial"/>
              <a:buChar char="•"/>
              <a:tabLst>
                <a:tab pos="240665" algn="l"/>
                <a:tab pos="241300" algn="l"/>
              </a:tabLst>
            </a:pPr>
            <a:r>
              <a:rPr sz="1100" spc="-5" dirty="0">
                <a:solidFill>
                  <a:srgbClr val="0082AB"/>
                </a:solidFill>
                <a:latin typeface="Calibri"/>
                <a:cs typeface="Calibri"/>
              </a:rPr>
              <a:t>Sudan</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EB8B00"/>
                </a:solidFill>
                <a:latin typeface="Calibri"/>
                <a:cs typeface="Calibri"/>
              </a:rPr>
              <a:t>Switzerland</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EB8B00"/>
                </a:solidFill>
                <a:latin typeface="Calibri"/>
                <a:cs typeface="Calibri"/>
              </a:rPr>
              <a:t>Togo</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0082AB"/>
                </a:solidFill>
                <a:latin typeface="Calibri"/>
                <a:cs typeface="Calibri"/>
              </a:rPr>
              <a:t>UAE</a:t>
            </a:r>
            <a:endParaRPr sz="1100">
              <a:latin typeface="Calibri"/>
              <a:cs typeface="Calibri"/>
            </a:endParaRPr>
          </a:p>
          <a:p>
            <a:pPr marL="241300" indent="-228600">
              <a:lnSpc>
                <a:spcPct val="100000"/>
              </a:lnSpc>
              <a:buFont typeface="Arial"/>
              <a:buChar char="•"/>
              <a:tabLst>
                <a:tab pos="240665" algn="l"/>
                <a:tab pos="241300" algn="l"/>
              </a:tabLst>
            </a:pPr>
            <a:r>
              <a:rPr sz="1100" dirty="0">
                <a:solidFill>
                  <a:srgbClr val="EB8B00"/>
                </a:solidFill>
                <a:latin typeface="Calibri"/>
                <a:cs typeface="Calibri"/>
              </a:rPr>
              <a:t>Uruguay</a:t>
            </a:r>
            <a:endParaRPr sz="1100">
              <a:latin typeface="Calibri"/>
              <a:cs typeface="Calibri"/>
            </a:endParaRPr>
          </a:p>
          <a:p>
            <a:pPr marL="241300" indent="-228600">
              <a:lnSpc>
                <a:spcPct val="100000"/>
              </a:lnSpc>
              <a:buFont typeface="Arial"/>
              <a:buChar char="•"/>
              <a:tabLst>
                <a:tab pos="240665" algn="l"/>
                <a:tab pos="241300" algn="l"/>
              </a:tabLst>
            </a:pPr>
            <a:r>
              <a:rPr sz="1100" spc="-5" dirty="0">
                <a:solidFill>
                  <a:srgbClr val="0082AB"/>
                </a:solidFill>
                <a:latin typeface="Calibri"/>
                <a:cs typeface="Calibri"/>
              </a:rPr>
              <a:t>Viet</a:t>
            </a:r>
            <a:r>
              <a:rPr sz="1100" spc="-90" dirty="0">
                <a:solidFill>
                  <a:srgbClr val="0082AB"/>
                </a:solidFill>
                <a:latin typeface="Calibri"/>
                <a:cs typeface="Calibri"/>
              </a:rPr>
              <a:t> </a:t>
            </a:r>
            <a:r>
              <a:rPr sz="1100" dirty="0">
                <a:solidFill>
                  <a:srgbClr val="0082AB"/>
                </a:solidFill>
                <a:latin typeface="Calibri"/>
                <a:cs typeface="Calibri"/>
              </a:rPr>
              <a:t>Nam</a:t>
            </a:r>
            <a:endParaRPr sz="1100">
              <a:latin typeface="Calibri"/>
              <a:cs typeface="Calibri"/>
            </a:endParaRPr>
          </a:p>
        </p:txBody>
      </p:sp>
      <p:sp>
        <p:nvSpPr>
          <p:cNvPr id="13" name="object 12">
            <a:extLst>
              <a:ext uri="{FF2B5EF4-FFF2-40B4-BE49-F238E27FC236}">
                <a16:creationId xmlns:a16="http://schemas.microsoft.com/office/drawing/2014/main" id="{D89D09FC-1C0F-4CA4-BB74-EFF48F011AE0}"/>
              </a:ext>
            </a:extLst>
          </p:cNvPr>
          <p:cNvSpPr txBox="1"/>
          <p:nvPr/>
        </p:nvSpPr>
        <p:spPr>
          <a:xfrm>
            <a:off x="7381493" y="1387602"/>
            <a:ext cx="907415" cy="523220"/>
          </a:xfrm>
          <a:prstGeom prst="rect">
            <a:avLst/>
          </a:prstGeom>
        </p:spPr>
        <p:txBody>
          <a:bodyPr vert="horz" wrap="square" lIns="0" tIns="0" rIns="0" bIns="0" rtlCol="0">
            <a:spAutoFit/>
          </a:bodyPr>
          <a:lstStyle/>
          <a:p>
            <a:pPr marL="44450" algn="ctr">
              <a:lnSpc>
                <a:spcPct val="100000"/>
              </a:lnSpc>
            </a:pPr>
            <a:r>
              <a:rPr sz="2000" b="1" dirty="0">
                <a:latin typeface="Calibri"/>
                <a:cs typeface="Calibri"/>
              </a:rPr>
              <a:t>2019</a:t>
            </a:r>
            <a:endParaRPr sz="2000" dirty="0">
              <a:latin typeface="Calibri"/>
              <a:cs typeface="Calibri"/>
            </a:endParaRPr>
          </a:p>
          <a:p>
            <a:pPr algn="ctr">
              <a:lnSpc>
                <a:spcPct val="100000"/>
              </a:lnSpc>
              <a:spcBef>
                <a:spcPts val="35"/>
              </a:spcBef>
            </a:pPr>
            <a:r>
              <a:rPr sz="1400" i="1" spc="-5" dirty="0">
                <a:latin typeface="Calibri"/>
                <a:cs typeface="Calibri"/>
              </a:rPr>
              <a:t>4</a:t>
            </a:r>
            <a:r>
              <a:rPr lang="en-US" sz="1400" i="1" spc="-5" dirty="0">
                <a:latin typeface="Calibri"/>
                <a:cs typeface="Calibri"/>
              </a:rPr>
              <a:t>8</a:t>
            </a:r>
            <a:r>
              <a:rPr sz="1400" i="1" spc="-85" dirty="0">
                <a:latin typeface="Calibri"/>
                <a:cs typeface="Calibri"/>
              </a:rPr>
              <a:t> </a:t>
            </a:r>
            <a:r>
              <a:rPr sz="1400" i="1" spc="-5" dirty="0">
                <a:latin typeface="Calibri"/>
                <a:cs typeface="Calibri"/>
              </a:rPr>
              <a:t>countries</a:t>
            </a:r>
            <a:endParaRPr sz="1400" dirty="0">
              <a:latin typeface="Calibri"/>
              <a:cs typeface="Calibri"/>
            </a:endParaRPr>
          </a:p>
        </p:txBody>
      </p:sp>
      <p:sp>
        <p:nvSpPr>
          <p:cNvPr id="14" name="object 13">
            <a:extLst>
              <a:ext uri="{FF2B5EF4-FFF2-40B4-BE49-F238E27FC236}">
                <a16:creationId xmlns:a16="http://schemas.microsoft.com/office/drawing/2014/main" id="{04FE07BF-C543-4A2F-BC09-704CC7F29086}"/>
              </a:ext>
            </a:extLst>
          </p:cNvPr>
          <p:cNvSpPr txBox="1"/>
          <p:nvPr/>
        </p:nvSpPr>
        <p:spPr>
          <a:xfrm>
            <a:off x="6785609" y="2065782"/>
            <a:ext cx="1070992" cy="4739759"/>
          </a:xfrm>
          <a:prstGeom prst="rect">
            <a:avLst/>
          </a:prstGeom>
        </p:spPr>
        <p:txBody>
          <a:bodyPr vert="horz" wrap="square" lIns="0" tIns="0" rIns="0" bIns="0" rtlCol="0">
            <a:spAutoFit/>
          </a:bodyPr>
          <a:lstStyle/>
          <a:p>
            <a:pPr marL="234950" indent="-222250">
              <a:lnSpc>
                <a:spcPct val="100000"/>
              </a:lnSpc>
              <a:buFont typeface="Arial"/>
              <a:buChar char="•"/>
              <a:tabLst>
                <a:tab pos="240665" algn="l"/>
                <a:tab pos="241300" algn="l"/>
              </a:tabLst>
            </a:pPr>
            <a:r>
              <a:rPr sz="1100" dirty="0">
                <a:latin typeface="Calibri"/>
                <a:cs typeface="Calibri"/>
              </a:rPr>
              <a:t>Algeria</a:t>
            </a:r>
          </a:p>
          <a:p>
            <a:pPr marL="241300" indent="-228600">
              <a:lnSpc>
                <a:spcPct val="100000"/>
              </a:lnSpc>
              <a:buFont typeface="Arial"/>
              <a:buChar char="•"/>
              <a:tabLst>
                <a:tab pos="240665" algn="l"/>
                <a:tab pos="241300" algn="l"/>
              </a:tabLst>
            </a:pPr>
            <a:r>
              <a:rPr sz="1100" dirty="0">
                <a:solidFill>
                  <a:srgbClr val="EB8B00"/>
                </a:solidFill>
                <a:latin typeface="Calibri"/>
                <a:cs typeface="Calibri"/>
              </a:rPr>
              <a:t>Azerbaijan</a:t>
            </a:r>
            <a:endParaRPr sz="1100" dirty="0">
              <a:latin typeface="Calibri"/>
              <a:cs typeface="Calibri"/>
            </a:endParaRPr>
          </a:p>
          <a:p>
            <a:pPr marL="234950" marR="29209" indent="-222250">
              <a:lnSpc>
                <a:spcPct val="100000"/>
              </a:lnSpc>
              <a:buFont typeface="Arial"/>
              <a:buChar char="•"/>
              <a:tabLst>
                <a:tab pos="240665" algn="l"/>
                <a:tab pos="241300" algn="l"/>
              </a:tabLst>
            </a:pPr>
            <a:r>
              <a:rPr sz="1100" spc="-5" dirty="0">
                <a:latin typeface="Calibri"/>
                <a:cs typeface="Calibri"/>
              </a:rPr>
              <a:t>Bosnia </a:t>
            </a:r>
            <a:r>
              <a:rPr sz="1100" dirty="0">
                <a:latin typeface="Calibri"/>
                <a:cs typeface="Calibri"/>
              </a:rPr>
              <a:t>and  </a:t>
            </a:r>
            <a:r>
              <a:rPr sz="1100" spc="-5" dirty="0">
                <a:latin typeface="Calibri"/>
                <a:cs typeface="Calibri"/>
              </a:rPr>
              <a:t>H</a:t>
            </a:r>
            <a:r>
              <a:rPr sz="1100" dirty="0">
                <a:latin typeface="Calibri"/>
                <a:cs typeface="Calibri"/>
              </a:rPr>
              <a:t>erze</a:t>
            </a:r>
            <a:r>
              <a:rPr sz="1100" spc="-5" dirty="0">
                <a:latin typeface="Calibri"/>
                <a:cs typeface="Calibri"/>
              </a:rPr>
              <a:t>g</a:t>
            </a:r>
            <a:r>
              <a:rPr sz="1100" spc="5" dirty="0">
                <a:latin typeface="Calibri"/>
                <a:cs typeface="Calibri"/>
              </a:rPr>
              <a:t>o</a:t>
            </a:r>
            <a:r>
              <a:rPr sz="1100" dirty="0">
                <a:latin typeface="Calibri"/>
                <a:cs typeface="Calibri"/>
              </a:rPr>
              <a:t>vi</a:t>
            </a:r>
            <a:r>
              <a:rPr sz="1100" spc="-10" dirty="0">
                <a:latin typeface="Calibri"/>
                <a:cs typeface="Calibri"/>
              </a:rPr>
              <a:t>n</a:t>
            </a:r>
            <a:r>
              <a:rPr sz="1100" dirty="0">
                <a:latin typeface="Calibri"/>
                <a:cs typeface="Calibri"/>
              </a:rPr>
              <a:t>a</a:t>
            </a:r>
          </a:p>
          <a:p>
            <a:pPr marL="241300" indent="-228600">
              <a:lnSpc>
                <a:spcPct val="100000"/>
              </a:lnSpc>
              <a:buFont typeface="Arial"/>
              <a:buChar char="•"/>
              <a:tabLst>
                <a:tab pos="240665" algn="l"/>
                <a:tab pos="241300" algn="l"/>
              </a:tabLst>
            </a:pPr>
            <a:r>
              <a:rPr sz="1100" dirty="0">
                <a:latin typeface="Calibri"/>
                <a:cs typeface="Calibri"/>
              </a:rPr>
              <a:t>Burkina</a:t>
            </a:r>
            <a:r>
              <a:rPr sz="1100" spc="-110" dirty="0">
                <a:latin typeface="Calibri"/>
                <a:cs typeface="Calibri"/>
              </a:rPr>
              <a:t> </a:t>
            </a:r>
            <a:r>
              <a:rPr sz="1100" dirty="0">
                <a:latin typeface="Calibri"/>
                <a:cs typeface="Calibri"/>
              </a:rPr>
              <a:t>Faso</a:t>
            </a:r>
          </a:p>
          <a:p>
            <a:pPr marL="241300" indent="-228600">
              <a:lnSpc>
                <a:spcPct val="100000"/>
              </a:lnSpc>
              <a:buFont typeface="Arial"/>
              <a:buChar char="•"/>
              <a:tabLst>
                <a:tab pos="240665" algn="l"/>
                <a:tab pos="241300" algn="l"/>
              </a:tabLst>
            </a:pPr>
            <a:r>
              <a:rPr lang="en-US" sz="1100" dirty="0">
                <a:latin typeface="Calibri"/>
                <a:cs typeface="Calibri"/>
              </a:rPr>
              <a:t>Cambodia</a:t>
            </a:r>
          </a:p>
          <a:p>
            <a:pPr marL="241300" indent="-228600">
              <a:lnSpc>
                <a:spcPct val="100000"/>
              </a:lnSpc>
              <a:buFont typeface="Arial"/>
              <a:buChar char="•"/>
              <a:tabLst>
                <a:tab pos="240665" algn="l"/>
                <a:tab pos="241300" algn="l"/>
              </a:tabLst>
            </a:pPr>
            <a:r>
              <a:rPr lang="en-US" sz="1100" dirty="0">
                <a:latin typeface="Calibri"/>
                <a:cs typeface="Calibri"/>
              </a:rPr>
              <a:t>C</a:t>
            </a:r>
            <a:r>
              <a:rPr sz="1100" dirty="0">
                <a:latin typeface="Calibri"/>
                <a:cs typeface="Calibri"/>
              </a:rPr>
              <a:t>ameroon</a:t>
            </a:r>
          </a:p>
          <a:p>
            <a:pPr marL="241300" indent="-228600">
              <a:lnSpc>
                <a:spcPct val="100000"/>
              </a:lnSpc>
              <a:buFont typeface="Arial"/>
              <a:buChar char="•"/>
              <a:tabLst>
                <a:tab pos="240665" algn="l"/>
                <a:tab pos="241300" algn="l"/>
              </a:tabLst>
            </a:pPr>
            <a:r>
              <a:rPr sz="1100" spc="-5" dirty="0">
                <a:latin typeface="Calibri"/>
                <a:cs typeface="Calibri"/>
              </a:rPr>
              <a:t>CAR</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latin typeface="Calibri"/>
                <a:cs typeface="Calibri"/>
              </a:rPr>
              <a:t>Chad</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DE8039"/>
                </a:solidFill>
                <a:latin typeface="Calibri"/>
                <a:cs typeface="Calibri"/>
              </a:rPr>
              <a:t>Chile</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latin typeface="Calibri"/>
                <a:cs typeface="Calibri"/>
              </a:rPr>
              <a:t>Congo</a:t>
            </a:r>
            <a:endParaRPr sz="1100" dirty="0">
              <a:latin typeface="Calibri"/>
              <a:cs typeface="Calibri"/>
            </a:endParaRPr>
          </a:p>
          <a:p>
            <a:pPr marL="241300" indent="-228600">
              <a:lnSpc>
                <a:spcPct val="100000"/>
              </a:lnSpc>
              <a:buFont typeface="Arial"/>
              <a:buChar char="•"/>
              <a:tabLst>
                <a:tab pos="240665" algn="l"/>
                <a:tab pos="241300" algn="l"/>
              </a:tabLst>
            </a:pPr>
            <a:r>
              <a:rPr sz="1100" dirty="0">
                <a:latin typeface="Calibri"/>
                <a:cs typeface="Calibri"/>
              </a:rPr>
              <a:t>Cote</a:t>
            </a:r>
            <a:r>
              <a:rPr sz="1100" spc="-114" dirty="0">
                <a:latin typeface="Calibri"/>
                <a:cs typeface="Calibri"/>
              </a:rPr>
              <a:t> </a:t>
            </a:r>
            <a:r>
              <a:rPr sz="1100" dirty="0">
                <a:latin typeface="Calibri"/>
                <a:cs typeface="Calibri"/>
              </a:rPr>
              <a:t>d'Ivoire</a:t>
            </a:r>
          </a:p>
          <a:p>
            <a:pPr marL="241300" indent="-228600">
              <a:lnSpc>
                <a:spcPct val="100000"/>
              </a:lnSpc>
              <a:buFont typeface="Arial"/>
              <a:buChar char="•"/>
              <a:tabLst>
                <a:tab pos="240665" algn="l"/>
                <a:tab pos="241300" algn="l"/>
              </a:tabLst>
            </a:pPr>
            <a:r>
              <a:rPr sz="1100" dirty="0">
                <a:latin typeface="Calibri"/>
                <a:cs typeface="Calibri"/>
              </a:rPr>
              <a:t>Croatia</a:t>
            </a:r>
            <a:endParaRPr lang="en-US" sz="1100" dirty="0">
              <a:latin typeface="Calibri"/>
              <a:cs typeface="Calibri"/>
            </a:endParaRPr>
          </a:p>
          <a:p>
            <a:pPr marL="241300" indent="-228600">
              <a:lnSpc>
                <a:spcPct val="100000"/>
              </a:lnSpc>
              <a:buFont typeface="Arial"/>
              <a:buChar char="•"/>
              <a:tabLst>
                <a:tab pos="240665" algn="l"/>
                <a:tab pos="241300" algn="l"/>
              </a:tabLst>
            </a:pPr>
            <a:r>
              <a:rPr lang="en-US" sz="1100" dirty="0">
                <a:solidFill>
                  <a:schemeClr val="accent6"/>
                </a:solidFill>
                <a:latin typeface="Calibri"/>
                <a:cs typeface="Calibri"/>
              </a:rPr>
              <a:t>El Salvador</a:t>
            </a:r>
            <a:endParaRPr sz="1100" dirty="0">
              <a:solidFill>
                <a:schemeClr val="accent6"/>
              </a:solidFill>
              <a:latin typeface="Calibri"/>
              <a:cs typeface="Calibri"/>
            </a:endParaRPr>
          </a:p>
          <a:p>
            <a:pPr marL="241300" indent="-228600">
              <a:lnSpc>
                <a:spcPct val="100000"/>
              </a:lnSpc>
              <a:buFont typeface="Arial"/>
              <a:buChar char="•"/>
              <a:tabLst>
                <a:tab pos="240665" algn="l"/>
                <a:tab pos="241300" algn="l"/>
              </a:tabLst>
            </a:pPr>
            <a:r>
              <a:rPr lang="en-US" sz="1100" dirty="0" err="1">
                <a:latin typeface="Calibri"/>
                <a:cs typeface="Calibri"/>
              </a:rPr>
              <a:t>Eswatini</a:t>
            </a:r>
            <a:endParaRPr sz="1100" dirty="0">
              <a:latin typeface="Calibri"/>
              <a:cs typeface="Calibri"/>
            </a:endParaRPr>
          </a:p>
          <a:p>
            <a:pPr marL="241300" indent="-228600">
              <a:lnSpc>
                <a:spcPct val="100000"/>
              </a:lnSpc>
              <a:spcBef>
                <a:spcPts val="5"/>
              </a:spcBef>
              <a:buFont typeface="Arial"/>
              <a:buChar char="•"/>
              <a:tabLst>
                <a:tab pos="240665" algn="l"/>
                <a:tab pos="241300" algn="l"/>
              </a:tabLst>
            </a:pPr>
            <a:r>
              <a:rPr sz="1100" spc="-5" dirty="0">
                <a:latin typeface="Calibri"/>
                <a:cs typeface="Calibri"/>
              </a:rPr>
              <a:t>Fiji</a:t>
            </a:r>
            <a:endParaRPr sz="1100" dirty="0">
              <a:latin typeface="Calibri"/>
              <a:cs typeface="Calibri"/>
            </a:endParaRPr>
          </a:p>
          <a:p>
            <a:pPr marL="241300" indent="-228600">
              <a:lnSpc>
                <a:spcPct val="100000"/>
              </a:lnSpc>
              <a:buFont typeface="Arial"/>
              <a:buChar char="•"/>
              <a:tabLst>
                <a:tab pos="240665" algn="l"/>
                <a:tab pos="241300" algn="l"/>
              </a:tabLst>
            </a:pPr>
            <a:r>
              <a:rPr sz="1100" dirty="0">
                <a:latin typeface="Calibri"/>
                <a:cs typeface="Calibri"/>
              </a:rPr>
              <a:t>Ghana</a:t>
            </a:r>
          </a:p>
          <a:p>
            <a:pPr marL="241300" indent="-228600">
              <a:lnSpc>
                <a:spcPct val="100000"/>
              </a:lnSpc>
              <a:buFont typeface="Arial"/>
              <a:buChar char="•"/>
              <a:tabLst>
                <a:tab pos="240665" algn="l"/>
                <a:tab pos="241300" algn="l"/>
              </a:tabLst>
            </a:pPr>
            <a:r>
              <a:rPr sz="1100" dirty="0">
                <a:solidFill>
                  <a:schemeClr val="accent6"/>
                </a:solidFill>
                <a:latin typeface="Calibri"/>
                <a:cs typeface="Calibri"/>
              </a:rPr>
              <a:t>Guatemala</a:t>
            </a:r>
            <a:endParaRPr lang="en-US" sz="1100" dirty="0">
              <a:solidFill>
                <a:schemeClr val="accent6"/>
              </a:solidFill>
              <a:latin typeface="Calibri"/>
              <a:cs typeface="Calibri"/>
            </a:endParaRPr>
          </a:p>
          <a:p>
            <a:pPr marL="241300" indent="-228600">
              <a:lnSpc>
                <a:spcPct val="100000"/>
              </a:lnSpc>
              <a:buFont typeface="Arial"/>
              <a:buChar char="•"/>
              <a:tabLst>
                <a:tab pos="240665" algn="l"/>
                <a:tab pos="241300" algn="l"/>
              </a:tabLst>
            </a:pPr>
            <a:r>
              <a:rPr lang="en-US" sz="1100" dirty="0">
                <a:latin typeface="Calibri"/>
                <a:cs typeface="Calibri"/>
              </a:rPr>
              <a:t>Guyana</a:t>
            </a:r>
            <a:endParaRPr sz="1100" dirty="0">
              <a:latin typeface="Calibri"/>
              <a:cs typeface="Calibri"/>
            </a:endParaRPr>
          </a:p>
          <a:p>
            <a:pPr marL="241300" indent="-228600">
              <a:lnSpc>
                <a:spcPct val="100000"/>
              </a:lnSpc>
              <a:buFont typeface="Arial"/>
              <a:buChar char="•"/>
              <a:tabLst>
                <a:tab pos="240665" algn="l"/>
                <a:tab pos="241300" algn="l"/>
              </a:tabLst>
            </a:pPr>
            <a:r>
              <a:rPr sz="1100" dirty="0">
                <a:latin typeface="Calibri"/>
                <a:cs typeface="Calibri"/>
              </a:rPr>
              <a:t>Iceland</a:t>
            </a:r>
          </a:p>
          <a:p>
            <a:pPr marL="241300" indent="-228600">
              <a:lnSpc>
                <a:spcPct val="100000"/>
              </a:lnSpc>
              <a:buFont typeface="Arial"/>
              <a:buChar char="•"/>
              <a:tabLst>
                <a:tab pos="240665" algn="l"/>
                <a:tab pos="241300" algn="l"/>
              </a:tabLst>
            </a:pPr>
            <a:r>
              <a:rPr sz="1100" dirty="0">
                <a:solidFill>
                  <a:srgbClr val="EB8B00"/>
                </a:solidFill>
                <a:latin typeface="Calibri"/>
                <a:cs typeface="Calibri"/>
              </a:rPr>
              <a:t>Indonesia</a:t>
            </a:r>
            <a:endParaRPr sz="1100" dirty="0">
              <a:latin typeface="Calibri"/>
              <a:cs typeface="Calibri"/>
            </a:endParaRPr>
          </a:p>
          <a:p>
            <a:pPr marL="241300" indent="-228600">
              <a:lnSpc>
                <a:spcPct val="100000"/>
              </a:lnSpc>
              <a:buFont typeface="Arial"/>
              <a:buChar char="•"/>
              <a:tabLst>
                <a:tab pos="240665" algn="l"/>
                <a:tab pos="241300" algn="l"/>
              </a:tabLst>
            </a:pPr>
            <a:r>
              <a:rPr lang="en-US" sz="1100" dirty="0">
                <a:latin typeface="Calibri"/>
                <a:cs typeface="Calibri"/>
              </a:rPr>
              <a:t>Iraq</a:t>
            </a:r>
          </a:p>
          <a:p>
            <a:pPr marL="241300" indent="-228600">
              <a:lnSpc>
                <a:spcPct val="100000"/>
              </a:lnSpc>
              <a:buFont typeface="Arial"/>
              <a:buChar char="•"/>
              <a:tabLst>
                <a:tab pos="240665" algn="l"/>
                <a:tab pos="241300" algn="l"/>
              </a:tabLst>
            </a:pPr>
            <a:r>
              <a:rPr sz="1100" dirty="0">
                <a:latin typeface="Calibri"/>
                <a:cs typeface="Calibri"/>
              </a:rPr>
              <a:t>Israel</a:t>
            </a:r>
          </a:p>
          <a:p>
            <a:pPr marL="241300" indent="-228600">
              <a:lnSpc>
                <a:spcPct val="100000"/>
              </a:lnSpc>
              <a:buFont typeface="Arial"/>
              <a:buChar char="•"/>
              <a:tabLst>
                <a:tab pos="240665" algn="l"/>
                <a:tab pos="241300" algn="l"/>
              </a:tabLst>
            </a:pPr>
            <a:r>
              <a:rPr sz="1100" dirty="0">
                <a:latin typeface="Calibri"/>
                <a:cs typeface="Calibri"/>
              </a:rPr>
              <a:t>Kazakhstan</a:t>
            </a:r>
          </a:p>
          <a:p>
            <a:pPr marL="241300" indent="-228600">
              <a:lnSpc>
                <a:spcPct val="100000"/>
              </a:lnSpc>
              <a:buFont typeface="Arial"/>
              <a:buChar char="•"/>
              <a:tabLst>
                <a:tab pos="240665" algn="l"/>
                <a:tab pos="241300" algn="l"/>
              </a:tabLst>
            </a:pPr>
            <a:r>
              <a:rPr sz="1100" dirty="0">
                <a:latin typeface="Calibri"/>
                <a:cs typeface="Calibri"/>
              </a:rPr>
              <a:t>Kuwait</a:t>
            </a:r>
          </a:p>
          <a:p>
            <a:pPr marL="241300" indent="-228600">
              <a:lnSpc>
                <a:spcPct val="100000"/>
              </a:lnSpc>
              <a:buFont typeface="Arial"/>
              <a:buChar char="•"/>
              <a:tabLst>
                <a:tab pos="240665" algn="l"/>
                <a:tab pos="241300" algn="l"/>
              </a:tabLst>
            </a:pPr>
            <a:r>
              <a:rPr sz="1100" dirty="0">
                <a:latin typeface="Calibri"/>
                <a:cs typeface="Calibri"/>
              </a:rPr>
              <a:t>Lesotho</a:t>
            </a:r>
            <a:endParaRPr lang="en-US" sz="1100" dirty="0">
              <a:latin typeface="Calibri"/>
              <a:cs typeface="Calibri"/>
            </a:endParaRPr>
          </a:p>
          <a:p>
            <a:pPr marL="241300" indent="-228600">
              <a:lnSpc>
                <a:spcPct val="100000"/>
              </a:lnSpc>
              <a:buFont typeface="Arial"/>
              <a:buChar char="•"/>
              <a:tabLst>
                <a:tab pos="240665" algn="l"/>
                <a:tab pos="241300" algn="l"/>
              </a:tabLst>
            </a:pPr>
            <a:r>
              <a:rPr lang="en-US" sz="1100" dirty="0">
                <a:latin typeface="Calibri"/>
                <a:cs typeface="Calibri"/>
              </a:rPr>
              <a:t>Liechtenstein</a:t>
            </a:r>
            <a:endParaRPr sz="1100" dirty="0">
              <a:latin typeface="Calibri"/>
              <a:cs typeface="Calibri"/>
            </a:endParaRPr>
          </a:p>
        </p:txBody>
      </p:sp>
      <p:sp>
        <p:nvSpPr>
          <p:cNvPr id="15" name="object 14">
            <a:extLst>
              <a:ext uri="{FF2B5EF4-FFF2-40B4-BE49-F238E27FC236}">
                <a16:creationId xmlns:a16="http://schemas.microsoft.com/office/drawing/2014/main" id="{01925A3D-30E1-4606-A501-9A5590A23871}"/>
              </a:ext>
            </a:extLst>
          </p:cNvPr>
          <p:cNvSpPr txBox="1"/>
          <p:nvPr/>
        </p:nvSpPr>
        <p:spPr>
          <a:xfrm>
            <a:off x="7856601" y="2059178"/>
            <a:ext cx="1039494" cy="3724096"/>
          </a:xfrm>
          <a:prstGeom prst="rect">
            <a:avLst/>
          </a:prstGeom>
        </p:spPr>
        <p:txBody>
          <a:bodyPr vert="horz" wrap="square" lIns="0" tIns="0" rIns="0" bIns="0" rtlCol="0">
            <a:spAutoFit/>
          </a:bodyPr>
          <a:lstStyle/>
          <a:p>
            <a:pPr marL="241300" indent="-228600">
              <a:buFont typeface="Arial"/>
              <a:buChar char="•"/>
              <a:tabLst>
                <a:tab pos="240665" algn="l"/>
                <a:tab pos="241300" algn="l"/>
              </a:tabLst>
            </a:pPr>
            <a:r>
              <a:rPr lang="en-US" sz="1100" dirty="0">
                <a:cs typeface="Calibri"/>
              </a:rPr>
              <a:t>Mauritania</a:t>
            </a:r>
          </a:p>
          <a:p>
            <a:pPr marL="241300" indent="-228600">
              <a:buFont typeface="Arial"/>
              <a:buChar char="•"/>
              <a:tabLst>
                <a:tab pos="240665" algn="l"/>
                <a:tab pos="241300" algn="l"/>
              </a:tabLst>
            </a:pPr>
            <a:r>
              <a:rPr lang="en-US" sz="1100" dirty="0">
                <a:cs typeface="Calibri"/>
              </a:rPr>
              <a:t>Mauritius</a:t>
            </a:r>
          </a:p>
          <a:p>
            <a:pPr marL="241300" indent="-228600">
              <a:buFont typeface="Arial"/>
              <a:buChar char="•"/>
              <a:tabLst>
                <a:tab pos="240665" algn="l"/>
                <a:tab pos="241300" algn="l"/>
              </a:tabLst>
            </a:pPr>
            <a:r>
              <a:rPr lang="en-US" sz="1100" dirty="0">
                <a:cs typeface="Calibri"/>
              </a:rPr>
              <a:t>Mongolia</a:t>
            </a:r>
          </a:p>
          <a:p>
            <a:pPr marL="241300" indent="-228600">
              <a:lnSpc>
                <a:spcPct val="100000"/>
              </a:lnSpc>
              <a:buFont typeface="Arial"/>
              <a:buChar char="•"/>
              <a:tabLst>
                <a:tab pos="240665" algn="l"/>
                <a:tab pos="241300" algn="l"/>
              </a:tabLst>
            </a:pPr>
            <a:r>
              <a:rPr sz="1100" spc="-5" dirty="0">
                <a:latin typeface="Calibri"/>
                <a:cs typeface="Calibri"/>
              </a:rPr>
              <a:t>Nauru</a:t>
            </a:r>
            <a:endParaRPr sz="1100" dirty="0">
              <a:latin typeface="Calibri"/>
              <a:cs typeface="Calibri"/>
            </a:endParaRPr>
          </a:p>
          <a:p>
            <a:pPr marL="241300" indent="-228600">
              <a:lnSpc>
                <a:spcPct val="100000"/>
              </a:lnSpc>
              <a:buFont typeface="Arial"/>
              <a:buChar char="•"/>
              <a:tabLst>
                <a:tab pos="240665" algn="l"/>
                <a:tab pos="241300" algn="l"/>
              </a:tabLst>
            </a:pPr>
            <a:r>
              <a:rPr sz="1100" dirty="0">
                <a:latin typeface="Calibri"/>
                <a:cs typeface="Calibri"/>
              </a:rPr>
              <a:t>New</a:t>
            </a:r>
            <a:r>
              <a:rPr sz="1100" spc="-65" dirty="0">
                <a:latin typeface="Calibri"/>
                <a:cs typeface="Calibri"/>
              </a:rPr>
              <a:t> </a:t>
            </a:r>
            <a:r>
              <a:rPr sz="1100" spc="-5" dirty="0">
                <a:latin typeface="Calibri"/>
                <a:cs typeface="Calibri"/>
              </a:rPr>
              <a:t>Zealand</a:t>
            </a:r>
            <a:endParaRPr sz="1100" dirty="0">
              <a:latin typeface="Calibri"/>
              <a:cs typeface="Calibri"/>
            </a:endParaRPr>
          </a:p>
          <a:p>
            <a:pPr marL="241300" indent="-228600">
              <a:lnSpc>
                <a:spcPct val="100000"/>
              </a:lnSpc>
              <a:buFont typeface="Arial"/>
              <a:buChar char="•"/>
              <a:tabLst>
                <a:tab pos="240665" algn="l"/>
                <a:tab pos="241300" algn="l"/>
              </a:tabLst>
            </a:pPr>
            <a:r>
              <a:rPr sz="1100" dirty="0">
                <a:latin typeface="Calibri"/>
                <a:cs typeface="Calibri"/>
              </a:rPr>
              <a:t>Oman</a:t>
            </a:r>
          </a:p>
          <a:p>
            <a:pPr marL="241300" indent="-228600">
              <a:lnSpc>
                <a:spcPct val="100000"/>
              </a:lnSpc>
              <a:buFont typeface="Arial"/>
              <a:buChar char="•"/>
              <a:tabLst>
                <a:tab pos="240665" algn="l"/>
                <a:tab pos="241300" algn="l"/>
              </a:tabLst>
            </a:pPr>
            <a:r>
              <a:rPr sz="1100" dirty="0">
                <a:latin typeface="Calibri"/>
                <a:cs typeface="Calibri"/>
              </a:rPr>
              <a:t>Pakistan</a:t>
            </a:r>
          </a:p>
          <a:p>
            <a:pPr marL="241300" indent="-228600">
              <a:lnSpc>
                <a:spcPct val="100000"/>
              </a:lnSpc>
              <a:buFont typeface="Arial"/>
              <a:buChar char="•"/>
              <a:tabLst>
                <a:tab pos="240665" algn="l"/>
                <a:tab pos="241300" algn="l"/>
              </a:tabLst>
            </a:pPr>
            <a:r>
              <a:rPr sz="1100" dirty="0">
                <a:latin typeface="Calibri"/>
                <a:cs typeface="Calibri"/>
              </a:rPr>
              <a:t>Palau</a:t>
            </a:r>
          </a:p>
          <a:p>
            <a:pPr marL="241300" indent="-228600">
              <a:lnSpc>
                <a:spcPct val="100000"/>
              </a:lnSpc>
              <a:buFont typeface="Arial"/>
              <a:buChar char="•"/>
              <a:tabLst>
                <a:tab pos="240665" algn="l"/>
                <a:tab pos="241300" algn="l"/>
              </a:tabLst>
            </a:pPr>
            <a:r>
              <a:rPr sz="1100" spc="-5" dirty="0">
                <a:solidFill>
                  <a:srgbClr val="EB8B00"/>
                </a:solidFill>
                <a:latin typeface="Calibri"/>
                <a:cs typeface="Calibri"/>
              </a:rPr>
              <a:t>Philippines</a:t>
            </a:r>
            <a:endParaRPr lang="en-US" sz="1100" spc="-5" dirty="0">
              <a:solidFill>
                <a:srgbClr val="EB8B00"/>
              </a:solidFill>
              <a:latin typeface="Calibri"/>
              <a:cs typeface="Calibri"/>
            </a:endParaRPr>
          </a:p>
          <a:p>
            <a:pPr marL="241300" indent="-228600">
              <a:lnSpc>
                <a:spcPct val="100000"/>
              </a:lnSpc>
              <a:buFont typeface="Arial"/>
              <a:buChar char="•"/>
              <a:tabLst>
                <a:tab pos="240665" algn="l"/>
                <a:tab pos="241300" algn="l"/>
              </a:tabLst>
            </a:pPr>
            <a:r>
              <a:rPr lang="en-US" sz="1100" spc="-5" dirty="0">
                <a:latin typeface="Calibri"/>
                <a:cs typeface="Calibri"/>
              </a:rPr>
              <a:t>Rwanda</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latin typeface="Calibri"/>
                <a:cs typeface="Calibri"/>
              </a:rPr>
              <a:t>St.</a:t>
            </a:r>
            <a:r>
              <a:rPr sz="1100" spc="-105" dirty="0">
                <a:latin typeface="Calibri"/>
                <a:cs typeface="Calibri"/>
              </a:rPr>
              <a:t> </a:t>
            </a:r>
            <a:r>
              <a:rPr sz="1100" dirty="0">
                <a:latin typeface="Calibri"/>
                <a:cs typeface="Calibri"/>
              </a:rPr>
              <a:t>Lucia</a:t>
            </a:r>
          </a:p>
          <a:p>
            <a:pPr marL="241300" indent="-228600">
              <a:lnSpc>
                <a:spcPct val="100000"/>
              </a:lnSpc>
              <a:buFont typeface="Arial"/>
              <a:buChar char="•"/>
              <a:tabLst>
                <a:tab pos="240665" algn="l"/>
                <a:tab pos="241300" algn="l"/>
              </a:tabLst>
            </a:pPr>
            <a:r>
              <a:rPr sz="1100" dirty="0">
                <a:latin typeface="Calibri"/>
                <a:cs typeface="Calibri"/>
              </a:rPr>
              <a:t>Serbia</a:t>
            </a:r>
          </a:p>
          <a:p>
            <a:pPr marL="241300" indent="-228600">
              <a:lnSpc>
                <a:spcPct val="100000"/>
              </a:lnSpc>
              <a:buFont typeface="Arial"/>
              <a:buChar char="•"/>
              <a:tabLst>
                <a:tab pos="240665" algn="l"/>
                <a:tab pos="241300" algn="l"/>
              </a:tabLst>
            </a:pPr>
            <a:r>
              <a:rPr sz="1100" dirty="0">
                <a:solidFill>
                  <a:srgbClr val="EB8B00"/>
                </a:solidFill>
                <a:latin typeface="Calibri"/>
                <a:cs typeface="Calibri"/>
              </a:rPr>
              <a:t>Sierra</a:t>
            </a:r>
            <a:r>
              <a:rPr sz="1100" spc="-110" dirty="0">
                <a:solidFill>
                  <a:srgbClr val="EB8B00"/>
                </a:solidFill>
                <a:latin typeface="Calibri"/>
                <a:cs typeface="Calibri"/>
              </a:rPr>
              <a:t> </a:t>
            </a:r>
            <a:r>
              <a:rPr sz="1100" dirty="0">
                <a:solidFill>
                  <a:srgbClr val="EB8B00"/>
                </a:solidFill>
                <a:latin typeface="Calibri"/>
                <a:cs typeface="Calibri"/>
              </a:rPr>
              <a:t>Leone</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002244"/>
                </a:solidFill>
                <a:latin typeface="Calibri"/>
                <a:cs typeface="Calibri"/>
              </a:rPr>
              <a:t>South</a:t>
            </a:r>
            <a:r>
              <a:rPr sz="1100" spc="-110" dirty="0">
                <a:solidFill>
                  <a:srgbClr val="002244"/>
                </a:solidFill>
                <a:latin typeface="Calibri"/>
                <a:cs typeface="Calibri"/>
              </a:rPr>
              <a:t> </a:t>
            </a:r>
            <a:r>
              <a:rPr sz="1100" dirty="0">
                <a:solidFill>
                  <a:srgbClr val="002244"/>
                </a:solidFill>
                <a:latin typeface="Calibri"/>
                <a:cs typeface="Calibri"/>
              </a:rPr>
              <a:t>Africa</a:t>
            </a:r>
            <a:endParaRPr sz="1100" dirty="0">
              <a:latin typeface="Calibri"/>
              <a:cs typeface="Calibri"/>
            </a:endParaRPr>
          </a:p>
          <a:p>
            <a:pPr marL="241300" indent="-228600">
              <a:lnSpc>
                <a:spcPct val="100000"/>
              </a:lnSpc>
              <a:buFont typeface="Arial"/>
              <a:buChar char="•"/>
              <a:tabLst>
                <a:tab pos="240665" algn="l"/>
                <a:tab pos="241300" algn="l"/>
              </a:tabLst>
            </a:pPr>
            <a:r>
              <a:rPr lang="en-US" sz="1100" dirty="0">
                <a:solidFill>
                  <a:srgbClr val="002244"/>
                </a:solidFill>
                <a:latin typeface="Calibri"/>
                <a:cs typeface="Calibri"/>
              </a:rPr>
              <a:t>Tanzania</a:t>
            </a:r>
          </a:p>
          <a:p>
            <a:pPr marL="241300" indent="-228600">
              <a:lnSpc>
                <a:spcPct val="100000"/>
              </a:lnSpc>
              <a:buFont typeface="Arial"/>
              <a:buChar char="•"/>
              <a:tabLst>
                <a:tab pos="240665" algn="l"/>
                <a:tab pos="241300" algn="l"/>
              </a:tabLst>
            </a:pPr>
            <a:r>
              <a:rPr sz="1100" dirty="0">
                <a:solidFill>
                  <a:srgbClr val="002244"/>
                </a:solidFill>
                <a:latin typeface="Calibri"/>
                <a:cs typeface="Calibri"/>
              </a:rPr>
              <a:t>Timor-Leste</a:t>
            </a:r>
            <a:endParaRPr sz="1100" dirty="0">
              <a:latin typeface="Calibri"/>
              <a:cs typeface="Calibri"/>
            </a:endParaRPr>
          </a:p>
          <a:p>
            <a:pPr marL="241300" indent="-228600">
              <a:lnSpc>
                <a:spcPct val="100000"/>
              </a:lnSpc>
              <a:buFont typeface="Arial"/>
              <a:buChar char="•"/>
              <a:tabLst>
                <a:tab pos="240665" algn="l"/>
                <a:tab pos="241300" algn="l"/>
              </a:tabLst>
            </a:pPr>
            <a:r>
              <a:rPr sz="1100" dirty="0">
                <a:solidFill>
                  <a:srgbClr val="002244"/>
                </a:solidFill>
                <a:latin typeface="Calibri"/>
                <a:cs typeface="Calibri"/>
              </a:rPr>
              <a:t>Tonga</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002244"/>
                </a:solidFill>
                <a:latin typeface="Calibri"/>
                <a:cs typeface="Calibri"/>
              </a:rPr>
              <a:t>Tunisia</a:t>
            </a:r>
            <a:endParaRPr lang="en-US" sz="1100" spc="-5" dirty="0">
              <a:solidFill>
                <a:srgbClr val="002244"/>
              </a:solidFill>
              <a:latin typeface="Calibri"/>
              <a:cs typeface="Calibri"/>
            </a:endParaRPr>
          </a:p>
          <a:p>
            <a:pPr marL="241300" indent="-228600">
              <a:lnSpc>
                <a:spcPct val="100000"/>
              </a:lnSpc>
              <a:buFont typeface="Arial"/>
              <a:buChar char="•"/>
              <a:tabLst>
                <a:tab pos="240665" algn="l"/>
                <a:tab pos="241300" algn="l"/>
              </a:tabLst>
            </a:pPr>
            <a:r>
              <a:rPr lang="en-US" sz="1100" spc="-5" dirty="0">
                <a:solidFill>
                  <a:schemeClr val="accent6"/>
                </a:solidFill>
                <a:latin typeface="Calibri"/>
                <a:cs typeface="Calibri"/>
              </a:rPr>
              <a:t>Turkey</a:t>
            </a:r>
            <a:endParaRPr sz="1100" dirty="0">
              <a:solidFill>
                <a:schemeClr val="accent6"/>
              </a:solidFill>
              <a:latin typeface="Calibri"/>
              <a:cs typeface="Calibri"/>
            </a:endParaRPr>
          </a:p>
          <a:p>
            <a:pPr marL="241300" indent="-228600">
              <a:lnSpc>
                <a:spcPct val="100000"/>
              </a:lnSpc>
              <a:buFont typeface="Arial"/>
              <a:buChar char="•"/>
              <a:tabLst>
                <a:tab pos="240665" algn="l"/>
                <a:tab pos="241300" algn="l"/>
              </a:tabLst>
            </a:pPr>
            <a:r>
              <a:rPr sz="1100" spc="-5" dirty="0">
                <a:solidFill>
                  <a:srgbClr val="002244"/>
                </a:solidFill>
                <a:latin typeface="Calibri"/>
                <a:cs typeface="Calibri"/>
              </a:rPr>
              <a:t>Turkmenistan</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002244"/>
                </a:solidFill>
                <a:latin typeface="Calibri"/>
                <a:cs typeface="Calibri"/>
              </a:rPr>
              <a:t>UK</a:t>
            </a:r>
            <a:endParaRPr sz="1100" dirty="0">
              <a:latin typeface="Calibri"/>
              <a:cs typeface="Calibri"/>
            </a:endParaRPr>
          </a:p>
          <a:p>
            <a:pPr marL="241300" indent="-228600">
              <a:lnSpc>
                <a:spcPct val="100000"/>
              </a:lnSpc>
              <a:buFont typeface="Arial"/>
              <a:buChar char="•"/>
              <a:tabLst>
                <a:tab pos="240665" algn="l"/>
                <a:tab pos="241300" algn="l"/>
              </a:tabLst>
            </a:pPr>
            <a:r>
              <a:rPr sz="1100" spc="-5" dirty="0">
                <a:solidFill>
                  <a:srgbClr val="002244"/>
                </a:solidFill>
                <a:latin typeface="Calibri"/>
                <a:cs typeface="Calibri"/>
              </a:rPr>
              <a:t>Vanuatu</a:t>
            </a:r>
            <a:endParaRPr sz="1100" dirty="0">
              <a:latin typeface="Calibri"/>
              <a:cs typeface="Calibri"/>
            </a:endParaRPr>
          </a:p>
        </p:txBody>
      </p:sp>
      <p:sp>
        <p:nvSpPr>
          <p:cNvPr id="16" name="Rectangle 15">
            <a:extLst>
              <a:ext uri="{FF2B5EF4-FFF2-40B4-BE49-F238E27FC236}">
                <a16:creationId xmlns:a16="http://schemas.microsoft.com/office/drawing/2014/main" id="{679B2C6F-9FF8-4DF5-B4C2-8A944F0B9103}"/>
              </a:ext>
            </a:extLst>
          </p:cNvPr>
          <p:cNvSpPr/>
          <p:nvPr/>
        </p:nvSpPr>
        <p:spPr>
          <a:xfrm>
            <a:off x="3045" y="6419499"/>
            <a:ext cx="6421378" cy="276999"/>
          </a:xfrm>
          <a:prstGeom prst="rect">
            <a:avLst/>
          </a:prstGeom>
        </p:spPr>
        <p:txBody>
          <a:bodyPr wrap="square">
            <a:spAutoFit/>
          </a:bodyPr>
          <a:lstStyle/>
          <a:p>
            <a:pPr marL="12700">
              <a:lnSpc>
                <a:spcPct val="100000"/>
              </a:lnSpc>
            </a:pPr>
            <a:r>
              <a:rPr lang="en-US" sz="1200" dirty="0">
                <a:solidFill>
                  <a:srgbClr val="DE8039"/>
                </a:solidFill>
                <a:latin typeface="Trebuchet MS"/>
                <a:cs typeface="Trebuchet MS"/>
              </a:rPr>
              <a:t>Note: </a:t>
            </a:r>
            <a:r>
              <a:rPr lang="en-US" sz="1200" spc="-5" dirty="0">
                <a:solidFill>
                  <a:srgbClr val="DE8039"/>
                </a:solidFill>
                <a:latin typeface="Trebuchet MS"/>
                <a:cs typeface="Trebuchet MS"/>
              </a:rPr>
              <a:t>Indicates countries </a:t>
            </a:r>
            <a:r>
              <a:rPr lang="en-US" sz="1200" dirty="0">
                <a:solidFill>
                  <a:srgbClr val="DE8039"/>
                </a:solidFill>
                <a:latin typeface="Trebuchet MS"/>
                <a:cs typeface="Trebuchet MS"/>
              </a:rPr>
              <a:t>that have </a:t>
            </a:r>
            <a:r>
              <a:rPr lang="en-US" sz="1200" spc="-5" dirty="0">
                <a:solidFill>
                  <a:srgbClr val="DE8039"/>
                </a:solidFill>
                <a:latin typeface="Trebuchet MS"/>
                <a:cs typeface="Trebuchet MS"/>
              </a:rPr>
              <a:t>presented VNRs </a:t>
            </a:r>
            <a:r>
              <a:rPr lang="en-US" sz="1200" dirty="0">
                <a:solidFill>
                  <a:srgbClr val="DE8039"/>
                </a:solidFill>
                <a:latin typeface="Trebuchet MS"/>
                <a:cs typeface="Trebuchet MS"/>
              </a:rPr>
              <a:t>more than</a:t>
            </a:r>
            <a:r>
              <a:rPr lang="en-US" sz="1200" spc="-225" dirty="0">
                <a:solidFill>
                  <a:srgbClr val="DE8039"/>
                </a:solidFill>
                <a:latin typeface="Trebuchet MS"/>
                <a:cs typeface="Trebuchet MS"/>
              </a:rPr>
              <a:t> </a:t>
            </a:r>
            <a:r>
              <a:rPr lang="en-US" sz="1200" dirty="0">
                <a:solidFill>
                  <a:srgbClr val="DE8039"/>
                </a:solidFill>
                <a:latin typeface="Trebuchet MS"/>
                <a:cs typeface="Trebuchet MS"/>
              </a:rPr>
              <a:t>once</a:t>
            </a:r>
            <a:endParaRPr lang="en-US" sz="1200" dirty="0">
              <a:latin typeface="Trebuchet MS"/>
              <a:cs typeface="Trebuchet MS"/>
            </a:endParaRPr>
          </a:p>
        </p:txBody>
      </p:sp>
    </p:spTree>
    <p:extLst>
      <p:ext uri="{BB962C8B-B14F-4D97-AF65-F5344CB8AC3E}">
        <p14:creationId xmlns:p14="http://schemas.microsoft.com/office/powerpoint/2010/main" val="3907635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6414B7D-6153-4506-A508-FAC4320B7EF4}"/>
              </a:ext>
            </a:extLst>
          </p:cNvPr>
          <p:cNvSpPr txBox="1"/>
          <p:nvPr/>
        </p:nvSpPr>
        <p:spPr>
          <a:xfrm>
            <a:off x="1145512" y="234347"/>
            <a:ext cx="6767687" cy="646331"/>
          </a:xfrm>
          <a:prstGeom prst="rect">
            <a:avLst/>
          </a:prstGeom>
          <a:noFill/>
        </p:spPr>
        <p:txBody>
          <a:bodyPr wrap="none" rtlCol="0">
            <a:spAutoFit/>
          </a:bodyPr>
          <a:lstStyle/>
          <a:p>
            <a:r>
              <a:rPr lang="en-US" sz="3600" dirty="0">
                <a:latin typeface="Avenir Next Condensed"/>
              </a:rPr>
              <a:t>Financing the SDGs: Three Sources</a:t>
            </a:r>
          </a:p>
        </p:txBody>
      </p:sp>
      <p:sp>
        <p:nvSpPr>
          <p:cNvPr id="3" name="Flowchart: Punched Tape 2">
            <a:extLst>
              <a:ext uri="{FF2B5EF4-FFF2-40B4-BE49-F238E27FC236}">
                <a16:creationId xmlns:a16="http://schemas.microsoft.com/office/drawing/2014/main" id="{E1FFC059-EC06-4601-87F4-4FD1B48A97B6}"/>
              </a:ext>
            </a:extLst>
          </p:cNvPr>
          <p:cNvSpPr/>
          <p:nvPr/>
        </p:nvSpPr>
        <p:spPr bwMode="auto">
          <a:xfrm>
            <a:off x="1145512" y="2090057"/>
            <a:ext cx="7013750" cy="3557116"/>
          </a:xfrm>
          <a:prstGeom prst="flowChartPunchedTap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pic>
        <p:nvPicPr>
          <p:cNvPr id="11" name="Picture 10">
            <a:extLst>
              <a:ext uri="{FF2B5EF4-FFF2-40B4-BE49-F238E27FC236}">
                <a16:creationId xmlns:a16="http://schemas.microsoft.com/office/drawing/2014/main" id="{3F337E67-1CC9-4E4C-8E87-F811DA09131C}"/>
              </a:ext>
            </a:extLst>
          </p:cNvPr>
          <p:cNvPicPr>
            <a:picLocks noChangeAspect="1"/>
          </p:cNvPicPr>
          <p:nvPr/>
        </p:nvPicPr>
        <p:blipFill>
          <a:blip r:embed="rId3"/>
          <a:stretch>
            <a:fillRect/>
          </a:stretch>
        </p:blipFill>
        <p:spPr>
          <a:xfrm>
            <a:off x="1654217" y="1070218"/>
            <a:ext cx="5670409" cy="5434634"/>
          </a:xfrm>
          <a:prstGeom prst="rect">
            <a:avLst/>
          </a:prstGeom>
        </p:spPr>
      </p:pic>
    </p:spTree>
    <p:extLst>
      <p:ext uri="{BB962C8B-B14F-4D97-AF65-F5344CB8AC3E}">
        <p14:creationId xmlns:p14="http://schemas.microsoft.com/office/powerpoint/2010/main" val="875766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146" y="5626"/>
            <a:ext cx="8439652" cy="1031875"/>
          </a:xfrm>
        </p:spPr>
        <p:txBody>
          <a:bodyPr>
            <a:normAutofit/>
          </a:bodyPr>
          <a:lstStyle/>
          <a:p>
            <a:pPr algn="ctr"/>
            <a:r>
              <a:rPr lang="en-US" b="1" cap="none" dirty="0"/>
              <a:t>World Bank Group Interventions in </a:t>
            </a:r>
            <a:br>
              <a:rPr lang="en-US" b="1" cap="none" dirty="0"/>
            </a:br>
            <a:r>
              <a:rPr lang="en-US" cap="none" dirty="0"/>
              <a:t>P</a:t>
            </a:r>
            <a:r>
              <a:rPr lang="en-US" b="1" cap="none" dirty="0"/>
              <a:t>rivate Sector Development</a:t>
            </a:r>
          </a:p>
        </p:txBody>
      </p:sp>
      <p:pic>
        <p:nvPicPr>
          <p:cNvPr id="1026" name="Picture 2" descr="C:\Users\wb469958\Documents\WGB_Logo-English\Horizontal\WBG_Horizontal_Color\jpeg\WBG_Horizontal-RGB-high.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957982" y="1358005"/>
            <a:ext cx="3067050" cy="601662"/>
          </a:xfrm>
          <a:prstGeom prst="rect">
            <a:avLst/>
          </a:prstGeom>
          <a:noFill/>
          <a:extLst>
            <a:ext uri="{909E8E84-426E-40DD-AFC4-6F175D3DCCD1}">
              <a14:hiddenFill xmlns:a14="http://schemas.microsoft.com/office/drawing/2010/main">
                <a:solidFill>
                  <a:srgbClr val="FFFFFF"/>
                </a:solidFill>
              </a14:hiddenFill>
            </a:ext>
          </a:extLst>
        </p:spPr>
      </p:pic>
      <p:sp>
        <p:nvSpPr>
          <p:cNvPr id="22" name="Rounded Rectangle 21"/>
          <p:cNvSpPr/>
          <p:nvPr/>
        </p:nvSpPr>
        <p:spPr bwMode="auto">
          <a:xfrm>
            <a:off x="180870" y="1326614"/>
            <a:ext cx="8819098" cy="5104331"/>
          </a:xfrm>
          <a:prstGeom prst="roundRect">
            <a:avLst>
              <a:gd name="adj" fmla="val 4804"/>
            </a:avLst>
          </a:prstGeom>
          <a:noFill/>
          <a:ln w="28575" cap="flat" cmpd="sng" algn="ctr">
            <a:solidFill>
              <a:schemeClr val="tx1"/>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dirty="0">
              <a:ln>
                <a:solidFill>
                  <a:schemeClr val="bg2"/>
                </a:solidFill>
              </a:ln>
              <a:solidFill>
                <a:schemeClr val="tx1"/>
              </a:solidFill>
              <a:effectLst/>
              <a:latin typeface="+mn-lt"/>
              <a:cs typeface="Times New Roman" pitchFamily="18" charset="0"/>
            </a:endParaRPr>
          </a:p>
        </p:txBody>
      </p:sp>
      <p:grpSp>
        <p:nvGrpSpPr>
          <p:cNvPr id="12" name="Group 11">
            <a:extLst>
              <a:ext uri="{FF2B5EF4-FFF2-40B4-BE49-F238E27FC236}">
                <a16:creationId xmlns:a16="http://schemas.microsoft.com/office/drawing/2014/main" id="{E4A2B146-28A0-8943-B316-21905D12D513}"/>
              </a:ext>
            </a:extLst>
          </p:cNvPr>
          <p:cNvGrpSpPr/>
          <p:nvPr/>
        </p:nvGrpSpPr>
        <p:grpSpPr>
          <a:xfrm>
            <a:off x="158120" y="2034758"/>
            <a:ext cx="8792972" cy="4315244"/>
            <a:chOff x="178598" y="1709795"/>
            <a:chExt cx="8792972" cy="4315244"/>
          </a:xfrm>
        </p:grpSpPr>
        <p:sp>
          <p:nvSpPr>
            <p:cNvPr id="14" name="TextBox 13"/>
            <p:cNvSpPr txBox="1"/>
            <p:nvPr/>
          </p:nvSpPr>
          <p:spPr>
            <a:xfrm>
              <a:off x="7337707" y="4118745"/>
              <a:ext cx="1463040" cy="1015663"/>
            </a:xfrm>
            <a:prstGeom prst="rect">
              <a:avLst/>
            </a:prstGeom>
            <a:noFill/>
          </p:spPr>
          <p:txBody>
            <a:bodyPr wrap="square" lIns="0" rIns="0" rtlCol="0">
              <a:spAutoFit/>
            </a:bodyPr>
            <a:lstStyle/>
            <a:p>
              <a:pPr marL="119063" algn="ctr"/>
              <a:r>
                <a:rPr lang="en-US" sz="1500" b="0" dirty="0">
                  <a:solidFill>
                    <a:schemeClr val="tx2">
                      <a:lumMod val="85000"/>
                      <a:lumOff val="15000"/>
                    </a:schemeClr>
                  </a:solidFill>
                  <a:latin typeface="+mn-lt"/>
                </a:rPr>
                <a:t>Conciliation and arbitration of investment disputes</a:t>
              </a:r>
            </a:p>
          </p:txBody>
        </p:sp>
        <p:sp>
          <p:nvSpPr>
            <p:cNvPr id="16" name="TextBox 15"/>
            <p:cNvSpPr txBox="1"/>
            <p:nvPr/>
          </p:nvSpPr>
          <p:spPr>
            <a:xfrm>
              <a:off x="5701997" y="4108938"/>
              <a:ext cx="1680165" cy="1477328"/>
            </a:xfrm>
            <a:prstGeom prst="rect">
              <a:avLst/>
            </a:prstGeom>
            <a:noFill/>
          </p:spPr>
          <p:txBody>
            <a:bodyPr wrap="square" lIns="0" rIns="0" rtlCol="0">
              <a:spAutoFit/>
            </a:bodyPr>
            <a:lstStyle/>
            <a:p>
              <a:pPr marL="119063" algn="ctr"/>
              <a:r>
                <a:rPr lang="en-US" sz="1500" b="0" dirty="0">
                  <a:solidFill>
                    <a:schemeClr val="tx2">
                      <a:lumMod val="85000"/>
                      <a:lumOff val="15000"/>
                    </a:schemeClr>
                  </a:solidFill>
                  <a:latin typeface="+mn-lt"/>
                </a:rPr>
                <a:t>Guarantees of foreign direct investment’s non-commercial risks for private investors </a:t>
              </a:r>
            </a:p>
          </p:txBody>
        </p:sp>
        <p:sp>
          <p:nvSpPr>
            <p:cNvPr id="17" name="TextBox 16"/>
            <p:cNvSpPr txBox="1"/>
            <p:nvPr/>
          </p:nvSpPr>
          <p:spPr>
            <a:xfrm>
              <a:off x="1955805" y="4086047"/>
              <a:ext cx="1671839" cy="1938992"/>
            </a:xfrm>
            <a:prstGeom prst="rect">
              <a:avLst/>
            </a:prstGeom>
            <a:noFill/>
          </p:spPr>
          <p:txBody>
            <a:bodyPr wrap="square" lIns="0" rIns="0" rtlCol="0">
              <a:spAutoFit/>
            </a:bodyPr>
            <a:lstStyle/>
            <a:p>
              <a:pPr marL="60325" algn="ctr"/>
              <a:r>
                <a:rPr lang="en-US" sz="1500" b="0" dirty="0">
                  <a:solidFill>
                    <a:schemeClr val="tx2">
                      <a:lumMod val="85000"/>
                      <a:lumOff val="15000"/>
                    </a:schemeClr>
                  </a:solidFill>
                  <a:latin typeface="+mn-lt"/>
                </a:rPr>
                <a:t>Interest-free loans and grants to governments </a:t>
              </a:r>
            </a:p>
            <a:p>
              <a:pPr marL="60325" algn="ctr"/>
              <a:r>
                <a:rPr lang="en-US" sz="1500" b="0" dirty="0">
                  <a:solidFill>
                    <a:schemeClr val="tx2">
                      <a:lumMod val="85000"/>
                      <a:lumOff val="15000"/>
                    </a:schemeClr>
                  </a:solidFill>
                  <a:latin typeface="+mn-lt"/>
                </a:rPr>
                <a:t>of poorest</a:t>
              </a:r>
            </a:p>
            <a:p>
              <a:pPr marL="60325" algn="ctr"/>
              <a:r>
                <a:rPr lang="en-US" sz="1500" b="0" dirty="0">
                  <a:solidFill>
                    <a:schemeClr val="tx2">
                      <a:lumMod val="85000"/>
                      <a:lumOff val="15000"/>
                    </a:schemeClr>
                  </a:solidFill>
                  <a:latin typeface="+mn-lt"/>
                </a:rPr>
                <a:t>countries for projects executed by the private sector</a:t>
              </a:r>
            </a:p>
          </p:txBody>
        </p:sp>
        <p:sp>
          <p:nvSpPr>
            <p:cNvPr id="18" name="TextBox 17"/>
            <p:cNvSpPr txBox="1"/>
            <p:nvPr/>
          </p:nvSpPr>
          <p:spPr>
            <a:xfrm>
              <a:off x="178598" y="4091366"/>
              <a:ext cx="1876423" cy="1708160"/>
            </a:xfrm>
            <a:prstGeom prst="rect">
              <a:avLst/>
            </a:prstGeom>
            <a:noFill/>
          </p:spPr>
          <p:txBody>
            <a:bodyPr wrap="square" lIns="0" rIns="0" rtlCol="0">
              <a:spAutoFit/>
            </a:bodyPr>
            <a:lstStyle/>
            <a:p>
              <a:pPr marL="60325" algn="ctr"/>
              <a:r>
                <a:rPr lang="en-US" sz="1500" b="0" dirty="0">
                  <a:solidFill>
                    <a:schemeClr val="tx2">
                      <a:lumMod val="85000"/>
                      <a:lumOff val="15000"/>
                    </a:schemeClr>
                  </a:solidFill>
                  <a:latin typeface="+mn-lt"/>
                </a:rPr>
                <a:t>Loans to </a:t>
              </a:r>
              <a:br>
                <a:rPr lang="en-US" sz="1500" b="0" dirty="0">
                  <a:solidFill>
                    <a:schemeClr val="tx2">
                      <a:lumMod val="85000"/>
                      <a:lumOff val="15000"/>
                    </a:schemeClr>
                  </a:solidFill>
                  <a:latin typeface="+mn-lt"/>
                </a:rPr>
              </a:br>
              <a:r>
                <a:rPr lang="en-US" sz="1500" b="0" dirty="0">
                  <a:solidFill>
                    <a:schemeClr val="tx2">
                      <a:lumMod val="85000"/>
                      <a:lumOff val="15000"/>
                    </a:schemeClr>
                  </a:solidFill>
                  <a:latin typeface="+mn-lt"/>
                </a:rPr>
                <a:t>middle-income </a:t>
              </a:r>
              <a:br>
                <a:rPr lang="en-US" sz="1500" b="0" dirty="0">
                  <a:solidFill>
                    <a:schemeClr val="tx2">
                      <a:lumMod val="85000"/>
                      <a:lumOff val="15000"/>
                    </a:schemeClr>
                  </a:solidFill>
                  <a:latin typeface="+mn-lt"/>
                </a:rPr>
              </a:br>
              <a:r>
                <a:rPr lang="en-US" sz="1500" b="0" dirty="0">
                  <a:solidFill>
                    <a:schemeClr val="tx2">
                      <a:lumMod val="85000"/>
                      <a:lumOff val="15000"/>
                    </a:schemeClr>
                  </a:solidFill>
                  <a:latin typeface="+mn-lt"/>
                </a:rPr>
                <a:t>and credit-worthy </a:t>
              </a:r>
              <a:br>
                <a:rPr lang="en-US" sz="1500" b="0" dirty="0">
                  <a:solidFill>
                    <a:schemeClr val="tx2">
                      <a:lumMod val="85000"/>
                      <a:lumOff val="15000"/>
                    </a:schemeClr>
                  </a:solidFill>
                  <a:latin typeface="+mn-lt"/>
                </a:rPr>
              </a:br>
              <a:r>
                <a:rPr lang="en-US" sz="1500" b="0" dirty="0">
                  <a:solidFill>
                    <a:schemeClr val="tx2">
                      <a:lumMod val="85000"/>
                      <a:lumOff val="15000"/>
                    </a:schemeClr>
                  </a:solidFill>
                  <a:latin typeface="+mn-lt"/>
                </a:rPr>
                <a:t>low-income country governments for projects executed by the private sector</a:t>
              </a:r>
            </a:p>
          </p:txBody>
        </p:sp>
        <p:sp>
          <p:nvSpPr>
            <p:cNvPr id="15" name="TextBox 14"/>
            <p:cNvSpPr txBox="1"/>
            <p:nvPr/>
          </p:nvSpPr>
          <p:spPr>
            <a:xfrm>
              <a:off x="3768869" y="4185315"/>
              <a:ext cx="1741491" cy="692497"/>
            </a:xfrm>
            <a:prstGeom prst="rect">
              <a:avLst/>
            </a:prstGeom>
            <a:noFill/>
            <a:ln w="28575">
              <a:noFill/>
              <a:prstDash val="dash"/>
            </a:ln>
          </p:spPr>
          <p:txBody>
            <a:bodyPr wrap="square" lIns="0" tIns="0" rIns="0" bIns="0" rtlCol="0">
              <a:spAutoFit/>
            </a:bodyPr>
            <a:lstStyle/>
            <a:p>
              <a:pPr marL="119063" algn="ctr"/>
              <a:r>
                <a:rPr lang="en-US" sz="1500" b="0" dirty="0">
                  <a:ln>
                    <a:noFill/>
                    <a:prstDash val="solid"/>
                  </a:ln>
                  <a:solidFill>
                    <a:schemeClr val="tx2">
                      <a:lumMod val="85000"/>
                      <a:lumOff val="15000"/>
                    </a:schemeClr>
                  </a:solidFill>
                  <a:latin typeface="+mn-lt"/>
                </a:rPr>
                <a:t>Solutions in  private sector development</a:t>
              </a:r>
            </a:p>
          </p:txBody>
        </p:sp>
        <p:sp>
          <p:nvSpPr>
            <p:cNvPr id="8" name="TextBox 7"/>
            <p:cNvSpPr txBox="1"/>
            <p:nvPr/>
          </p:nvSpPr>
          <p:spPr>
            <a:xfrm>
              <a:off x="298624" y="1726328"/>
              <a:ext cx="1657182" cy="2183091"/>
            </a:xfrm>
            <a:prstGeom prst="roundRect">
              <a:avLst/>
            </a:prstGeom>
            <a:solidFill>
              <a:schemeClr val="bg2"/>
            </a:solidFill>
          </p:spPr>
          <p:txBody>
            <a:bodyPr wrap="square" lIns="0" tIns="0" rIns="0" bIns="0" rtlCol="0" anchor="t">
              <a:noAutofit/>
            </a:bodyPr>
            <a:lstStyle/>
            <a:p>
              <a:pPr algn="ctr"/>
              <a:r>
                <a:rPr lang="en-US" sz="2400" dirty="0">
                  <a:solidFill>
                    <a:schemeClr val="bg1"/>
                  </a:solidFill>
                  <a:latin typeface="+mn-lt"/>
                </a:rPr>
                <a:t>IBRD</a:t>
              </a:r>
            </a:p>
            <a:p>
              <a:pPr algn="ctr"/>
              <a:endParaRPr lang="en-US" b="0" dirty="0">
                <a:solidFill>
                  <a:schemeClr val="bg1"/>
                </a:solidFill>
                <a:latin typeface="+mn-lt"/>
              </a:endParaRPr>
            </a:p>
            <a:p>
              <a:pPr algn="ctr"/>
              <a:r>
                <a:rPr lang="en-US" sz="1700" b="0" dirty="0">
                  <a:solidFill>
                    <a:schemeClr val="bg1"/>
                  </a:solidFill>
                  <a:latin typeface="+mn-lt"/>
                </a:rPr>
                <a:t>International</a:t>
              </a:r>
            </a:p>
            <a:p>
              <a:pPr algn="ctr"/>
              <a:r>
                <a:rPr lang="en-US" sz="1700" b="0" dirty="0">
                  <a:solidFill>
                    <a:schemeClr val="bg1"/>
                  </a:solidFill>
                  <a:latin typeface="+mn-lt"/>
                </a:rPr>
                <a:t>Bank for Reconstruction and Development</a:t>
              </a:r>
            </a:p>
          </p:txBody>
        </p:sp>
        <p:sp>
          <p:nvSpPr>
            <p:cNvPr id="9" name="TextBox 8"/>
            <p:cNvSpPr txBox="1"/>
            <p:nvPr/>
          </p:nvSpPr>
          <p:spPr>
            <a:xfrm>
              <a:off x="2075633" y="1749122"/>
              <a:ext cx="1596984" cy="2183093"/>
            </a:xfrm>
            <a:prstGeom prst="roundRect">
              <a:avLst/>
            </a:prstGeom>
            <a:solidFill>
              <a:schemeClr val="bg2"/>
            </a:solidFill>
          </p:spPr>
          <p:txBody>
            <a:bodyPr wrap="square" lIns="0" tIns="0" rIns="0" bIns="0" rtlCol="0" anchor="t">
              <a:noAutofit/>
            </a:bodyPr>
            <a:lstStyle/>
            <a:p>
              <a:pPr algn="ctr"/>
              <a:r>
                <a:rPr lang="en-US" sz="2400" dirty="0">
                  <a:solidFill>
                    <a:schemeClr val="bg1"/>
                  </a:solidFill>
                  <a:latin typeface="+mn-lt"/>
                </a:rPr>
                <a:t>IDA</a:t>
              </a:r>
            </a:p>
            <a:p>
              <a:pPr algn="ctr"/>
              <a:endParaRPr lang="en-US" b="0" dirty="0">
                <a:solidFill>
                  <a:schemeClr val="bg1"/>
                </a:solidFill>
                <a:latin typeface="+mn-lt"/>
              </a:endParaRPr>
            </a:p>
            <a:p>
              <a:pPr algn="ctr"/>
              <a:r>
                <a:rPr lang="en-US" sz="1700" b="0" dirty="0">
                  <a:solidFill>
                    <a:schemeClr val="bg1"/>
                  </a:solidFill>
                  <a:latin typeface="+mn-lt"/>
                </a:rPr>
                <a:t>International Development Association</a:t>
              </a:r>
            </a:p>
          </p:txBody>
        </p:sp>
        <p:sp>
          <p:nvSpPr>
            <p:cNvPr id="10" name="TextBox 9"/>
            <p:cNvSpPr txBox="1"/>
            <p:nvPr/>
          </p:nvSpPr>
          <p:spPr>
            <a:xfrm>
              <a:off x="3766318" y="1709795"/>
              <a:ext cx="1736534" cy="2186407"/>
            </a:xfrm>
            <a:prstGeom prst="roundRect">
              <a:avLst/>
            </a:prstGeom>
            <a:solidFill>
              <a:schemeClr val="bg2"/>
            </a:solidFill>
          </p:spPr>
          <p:txBody>
            <a:bodyPr wrap="square" lIns="0" tIns="0" rIns="0" bIns="0" rtlCol="0" anchor="t">
              <a:noAutofit/>
            </a:bodyPr>
            <a:lstStyle/>
            <a:p>
              <a:pPr algn="ctr"/>
              <a:r>
                <a:rPr lang="en-US" sz="2400" dirty="0">
                  <a:solidFill>
                    <a:schemeClr val="bg1"/>
                  </a:solidFill>
                  <a:latin typeface="+mn-lt"/>
                </a:rPr>
                <a:t>IFC</a:t>
              </a:r>
            </a:p>
            <a:p>
              <a:pPr algn="ctr"/>
              <a:endParaRPr lang="en-US" dirty="0">
                <a:solidFill>
                  <a:schemeClr val="bg1"/>
                </a:solidFill>
                <a:latin typeface="+mn-lt"/>
              </a:endParaRPr>
            </a:p>
            <a:p>
              <a:pPr algn="ctr"/>
              <a:r>
                <a:rPr lang="en-US" sz="1800" dirty="0">
                  <a:solidFill>
                    <a:schemeClr val="bg1"/>
                  </a:solidFill>
                  <a:latin typeface="+mn-lt"/>
                </a:rPr>
                <a:t>International Finance Corporation</a:t>
              </a:r>
            </a:p>
          </p:txBody>
        </p:sp>
        <p:sp>
          <p:nvSpPr>
            <p:cNvPr id="11" name="TextBox 10"/>
            <p:cNvSpPr txBox="1"/>
            <p:nvPr/>
          </p:nvSpPr>
          <p:spPr>
            <a:xfrm>
              <a:off x="5596553" y="1726328"/>
              <a:ext cx="1621326" cy="2169874"/>
            </a:xfrm>
            <a:prstGeom prst="roundRect">
              <a:avLst/>
            </a:prstGeom>
            <a:solidFill>
              <a:schemeClr val="bg2"/>
            </a:solidFill>
          </p:spPr>
          <p:txBody>
            <a:bodyPr wrap="square" lIns="0" tIns="0" rIns="0" bIns="0" rtlCol="0" anchor="t">
              <a:noAutofit/>
            </a:bodyPr>
            <a:lstStyle/>
            <a:p>
              <a:pPr algn="ctr"/>
              <a:r>
                <a:rPr lang="en-US" sz="2400" dirty="0">
                  <a:solidFill>
                    <a:schemeClr val="bg1"/>
                  </a:solidFill>
                  <a:latin typeface="+mn-lt"/>
                </a:rPr>
                <a:t>MIGA</a:t>
              </a:r>
            </a:p>
            <a:p>
              <a:pPr algn="ctr"/>
              <a:endParaRPr lang="en-US" b="0" dirty="0">
                <a:solidFill>
                  <a:schemeClr val="bg1"/>
                </a:solidFill>
                <a:latin typeface="+mn-lt"/>
              </a:endParaRPr>
            </a:p>
            <a:p>
              <a:pPr algn="ctr"/>
              <a:r>
                <a:rPr lang="en-US" sz="1700" b="0" dirty="0">
                  <a:solidFill>
                    <a:schemeClr val="bg1"/>
                  </a:solidFill>
                  <a:latin typeface="+mn-lt"/>
                </a:rPr>
                <a:t>Multilateral Investment Guarantee Agency</a:t>
              </a:r>
            </a:p>
          </p:txBody>
        </p:sp>
        <p:sp>
          <p:nvSpPr>
            <p:cNvPr id="13" name="TextBox 12"/>
            <p:cNvSpPr txBox="1"/>
            <p:nvPr/>
          </p:nvSpPr>
          <p:spPr>
            <a:xfrm>
              <a:off x="7337707" y="1726328"/>
              <a:ext cx="1633863" cy="2198768"/>
            </a:xfrm>
            <a:prstGeom prst="roundRect">
              <a:avLst/>
            </a:prstGeom>
            <a:solidFill>
              <a:schemeClr val="bg2"/>
            </a:solidFill>
          </p:spPr>
          <p:txBody>
            <a:bodyPr wrap="square" lIns="0" tIns="0" rIns="0" bIns="0" rtlCol="0" anchor="t">
              <a:noAutofit/>
            </a:bodyPr>
            <a:lstStyle/>
            <a:p>
              <a:pPr algn="ctr"/>
              <a:r>
                <a:rPr lang="en-US" sz="2400" dirty="0">
                  <a:solidFill>
                    <a:schemeClr val="bg1"/>
                  </a:solidFill>
                  <a:latin typeface="+mn-lt"/>
                </a:rPr>
                <a:t>ICSID</a:t>
              </a:r>
            </a:p>
            <a:p>
              <a:pPr algn="ctr"/>
              <a:endParaRPr lang="en-US" b="0" dirty="0">
                <a:solidFill>
                  <a:schemeClr val="bg1"/>
                </a:solidFill>
                <a:latin typeface="+mn-lt"/>
              </a:endParaRPr>
            </a:p>
            <a:p>
              <a:pPr algn="ctr"/>
              <a:r>
                <a:rPr lang="en-US" sz="1700" b="0" dirty="0">
                  <a:solidFill>
                    <a:schemeClr val="bg1"/>
                  </a:solidFill>
                  <a:latin typeface="+mn-lt"/>
                </a:rPr>
                <a:t>International Centre for Settlement of Investment Disputes</a:t>
              </a:r>
            </a:p>
          </p:txBody>
        </p:sp>
        <p:sp>
          <p:nvSpPr>
            <p:cNvPr id="3" name="Right Triangle 2"/>
            <p:cNvSpPr/>
            <p:nvPr/>
          </p:nvSpPr>
          <p:spPr bwMode="auto">
            <a:xfrm>
              <a:off x="6045510" y="4129205"/>
              <a:ext cx="2023669" cy="1077218"/>
            </a:xfrm>
            <a:prstGeom prst="rtTriangl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dirty="0">
                <a:ln>
                  <a:noFill/>
                </a:ln>
                <a:solidFill>
                  <a:schemeClr val="tx1"/>
                </a:solidFill>
                <a:effectLst/>
                <a:latin typeface="Trebuchet MS" pitchFamily="34" charset="0"/>
                <a:cs typeface="Times New Roman" pitchFamily="18" charset="0"/>
              </a:endParaRPr>
            </a:p>
          </p:txBody>
        </p:sp>
      </p:grpSp>
      <p:sp>
        <p:nvSpPr>
          <p:cNvPr id="19" name="Slide Number Placeholder 1">
            <a:extLst>
              <a:ext uri="{FF2B5EF4-FFF2-40B4-BE49-F238E27FC236}">
                <a16:creationId xmlns:a16="http://schemas.microsoft.com/office/drawing/2014/main" id="{E7BAA793-052E-4E0D-8ADA-E43B0CF222C5}"/>
              </a:ext>
            </a:extLst>
          </p:cNvPr>
          <p:cNvSpPr txBox="1">
            <a:spLocks/>
          </p:cNvSpPr>
          <p:nvPr/>
        </p:nvSpPr>
        <p:spPr bwMode="auto">
          <a:xfrm>
            <a:off x="8573720" y="6401574"/>
            <a:ext cx="581891" cy="3184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1" fontAlgn="base" hangingPunct="1">
              <a:lnSpc>
                <a:spcPct val="115000"/>
              </a:lnSpc>
              <a:spcBef>
                <a:spcPct val="20000"/>
              </a:spcBef>
              <a:spcAft>
                <a:spcPct val="0"/>
              </a:spcAft>
              <a:buClr>
                <a:srgbClr val="00783C"/>
              </a:buClr>
              <a:defRPr>
                <a:solidFill>
                  <a:schemeClr val="tx1"/>
                </a:solidFill>
                <a:latin typeface="+mn-lt"/>
                <a:ea typeface="MS PGothic" pitchFamily="34" charset="-128"/>
                <a:cs typeface="ＭＳ Ｐゴシック" charset="0"/>
              </a:defRPr>
            </a:lvl1pPr>
            <a:lvl2pPr marL="742950" indent="-285750" algn="l" rtl="0" eaLnBrk="1" fontAlgn="base" hangingPunct="1">
              <a:spcBef>
                <a:spcPct val="20000"/>
              </a:spcBef>
              <a:spcAft>
                <a:spcPct val="0"/>
              </a:spcAft>
              <a:buClr>
                <a:srgbClr val="00783C"/>
              </a:buClr>
              <a:buFont typeface="Wingdings" pitchFamily="2" charset="2"/>
              <a:defRPr>
                <a:solidFill>
                  <a:schemeClr val="tx1"/>
                </a:solidFill>
                <a:latin typeface="+mn-lt"/>
                <a:ea typeface="MS PGothic" pitchFamily="34" charset="-128"/>
              </a:defRPr>
            </a:lvl2pPr>
            <a:lvl3pPr marL="4763" indent="909638" algn="l" rtl="0" eaLnBrk="1" fontAlgn="base" hangingPunct="1">
              <a:spcBef>
                <a:spcPct val="20000"/>
              </a:spcBef>
              <a:spcAft>
                <a:spcPct val="0"/>
              </a:spcAft>
              <a:buClr>
                <a:srgbClr val="00783C"/>
              </a:buClr>
              <a:defRPr>
                <a:solidFill>
                  <a:schemeClr val="tx1"/>
                </a:solidFill>
                <a:latin typeface="+mn-lt"/>
                <a:ea typeface="MS PGothic" pitchFamily="34" charset="-128"/>
              </a:defRPr>
            </a:lvl3pPr>
            <a:lvl4pPr marL="1600200" indent="-228600" algn="l" rtl="0" eaLnBrk="1" fontAlgn="base" hangingPunct="1">
              <a:spcBef>
                <a:spcPct val="20000"/>
              </a:spcBef>
              <a:spcAft>
                <a:spcPct val="0"/>
              </a:spcAft>
              <a:buClr>
                <a:srgbClr val="00783C"/>
              </a:buClr>
              <a:defRPr>
                <a:solidFill>
                  <a:schemeClr val="tx1"/>
                </a:solidFill>
                <a:latin typeface="+mn-lt"/>
                <a:ea typeface="MS PGothic" pitchFamily="34" charset="-128"/>
              </a:defRPr>
            </a:lvl4pPr>
            <a:lvl5pPr marL="2057400" indent="-228600" algn="l" rtl="0" eaLnBrk="1" fontAlgn="base" hangingPunct="1">
              <a:spcBef>
                <a:spcPct val="20000"/>
              </a:spcBef>
              <a:spcAft>
                <a:spcPct val="0"/>
              </a:spcAft>
              <a:buClr>
                <a:srgbClr val="00783C"/>
              </a:buClr>
              <a:defRPr>
                <a:solidFill>
                  <a:schemeClr val="tx1"/>
                </a:solidFill>
                <a:latin typeface="+mn-lt"/>
                <a:ea typeface="MS PGothic" pitchFamily="34" charset="-128"/>
              </a:defRPr>
            </a:lvl5pPr>
            <a:lvl6pPr marL="2514600" indent="-228600" algn="l" rtl="0" eaLnBrk="1" fontAlgn="base" hangingPunct="1">
              <a:spcBef>
                <a:spcPct val="20000"/>
              </a:spcBef>
              <a:spcAft>
                <a:spcPct val="0"/>
              </a:spcAft>
              <a:buClr>
                <a:srgbClr val="00783C"/>
              </a:buClr>
              <a:buChar char="»"/>
              <a:defRPr sz="1600">
                <a:solidFill>
                  <a:schemeClr val="tx1"/>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a:lstStyle>
          <a:p>
            <a:pPr algn="ctr"/>
            <a:fld id="{6176DFD3-2AF0-4B06-81C8-CF1C6F54D29C}" type="slidenum">
              <a:rPr lang="id-ID" sz="1000" kern="0" smtClean="0">
                <a:latin typeface="Trebuchet MS" panose="020B0603020202020204" pitchFamily="34" charset="0"/>
              </a:rPr>
              <a:pPr algn="ctr"/>
              <a:t>3</a:t>
            </a:fld>
            <a:endParaRPr lang="id-ID" sz="1000" kern="0" dirty="0">
              <a:latin typeface="Trebuchet MS" panose="020B0603020202020204" pitchFamily="34" charset="0"/>
            </a:endParaRPr>
          </a:p>
        </p:txBody>
      </p:sp>
    </p:spTree>
    <p:extLst>
      <p:ext uri="{BB962C8B-B14F-4D97-AF65-F5344CB8AC3E}">
        <p14:creationId xmlns:p14="http://schemas.microsoft.com/office/powerpoint/2010/main" val="2469119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5"/>
          </p:nvPr>
        </p:nvSpPr>
        <p:spPr/>
        <p:txBody>
          <a:bodyPr/>
          <a:lstStyle/>
          <a:p>
            <a:fld id="{ACF3B966-0486-224C-976D-30CFFE616478}" type="slidenum">
              <a:rPr lang="en-US" smtClean="0"/>
              <a:pPr/>
              <a:t>4</a:t>
            </a:fld>
            <a:endParaRPr lang="en-US" dirty="0"/>
          </a:p>
        </p:txBody>
      </p:sp>
      <p:sp>
        <p:nvSpPr>
          <p:cNvPr id="2" name="Rectangle 1"/>
          <p:cNvSpPr/>
          <p:nvPr/>
        </p:nvSpPr>
        <p:spPr>
          <a:xfrm>
            <a:off x="176385" y="153249"/>
            <a:ext cx="8650115" cy="1200329"/>
          </a:xfrm>
          <a:prstGeom prst="rect">
            <a:avLst/>
          </a:prstGeom>
        </p:spPr>
        <p:txBody>
          <a:bodyPr wrap="square">
            <a:spAutoFit/>
          </a:bodyPr>
          <a:lstStyle/>
          <a:p>
            <a:pPr algn="ctr"/>
            <a:r>
              <a:rPr lang="en-US" sz="3600" dirty="0">
                <a:latin typeface="Avenir Next Condensed"/>
                <a:cs typeface="Andes"/>
              </a:rPr>
              <a:t>$75 Billion mobilized through </a:t>
            </a:r>
          </a:p>
          <a:p>
            <a:pPr algn="ctr"/>
            <a:r>
              <a:rPr lang="en-US" sz="3600" dirty="0">
                <a:latin typeface="Avenir Next Condensed"/>
                <a:cs typeface="Andes"/>
              </a:rPr>
              <a:t>IDA18 Replenishment</a:t>
            </a:r>
            <a:endParaRPr lang="en-US" sz="3600" i="1" dirty="0">
              <a:latin typeface="Avenir Next Condensed"/>
              <a:cs typeface="Andes"/>
            </a:endParaRPr>
          </a:p>
        </p:txBody>
      </p:sp>
      <p:sp>
        <p:nvSpPr>
          <p:cNvPr id="23" name="TextBox 22"/>
          <p:cNvSpPr txBox="1"/>
          <p:nvPr/>
        </p:nvSpPr>
        <p:spPr>
          <a:xfrm>
            <a:off x="465275" y="1551744"/>
            <a:ext cx="8067327" cy="1132665"/>
          </a:xfrm>
          <a:prstGeom prst="rect">
            <a:avLst/>
          </a:prstGeom>
          <a:noFill/>
          <a:ln>
            <a:noFill/>
          </a:ln>
        </p:spPr>
        <p:txBody>
          <a:bodyPr wrap="square" rtlCol="0">
            <a:noAutofit/>
          </a:bodyPr>
          <a:lstStyle/>
          <a:p>
            <a:pPr algn="ctr"/>
            <a:r>
              <a:rPr lang="en-US" sz="2400" dirty="0">
                <a:solidFill>
                  <a:srgbClr val="003B6F"/>
                </a:solidFill>
                <a:latin typeface="Andes ExtraLight" panose="02000000000000000000" pitchFamily="50" charset="0"/>
              </a:rPr>
              <a:t>Every three years, donors and borrower representatives agree on IDA’s strategic directions, financing, and allocation rules—known as the replenishment</a:t>
            </a:r>
          </a:p>
        </p:txBody>
      </p:sp>
      <p:graphicFrame>
        <p:nvGraphicFramePr>
          <p:cNvPr id="24" name="Chart 23"/>
          <p:cNvGraphicFramePr/>
          <p:nvPr>
            <p:extLst>
              <p:ext uri="{D42A27DB-BD31-4B8C-83A1-F6EECF244321}">
                <p14:modId xmlns:p14="http://schemas.microsoft.com/office/powerpoint/2010/main" val="667267437"/>
              </p:ext>
            </p:extLst>
          </p:nvPr>
        </p:nvGraphicFramePr>
        <p:xfrm>
          <a:off x="176385" y="2502041"/>
          <a:ext cx="5973206" cy="3938686"/>
        </p:xfrm>
        <a:graphic>
          <a:graphicData uri="http://schemas.openxmlformats.org/drawingml/2006/chart">
            <c:chart xmlns:c="http://schemas.openxmlformats.org/drawingml/2006/chart" xmlns:r="http://schemas.openxmlformats.org/officeDocument/2006/relationships" r:id="rId4"/>
          </a:graphicData>
        </a:graphic>
      </p:graphicFrame>
      <p:sp>
        <p:nvSpPr>
          <p:cNvPr id="25" name="Rectangle 24"/>
          <p:cNvSpPr/>
          <p:nvPr/>
        </p:nvSpPr>
        <p:spPr>
          <a:xfrm>
            <a:off x="1354405" y="4063762"/>
            <a:ext cx="575885" cy="258626"/>
          </a:xfrm>
          <a:prstGeom prst="rect">
            <a:avLst/>
          </a:prstGeom>
          <a:noFill/>
          <a:ln w="158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3200" b="1" dirty="0">
                <a:solidFill>
                  <a:srgbClr val="B4869A"/>
                </a:solidFill>
              </a:rPr>
              <a:t>x2</a:t>
            </a:r>
          </a:p>
        </p:txBody>
      </p:sp>
      <p:sp>
        <p:nvSpPr>
          <p:cNvPr id="26" name="Rectangle 25"/>
          <p:cNvSpPr/>
          <p:nvPr/>
        </p:nvSpPr>
        <p:spPr>
          <a:xfrm>
            <a:off x="3684196" y="4063762"/>
            <a:ext cx="575885" cy="258626"/>
          </a:xfrm>
          <a:prstGeom prst="rect">
            <a:avLst/>
          </a:prstGeom>
          <a:noFill/>
          <a:ln w="158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3200" b="1" dirty="0">
                <a:solidFill>
                  <a:srgbClr val="B4869A"/>
                </a:solidFill>
              </a:rPr>
              <a:t>x3</a:t>
            </a:r>
          </a:p>
        </p:txBody>
      </p:sp>
      <p:sp>
        <p:nvSpPr>
          <p:cNvPr id="28" name="Rectangle 27"/>
          <p:cNvSpPr/>
          <p:nvPr/>
        </p:nvSpPr>
        <p:spPr>
          <a:xfrm>
            <a:off x="926758" y="5902022"/>
            <a:ext cx="1126808" cy="548264"/>
          </a:xfrm>
          <a:prstGeom prst="rect">
            <a:avLst/>
          </a:prstGeom>
          <a:noFill/>
          <a:ln w="158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80000"/>
              </a:lnSpc>
            </a:pPr>
            <a:r>
              <a:rPr lang="en-US" sz="1200" dirty="0">
                <a:solidFill>
                  <a:schemeClr val="bg2">
                    <a:lumMod val="25000"/>
                  </a:schemeClr>
                </a:solidFill>
              </a:rPr>
              <a:t>Partner grant contributions (excl. MDRI)</a:t>
            </a:r>
          </a:p>
        </p:txBody>
      </p:sp>
      <p:sp>
        <p:nvSpPr>
          <p:cNvPr id="29" name="Rectangle 28"/>
          <p:cNvSpPr/>
          <p:nvPr/>
        </p:nvSpPr>
        <p:spPr>
          <a:xfrm>
            <a:off x="1998823" y="5910926"/>
            <a:ext cx="1210020" cy="499350"/>
          </a:xfrm>
          <a:prstGeom prst="rect">
            <a:avLst/>
          </a:prstGeom>
          <a:noFill/>
          <a:ln w="158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80000"/>
              </a:lnSpc>
            </a:pPr>
            <a:r>
              <a:rPr lang="en-US" sz="1200" dirty="0">
                <a:solidFill>
                  <a:schemeClr val="bg2">
                    <a:lumMod val="25000"/>
                  </a:schemeClr>
                </a:solidFill>
              </a:rPr>
              <a:t>Total Replenishment</a:t>
            </a:r>
          </a:p>
        </p:txBody>
      </p:sp>
      <p:sp>
        <p:nvSpPr>
          <p:cNvPr id="30" name="Rectangle 29"/>
          <p:cNvSpPr/>
          <p:nvPr/>
        </p:nvSpPr>
        <p:spPr>
          <a:xfrm>
            <a:off x="4498939" y="5912045"/>
            <a:ext cx="1164008" cy="457376"/>
          </a:xfrm>
          <a:prstGeom prst="rect">
            <a:avLst/>
          </a:prstGeom>
          <a:noFill/>
          <a:ln w="158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80000"/>
              </a:lnSpc>
            </a:pPr>
            <a:r>
              <a:rPr lang="en-US" sz="1200" dirty="0">
                <a:solidFill>
                  <a:schemeClr val="bg2">
                    <a:lumMod val="25000"/>
                  </a:schemeClr>
                </a:solidFill>
              </a:rPr>
              <a:t>IDA 18</a:t>
            </a:r>
          </a:p>
          <a:p>
            <a:pPr algn="ctr">
              <a:lnSpc>
                <a:spcPct val="80000"/>
              </a:lnSpc>
            </a:pPr>
            <a:r>
              <a:rPr lang="en-US" sz="1200" dirty="0">
                <a:solidFill>
                  <a:schemeClr val="bg2">
                    <a:lumMod val="25000"/>
                  </a:schemeClr>
                </a:solidFill>
              </a:rPr>
              <a:t>Total Replenishment</a:t>
            </a:r>
          </a:p>
        </p:txBody>
      </p:sp>
      <p:sp>
        <p:nvSpPr>
          <p:cNvPr id="31" name="TextBox 30"/>
          <p:cNvSpPr txBox="1"/>
          <p:nvPr/>
        </p:nvSpPr>
        <p:spPr>
          <a:xfrm>
            <a:off x="3873735" y="5294654"/>
            <a:ext cx="798077" cy="343240"/>
          </a:xfrm>
          <a:prstGeom prst="rect">
            <a:avLst/>
          </a:prstGeom>
          <a:noFill/>
        </p:spPr>
        <p:txBody>
          <a:bodyPr wrap="square" rtlCol="0">
            <a:spAutoFit/>
          </a:bodyPr>
          <a:lstStyle/>
          <a:p>
            <a:r>
              <a:rPr lang="en-US" sz="1600" dirty="0">
                <a:solidFill>
                  <a:schemeClr val="bg1"/>
                </a:solidFill>
              </a:rPr>
              <a:t>$23B</a:t>
            </a:r>
          </a:p>
        </p:txBody>
      </p:sp>
      <p:sp>
        <p:nvSpPr>
          <p:cNvPr id="40" name="Rectangle 39"/>
          <p:cNvSpPr/>
          <p:nvPr/>
        </p:nvSpPr>
        <p:spPr>
          <a:xfrm>
            <a:off x="3428506" y="5955002"/>
            <a:ext cx="1105157" cy="411198"/>
          </a:xfrm>
          <a:prstGeom prst="rect">
            <a:avLst/>
          </a:prstGeom>
          <a:noFill/>
          <a:ln w="158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80000"/>
              </a:lnSpc>
            </a:pPr>
            <a:r>
              <a:rPr lang="en-US" sz="1200" dirty="0">
                <a:solidFill>
                  <a:schemeClr val="bg2">
                    <a:lumMod val="25000"/>
                  </a:schemeClr>
                </a:solidFill>
              </a:rPr>
              <a:t>Partner grant contributions (excl. MDRI)</a:t>
            </a:r>
          </a:p>
        </p:txBody>
      </p:sp>
      <p:sp>
        <p:nvSpPr>
          <p:cNvPr id="42" name="TextBox 41"/>
          <p:cNvSpPr txBox="1"/>
          <p:nvPr/>
        </p:nvSpPr>
        <p:spPr>
          <a:xfrm>
            <a:off x="1531247" y="5306653"/>
            <a:ext cx="798085" cy="338554"/>
          </a:xfrm>
          <a:prstGeom prst="rect">
            <a:avLst/>
          </a:prstGeom>
          <a:noFill/>
        </p:spPr>
        <p:txBody>
          <a:bodyPr wrap="square" rtlCol="0">
            <a:spAutoFit/>
          </a:bodyPr>
          <a:lstStyle/>
          <a:p>
            <a:r>
              <a:rPr lang="en-US" sz="1600" dirty="0">
                <a:solidFill>
                  <a:schemeClr val="bg1"/>
                </a:solidFill>
              </a:rPr>
              <a:t>$26B</a:t>
            </a:r>
          </a:p>
        </p:txBody>
      </p:sp>
      <p:sp>
        <p:nvSpPr>
          <p:cNvPr id="22" name="TextBox 21"/>
          <p:cNvSpPr txBox="1"/>
          <p:nvPr/>
        </p:nvSpPr>
        <p:spPr>
          <a:xfrm>
            <a:off x="5748634" y="3184358"/>
            <a:ext cx="3260315" cy="3147015"/>
          </a:xfrm>
          <a:prstGeom prst="rect">
            <a:avLst/>
          </a:prstGeom>
          <a:solidFill>
            <a:schemeClr val="bg1"/>
          </a:solidFill>
        </p:spPr>
        <p:txBody>
          <a:bodyPr wrap="square" rtlCol="0">
            <a:spAutoFit/>
          </a:bodyPr>
          <a:lstStyle/>
          <a:p>
            <a:pPr marL="285750" indent="-285750">
              <a:spcAft>
                <a:spcPts val="1800"/>
              </a:spcAft>
              <a:buFont typeface="Arial" panose="020B0604020202020204" pitchFamily="34" charset="0"/>
              <a:buChar char="•"/>
            </a:pPr>
            <a:r>
              <a:rPr lang="en-US" b="1" dirty="0">
                <a:solidFill>
                  <a:schemeClr val="bg2">
                    <a:lumMod val="25000"/>
                  </a:schemeClr>
                </a:solidFill>
              </a:rPr>
              <a:t>Offers exceptional value for money, </a:t>
            </a:r>
            <a:r>
              <a:rPr lang="en-US" dirty="0">
                <a:solidFill>
                  <a:schemeClr val="bg2">
                    <a:lumMod val="25000"/>
                  </a:schemeClr>
                </a:solidFill>
              </a:rPr>
              <a:t>with $3 in spending for every $1 in partner contributions</a:t>
            </a:r>
          </a:p>
          <a:p>
            <a:pPr marL="285750" indent="-285750">
              <a:spcBef>
                <a:spcPts val="0"/>
              </a:spcBef>
              <a:spcAft>
                <a:spcPts val="900"/>
              </a:spcAft>
              <a:buFont typeface="Arial" panose="020B0604020202020204" pitchFamily="34" charset="0"/>
              <a:buChar char="•"/>
            </a:pPr>
            <a:r>
              <a:rPr lang="en-US" dirty="0"/>
              <a:t>Key Eligibility Criteria</a:t>
            </a:r>
            <a:br>
              <a:rPr lang="en-US" dirty="0"/>
            </a:br>
            <a:r>
              <a:rPr lang="en-US" u="sng" dirty="0"/>
              <a:t>Poorest</a:t>
            </a:r>
            <a:r>
              <a:rPr lang="en-US" dirty="0"/>
              <a:t>:  GNI per capita below IDA operational cutoff (US$1,185 in FY17)</a:t>
            </a:r>
            <a:br>
              <a:rPr lang="en-US" dirty="0"/>
            </a:br>
            <a:r>
              <a:rPr lang="en-US" u="sng" dirty="0"/>
              <a:t>Lack creditworthiness</a:t>
            </a:r>
            <a:r>
              <a:rPr lang="en-US" dirty="0"/>
              <a:t>:  No access to IBRD</a:t>
            </a:r>
          </a:p>
          <a:p>
            <a:pPr marL="285750" indent="-285750">
              <a:spcBef>
                <a:spcPts val="0"/>
              </a:spcBef>
              <a:spcAft>
                <a:spcPts val="900"/>
              </a:spcAft>
              <a:buFont typeface="Arial" panose="020B0604020202020204" pitchFamily="34" charset="0"/>
              <a:buChar char="•"/>
            </a:pPr>
            <a:r>
              <a:rPr lang="en-US" dirty="0"/>
              <a:t>77 Countries in FY17</a:t>
            </a:r>
          </a:p>
        </p:txBody>
      </p:sp>
    </p:spTree>
    <p:extLst>
      <p:ext uri="{BB962C8B-B14F-4D97-AF65-F5344CB8AC3E}">
        <p14:creationId xmlns:p14="http://schemas.microsoft.com/office/powerpoint/2010/main" val="1956078275"/>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6414B7D-6153-4506-A508-FAC4320B7EF4}"/>
              </a:ext>
            </a:extLst>
          </p:cNvPr>
          <p:cNvSpPr txBox="1"/>
          <p:nvPr/>
        </p:nvSpPr>
        <p:spPr>
          <a:xfrm>
            <a:off x="2100105" y="43033"/>
            <a:ext cx="4751942" cy="646331"/>
          </a:xfrm>
          <a:prstGeom prst="rect">
            <a:avLst/>
          </a:prstGeom>
          <a:noFill/>
        </p:spPr>
        <p:txBody>
          <a:bodyPr wrap="none" rtlCol="0">
            <a:spAutoFit/>
          </a:bodyPr>
          <a:lstStyle/>
          <a:p>
            <a:r>
              <a:rPr lang="en-US" sz="3600" dirty="0">
                <a:latin typeface="Avenir Next Condensed"/>
              </a:rPr>
              <a:t>How much is out there?</a:t>
            </a:r>
          </a:p>
        </p:txBody>
      </p:sp>
      <p:pic>
        <p:nvPicPr>
          <p:cNvPr id="9" name="Picture 8">
            <a:extLst>
              <a:ext uri="{FF2B5EF4-FFF2-40B4-BE49-F238E27FC236}">
                <a16:creationId xmlns:a16="http://schemas.microsoft.com/office/drawing/2014/main" id="{B171EBD3-4FCF-4588-88F1-BD3773477010}"/>
              </a:ext>
            </a:extLst>
          </p:cNvPr>
          <p:cNvPicPr>
            <a:picLocks noChangeAspect="1"/>
          </p:cNvPicPr>
          <p:nvPr/>
        </p:nvPicPr>
        <p:blipFill rotWithShape="1">
          <a:blip r:embed="rId3"/>
          <a:srcRect t="3449"/>
          <a:stretch/>
        </p:blipFill>
        <p:spPr>
          <a:xfrm>
            <a:off x="3078706" y="594331"/>
            <a:ext cx="5896701" cy="5938123"/>
          </a:xfrm>
          <a:prstGeom prst="rect">
            <a:avLst/>
          </a:prstGeom>
        </p:spPr>
      </p:pic>
      <p:sp>
        <p:nvSpPr>
          <p:cNvPr id="7" name="Oval 6">
            <a:extLst>
              <a:ext uri="{FF2B5EF4-FFF2-40B4-BE49-F238E27FC236}">
                <a16:creationId xmlns:a16="http://schemas.microsoft.com/office/drawing/2014/main" id="{8CEF91B6-FF41-498A-BB4C-6C7BC7FE07BB}"/>
              </a:ext>
            </a:extLst>
          </p:cNvPr>
          <p:cNvSpPr/>
          <p:nvPr/>
        </p:nvSpPr>
        <p:spPr bwMode="auto">
          <a:xfrm>
            <a:off x="238659" y="986191"/>
            <a:ext cx="2709618" cy="1625034"/>
          </a:xfrm>
          <a:prstGeom prst="ellipse">
            <a:avLst/>
          </a:prstGeom>
          <a:solidFill>
            <a:srgbClr val="FFFF00"/>
          </a:solidFill>
          <a:ln>
            <a:solidFill>
              <a:schemeClr val="bg1"/>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68580" tIns="34290" rIns="68580" bIns="34290" numCol="1" rtlCol="0" anchor="ctr" anchorCtr="0" compatLnSpc="1">
            <a:prstTxWarp prst="textNoShape">
              <a:avLst/>
            </a:prstTxWarp>
          </a:bodyPr>
          <a:lstStyle/>
          <a:p>
            <a:pPr algn="ctr" defTabSz="685800" fontAlgn="base">
              <a:spcBef>
                <a:spcPts val="0"/>
              </a:spcBef>
              <a:spcAft>
                <a:spcPct val="0"/>
              </a:spcAft>
            </a:pPr>
            <a:r>
              <a:rPr lang="en-US" b="1" dirty="0">
                <a:solidFill>
                  <a:schemeClr val="tx1"/>
                </a:solidFill>
                <a:latin typeface="Trebuchet MS" pitchFamily="34" charset="0"/>
                <a:cs typeface="Times New Roman" pitchFamily="18" charset="0"/>
              </a:rPr>
              <a:t>$24.4 trillion </a:t>
            </a:r>
          </a:p>
          <a:p>
            <a:pPr algn="ctr" defTabSz="685800" fontAlgn="base">
              <a:spcBef>
                <a:spcPts val="0"/>
              </a:spcBef>
              <a:spcAft>
                <a:spcPct val="0"/>
              </a:spcAft>
            </a:pPr>
            <a:r>
              <a:rPr lang="en-US" dirty="0">
                <a:solidFill>
                  <a:schemeClr val="tx1"/>
                </a:solidFill>
                <a:latin typeface="Trebuchet MS" pitchFamily="34" charset="0"/>
                <a:cs typeface="Times New Roman" pitchFamily="18" charset="0"/>
              </a:rPr>
              <a:t>in low-yield government securities</a:t>
            </a:r>
          </a:p>
        </p:txBody>
      </p:sp>
      <p:sp>
        <p:nvSpPr>
          <p:cNvPr id="8" name="Oval 7">
            <a:extLst>
              <a:ext uri="{FF2B5EF4-FFF2-40B4-BE49-F238E27FC236}">
                <a16:creationId xmlns:a16="http://schemas.microsoft.com/office/drawing/2014/main" id="{3EB8A82A-0B08-4AA1-BFE8-D75C7268D197}"/>
              </a:ext>
            </a:extLst>
          </p:cNvPr>
          <p:cNvSpPr/>
          <p:nvPr/>
        </p:nvSpPr>
        <p:spPr bwMode="auto">
          <a:xfrm>
            <a:off x="221749" y="2902544"/>
            <a:ext cx="2743438" cy="1691583"/>
          </a:xfrm>
          <a:prstGeom prst="ellipse">
            <a:avLst/>
          </a:prstGeom>
          <a:solidFill>
            <a:srgbClr val="00B050"/>
          </a:solidFill>
          <a:ln>
            <a:solidFill>
              <a:schemeClr val="bg1"/>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68580" tIns="34290" rIns="68580" bIns="34290" numCol="1" rtlCol="0" anchor="ctr" anchorCtr="0" compatLnSpc="1">
            <a:prstTxWarp prst="textNoShape">
              <a:avLst/>
            </a:prstTxWarp>
          </a:bodyPr>
          <a:lstStyle/>
          <a:p>
            <a:pPr algn="ctr" defTabSz="685800" fontAlgn="base">
              <a:spcBef>
                <a:spcPts val="0"/>
              </a:spcBef>
              <a:spcAft>
                <a:spcPct val="0"/>
              </a:spcAft>
            </a:pPr>
            <a:r>
              <a:rPr lang="en-US" b="1" dirty="0">
                <a:solidFill>
                  <a:schemeClr val="tx1"/>
                </a:solidFill>
                <a:latin typeface="Trebuchet MS" pitchFamily="34" charset="0"/>
                <a:cs typeface="Times New Roman" pitchFamily="18" charset="0"/>
              </a:rPr>
              <a:t>$22 trillion </a:t>
            </a:r>
          </a:p>
          <a:p>
            <a:pPr algn="ctr" defTabSz="685800" fontAlgn="base">
              <a:spcBef>
                <a:spcPts val="0"/>
              </a:spcBef>
              <a:spcAft>
                <a:spcPct val="0"/>
              </a:spcAft>
            </a:pPr>
            <a:r>
              <a:rPr lang="en-US" dirty="0">
                <a:solidFill>
                  <a:schemeClr val="tx1"/>
                </a:solidFill>
                <a:latin typeface="Trebuchet MS" pitchFamily="34" charset="0"/>
                <a:cs typeface="Times New Roman" pitchFamily="18" charset="0"/>
              </a:rPr>
              <a:t>in annual global savings</a:t>
            </a:r>
          </a:p>
        </p:txBody>
      </p:sp>
      <p:sp>
        <p:nvSpPr>
          <p:cNvPr id="5" name="Oval 4">
            <a:extLst>
              <a:ext uri="{FF2B5EF4-FFF2-40B4-BE49-F238E27FC236}">
                <a16:creationId xmlns:a16="http://schemas.microsoft.com/office/drawing/2014/main" id="{6A4C3B4C-AB98-4565-9F23-246FB491FD24}"/>
              </a:ext>
            </a:extLst>
          </p:cNvPr>
          <p:cNvSpPr/>
          <p:nvPr/>
        </p:nvSpPr>
        <p:spPr bwMode="auto">
          <a:xfrm>
            <a:off x="232537" y="4907769"/>
            <a:ext cx="2721862" cy="1458921"/>
          </a:xfrm>
          <a:prstGeom prst="ellipse">
            <a:avLst/>
          </a:prstGeom>
          <a:solidFill>
            <a:srgbClr val="FF0000"/>
          </a:solid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68580" tIns="34290" rIns="68580" bIns="34290" numCol="1" rtlCol="0" anchor="ctr" anchorCtr="0" compatLnSpc="1">
            <a:prstTxWarp prst="textNoShape">
              <a:avLst/>
            </a:prstTxWarp>
          </a:bodyPr>
          <a:lstStyle/>
          <a:p>
            <a:pPr algn="ctr" defTabSz="685800" fontAlgn="base">
              <a:spcBef>
                <a:spcPct val="50000"/>
              </a:spcBef>
              <a:spcAft>
                <a:spcPct val="0"/>
              </a:spcAft>
            </a:pPr>
            <a:r>
              <a:rPr lang="en-US" dirty="0">
                <a:solidFill>
                  <a:schemeClr val="tx1"/>
                </a:solidFill>
                <a:latin typeface="Trebuchet MS" pitchFamily="34" charset="0"/>
                <a:cs typeface="Times New Roman" pitchFamily="18" charset="0"/>
              </a:rPr>
              <a:t>More than          </a:t>
            </a:r>
            <a:r>
              <a:rPr lang="en-US" b="1" dirty="0">
                <a:solidFill>
                  <a:schemeClr val="tx1"/>
                </a:solidFill>
                <a:latin typeface="Trebuchet MS" pitchFamily="34" charset="0"/>
                <a:cs typeface="Times New Roman" pitchFamily="18" charset="0"/>
              </a:rPr>
              <a:t>$8 trillion </a:t>
            </a:r>
            <a:r>
              <a:rPr lang="en-US" dirty="0">
                <a:solidFill>
                  <a:schemeClr val="tx1"/>
                </a:solidFill>
                <a:latin typeface="Trebuchet MS" pitchFamily="34" charset="0"/>
                <a:cs typeface="Times New Roman" pitchFamily="18" charset="0"/>
              </a:rPr>
              <a:t>invested in negative interest rate bonds</a:t>
            </a:r>
          </a:p>
        </p:txBody>
      </p:sp>
      <p:sp>
        <p:nvSpPr>
          <p:cNvPr id="6" name="Slide Number Placeholder 5"/>
          <p:cNvSpPr>
            <a:spLocks noGrp="1"/>
          </p:cNvSpPr>
          <p:nvPr>
            <p:ph type="sldNum" sz="quarter" idx="15"/>
          </p:nvPr>
        </p:nvSpPr>
        <p:spPr/>
        <p:txBody>
          <a:bodyPr/>
          <a:lstStyle/>
          <a:p>
            <a:fld id="{ACF3B966-0486-224C-976D-30CFFE616478}" type="slidenum">
              <a:rPr lang="en-US" smtClean="0"/>
              <a:pPr/>
              <a:t>5</a:t>
            </a:fld>
            <a:endParaRPr lang="en-US" dirty="0"/>
          </a:p>
        </p:txBody>
      </p:sp>
    </p:spTree>
    <p:extLst>
      <p:ext uri="{BB962C8B-B14F-4D97-AF65-F5344CB8AC3E}">
        <p14:creationId xmlns:p14="http://schemas.microsoft.com/office/powerpoint/2010/main" val="21859969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5"/>
          </p:nvPr>
        </p:nvSpPr>
        <p:spPr/>
        <p:txBody>
          <a:bodyPr/>
          <a:lstStyle/>
          <a:p>
            <a:fld id="{ACF3B966-0486-224C-976D-30CFFE616478}" type="slidenum">
              <a:rPr lang="en-US" smtClean="0"/>
              <a:pPr/>
              <a:t>6</a:t>
            </a:fld>
            <a:endParaRPr lang="en-US" dirty="0"/>
          </a:p>
        </p:txBody>
      </p:sp>
      <p:pic>
        <p:nvPicPr>
          <p:cNvPr id="4" name="Picture 3"/>
          <p:cNvPicPr>
            <a:picLocks noChangeAspect="1"/>
          </p:cNvPicPr>
          <p:nvPr/>
        </p:nvPicPr>
        <p:blipFill>
          <a:blip r:embed="rId4"/>
          <a:stretch>
            <a:fillRect/>
          </a:stretch>
        </p:blipFill>
        <p:spPr>
          <a:xfrm>
            <a:off x="30086" y="15209"/>
            <a:ext cx="9083827" cy="6407451"/>
          </a:xfrm>
          <a:prstGeom prst="rect">
            <a:avLst/>
          </a:prstGeom>
        </p:spPr>
      </p:pic>
    </p:spTree>
    <p:extLst>
      <p:ext uri="{BB962C8B-B14F-4D97-AF65-F5344CB8AC3E}">
        <p14:creationId xmlns:p14="http://schemas.microsoft.com/office/powerpoint/2010/main" val="1104559687"/>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5"/>
          </p:nvPr>
        </p:nvSpPr>
        <p:spPr/>
        <p:txBody>
          <a:bodyPr/>
          <a:lstStyle/>
          <a:p>
            <a:fld id="{ACF3B966-0486-224C-976D-30CFFE616478}" type="slidenum">
              <a:rPr lang="en-US" smtClean="0"/>
              <a:pPr/>
              <a:t>7</a:t>
            </a:fld>
            <a:endParaRPr lang="en-US" dirty="0"/>
          </a:p>
        </p:txBody>
      </p:sp>
      <p:sp>
        <p:nvSpPr>
          <p:cNvPr id="2" name="TextBox 1">
            <a:extLst>
              <a:ext uri="{FF2B5EF4-FFF2-40B4-BE49-F238E27FC236}">
                <a16:creationId xmlns:a16="http://schemas.microsoft.com/office/drawing/2014/main" id="{66414B7D-6153-4506-A508-FAC4320B7EF4}"/>
              </a:ext>
            </a:extLst>
          </p:cNvPr>
          <p:cNvSpPr txBox="1"/>
          <p:nvPr/>
        </p:nvSpPr>
        <p:spPr>
          <a:xfrm>
            <a:off x="1360864" y="110532"/>
            <a:ext cx="6422271" cy="646331"/>
          </a:xfrm>
          <a:prstGeom prst="rect">
            <a:avLst/>
          </a:prstGeom>
          <a:noFill/>
        </p:spPr>
        <p:txBody>
          <a:bodyPr wrap="none" rtlCol="0">
            <a:spAutoFit/>
          </a:bodyPr>
          <a:lstStyle/>
          <a:p>
            <a:r>
              <a:rPr lang="en-US" sz="3600" dirty="0">
                <a:latin typeface="Avenir Next Condensed"/>
              </a:rPr>
              <a:t>IFC Impact Investment Principles</a:t>
            </a:r>
          </a:p>
        </p:txBody>
      </p:sp>
      <p:pic>
        <p:nvPicPr>
          <p:cNvPr id="4" name="Picture 3">
            <a:extLst>
              <a:ext uri="{FF2B5EF4-FFF2-40B4-BE49-F238E27FC236}">
                <a16:creationId xmlns:a16="http://schemas.microsoft.com/office/drawing/2014/main" id="{425AC63B-E9EC-4520-89B1-9C3B1F0A7F4A}"/>
              </a:ext>
            </a:extLst>
          </p:cNvPr>
          <p:cNvPicPr/>
          <p:nvPr/>
        </p:nvPicPr>
        <p:blipFill>
          <a:blip r:embed="rId3"/>
          <a:stretch>
            <a:fillRect/>
          </a:stretch>
        </p:blipFill>
        <p:spPr>
          <a:xfrm>
            <a:off x="585387" y="938321"/>
            <a:ext cx="8082363" cy="5595711"/>
          </a:xfrm>
          <a:prstGeom prst="rect">
            <a:avLst/>
          </a:prstGeom>
        </p:spPr>
      </p:pic>
    </p:spTree>
    <p:extLst>
      <p:ext uri="{BB962C8B-B14F-4D97-AF65-F5344CB8AC3E}">
        <p14:creationId xmlns:p14="http://schemas.microsoft.com/office/powerpoint/2010/main" val="9556971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70192A1E-1F78-45D7-8A9E-CD33C46944A6}"/>
              </a:ext>
            </a:extLst>
          </p:cNvPr>
          <p:cNvSpPr txBox="1">
            <a:spLocks/>
          </p:cNvSpPr>
          <p:nvPr/>
        </p:nvSpPr>
        <p:spPr>
          <a:xfrm>
            <a:off x="158751" y="1828075"/>
            <a:ext cx="5066981" cy="3186288"/>
          </a:xfrm>
          <a:prstGeom prst="rect">
            <a:avLst/>
          </a:prstGeom>
        </p:spPr>
        <p:txBody>
          <a:bodyPr>
            <a:noAutofit/>
          </a:bodyPr>
          <a:lstStyle>
            <a:lvl1pPr marL="342900" indent="-342900" algn="l" rtl="0" eaLnBrk="1" fontAlgn="base" hangingPunct="1">
              <a:lnSpc>
                <a:spcPct val="115000"/>
              </a:lnSpc>
              <a:spcBef>
                <a:spcPct val="20000"/>
              </a:spcBef>
              <a:spcAft>
                <a:spcPct val="0"/>
              </a:spcAft>
              <a:buClr>
                <a:srgbClr val="00783C"/>
              </a:buClr>
              <a:defRPr>
                <a:solidFill>
                  <a:schemeClr val="tx1"/>
                </a:solidFill>
                <a:latin typeface="+mn-lt"/>
                <a:ea typeface="MS PGothic" pitchFamily="34" charset="-128"/>
                <a:cs typeface="ＭＳ Ｐゴシック" charset="0"/>
              </a:defRPr>
            </a:lvl1pPr>
            <a:lvl2pPr marL="742950" indent="-285750" algn="l" rtl="0" eaLnBrk="1" fontAlgn="base" hangingPunct="1">
              <a:spcBef>
                <a:spcPct val="20000"/>
              </a:spcBef>
              <a:spcAft>
                <a:spcPct val="0"/>
              </a:spcAft>
              <a:buClr>
                <a:srgbClr val="00783C"/>
              </a:buClr>
              <a:buFont typeface="Wingdings" pitchFamily="2" charset="2"/>
              <a:defRPr>
                <a:solidFill>
                  <a:schemeClr val="tx1"/>
                </a:solidFill>
                <a:latin typeface="+mn-lt"/>
                <a:ea typeface="MS PGothic" pitchFamily="34" charset="-128"/>
              </a:defRPr>
            </a:lvl2pPr>
            <a:lvl3pPr marL="4763" indent="909638" algn="l" rtl="0" eaLnBrk="1" fontAlgn="base" hangingPunct="1">
              <a:spcBef>
                <a:spcPct val="20000"/>
              </a:spcBef>
              <a:spcAft>
                <a:spcPct val="0"/>
              </a:spcAft>
              <a:buClr>
                <a:srgbClr val="00783C"/>
              </a:buClr>
              <a:defRPr>
                <a:solidFill>
                  <a:schemeClr val="tx1"/>
                </a:solidFill>
                <a:latin typeface="+mn-lt"/>
                <a:ea typeface="MS PGothic" pitchFamily="34" charset="-128"/>
              </a:defRPr>
            </a:lvl3pPr>
            <a:lvl4pPr marL="1600200" indent="-228600" algn="l" rtl="0" eaLnBrk="1" fontAlgn="base" hangingPunct="1">
              <a:spcBef>
                <a:spcPct val="20000"/>
              </a:spcBef>
              <a:spcAft>
                <a:spcPct val="0"/>
              </a:spcAft>
              <a:buClr>
                <a:srgbClr val="00783C"/>
              </a:buClr>
              <a:defRPr>
                <a:solidFill>
                  <a:schemeClr val="tx1"/>
                </a:solidFill>
                <a:latin typeface="+mn-lt"/>
                <a:ea typeface="MS PGothic" pitchFamily="34" charset="-128"/>
              </a:defRPr>
            </a:lvl4pPr>
            <a:lvl5pPr marL="2057400" indent="-228600" algn="l" rtl="0" eaLnBrk="1" fontAlgn="base" hangingPunct="1">
              <a:spcBef>
                <a:spcPct val="20000"/>
              </a:spcBef>
              <a:spcAft>
                <a:spcPct val="0"/>
              </a:spcAft>
              <a:buClr>
                <a:srgbClr val="00783C"/>
              </a:buClr>
              <a:defRPr>
                <a:solidFill>
                  <a:schemeClr val="tx1"/>
                </a:solidFill>
                <a:latin typeface="+mn-lt"/>
                <a:ea typeface="MS PGothic" pitchFamily="34" charset="-128"/>
              </a:defRPr>
            </a:lvl5pPr>
            <a:lvl6pPr marL="2514600" indent="-228600" algn="l" rtl="0" eaLnBrk="1" fontAlgn="base" hangingPunct="1">
              <a:spcBef>
                <a:spcPct val="20000"/>
              </a:spcBef>
              <a:spcAft>
                <a:spcPct val="0"/>
              </a:spcAft>
              <a:buClr>
                <a:srgbClr val="00783C"/>
              </a:buClr>
              <a:buChar char="»"/>
              <a:defRPr sz="1600">
                <a:solidFill>
                  <a:schemeClr val="tx1"/>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a:lstStyle>
          <a:p>
            <a:pPr marL="0" indent="0">
              <a:lnSpc>
                <a:spcPct val="100000"/>
              </a:lnSpc>
              <a:spcBef>
                <a:spcPts val="0"/>
              </a:spcBef>
            </a:pPr>
            <a:r>
              <a:rPr lang="en-US" sz="3200" kern="0" dirty="0">
                <a:solidFill>
                  <a:srgbClr val="00B050"/>
                </a:solidFill>
                <a:latin typeface="Arial" panose="020B0604020202020204" pitchFamily="34" charset="0"/>
                <a:cs typeface="Arial" panose="020B0604020202020204" pitchFamily="34" charset="0"/>
              </a:rPr>
              <a:t>Opportunity </a:t>
            </a:r>
          </a:p>
          <a:p>
            <a:pPr marL="0" indent="0">
              <a:lnSpc>
                <a:spcPct val="100000"/>
              </a:lnSpc>
              <a:spcBef>
                <a:spcPts val="0"/>
              </a:spcBef>
            </a:pPr>
            <a:r>
              <a:rPr lang="en-US" sz="3200" kern="0" dirty="0">
                <a:solidFill>
                  <a:srgbClr val="00B050"/>
                </a:solidFill>
                <a:latin typeface="Arial" panose="020B0604020202020204" pitchFamily="34" charset="0"/>
                <a:cs typeface="Arial" panose="020B0604020202020204" pitchFamily="34" charset="0"/>
              </a:rPr>
              <a:t>to partner with WBG </a:t>
            </a:r>
          </a:p>
          <a:p>
            <a:pPr marL="0" indent="0">
              <a:lnSpc>
                <a:spcPct val="100000"/>
              </a:lnSpc>
              <a:spcBef>
                <a:spcPts val="0"/>
              </a:spcBef>
            </a:pPr>
            <a:r>
              <a:rPr lang="en-US" sz="3200" kern="0" dirty="0">
                <a:solidFill>
                  <a:srgbClr val="00B050"/>
                </a:solidFill>
                <a:latin typeface="Arial" panose="020B0604020202020204" pitchFamily="34" charset="0"/>
                <a:cs typeface="Arial" panose="020B0604020202020204" pitchFamily="34" charset="0"/>
              </a:rPr>
              <a:t>on the best innovations for SDGs in </a:t>
            </a:r>
          </a:p>
          <a:p>
            <a:pPr marL="0" indent="0">
              <a:lnSpc>
                <a:spcPct val="100000"/>
              </a:lnSpc>
              <a:spcBef>
                <a:spcPts val="0"/>
              </a:spcBef>
            </a:pPr>
            <a:r>
              <a:rPr lang="en-US" sz="3200" kern="0" dirty="0">
                <a:solidFill>
                  <a:srgbClr val="00B050"/>
                </a:solidFill>
                <a:latin typeface="Arial" panose="020B0604020202020204" pitchFamily="34" charset="0"/>
                <a:cs typeface="Arial" panose="020B0604020202020204" pitchFamily="34" charset="0"/>
              </a:rPr>
              <a:t>countries</a:t>
            </a:r>
            <a:endParaRPr lang="en-US" sz="1800" dirty="0"/>
          </a:p>
        </p:txBody>
      </p:sp>
      <p:pic>
        <p:nvPicPr>
          <p:cNvPr id="9" name="Picture 8">
            <a:extLst>
              <a:ext uri="{FF2B5EF4-FFF2-40B4-BE49-F238E27FC236}">
                <a16:creationId xmlns:a16="http://schemas.microsoft.com/office/drawing/2014/main" id="{315D24E8-8CCD-4C0C-93F6-75411838B81D}"/>
              </a:ext>
            </a:extLst>
          </p:cNvPr>
          <p:cNvPicPr>
            <a:picLocks noChangeAspect="1"/>
          </p:cNvPicPr>
          <p:nvPr/>
        </p:nvPicPr>
        <p:blipFill>
          <a:blip r:embed="rId3"/>
          <a:stretch>
            <a:fillRect/>
          </a:stretch>
        </p:blipFill>
        <p:spPr>
          <a:xfrm>
            <a:off x="0" y="104734"/>
            <a:ext cx="1413911" cy="1451845"/>
          </a:xfrm>
          <a:prstGeom prst="rect">
            <a:avLst/>
          </a:prstGeom>
        </p:spPr>
      </p:pic>
      <p:sp>
        <p:nvSpPr>
          <p:cNvPr id="10" name="TextBox 9">
            <a:extLst>
              <a:ext uri="{FF2B5EF4-FFF2-40B4-BE49-F238E27FC236}">
                <a16:creationId xmlns:a16="http://schemas.microsoft.com/office/drawing/2014/main" id="{7FFBBDB1-756C-40BF-9B70-373AE3A6BD8C}"/>
              </a:ext>
            </a:extLst>
          </p:cNvPr>
          <p:cNvSpPr txBox="1"/>
          <p:nvPr/>
        </p:nvSpPr>
        <p:spPr>
          <a:xfrm>
            <a:off x="1413911" y="399309"/>
            <a:ext cx="7730089" cy="830997"/>
          </a:xfrm>
          <a:prstGeom prst="rect">
            <a:avLst/>
          </a:prstGeom>
          <a:solidFill>
            <a:schemeClr val="tx1"/>
          </a:solidFill>
        </p:spPr>
        <p:txBody>
          <a:bodyPr wrap="square" rtlCol="0">
            <a:spAutoFit/>
          </a:bodyPr>
          <a:lstStyle/>
          <a:p>
            <a:r>
              <a:rPr lang="en-US" sz="2400" b="1" dirty="0">
                <a:solidFill>
                  <a:schemeClr val="bg1"/>
                </a:solidFill>
              </a:rPr>
              <a:t>The World Bank Group Partnership Fund for the Sustainable Development Goals</a:t>
            </a:r>
          </a:p>
        </p:txBody>
      </p:sp>
      <p:sp>
        <p:nvSpPr>
          <p:cNvPr id="7" name="Slide Number Placeholder 1">
            <a:extLst>
              <a:ext uri="{FF2B5EF4-FFF2-40B4-BE49-F238E27FC236}">
                <a16:creationId xmlns:a16="http://schemas.microsoft.com/office/drawing/2014/main" id="{33AC820E-23CC-46F9-9528-1726E9E76B35}"/>
              </a:ext>
            </a:extLst>
          </p:cNvPr>
          <p:cNvSpPr txBox="1">
            <a:spLocks/>
          </p:cNvSpPr>
          <p:nvPr/>
        </p:nvSpPr>
        <p:spPr bwMode="auto">
          <a:xfrm>
            <a:off x="8562109" y="6368644"/>
            <a:ext cx="581891" cy="3184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1" fontAlgn="base" hangingPunct="1">
              <a:lnSpc>
                <a:spcPct val="115000"/>
              </a:lnSpc>
              <a:spcBef>
                <a:spcPct val="20000"/>
              </a:spcBef>
              <a:spcAft>
                <a:spcPct val="0"/>
              </a:spcAft>
              <a:buClr>
                <a:srgbClr val="00783C"/>
              </a:buClr>
              <a:defRPr>
                <a:solidFill>
                  <a:schemeClr val="tx1"/>
                </a:solidFill>
                <a:latin typeface="+mn-lt"/>
                <a:ea typeface="MS PGothic" pitchFamily="34" charset="-128"/>
                <a:cs typeface="ＭＳ Ｐゴシック" charset="0"/>
              </a:defRPr>
            </a:lvl1pPr>
            <a:lvl2pPr marL="742950" indent="-285750" algn="l" rtl="0" eaLnBrk="1" fontAlgn="base" hangingPunct="1">
              <a:spcBef>
                <a:spcPct val="20000"/>
              </a:spcBef>
              <a:spcAft>
                <a:spcPct val="0"/>
              </a:spcAft>
              <a:buClr>
                <a:srgbClr val="00783C"/>
              </a:buClr>
              <a:buFont typeface="Wingdings" pitchFamily="2" charset="2"/>
              <a:defRPr>
                <a:solidFill>
                  <a:schemeClr val="tx1"/>
                </a:solidFill>
                <a:latin typeface="+mn-lt"/>
                <a:ea typeface="MS PGothic" pitchFamily="34" charset="-128"/>
              </a:defRPr>
            </a:lvl2pPr>
            <a:lvl3pPr marL="4763" indent="909638" algn="l" rtl="0" eaLnBrk="1" fontAlgn="base" hangingPunct="1">
              <a:spcBef>
                <a:spcPct val="20000"/>
              </a:spcBef>
              <a:spcAft>
                <a:spcPct val="0"/>
              </a:spcAft>
              <a:buClr>
                <a:srgbClr val="00783C"/>
              </a:buClr>
              <a:defRPr>
                <a:solidFill>
                  <a:schemeClr val="tx1"/>
                </a:solidFill>
                <a:latin typeface="+mn-lt"/>
                <a:ea typeface="MS PGothic" pitchFamily="34" charset="-128"/>
              </a:defRPr>
            </a:lvl3pPr>
            <a:lvl4pPr marL="1600200" indent="-228600" algn="l" rtl="0" eaLnBrk="1" fontAlgn="base" hangingPunct="1">
              <a:spcBef>
                <a:spcPct val="20000"/>
              </a:spcBef>
              <a:spcAft>
                <a:spcPct val="0"/>
              </a:spcAft>
              <a:buClr>
                <a:srgbClr val="00783C"/>
              </a:buClr>
              <a:defRPr>
                <a:solidFill>
                  <a:schemeClr val="tx1"/>
                </a:solidFill>
                <a:latin typeface="+mn-lt"/>
                <a:ea typeface="MS PGothic" pitchFamily="34" charset="-128"/>
              </a:defRPr>
            </a:lvl4pPr>
            <a:lvl5pPr marL="2057400" indent="-228600" algn="l" rtl="0" eaLnBrk="1" fontAlgn="base" hangingPunct="1">
              <a:spcBef>
                <a:spcPct val="20000"/>
              </a:spcBef>
              <a:spcAft>
                <a:spcPct val="0"/>
              </a:spcAft>
              <a:buClr>
                <a:srgbClr val="00783C"/>
              </a:buClr>
              <a:defRPr>
                <a:solidFill>
                  <a:schemeClr val="tx1"/>
                </a:solidFill>
                <a:latin typeface="+mn-lt"/>
                <a:ea typeface="MS PGothic" pitchFamily="34" charset="-128"/>
              </a:defRPr>
            </a:lvl5pPr>
            <a:lvl6pPr marL="2514600" indent="-228600" algn="l" rtl="0" eaLnBrk="1" fontAlgn="base" hangingPunct="1">
              <a:spcBef>
                <a:spcPct val="20000"/>
              </a:spcBef>
              <a:spcAft>
                <a:spcPct val="0"/>
              </a:spcAft>
              <a:buClr>
                <a:srgbClr val="00783C"/>
              </a:buClr>
              <a:buChar char="»"/>
              <a:defRPr sz="1600">
                <a:solidFill>
                  <a:schemeClr val="tx1"/>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a:lstStyle>
          <a:p>
            <a:pPr algn="ctr"/>
            <a:fld id="{6176DFD3-2AF0-4B06-81C8-CF1C6F54D29C}" type="slidenum">
              <a:rPr lang="id-ID" sz="1000" kern="0" smtClean="0">
                <a:latin typeface="Trebuchet MS" panose="020B0603020202020204" pitchFamily="34" charset="0"/>
              </a:rPr>
              <a:pPr algn="ctr"/>
              <a:t>8</a:t>
            </a:fld>
            <a:endParaRPr lang="id-ID" sz="1000" kern="0" dirty="0">
              <a:latin typeface="Trebuchet MS" panose="020B0603020202020204" pitchFamily="34" charset="0"/>
            </a:endParaRPr>
          </a:p>
        </p:txBody>
      </p:sp>
      <p:graphicFrame>
        <p:nvGraphicFramePr>
          <p:cNvPr id="2" name="Diagram 1">
            <a:extLst>
              <a:ext uri="{FF2B5EF4-FFF2-40B4-BE49-F238E27FC236}">
                <a16:creationId xmlns:a16="http://schemas.microsoft.com/office/drawing/2014/main" id="{33C6B2FE-E092-4306-8D1D-63DE72696E73}"/>
              </a:ext>
            </a:extLst>
          </p:cNvPr>
          <p:cNvGraphicFramePr/>
          <p:nvPr>
            <p:extLst>
              <p:ext uri="{D42A27DB-BD31-4B8C-83A1-F6EECF244321}">
                <p14:modId xmlns:p14="http://schemas.microsoft.com/office/powerpoint/2010/main" val="511247077"/>
              </p:ext>
            </p:extLst>
          </p:nvPr>
        </p:nvGraphicFramePr>
        <p:xfrm>
          <a:off x="2132212" y="1187016"/>
          <a:ext cx="7599220" cy="534087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extBox 2">
            <a:extLst>
              <a:ext uri="{FF2B5EF4-FFF2-40B4-BE49-F238E27FC236}">
                <a16:creationId xmlns:a16="http://schemas.microsoft.com/office/drawing/2014/main" id="{F7924CEC-6FEA-49CD-9C8D-ABA54DF17643}"/>
              </a:ext>
            </a:extLst>
          </p:cNvPr>
          <p:cNvSpPr txBox="1"/>
          <p:nvPr/>
        </p:nvSpPr>
        <p:spPr>
          <a:xfrm>
            <a:off x="158751" y="5891717"/>
            <a:ext cx="4766540" cy="830997"/>
          </a:xfrm>
          <a:prstGeom prst="rect">
            <a:avLst/>
          </a:prstGeom>
          <a:noFill/>
        </p:spPr>
        <p:txBody>
          <a:bodyPr wrap="square" rtlCol="0">
            <a:spAutoFit/>
          </a:bodyPr>
          <a:lstStyle/>
          <a:p>
            <a:r>
              <a:rPr lang="en-US" dirty="0"/>
              <a:t>FOR FURTHER INFORMATION PLEASE CONTACT</a:t>
            </a:r>
          </a:p>
          <a:p>
            <a:r>
              <a:rPr lang="en-US" b="0" dirty="0">
                <a:solidFill>
                  <a:srgbClr val="00B050"/>
                </a:solidFill>
              </a:rPr>
              <a:t>Juliana Knapp – jknapp@worldbank.org</a:t>
            </a:r>
          </a:p>
          <a:p>
            <a:r>
              <a:rPr lang="en-US" b="0" dirty="0">
                <a:solidFill>
                  <a:srgbClr val="00B050"/>
                </a:solidFill>
              </a:rPr>
              <a:t>Lisa Maria Castro – lcastro1@worldbank.org</a:t>
            </a:r>
            <a:r>
              <a:rPr lang="en-US" dirty="0">
                <a:solidFill>
                  <a:srgbClr val="00B050"/>
                </a:solidFill>
              </a:rPr>
              <a:t> </a:t>
            </a:r>
          </a:p>
        </p:txBody>
      </p:sp>
    </p:spTree>
    <p:extLst>
      <p:ext uri="{BB962C8B-B14F-4D97-AF65-F5344CB8AC3E}">
        <p14:creationId xmlns:p14="http://schemas.microsoft.com/office/powerpoint/2010/main" val="178815435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WBG-Any_Logo">
  <a:themeElements>
    <a:clrScheme name="GBR">
      <a:dk1>
        <a:srgbClr val="002344"/>
      </a:dk1>
      <a:lt1>
        <a:srgbClr val="FFFFFF"/>
      </a:lt1>
      <a:dk2>
        <a:srgbClr val="000000"/>
      </a:dk2>
      <a:lt2>
        <a:srgbClr val="00ADE4"/>
      </a:lt2>
      <a:accent1>
        <a:srgbClr val="000000"/>
      </a:accent1>
      <a:accent2>
        <a:srgbClr val="F2EFDC"/>
      </a:accent2>
      <a:accent3>
        <a:srgbClr val="00ADE4"/>
      </a:accent3>
      <a:accent4>
        <a:srgbClr val="002344"/>
      </a:accent4>
      <a:accent5>
        <a:srgbClr val="D33138"/>
      </a:accent5>
      <a:accent6>
        <a:srgbClr val="F14B27"/>
      </a:accent6>
      <a:hlink>
        <a:srgbClr val="63B7E2"/>
      </a:hlink>
      <a:folHlink>
        <a:srgbClr val="555555"/>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Full Page Interior">
  <a:themeElements>
    <a:clrScheme name="GBR">
      <a:dk1>
        <a:srgbClr val="002344"/>
      </a:dk1>
      <a:lt1>
        <a:srgbClr val="FFFFFF"/>
      </a:lt1>
      <a:dk2>
        <a:srgbClr val="000000"/>
      </a:dk2>
      <a:lt2>
        <a:srgbClr val="00ADE4"/>
      </a:lt2>
      <a:accent1>
        <a:srgbClr val="000000"/>
      </a:accent1>
      <a:accent2>
        <a:srgbClr val="F2EFDC"/>
      </a:accent2>
      <a:accent3>
        <a:srgbClr val="00ADE4"/>
      </a:accent3>
      <a:accent4>
        <a:srgbClr val="002344"/>
      </a:accent4>
      <a:accent5>
        <a:srgbClr val="D33138"/>
      </a:accent5>
      <a:accent6>
        <a:srgbClr val="F14B27"/>
      </a:accent6>
      <a:hlink>
        <a:srgbClr val="63B7E2"/>
      </a:hlink>
      <a:folHlink>
        <a:srgbClr val="555555"/>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GBR">
    <a:dk1>
      <a:srgbClr val="002344"/>
    </a:dk1>
    <a:lt1>
      <a:srgbClr val="FFFFFF"/>
    </a:lt1>
    <a:dk2>
      <a:srgbClr val="000000"/>
    </a:dk2>
    <a:lt2>
      <a:srgbClr val="00ADE4"/>
    </a:lt2>
    <a:accent1>
      <a:srgbClr val="000000"/>
    </a:accent1>
    <a:accent2>
      <a:srgbClr val="F2EFDC"/>
    </a:accent2>
    <a:accent3>
      <a:srgbClr val="00ADE4"/>
    </a:accent3>
    <a:accent4>
      <a:srgbClr val="002344"/>
    </a:accent4>
    <a:accent5>
      <a:srgbClr val="D33138"/>
    </a:accent5>
    <a:accent6>
      <a:srgbClr val="F14B27"/>
    </a:accent6>
    <a:hlink>
      <a:srgbClr val="63B7E2"/>
    </a:hlink>
    <a:folHlink>
      <a:srgbClr val="555555"/>
    </a:folHlink>
  </a:clrScheme>
</a:themeOverride>
</file>

<file path=ppt/theme/themeOverride2.xml><?xml version="1.0" encoding="utf-8"?>
<a:themeOverride xmlns:a="http://schemas.openxmlformats.org/drawingml/2006/main">
  <a:clrScheme name="GBR">
    <a:dk1>
      <a:srgbClr val="002344"/>
    </a:dk1>
    <a:lt1>
      <a:srgbClr val="FFFFFF"/>
    </a:lt1>
    <a:dk2>
      <a:srgbClr val="000000"/>
    </a:dk2>
    <a:lt2>
      <a:srgbClr val="00ADE4"/>
    </a:lt2>
    <a:accent1>
      <a:srgbClr val="000000"/>
    </a:accent1>
    <a:accent2>
      <a:srgbClr val="F2EFDC"/>
    </a:accent2>
    <a:accent3>
      <a:srgbClr val="00ADE4"/>
    </a:accent3>
    <a:accent4>
      <a:srgbClr val="002344"/>
    </a:accent4>
    <a:accent5>
      <a:srgbClr val="D33138"/>
    </a:accent5>
    <a:accent6>
      <a:srgbClr val="F14B27"/>
    </a:accent6>
    <a:hlink>
      <a:srgbClr val="63B7E2"/>
    </a:hlink>
    <a:folHlink>
      <a:srgbClr val="555555"/>
    </a:folHlink>
  </a:clrScheme>
</a:themeOverride>
</file>

<file path=docProps/app.xml><?xml version="1.0" encoding="utf-8"?>
<Properties xmlns="http://schemas.openxmlformats.org/officeDocument/2006/extended-properties" xmlns:vt="http://schemas.openxmlformats.org/officeDocument/2006/docPropsVTypes">
  <Template>WBG-Any_Logo</Template>
  <TotalTime>29986</TotalTime>
  <Words>1822</Words>
  <Application>Microsoft Office PowerPoint</Application>
  <PresentationFormat>On-screen Show (4:3)</PresentationFormat>
  <Paragraphs>303</Paragraphs>
  <Slides>10</Slides>
  <Notes>10</Notes>
  <HiddenSlides>0</HiddenSlides>
  <MMClips>0</MMClips>
  <ScaleCrop>false</ScaleCrop>
  <HeadingPairs>
    <vt:vector size="8" baseType="variant">
      <vt:variant>
        <vt:lpstr>Fonts Used</vt:lpstr>
      </vt:variant>
      <vt:variant>
        <vt:i4>15</vt:i4>
      </vt:variant>
      <vt:variant>
        <vt:lpstr>Theme</vt:lpstr>
      </vt:variant>
      <vt:variant>
        <vt:i4>2</vt:i4>
      </vt:variant>
      <vt:variant>
        <vt:lpstr>Embedded OLE Servers</vt:lpstr>
      </vt:variant>
      <vt:variant>
        <vt:i4>1</vt:i4>
      </vt:variant>
      <vt:variant>
        <vt:lpstr>Slide Titles</vt:lpstr>
      </vt:variant>
      <vt:variant>
        <vt:i4>10</vt:i4>
      </vt:variant>
    </vt:vector>
  </HeadingPairs>
  <TitlesOfParts>
    <vt:vector size="28" baseType="lpstr">
      <vt:lpstr>Arial Unicode MS</vt:lpstr>
      <vt:lpstr>Avenir Next Condensed</vt:lpstr>
      <vt:lpstr>Avenir Next Condensed Demi Bold</vt:lpstr>
      <vt:lpstr>Avenir Next Condensed Medium</vt:lpstr>
      <vt:lpstr>MS PGothic</vt:lpstr>
      <vt:lpstr>MS PGothic</vt:lpstr>
      <vt:lpstr>Andes</vt:lpstr>
      <vt:lpstr>Andes ExtraLight</vt:lpstr>
      <vt:lpstr>Arial</vt:lpstr>
      <vt:lpstr>Arial Bold</vt:lpstr>
      <vt:lpstr>Bodoni MT</vt:lpstr>
      <vt:lpstr>Calibri</vt:lpstr>
      <vt:lpstr>Times New Roman</vt:lpstr>
      <vt:lpstr>Trebuchet MS</vt:lpstr>
      <vt:lpstr>Wingdings</vt:lpstr>
      <vt:lpstr>WBG-Any_Logo</vt:lpstr>
      <vt:lpstr>Full Page Interior</vt:lpstr>
      <vt:lpstr>think-cell Slide</vt:lpstr>
      <vt:lpstr>PowerPoint Presentation</vt:lpstr>
      <vt:lpstr>103 countries have presented VNRs in HLPF 48 countries are set to present VNRs in 2019                                                              …8 countries for the second time</vt:lpstr>
      <vt:lpstr>PowerPoint Presentation</vt:lpstr>
      <vt:lpstr>World Bank Group Interventions in  Private Sector Development</vt:lpstr>
      <vt:lpstr>PowerPoint Presentation</vt:lpstr>
      <vt:lpstr>PowerPoint Presentation</vt:lpstr>
      <vt:lpstr>PowerPoint Presentation</vt:lpstr>
      <vt:lpstr>PowerPoint Presentation</vt:lpstr>
      <vt:lpstr>PowerPoint Presentation</vt:lpstr>
      <vt:lpstr>PowerPoint Presentation</vt:lpstr>
    </vt:vector>
  </TitlesOfParts>
  <Company>The World Bank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faboulmagd@worldbank.org</dc:creator>
  <cp:lastModifiedBy>Jaehyang So</cp:lastModifiedBy>
  <cp:revision>936</cp:revision>
  <cp:lastPrinted>2017-10-04T23:03:40Z</cp:lastPrinted>
  <dcterms:created xsi:type="dcterms:W3CDTF">2015-04-20T16:39:53Z</dcterms:created>
  <dcterms:modified xsi:type="dcterms:W3CDTF">2019-07-12T15:51:09Z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Jive_LatestUserAccountName">
    <vt:lpwstr>wb177077</vt:lpwstr>
  </property>
  <property fmtid="{D5CDD505-2E9C-101B-9397-08002B2CF9AE}" pid="3" name="Offisync_UpdateToken">
    <vt:lpwstr>1</vt:lpwstr>
  </property>
  <property fmtid="{D5CDD505-2E9C-101B-9397-08002B2CF9AE}" pid="4" name="Offisync_ProviderInitializationData">
    <vt:lpwstr>https://spark.worldbank.org</vt:lpwstr>
  </property>
  <property fmtid="{D5CDD505-2E9C-101B-9397-08002B2CF9AE}" pid="5" name="Offisync_ServerID">
    <vt:lpwstr>d939fab4-716e-42cc-bfec-ffb0ab88b99b</vt:lpwstr>
  </property>
  <property fmtid="{D5CDD505-2E9C-101B-9397-08002B2CF9AE}" pid="6" name="Offisync_UniqueId">
    <vt:lpwstr>125231</vt:lpwstr>
  </property>
  <property fmtid="{D5CDD505-2E9C-101B-9397-08002B2CF9AE}" pid="7" name="Jive_VersionGuid">
    <vt:lpwstr>d3aa1869-c6c5-46f3-8ff7-cd47f856ac73</vt:lpwstr>
  </property>
  <property fmtid="{D5CDD505-2E9C-101B-9397-08002B2CF9AE}" pid="8" name="Jive_ModifiedButNotPublished">
    <vt:lpwstr>True</vt:lpwstr>
  </property>
</Properties>
</file>