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42" d="100"/>
          <a:sy n="42" d="100"/>
        </p:scale>
        <p:origin x="7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FAE4B-D6D9-4BB0-97F0-DA3DE81226CA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E5B18-A142-4138-B244-4CB90BBE3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3141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F5110-379C-40CC-AF62-F73398CF4D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243D88-CAC2-47D1-ADBD-1188220A8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1BE7F-FAD2-41F4-B56D-03E83A1B7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48E23-24E7-4D82-A26A-39225B7A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0F092-594B-40CD-A136-D8F9F51A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6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CD7A9-1B4B-4010-A7F4-525A26F3F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9453B7-CB4D-4C86-BF1C-62D91DCAA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E2C40-5CEE-4541-89EF-5EB2C61E8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CBDDF-9D34-4222-A73C-F3E569FF0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416E6-8560-47F3-A8CE-03D0792B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0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29A52-0B79-4D4D-8930-BC7AA41DEC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F5F7C-76E8-4EA0-AE9D-B1EA91354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D3A50-CE38-4891-9579-2EC90B04C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45FC5-6B68-4B98-B0DA-627A819A1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484D0-134D-47CA-B510-C727DB26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3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3EB0C-7E23-45BB-8291-AF4E58956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392A2-E953-452F-A137-CE4A1DFC0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28C85-7691-4788-86DF-EE0FD4038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5C201-ACEB-40F4-BD2F-C97740E90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A941D-3BB6-4BF1-BEAC-721F95164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85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1A6D-2C4D-450D-8E39-6869DD021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EDE26-3A3A-460A-8B5D-B3564BB64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34526-8941-4D7B-AE3C-53C98AE4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2F7D5-8817-4F07-BF69-5808F161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DE645-0168-4115-9D4C-34FEED83F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96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28C51-3F1D-4282-B87F-8C93C42C2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357A9C-A154-4052-8D0E-8E5F6F4FB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5D865-5C8D-44F5-85B1-530C0384E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F959D-6999-4C86-A7DD-61D26E076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1C29B-7D57-4DEC-88A3-EE5E91A3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C8172E-5F7C-4589-BD19-953730636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28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A5B8C-EA08-4BCA-8761-FDD382FB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1D199-0021-4699-BC98-D2F8CEF22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D3EDB4-D4CF-41B9-97E8-10E6EA24A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A4026E-487A-4A21-AF30-6BCAF9A0C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CCD1DC-3AB9-447A-B9A3-05A3C2A22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1EDA9F-336D-44DE-8B36-204D17EFE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530BA1-F7C3-49E8-9A2F-8843C1F1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FD15D9-D970-482F-A400-04B507D96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44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30A60-8EBE-4465-82E8-60DD79688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360C7B-D516-4CC3-BD2A-867EDE267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BF36B-6D95-4704-89D5-FA630CFC7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83D13-9CEA-41C9-8371-3D25AE2D1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3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BF7523-2D67-4F0C-8212-86C9C00CF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E68BB6-395F-45DE-85EA-85B0F1BC5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F6C37-F348-4E48-8E37-ED5B75C13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5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7596-65D9-44F0-B398-EE29A16A8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122B4-9839-4597-B8E6-286A540AF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E40D5D-A7DD-4305-A72E-E7025F0B8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DB7482-93CF-4E39-98CE-F77C457C4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470D1-AD22-460C-9997-84430ACD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C0CC1-7AF2-4494-86F2-FDDAE4AFB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6DDE9-2BD9-4999-B889-044B254F1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6DEE42-AD21-4479-9BDE-031719BDA7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52DF30-3D02-4D4A-A486-E5B2048A5B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D442D-A853-4526-BC2F-34071B62B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10350-520E-4D04-A2D9-268C769AD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0C1FF-8043-4265-93CD-F592ADEA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65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8E5F45-2479-4F88-BAE3-F278C53AF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55CFD-E4CF-4E66-939F-8CE06D735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98B2D-7540-40B6-BD25-3410AB713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FF798-910D-4ED8-93C7-A243B29CB3EF}" type="datetimeFigureOut">
              <a:rPr lang="en-US" smtClean="0"/>
              <a:t>21/08/2019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F471B-5348-4CE5-88BE-E29D788E1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69B21-0DBC-48FE-9289-2BD9EDCEA3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E4853-02FD-4DDA-82B6-CF173175B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92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650" y="3024378"/>
            <a:ext cx="1028700" cy="8092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t="1027"/>
          <a:stretch/>
        </p:blipFill>
        <p:spPr>
          <a:xfrm>
            <a:off x="1348222" y="949008"/>
            <a:ext cx="9863277" cy="560419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2107389" y="5082824"/>
            <a:ext cx="1337702" cy="6712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/>
          </a:p>
        </p:txBody>
      </p:sp>
      <p:sp>
        <p:nvSpPr>
          <p:cNvPr id="18" name="Oval 17"/>
          <p:cNvSpPr/>
          <p:nvPr/>
        </p:nvSpPr>
        <p:spPr>
          <a:xfrm>
            <a:off x="8843410" y="5082824"/>
            <a:ext cx="1337702" cy="67127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/>
          </a:p>
        </p:txBody>
      </p:sp>
      <p:sp>
        <p:nvSpPr>
          <p:cNvPr id="24" name="Oval 23"/>
          <p:cNvSpPr/>
          <p:nvPr/>
        </p:nvSpPr>
        <p:spPr>
          <a:xfrm>
            <a:off x="5541959" y="4277122"/>
            <a:ext cx="1459357" cy="1400852"/>
          </a:xfrm>
          <a:prstGeom prst="ellipse">
            <a:avLst/>
          </a:prstGeom>
          <a:solidFill>
            <a:schemeClr val="bg1"/>
          </a:solidFill>
          <a:ln w="174625">
            <a:solidFill>
              <a:srgbClr val="4F7B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25" dirty="0"/>
          </a:p>
        </p:txBody>
      </p:sp>
      <p:sp>
        <p:nvSpPr>
          <p:cNvPr id="25" name="TextBox 24"/>
          <p:cNvSpPr txBox="1"/>
          <p:nvPr/>
        </p:nvSpPr>
        <p:spPr>
          <a:xfrm>
            <a:off x="5615551" y="4541300"/>
            <a:ext cx="132861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25" b="1" dirty="0">
                <a:solidFill>
                  <a:srgbClr val="4B92D8"/>
                </a:solidFill>
                <a:latin typeface="Century Gothic"/>
                <a:cs typeface="Century Gothic"/>
              </a:rPr>
              <a:t>OVERCOMING CHALLENGES TO </a:t>
            </a:r>
            <a:r>
              <a:rPr lang="en-US" sz="1425" b="1" dirty="0">
                <a:solidFill>
                  <a:srgbClr val="4F7B43"/>
                </a:solidFill>
                <a:latin typeface="Century Gothic"/>
                <a:cs typeface="Century Gothic"/>
              </a:rPr>
              <a:t>CLIMATE CHANGE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FE767-7B52-4093-B5F5-A3C5EC562E9D}"/>
              </a:ext>
            </a:extLst>
          </p:cNvPr>
          <p:cNvSpPr txBox="1"/>
          <p:nvPr/>
        </p:nvSpPr>
        <p:spPr>
          <a:xfrm>
            <a:off x="2063552" y="199084"/>
            <a:ext cx="4579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Climate Action – Achieving the SDGs</a:t>
            </a:r>
          </a:p>
        </p:txBody>
      </p:sp>
    </p:spTree>
    <p:extLst>
      <p:ext uri="{BB962C8B-B14F-4D97-AF65-F5344CB8AC3E}">
        <p14:creationId xmlns:p14="http://schemas.microsoft.com/office/powerpoint/2010/main" val="2532644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Livia Hollins</dc:creator>
  <cp:lastModifiedBy>Hyun Sung</cp:lastModifiedBy>
  <cp:revision>4</cp:revision>
  <dcterms:created xsi:type="dcterms:W3CDTF">2019-07-13T13:32:08Z</dcterms:created>
  <dcterms:modified xsi:type="dcterms:W3CDTF">2019-08-21T08:53:14Z</dcterms:modified>
</cp:coreProperties>
</file>