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12" r:id="rId1"/>
    <p:sldMasterId id="2147483733" r:id="rId2"/>
  </p:sldMasterIdLst>
  <p:notesMasterIdLst>
    <p:notesMasterId r:id="rId20"/>
  </p:notesMasterIdLst>
  <p:sldIdLst>
    <p:sldId id="256" r:id="rId3"/>
    <p:sldId id="337" r:id="rId4"/>
    <p:sldId id="383" r:id="rId5"/>
    <p:sldId id="359" r:id="rId6"/>
    <p:sldId id="348" r:id="rId7"/>
    <p:sldId id="404" r:id="rId8"/>
    <p:sldId id="394" r:id="rId9"/>
    <p:sldId id="395" r:id="rId10"/>
    <p:sldId id="400" r:id="rId11"/>
    <p:sldId id="384" r:id="rId12"/>
    <p:sldId id="351" r:id="rId13"/>
    <p:sldId id="401" r:id="rId14"/>
    <p:sldId id="407" r:id="rId15"/>
    <p:sldId id="402" r:id="rId16"/>
    <p:sldId id="406" r:id="rId17"/>
    <p:sldId id="403" r:id="rId18"/>
    <p:sldId id="408" r:id="rId1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Roboto" pitchFamily="2" charset="0"/>
      <p:regular r:id="rId27"/>
      <p:bold r:id="rId28"/>
      <p:italic r:id="rId29"/>
      <p:boldItalic r:id="rId30"/>
    </p:embeddedFont>
  </p:embeddedFontLst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AEEF"/>
    <a:srgbClr val="FFFFFF"/>
    <a:srgbClr val="000000"/>
    <a:srgbClr val="56C9F4"/>
    <a:srgbClr val="4F81BD"/>
    <a:srgbClr val="A6A6A6"/>
    <a:srgbClr val="B9CDE5"/>
    <a:srgbClr val="D0D8E8"/>
    <a:srgbClr val="93DCF8"/>
    <a:srgbClr val="CAE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83981" autoAdjust="0"/>
  </p:normalViewPr>
  <p:slideViewPr>
    <p:cSldViewPr>
      <p:cViewPr varScale="1">
        <p:scale>
          <a:sx n="89" d="100"/>
          <a:sy n="89" d="100"/>
        </p:scale>
        <p:origin x="68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8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9ABD0E-4E8A-4DA4-B3AE-28F414D46E1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0AD3CA-6B46-4B73-B362-8DBFA451B5DE}">
      <dgm:prSet/>
      <dgm:spPr>
        <a:solidFill>
          <a:srgbClr val="00AEEF"/>
        </a:solidFill>
      </dgm:spPr>
      <dgm:t>
        <a:bodyPr/>
        <a:lstStyle/>
        <a:p>
          <a:r>
            <a:rPr lang="en-US" b="1" dirty="0"/>
            <a:t>Funding</a:t>
          </a:r>
          <a:endParaRPr lang="en-US" dirty="0"/>
        </a:p>
      </dgm:t>
    </dgm:pt>
    <dgm:pt modelId="{7DD56740-DF98-4BC3-95F8-D0CC1234F8B0}" type="parTrans" cxnId="{1DAE7918-95D5-4728-ACB5-A1C2B665AA8A}">
      <dgm:prSet/>
      <dgm:spPr/>
      <dgm:t>
        <a:bodyPr/>
        <a:lstStyle/>
        <a:p>
          <a:endParaRPr lang="en-US"/>
        </a:p>
      </dgm:t>
    </dgm:pt>
    <dgm:pt modelId="{CE6F230E-5CAE-45A8-A5E6-27CE36256C53}" type="sibTrans" cxnId="{1DAE7918-95D5-4728-ACB5-A1C2B665AA8A}">
      <dgm:prSet/>
      <dgm:spPr/>
      <dgm:t>
        <a:bodyPr/>
        <a:lstStyle/>
        <a:p>
          <a:endParaRPr lang="en-US"/>
        </a:p>
      </dgm:t>
    </dgm:pt>
    <dgm:pt modelId="{53E60EFC-4DB8-4149-AF93-7CA04CE4F727}">
      <dgm:prSet custT="1"/>
      <dgm:spPr/>
      <dgm:t>
        <a:bodyPr/>
        <a:lstStyle/>
        <a:p>
          <a:r>
            <a:rPr lang="en-US" sz="1800" dirty="0">
              <a:latin typeface="Roboto" pitchFamily="2" charset="0"/>
              <a:ea typeface="Roboto" pitchFamily="2" charset="0"/>
            </a:rPr>
            <a:t>Global Environment Facility (GEF)</a:t>
          </a:r>
        </a:p>
      </dgm:t>
    </dgm:pt>
    <dgm:pt modelId="{3497EA95-2E9C-4F10-BF4A-B62FE5CA6B6C}" type="parTrans" cxnId="{79396BF5-91A3-4901-97B7-DB33FCA0C0CA}">
      <dgm:prSet/>
      <dgm:spPr/>
      <dgm:t>
        <a:bodyPr/>
        <a:lstStyle/>
        <a:p>
          <a:endParaRPr lang="en-US"/>
        </a:p>
      </dgm:t>
    </dgm:pt>
    <dgm:pt modelId="{A910B52A-BFE0-45DA-B08B-49899F29977A}" type="sibTrans" cxnId="{79396BF5-91A3-4901-97B7-DB33FCA0C0CA}">
      <dgm:prSet/>
      <dgm:spPr/>
      <dgm:t>
        <a:bodyPr/>
        <a:lstStyle/>
        <a:p>
          <a:endParaRPr lang="en-US"/>
        </a:p>
      </dgm:t>
    </dgm:pt>
    <dgm:pt modelId="{301C0526-0C98-45DD-A710-B6E45FAB2286}">
      <dgm:prSet custT="1"/>
      <dgm:spPr/>
      <dgm:t>
        <a:bodyPr/>
        <a:lstStyle/>
        <a:p>
          <a:r>
            <a:rPr lang="en-US" sz="1800" dirty="0">
              <a:latin typeface="Roboto" pitchFamily="2" charset="0"/>
              <a:ea typeface="Roboto" pitchFamily="2" charset="0"/>
            </a:rPr>
            <a:t>SAICM Trust Fund</a:t>
          </a:r>
        </a:p>
      </dgm:t>
    </dgm:pt>
    <dgm:pt modelId="{49EB134D-8289-4A2E-9DEB-F8E9694D77CF}" type="parTrans" cxnId="{2536C611-3BB5-4D48-97E5-09E21C52DF83}">
      <dgm:prSet/>
      <dgm:spPr/>
      <dgm:t>
        <a:bodyPr/>
        <a:lstStyle/>
        <a:p>
          <a:endParaRPr lang="en-US"/>
        </a:p>
      </dgm:t>
    </dgm:pt>
    <dgm:pt modelId="{671DFAE3-D760-4D82-A895-EC3D1062E469}" type="sibTrans" cxnId="{2536C611-3BB5-4D48-97E5-09E21C52DF83}">
      <dgm:prSet/>
      <dgm:spPr/>
      <dgm:t>
        <a:bodyPr/>
        <a:lstStyle/>
        <a:p>
          <a:endParaRPr lang="en-US"/>
        </a:p>
      </dgm:t>
    </dgm:pt>
    <dgm:pt modelId="{5015646A-1A88-4F8A-9F2C-17FB381C562A}">
      <dgm:prSet custT="1"/>
      <dgm:spPr/>
      <dgm:t>
        <a:bodyPr/>
        <a:lstStyle/>
        <a:p>
          <a:r>
            <a:rPr lang="en-US" sz="1800" dirty="0">
              <a:latin typeface="Roboto" pitchFamily="2" charset="0"/>
              <a:ea typeface="Roboto" pitchFamily="2" charset="0"/>
            </a:rPr>
            <a:t>Government of Norway</a:t>
          </a:r>
        </a:p>
      </dgm:t>
    </dgm:pt>
    <dgm:pt modelId="{436BCDBE-C89F-4471-8057-52E2974A5757}" type="parTrans" cxnId="{3382D4F8-27F2-4ABB-9144-22230E469E31}">
      <dgm:prSet/>
      <dgm:spPr/>
      <dgm:t>
        <a:bodyPr/>
        <a:lstStyle/>
        <a:p>
          <a:endParaRPr lang="en-US"/>
        </a:p>
      </dgm:t>
    </dgm:pt>
    <dgm:pt modelId="{92C4DE36-0A15-4F58-A0AF-B4EAAAD344A3}" type="sibTrans" cxnId="{3382D4F8-27F2-4ABB-9144-22230E469E31}">
      <dgm:prSet/>
      <dgm:spPr/>
      <dgm:t>
        <a:bodyPr/>
        <a:lstStyle/>
        <a:p>
          <a:endParaRPr lang="en-US"/>
        </a:p>
      </dgm:t>
    </dgm:pt>
    <dgm:pt modelId="{89300A50-6889-4DAE-9107-64EB5728903E}">
      <dgm:prSet custT="1"/>
      <dgm:spPr/>
      <dgm:t>
        <a:bodyPr/>
        <a:lstStyle/>
        <a:p>
          <a:r>
            <a:rPr lang="en-US" sz="1800" dirty="0">
              <a:latin typeface="Roboto" pitchFamily="2" charset="0"/>
              <a:ea typeface="Roboto" pitchFamily="2" charset="0"/>
            </a:rPr>
            <a:t>European Union</a:t>
          </a:r>
        </a:p>
      </dgm:t>
    </dgm:pt>
    <dgm:pt modelId="{C7C1CF46-11EE-413E-BBB8-0AE10D8E2A3E}" type="parTrans" cxnId="{C6B880F0-784E-42A2-A45B-AEA1C920169A}">
      <dgm:prSet/>
      <dgm:spPr/>
      <dgm:t>
        <a:bodyPr/>
        <a:lstStyle/>
        <a:p>
          <a:endParaRPr lang="en-US"/>
        </a:p>
      </dgm:t>
    </dgm:pt>
    <dgm:pt modelId="{811440FE-8983-47B7-ACB6-D31B78FE92AE}" type="sibTrans" cxnId="{C6B880F0-784E-42A2-A45B-AEA1C920169A}">
      <dgm:prSet/>
      <dgm:spPr/>
      <dgm:t>
        <a:bodyPr/>
        <a:lstStyle/>
        <a:p>
          <a:endParaRPr lang="en-US"/>
        </a:p>
      </dgm:t>
    </dgm:pt>
    <dgm:pt modelId="{08E8E2B8-9EEB-4552-B56A-36E1FA4E4155}">
      <dgm:prSet custT="1"/>
      <dgm:spPr/>
      <dgm:t>
        <a:bodyPr/>
        <a:lstStyle/>
        <a:p>
          <a:r>
            <a:rPr lang="en-US" sz="1800" dirty="0">
              <a:latin typeface="Roboto" pitchFamily="2" charset="0"/>
              <a:ea typeface="Roboto" pitchFamily="2" charset="0"/>
            </a:rPr>
            <a:t>BRS Secretariat </a:t>
          </a:r>
        </a:p>
      </dgm:t>
    </dgm:pt>
    <dgm:pt modelId="{EF28D2C8-FB81-438A-BEFF-1C3A1C93318F}" type="parTrans" cxnId="{337603AA-A4F3-43E3-A2CF-985AA9AC2D3F}">
      <dgm:prSet/>
      <dgm:spPr/>
      <dgm:t>
        <a:bodyPr/>
        <a:lstStyle/>
        <a:p>
          <a:endParaRPr lang="en-US"/>
        </a:p>
      </dgm:t>
    </dgm:pt>
    <dgm:pt modelId="{43F77C54-265A-4D98-9E57-23F074136E45}" type="sibTrans" cxnId="{337603AA-A4F3-43E3-A2CF-985AA9AC2D3F}">
      <dgm:prSet/>
      <dgm:spPr/>
      <dgm:t>
        <a:bodyPr/>
        <a:lstStyle/>
        <a:p>
          <a:endParaRPr lang="en-US"/>
        </a:p>
      </dgm:t>
    </dgm:pt>
    <dgm:pt modelId="{0BB33AC1-BE02-4447-85AD-BD673D4913E8}" type="pres">
      <dgm:prSet presAssocID="{E79ABD0E-4E8A-4DA4-B3AE-28F414D46E11}" presName="linear" presStyleCnt="0">
        <dgm:presLayoutVars>
          <dgm:animLvl val="lvl"/>
          <dgm:resizeHandles val="exact"/>
        </dgm:presLayoutVars>
      </dgm:prSet>
      <dgm:spPr/>
    </dgm:pt>
    <dgm:pt modelId="{F2AC3F72-293C-45B7-A876-26F8D0434970}" type="pres">
      <dgm:prSet presAssocID="{A80AD3CA-6B46-4B73-B362-8DBFA451B5DE}" presName="parentText" presStyleLbl="node1" presStyleIdx="0" presStyleCnt="1" custLinFactY="-98323" custLinFactNeighborX="-3958" custLinFactNeighborY="-100000">
        <dgm:presLayoutVars>
          <dgm:chMax val="0"/>
          <dgm:bulletEnabled val="1"/>
        </dgm:presLayoutVars>
      </dgm:prSet>
      <dgm:spPr/>
    </dgm:pt>
    <dgm:pt modelId="{45F816ED-C06F-4E35-A918-DDC41FC36F6B}" type="pres">
      <dgm:prSet presAssocID="{A80AD3CA-6B46-4B73-B362-8DBFA451B5D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AC95404-12FE-4485-90E5-BAE7AA955801}" type="presOf" srcId="{A80AD3CA-6B46-4B73-B362-8DBFA451B5DE}" destId="{F2AC3F72-293C-45B7-A876-26F8D0434970}" srcOrd="0" destOrd="0" presId="urn:microsoft.com/office/officeart/2005/8/layout/vList2"/>
    <dgm:cxn modelId="{2536C611-3BB5-4D48-97E5-09E21C52DF83}" srcId="{A80AD3CA-6B46-4B73-B362-8DBFA451B5DE}" destId="{301C0526-0C98-45DD-A710-B6E45FAB2286}" srcOrd="1" destOrd="0" parTransId="{49EB134D-8289-4A2E-9DEB-F8E9694D77CF}" sibTransId="{671DFAE3-D760-4D82-A895-EC3D1062E469}"/>
    <dgm:cxn modelId="{1DAE7918-95D5-4728-ACB5-A1C2B665AA8A}" srcId="{E79ABD0E-4E8A-4DA4-B3AE-28F414D46E11}" destId="{A80AD3CA-6B46-4B73-B362-8DBFA451B5DE}" srcOrd="0" destOrd="0" parTransId="{7DD56740-DF98-4BC3-95F8-D0CC1234F8B0}" sibTransId="{CE6F230E-5CAE-45A8-A5E6-27CE36256C53}"/>
    <dgm:cxn modelId="{595C816D-1F95-43AB-A657-8525B57DD9C7}" type="presOf" srcId="{08E8E2B8-9EEB-4552-B56A-36E1FA4E4155}" destId="{45F816ED-C06F-4E35-A918-DDC41FC36F6B}" srcOrd="0" destOrd="4" presId="urn:microsoft.com/office/officeart/2005/8/layout/vList2"/>
    <dgm:cxn modelId="{F853227D-B232-47F9-AB10-0990566BE052}" type="presOf" srcId="{E79ABD0E-4E8A-4DA4-B3AE-28F414D46E11}" destId="{0BB33AC1-BE02-4447-85AD-BD673D4913E8}" srcOrd="0" destOrd="0" presId="urn:microsoft.com/office/officeart/2005/8/layout/vList2"/>
    <dgm:cxn modelId="{CAA8548A-4F50-4F22-A1D7-F57A7B7CED6E}" type="presOf" srcId="{89300A50-6889-4DAE-9107-64EB5728903E}" destId="{45F816ED-C06F-4E35-A918-DDC41FC36F6B}" srcOrd="0" destOrd="3" presId="urn:microsoft.com/office/officeart/2005/8/layout/vList2"/>
    <dgm:cxn modelId="{337603AA-A4F3-43E3-A2CF-985AA9AC2D3F}" srcId="{A80AD3CA-6B46-4B73-B362-8DBFA451B5DE}" destId="{08E8E2B8-9EEB-4552-B56A-36E1FA4E4155}" srcOrd="4" destOrd="0" parTransId="{EF28D2C8-FB81-438A-BEFF-1C3A1C93318F}" sibTransId="{43F77C54-265A-4D98-9E57-23F074136E45}"/>
    <dgm:cxn modelId="{6458E8B5-F8D7-4391-A5DD-DFD7F9E26CB2}" type="presOf" srcId="{5015646A-1A88-4F8A-9F2C-17FB381C562A}" destId="{45F816ED-C06F-4E35-A918-DDC41FC36F6B}" srcOrd="0" destOrd="2" presId="urn:microsoft.com/office/officeart/2005/8/layout/vList2"/>
    <dgm:cxn modelId="{8831F1DC-EBDD-4A85-9DB8-E4FC92EBA176}" type="presOf" srcId="{53E60EFC-4DB8-4149-AF93-7CA04CE4F727}" destId="{45F816ED-C06F-4E35-A918-DDC41FC36F6B}" srcOrd="0" destOrd="0" presId="urn:microsoft.com/office/officeart/2005/8/layout/vList2"/>
    <dgm:cxn modelId="{C6B880F0-784E-42A2-A45B-AEA1C920169A}" srcId="{A80AD3CA-6B46-4B73-B362-8DBFA451B5DE}" destId="{89300A50-6889-4DAE-9107-64EB5728903E}" srcOrd="3" destOrd="0" parTransId="{C7C1CF46-11EE-413E-BBB8-0AE10D8E2A3E}" sibTransId="{811440FE-8983-47B7-ACB6-D31B78FE92AE}"/>
    <dgm:cxn modelId="{163C11F2-562D-4267-B94B-ED44B1A302E5}" type="presOf" srcId="{301C0526-0C98-45DD-A710-B6E45FAB2286}" destId="{45F816ED-C06F-4E35-A918-DDC41FC36F6B}" srcOrd="0" destOrd="1" presId="urn:microsoft.com/office/officeart/2005/8/layout/vList2"/>
    <dgm:cxn modelId="{79396BF5-91A3-4901-97B7-DB33FCA0C0CA}" srcId="{A80AD3CA-6B46-4B73-B362-8DBFA451B5DE}" destId="{53E60EFC-4DB8-4149-AF93-7CA04CE4F727}" srcOrd="0" destOrd="0" parTransId="{3497EA95-2E9C-4F10-BF4A-B62FE5CA6B6C}" sibTransId="{A910B52A-BFE0-45DA-B08B-49899F29977A}"/>
    <dgm:cxn modelId="{3382D4F8-27F2-4ABB-9144-22230E469E31}" srcId="{A80AD3CA-6B46-4B73-B362-8DBFA451B5DE}" destId="{5015646A-1A88-4F8A-9F2C-17FB381C562A}" srcOrd="2" destOrd="0" parTransId="{436BCDBE-C89F-4471-8057-52E2974A5757}" sibTransId="{92C4DE36-0A15-4F58-A0AF-B4EAAAD344A3}"/>
    <dgm:cxn modelId="{3D739645-CD5F-456A-AF86-6215A5702E75}" type="presParOf" srcId="{0BB33AC1-BE02-4447-85AD-BD673D4913E8}" destId="{F2AC3F72-293C-45B7-A876-26F8D0434970}" srcOrd="0" destOrd="0" presId="urn:microsoft.com/office/officeart/2005/8/layout/vList2"/>
    <dgm:cxn modelId="{0D2D7DF1-AE36-4E5F-8145-1DE18F61AF29}" type="presParOf" srcId="{0BB33AC1-BE02-4447-85AD-BD673D4913E8}" destId="{45F816ED-C06F-4E35-A918-DDC41FC36F6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7414C21-AF06-4AE5-BB92-770AD1AB8D09}" type="doc">
      <dgm:prSet loTypeId="urn:microsoft.com/office/officeart/2005/8/layout/target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6E1A54-524C-4CD1-8E97-100A54869634}">
      <dgm:prSet/>
      <dgm:spPr/>
      <dgm:t>
        <a:bodyPr/>
        <a:lstStyle/>
        <a:p>
          <a:r>
            <a:rPr lang="en-US" dirty="0"/>
            <a:t>Meeting expectations</a:t>
          </a:r>
        </a:p>
      </dgm:t>
    </dgm:pt>
    <dgm:pt modelId="{F9FA735C-7CB7-4085-A257-B4A1D75EB651}" type="parTrans" cxnId="{C317AE68-75D5-4CD9-951D-23E6A5131FF4}">
      <dgm:prSet/>
      <dgm:spPr/>
      <dgm:t>
        <a:bodyPr/>
        <a:lstStyle/>
        <a:p>
          <a:endParaRPr lang="en-US"/>
        </a:p>
      </dgm:t>
    </dgm:pt>
    <dgm:pt modelId="{BA273313-9A9A-469C-BD66-C11318F4E287}" type="sibTrans" cxnId="{C317AE68-75D5-4CD9-951D-23E6A5131FF4}">
      <dgm:prSet/>
      <dgm:spPr/>
      <dgm:t>
        <a:bodyPr/>
        <a:lstStyle/>
        <a:p>
          <a:endParaRPr lang="en-US"/>
        </a:p>
      </dgm:t>
    </dgm:pt>
    <dgm:pt modelId="{395D2DD0-06D1-490F-9464-AB6064B63110}">
      <dgm:prSet phldrT="[Text]"/>
      <dgm:spPr/>
      <dgm:t>
        <a:bodyPr/>
        <a:lstStyle/>
        <a:p>
          <a:r>
            <a:rPr lang="en-US" dirty="0"/>
            <a:t>Provisional Agenda</a:t>
          </a:r>
        </a:p>
      </dgm:t>
    </dgm:pt>
    <dgm:pt modelId="{0E80AE4E-6542-4AD7-97FE-0EB85F401F51}" type="parTrans" cxnId="{C89B48FC-DB92-4C13-ADD2-D008366F50A0}">
      <dgm:prSet/>
      <dgm:spPr/>
      <dgm:t>
        <a:bodyPr/>
        <a:lstStyle/>
        <a:p>
          <a:endParaRPr lang="en-US"/>
        </a:p>
      </dgm:t>
    </dgm:pt>
    <dgm:pt modelId="{1213739E-D462-49F2-B23C-6AAE5E267DAA}" type="sibTrans" cxnId="{C89B48FC-DB92-4C13-ADD2-D008366F50A0}">
      <dgm:prSet/>
      <dgm:spPr/>
      <dgm:t>
        <a:bodyPr/>
        <a:lstStyle/>
        <a:p>
          <a:endParaRPr lang="en-US"/>
        </a:p>
      </dgm:t>
    </dgm:pt>
    <dgm:pt modelId="{21D19BE7-8BC8-4749-B058-F02F6BA1595C}">
      <dgm:prSet phldrT="[Text]"/>
      <dgm:spPr/>
      <dgm:t>
        <a:bodyPr/>
        <a:lstStyle/>
        <a:p>
          <a:r>
            <a:rPr lang="en-US" dirty="0"/>
            <a:t>Concept note</a:t>
          </a:r>
        </a:p>
      </dgm:t>
    </dgm:pt>
    <dgm:pt modelId="{23FE7252-06C7-4618-919E-2F6611D99104}" type="parTrans" cxnId="{35487C9D-000C-40EA-97CC-970F8027264A}">
      <dgm:prSet/>
      <dgm:spPr/>
      <dgm:t>
        <a:bodyPr/>
        <a:lstStyle/>
        <a:p>
          <a:endParaRPr lang="en-US"/>
        </a:p>
      </dgm:t>
    </dgm:pt>
    <dgm:pt modelId="{EDA2B6ED-4367-49A1-BDC1-79DCD6E29DC4}" type="sibTrans" cxnId="{35487C9D-000C-40EA-97CC-970F8027264A}">
      <dgm:prSet/>
      <dgm:spPr/>
      <dgm:t>
        <a:bodyPr/>
        <a:lstStyle/>
        <a:p>
          <a:endParaRPr lang="en-US"/>
        </a:p>
      </dgm:t>
    </dgm:pt>
    <dgm:pt modelId="{6F37F36B-FCB6-4F47-966C-B8D6D2FB1CE2}">
      <dgm:prSet phldrT="[Text]"/>
      <dgm:spPr/>
      <dgm:t>
        <a:bodyPr/>
        <a:lstStyle/>
        <a:p>
          <a:r>
            <a:rPr lang="en-US" dirty="0"/>
            <a:t>Paper 1: Background</a:t>
          </a:r>
        </a:p>
      </dgm:t>
    </dgm:pt>
    <dgm:pt modelId="{7D5A2737-AE06-428A-AFED-FCFB58A6AB4D}" type="parTrans" cxnId="{BF6F280B-21D8-4478-8FE6-31CD85E49625}">
      <dgm:prSet/>
      <dgm:spPr/>
      <dgm:t>
        <a:bodyPr/>
        <a:lstStyle/>
        <a:p>
          <a:endParaRPr lang="en-US"/>
        </a:p>
      </dgm:t>
    </dgm:pt>
    <dgm:pt modelId="{93E2D66E-92D7-4C9B-AE6F-9100DD27C1A1}" type="sibTrans" cxnId="{BF6F280B-21D8-4478-8FE6-31CD85E49625}">
      <dgm:prSet/>
      <dgm:spPr/>
      <dgm:t>
        <a:bodyPr/>
        <a:lstStyle/>
        <a:p>
          <a:endParaRPr lang="en-US"/>
        </a:p>
      </dgm:t>
    </dgm:pt>
    <dgm:pt modelId="{4424D2B2-D43F-47DF-9986-B80211E50C42}">
      <dgm:prSet phldrT="[Text]"/>
      <dgm:spPr/>
      <dgm:t>
        <a:bodyPr/>
        <a:lstStyle/>
        <a:p>
          <a:r>
            <a:rPr lang="en-US" dirty="0"/>
            <a:t>Paper 3:Review of related chemicals initiatives</a:t>
          </a:r>
        </a:p>
      </dgm:t>
    </dgm:pt>
    <dgm:pt modelId="{A8CCBBE6-5C60-4351-9AB7-55FAE2290609}" type="parTrans" cxnId="{829D3CCB-FB2A-4D83-A2E2-4218F921C2DC}">
      <dgm:prSet/>
      <dgm:spPr/>
      <dgm:t>
        <a:bodyPr/>
        <a:lstStyle/>
        <a:p>
          <a:endParaRPr lang="en-US"/>
        </a:p>
      </dgm:t>
    </dgm:pt>
    <dgm:pt modelId="{FEBB7C4E-0759-479B-A9D3-D21846FC2FBA}" type="sibTrans" cxnId="{829D3CCB-FB2A-4D83-A2E2-4218F921C2DC}">
      <dgm:prSet/>
      <dgm:spPr/>
      <dgm:t>
        <a:bodyPr/>
        <a:lstStyle/>
        <a:p>
          <a:endParaRPr lang="en-US"/>
        </a:p>
      </dgm:t>
    </dgm:pt>
    <dgm:pt modelId="{6A6352B2-9DC4-4E7A-BBBE-456EB65A876E}">
      <dgm:prSet phldrT="[Text]"/>
      <dgm:spPr/>
      <dgm:t>
        <a:bodyPr/>
        <a:lstStyle/>
        <a:p>
          <a:r>
            <a:rPr lang="en-US" dirty="0"/>
            <a:t>Case study 1: Environmental Persistent Organic Pollutants Monitoring Project in East Asian Countries </a:t>
          </a:r>
        </a:p>
      </dgm:t>
    </dgm:pt>
    <dgm:pt modelId="{B4EFC0A1-AECF-4AFF-BC66-ABA3A4FB26F5}" type="parTrans" cxnId="{252243AA-6DCA-4319-8E65-60C815A35FFC}">
      <dgm:prSet/>
      <dgm:spPr/>
      <dgm:t>
        <a:bodyPr/>
        <a:lstStyle/>
        <a:p>
          <a:endParaRPr lang="en-US"/>
        </a:p>
      </dgm:t>
    </dgm:pt>
    <dgm:pt modelId="{3BBD215A-5B48-4EDA-9096-82208340D2E4}" type="sibTrans" cxnId="{252243AA-6DCA-4319-8E65-60C815A35FFC}">
      <dgm:prSet/>
      <dgm:spPr/>
      <dgm:t>
        <a:bodyPr/>
        <a:lstStyle/>
        <a:p>
          <a:endParaRPr lang="en-US"/>
        </a:p>
      </dgm:t>
    </dgm:pt>
    <dgm:pt modelId="{04B0D302-D409-40EB-93AF-5DC1AC134D28}" type="pres">
      <dgm:prSet presAssocID="{87414C21-AF06-4AE5-BB92-770AD1AB8D0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BBE39663-3D55-4BAC-A0CD-BB91F36B175A}" type="pres">
      <dgm:prSet presAssocID="{21D19BE7-8BC8-4749-B058-F02F6BA1595C}" presName="circle1" presStyleLbl="node1" presStyleIdx="0" presStyleCnt="6"/>
      <dgm:spPr/>
    </dgm:pt>
    <dgm:pt modelId="{6EA6599D-48E9-46D3-B6F3-856BDA162AE8}" type="pres">
      <dgm:prSet presAssocID="{21D19BE7-8BC8-4749-B058-F02F6BA1595C}" presName="space" presStyleCnt="0"/>
      <dgm:spPr/>
    </dgm:pt>
    <dgm:pt modelId="{95F71BB4-CC3C-4C51-B26C-CE6AE17D67FE}" type="pres">
      <dgm:prSet presAssocID="{21D19BE7-8BC8-4749-B058-F02F6BA1595C}" presName="rect1" presStyleLbl="alignAcc1" presStyleIdx="0" presStyleCnt="6"/>
      <dgm:spPr/>
    </dgm:pt>
    <dgm:pt modelId="{03FD9035-BB1F-4853-B5AE-2ED80B779ABB}" type="pres">
      <dgm:prSet presAssocID="{395D2DD0-06D1-490F-9464-AB6064B63110}" presName="vertSpace2" presStyleLbl="node1" presStyleIdx="0" presStyleCnt="6"/>
      <dgm:spPr/>
    </dgm:pt>
    <dgm:pt modelId="{9D30EC40-8D15-4100-9D3B-47C3FC591C29}" type="pres">
      <dgm:prSet presAssocID="{395D2DD0-06D1-490F-9464-AB6064B63110}" presName="circle2" presStyleLbl="node1" presStyleIdx="1" presStyleCnt="6"/>
      <dgm:spPr/>
    </dgm:pt>
    <dgm:pt modelId="{2F060278-9534-4A64-A788-2947EEB3C493}" type="pres">
      <dgm:prSet presAssocID="{395D2DD0-06D1-490F-9464-AB6064B63110}" presName="rect2" presStyleLbl="alignAcc1" presStyleIdx="1" presStyleCnt="6"/>
      <dgm:spPr/>
    </dgm:pt>
    <dgm:pt modelId="{3E47CE46-A6D9-4DC4-AAD0-327878BA3754}" type="pres">
      <dgm:prSet presAssocID="{6D6E1A54-524C-4CD1-8E97-100A54869634}" presName="vertSpace3" presStyleLbl="node1" presStyleIdx="1" presStyleCnt="6"/>
      <dgm:spPr/>
    </dgm:pt>
    <dgm:pt modelId="{BDBF0D09-346A-466E-9BF8-A4A19D92036E}" type="pres">
      <dgm:prSet presAssocID="{6D6E1A54-524C-4CD1-8E97-100A54869634}" presName="circle3" presStyleLbl="node1" presStyleIdx="2" presStyleCnt="6"/>
      <dgm:spPr/>
    </dgm:pt>
    <dgm:pt modelId="{644CA857-2220-4FC7-9EF1-702C112F3EF1}" type="pres">
      <dgm:prSet presAssocID="{6D6E1A54-524C-4CD1-8E97-100A54869634}" presName="rect3" presStyleLbl="alignAcc1" presStyleIdx="2" presStyleCnt="6"/>
      <dgm:spPr/>
    </dgm:pt>
    <dgm:pt modelId="{EA99C51A-CB85-4756-AC82-2E51EC28B431}" type="pres">
      <dgm:prSet presAssocID="{6F37F36B-FCB6-4F47-966C-B8D6D2FB1CE2}" presName="vertSpace4" presStyleLbl="node1" presStyleIdx="2" presStyleCnt="6"/>
      <dgm:spPr/>
    </dgm:pt>
    <dgm:pt modelId="{3FAB5165-0409-41A0-9F6B-B483D9DB81E1}" type="pres">
      <dgm:prSet presAssocID="{6F37F36B-FCB6-4F47-966C-B8D6D2FB1CE2}" presName="circle4" presStyleLbl="node1" presStyleIdx="3" presStyleCnt="6"/>
      <dgm:spPr/>
    </dgm:pt>
    <dgm:pt modelId="{AC58FCD5-580F-4BD5-BD23-06A8C53559EF}" type="pres">
      <dgm:prSet presAssocID="{6F37F36B-FCB6-4F47-966C-B8D6D2FB1CE2}" presName="rect4" presStyleLbl="alignAcc1" presStyleIdx="3" presStyleCnt="6"/>
      <dgm:spPr/>
    </dgm:pt>
    <dgm:pt modelId="{857EDD63-1FA6-4D87-9DE0-5A413C2BF98D}" type="pres">
      <dgm:prSet presAssocID="{4424D2B2-D43F-47DF-9986-B80211E50C42}" presName="vertSpace5" presStyleLbl="node1" presStyleIdx="3" presStyleCnt="6"/>
      <dgm:spPr/>
    </dgm:pt>
    <dgm:pt modelId="{49718E57-02D1-4D4B-B7D3-550EB70B46AF}" type="pres">
      <dgm:prSet presAssocID="{4424D2B2-D43F-47DF-9986-B80211E50C42}" presName="circle5" presStyleLbl="node1" presStyleIdx="4" presStyleCnt="6"/>
      <dgm:spPr/>
    </dgm:pt>
    <dgm:pt modelId="{E84CD42E-A0B2-4895-B432-07C3071302C5}" type="pres">
      <dgm:prSet presAssocID="{4424D2B2-D43F-47DF-9986-B80211E50C42}" presName="rect5" presStyleLbl="alignAcc1" presStyleIdx="4" presStyleCnt="6"/>
      <dgm:spPr/>
    </dgm:pt>
    <dgm:pt modelId="{782B36F5-4D0C-4BA3-92B9-52349935F479}" type="pres">
      <dgm:prSet presAssocID="{6A6352B2-9DC4-4E7A-BBBE-456EB65A876E}" presName="vertSpace6" presStyleLbl="node1" presStyleIdx="4" presStyleCnt="6"/>
      <dgm:spPr/>
    </dgm:pt>
    <dgm:pt modelId="{7A5A2A02-10D8-4AFA-8A80-EA0FFFB0C4EC}" type="pres">
      <dgm:prSet presAssocID="{6A6352B2-9DC4-4E7A-BBBE-456EB65A876E}" presName="circle6" presStyleLbl="node1" presStyleIdx="5" presStyleCnt="6"/>
      <dgm:spPr/>
    </dgm:pt>
    <dgm:pt modelId="{04EA402C-B8C1-43BC-81B5-F6FD1CB23084}" type="pres">
      <dgm:prSet presAssocID="{6A6352B2-9DC4-4E7A-BBBE-456EB65A876E}" presName="rect6" presStyleLbl="alignAcc1" presStyleIdx="5" presStyleCnt="6"/>
      <dgm:spPr/>
    </dgm:pt>
    <dgm:pt modelId="{231C6A8A-B5EB-4F2C-9758-E1124C2C6321}" type="pres">
      <dgm:prSet presAssocID="{21D19BE7-8BC8-4749-B058-F02F6BA1595C}" presName="rect1ParTxNoCh" presStyleLbl="alignAcc1" presStyleIdx="5" presStyleCnt="6">
        <dgm:presLayoutVars>
          <dgm:chMax val="1"/>
          <dgm:bulletEnabled val="1"/>
        </dgm:presLayoutVars>
      </dgm:prSet>
      <dgm:spPr/>
    </dgm:pt>
    <dgm:pt modelId="{3FC43EC3-4A3F-443E-8133-0ECDCBAA6953}" type="pres">
      <dgm:prSet presAssocID="{395D2DD0-06D1-490F-9464-AB6064B63110}" presName="rect2ParTxNoCh" presStyleLbl="alignAcc1" presStyleIdx="5" presStyleCnt="6">
        <dgm:presLayoutVars>
          <dgm:chMax val="1"/>
          <dgm:bulletEnabled val="1"/>
        </dgm:presLayoutVars>
      </dgm:prSet>
      <dgm:spPr/>
    </dgm:pt>
    <dgm:pt modelId="{C333993D-265C-47EE-B6F1-CEBC6A1F9C96}" type="pres">
      <dgm:prSet presAssocID="{6D6E1A54-524C-4CD1-8E97-100A54869634}" presName="rect3ParTxNoCh" presStyleLbl="alignAcc1" presStyleIdx="5" presStyleCnt="6">
        <dgm:presLayoutVars>
          <dgm:chMax val="1"/>
          <dgm:bulletEnabled val="1"/>
        </dgm:presLayoutVars>
      </dgm:prSet>
      <dgm:spPr/>
    </dgm:pt>
    <dgm:pt modelId="{57DE6FEC-DE60-405C-B61C-768605FC4404}" type="pres">
      <dgm:prSet presAssocID="{6F37F36B-FCB6-4F47-966C-B8D6D2FB1CE2}" presName="rect4ParTxNoCh" presStyleLbl="alignAcc1" presStyleIdx="5" presStyleCnt="6">
        <dgm:presLayoutVars>
          <dgm:chMax val="1"/>
          <dgm:bulletEnabled val="1"/>
        </dgm:presLayoutVars>
      </dgm:prSet>
      <dgm:spPr/>
    </dgm:pt>
    <dgm:pt modelId="{54E7EB71-7C53-40A8-8129-0225DB348B6E}" type="pres">
      <dgm:prSet presAssocID="{4424D2B2-D43F-47DF-9986-B80211E50C42}" presName="rect5ParTxNoCh" presStyleLbl="alignAcc1" presStyleIdx="5" presStyleCnt="6">
        <dgm:presLayoutVars>
          <dgm:chMax val="1"/>
          <dgm:bulletEnabled val="1"/>
        </dgm:presLayoutVars>
      </dgm:prSet>
      <dgm:spPr/>
    </dgm:pt>
    <dgm:pt modelId="{81CC9B6B-F598-4C8E-8090-47EFE8C0D24A}" type="pres">
      <dgm:prSet presAssocID="{6A6352B2-9DC4-4E7A-BBBE-456EB65A876E}" presName="rect6ParTxNoCh" presStyleLbl="alignAcc1" presStyleIdx="5" presStyleCnt="6">
        <dgm:presLayoutVars>
          <dgm:chMax val="1"/>
          <dgm:bulletEnabled val="1"/>
        </dgm:presLayoutVars>
      </dgm:prSet>
      <dgm:spPr/>
    </dgm:pt>
  </dgm:ptLst>
  <dgm:cxnLst>
    <dgm:cxn modelId="{73298604-E332-41D0-816D-574F6EFB0ADD}" type="presOf" srcId="{87414C21-AF06-4AE5-BB92-770AD1AB8D09}" destId="{04B0D302-D409-40EB-93AF-5DC1AC134D28}" srcOrd="0" destOrd="0" presId="urn:microsoft.com/office/officeart/2005/8/layout/target3"/>
    <dgm:cxn modelId="{1D90F708-55F8-404C-846C-A135EBF18700}" type="presOf" srcId="{4424D2B2-D43F-47DF-9986-B80211E50C42}" destId="{54E7EB71-7C53-40A8-8129-0225DB348B6E}" srcOrd="1" destOrd="0" presId="urn:microsoft.com/office/officeart/2005/8/layout/target3"/>
    <dgm:cxn modelId="{BF6F280B-21D8-4478-8FE6-31CD85E49625}" srcId="{87414C21-AF06-4AE5-BB92-770AD1AB8D09}" destId="{6F37F36B-FCB6-4F47-966C-B8D6D2FB1CE2}" srcOrd="3" destOrd="0" parTransId="{7D5A2737-AE06-428A-AFED-FCFB58A6AB4D}" sibTransId="{93E2D66E-92D7-4C9B-AE6F-9100DD27C1A1}"/>
    <dgm:cxn modelId="{79CA9D14-F93C-41B9-9A71-E224E24E73E9}" type="presOf" srcId="{21D19BE7-8BC8-4749-B058-F02F6BA1595C}" destId="{231C6A8A-B5EB-4F2C-9758-E1124C2C6321}" srcOrd="1" destOrd="0" presId="urn:microsoft.com/office/officeart/2005/8/layout/target3"/>
    <dgm:cxn modelId="{1D864A1A-CD7D-4774-BBB9-2F66AED81E73}" type="presOf" srcId="{395D2DD0-06D1-490F-9464-AB6064B63110}" destId="{2F060278-9534-4A64-A788-2947EEB3C493}" srcOrd="0" destOrd="0" presId="urn:microsoft.com/office/officeart/2005/8/layout/target3"/>
    <dgm:cxn modelId="{C317AE68-75D5-4CD9-951D-23E6A5131FF4}" srcId="{87414C21-AF06-4AE5-BB92-770AD1AB8D09}" destId="{6D6E1A54-524C-4CD1-8E97-100A54869634}" srcOrd="2" destOrd="0" parTransId="{F9FA735C-7CB7-4085-A257-B4A1D75EB651}" sibTransId="{BA273313-9A9A-469C-BD66-C11318F4E287}"/>
    <dgm:cxn modelId="{35487C9D-000C-40EA-97CC-970F8027264A}" srcId="{87414C21-AF06-4AE5-BB92-770AD1AB8D09}" destId="{21D19BE7-8BC8-4749-B058-F02F6BA1595C}" srcOrd="0" destOrd="0" parTransId="{23FE7252-06C7-4618-919E-2F6611D99104}" sibTransId="{EDA2B6ED-4367-49A1-BDC1-79DCD6E29DC4}"/>
    <dgm:cxn modelId="{60D9B4A3-D6A7-4CFE-B1DD-B5401E81F6FE}" type="presOf" srcId="{6A6352B2-9DC4-4E7A-BBBE-456EB65A876E}" destId="{81CC9B6B-F598-4C8E-8090-47EFE8C0D24A}" srcOrd="1" destOrd="0" presId="urn:microsoft.com/office/officeart/2005/8/layout/target3"/>
    <dgm:cxn modelId="{252243AA-6DCA-4319-8E65-60C815A35FFC}" srcId="{87414C21-AF06-4AE5-BB92-770AD1AB8D09}" destId="{6A6352B2-9DC4-4E7A-BBBE-456EB65A876E}" srcOrd="5" destOrd="0" parTransId="{B4EFC0A1-AECF-4AFF-BC66-ABA3A4FB26F5}" sibTransId="{3BBD215A-5B48-4EDA-9096-82208340D2E4}"/>
    <dgm:cxn modelId="{CDA6FEB5-BE15-4145-BC0A-639053D6E372}" type="presOf" srcId="{6D6E1A54-524C-4CD1-8E97-100A54869634}" destId="{C333993D-265C-47EE-B6F1-CEBC6A1F9C96}" srcOrd="1" destOrd="0" presId="urn:microsoft.com/office/officeart/2005/8/layout/target3"/>
    <dgm:cxn modelId="{BDCD10C1-999E-40A5-A698-20143097F2A5}" type="presOf" srcId="{6F37F36B-FCB6-4F47-966C-B8D6D2FB1CE2}" destId="{AC58FCD5-580F-4BD5-BD23-06A8C53559EF}" srcOrd="0" destOrd="0" presId="urn:microsoft.com/office/officeart/2005/8/layout/target3"/>
    <dgm:cxn modelId="{829D3CCB-FB2A-4D83-A2E2-4218F921C2DC}" srcId="{87414C21-AF06-4AE5-BB92-770AD1AB8D09}" destId="{4424D2B2-D43F-47DF-9986-B80211E50C42}" srcOrd="4" destOrd="0" parTransId="{A8CCBBE6-5C60-4351-9AB7-55FAE2290609}" sibTransId="{FEBB7C4E-0759-479B-A9D3-D21846FC2FBA}"/>
    <dgm:cxn modelId="{D32481D9-69C6-48DB-89BF-01349F7AD1B9}" type="presOf" srcId="{395D2DD0-06D1-490F-9464-AB6064B63110}" destId="{3FC43EC3-4A3F-443E-8133-0ECDCBAA6953}" srcOrd="1" destOrd="0" presId="urn:microsoft.com/office/officeart/2005/8/layout/target3"/>
    <dgm:cxn modelId="{2E14CADE-63F2-491E-AFED-0CD0837177AA}" type="presOf" srcId="{4424D2B2-D43F-47DF-9986-B80211E50C42}" destId="{E84CD42E-A0B2-4895-B432-07C3071302C5}" srcOrd="0" destOrd="0" presId="urn:microsoft.com/office/officeart/2005/8/layout/target3"/>
    <dgm:cxn modelId="{AB3569ED-A00D-4C13-BCAE-C8DA354C556A}" type="presOf" srcId="{6A6352B2-9DC4-4E7A-BBBE-456EB65A876E}" destId="{04EA402C-B8C1-43BC-81B5-F6FD1CB23084}" srcOrd="0" destOrd="0" presId="urn:microsoft.com/office/officeart/2005/8/layout/target3"/>
    <dgm:cxn modelId="{FC45D1F6-0997-4EEB-AA59-9B5616F2F507}" type="presOf" srcId="{6D6E1A54-524C-4CD1-8E97-100A54869634}" destId="{644CA857-2220-4FC7-9EF1-702C112F3EF1}" srcOrd="0" destOrd="0" presId="urn:microsoft.com/office/officeart/2005/8/layout/target3"/>
    <dgm:cxn modelId="{063512F8-27A7-4E74-8722-A7EC45759C65}" type="presOf" srcId="{6F37F36B-FCB6-4F47-966C-B8D6D2FB1CE2}" destId="{57DE6FEC-DE60-405C-B61C-768605FC4404}" srcOrd="1" destOrd="0" presId="urn:microsoft.com/office/officeart/2005/8/layout/target3"/>
    <dgm:cxn modelId="{B5E227FB-1075-4F81-BBFB-04C1A7601A64}" type="presOf" srcId="{21D19BE7-8BC8-4749-B058-F02F6BA1595C}" destId="{95F71BB4-CC3C-4C51-B26C-CE6AE17D67FE}" srcOrd="0" destOrd="0" presId="urn:microsoft.com/office/officeart/2005/8/layout/target3"/>
    <dgm:cxn modelId="{C89B48FC-DB92-4C13-ADD2-D008366F50A0}" srcId="{87414C21-AF06-4AE5-BB92-770AD1AB8D09}" destId="{395D2DD0-06D1-490F-9464-AB6064B63110}" srcOrd="1" destOrd="0" parTransId="{0E80AE4E-6542-4AD7-97FE-0EB85F401F51}" sibTransId="{1213739E-D462-49F2-B23C-6AAE5E267DAA}"/>
    <dgm:cxn modelId="{34537423-CB05-4AA8-942D-68FDAE57B2BC}" type="presParOf" srcId="{04B0D302-D409-40EB-93AF-5DC1AC134D28}" destId="{BBE39663-3D55-4BAC-A0CD-BB91F36B175A}" srcOrd="0" destOrd="0" presId="urn:microsoft.com/office/officeart/2005/8/layout/target3"/>
    <dgm:cxn modelId="{5C9859C2-047C-48F0-A5EA-6EAB45D525AF}" type="presParOf" srcId="{04B0D302-D409-40EB-93AF-5DC1AC134D28}" destId="{6EA6599D-48E9-46D3-B6F3-856BDA162AE8}" srcOrd="1" destOrd="0" presId="urn:microsoft.com/office/officeart/2005/8/layout/target3"/>
    <dgm:cxn modelId="{38D6751D-5847-4974-83FA-0B8A64871BFF}" type="presParOf" srcId="{04B0D302-D409-40EB-93AF-5DC1AC134D28}" destId="{95F71BB4-CC3C-4C51-B26C-CE6AE17D67FE}" srcOrd="2" destOrd="0" presId="urn:microsoft.com/office/officeart/2005/8/layout/target3"/>
    <dgm:cxn modelId="{94DCE23C-21C8-4323-B954-94C0FD4D645C}" type="presParOf" srcId="{04B0D302-D409-40EB-93AF-5DC1AC134D28}" destId="{03FD9035-BB1F-4853-B5AE-2ED80B779ABB}" srcOrd="3" destOrd="0" presId="urn:microsoft.com/office/officeart/2005/8/layout/target3"/>
    <dgm:cxn modelId="{A22E628D-F0A5-498B-A6C4-81FA2D400CA6}" type="presParOf" srcId="{04B0D302-D409-40EB-93AF-5DC1AC134D28}" destId="{9D30EC40-8D15-4100-9D3B-47C3FC591C29}" srcOrd="4" destOrd="0" presId="urn:microsoft.com/office/officeart/2005/8/layout/target3"/>
    <dgm:cxn modelId="{FDBBEF27-D2B7-4D9F-9621-30684FE2DD67}" type="presParOf" srcId="{04B0D302-D409-40EB-93AF-5DC1AC134D28}" destId="{2F060278-9534-4A64-A788-2947EEB3C493}" srcOrd="5" destOrd="0" presId="urn:microsoft.com/office/officeart/2005/8/layout/target3"/>
    <dgm:cxn modelId="{11318ED6-02A8-4152-A0E5-F435C0EF6825}" type="presParOf" srcId="{04B0D302-D409-40EB-93AF-5DC1AC134D28}" destId="{3E47CE46-A6D9-4DC4-AAD0-327878BA3754}" srcOrd="6" destOrd="0" presId="urn:microsoft.com/office/officeart/2005/8/layout/target3"/>
    <dgm:cxn modelId="{5089A443-457A-48D4-BA10-40EF1280CB98}" type="presParOf" srcId="{04B0D302-D409-40EB-93AF-5DC1AC134D28}" destId="{BDBF0D09-346A-466E-9BF8-A4A19D92036E}" srcOrd="7" destOrd="0" presId="urn:microsoft.com/office/officeart/2005/8/layout/target3"/>
    <dgm:cxn modelId="{01901E4F-0142-419C-A795-BA23FC682E52}" type="presParOf" srcId="{04B0D302-D409-40EB-93AF-5DC1AC134D28}" destId="{644CA857-2220-4FC7-9EF1-702C112F3EF1}" srcOrd="8" destOrd="0" presId="urn:microsoft.com/office/officeart/2005/8/layout/target3"/>
    <dgm:cxn modelId="{9B206BB1-3D46-45AE-B3A4-3BD766453AE8}" type="presParOf" srcId="{04B0D302-D409-40EB-93AF-5DC1AC134D28}" destId="{EA99C51A-CB85-4756-AC82-2E51EC28B431}" srcOrd="9" destOrd="0" presId="urn:microsoft.com/office/officeart/2005/8/layout/target3"/>
    <dgm:cxn modelId="{646CDA50-6090-4043-86DE-D42DC9300BA3}" type="presParOf" srcId="{04B0D302-D409-40EB-93AF-5DC1AC134D28}" destId="{3FAB5165-0409-41A0-9F6B-B483D9DB81E1}" srcOrd="10" destOrd="0" presId="urn:microsoft.com/office/officeart/2005/8/layout/target3"/>
    <dgm:cxn modelId="{115DF01A-7908-4157-A567-58D283FDC5CF}" type="presParOf" srcId="{04B0D302-D409-40EB-93AF-5DC1AC134D28}" destId="{AC58FCD5-580F-4BD5-BD23-06A8C53559EF}" srcOrd="11" destOrd="0" presId="urn:microsoft.com/office/officeart/2005/8/layout/target3"/>
    <dgm:cxn modelId="{D5FFFD38-AB19-40C3-9659-225DF07C187F}" type="presParOf" srcId="{04B0D302-D409-40EB-93AF-5DC1AC134D28}" destId="{857EDD63-1FA6-4D87-9DE0-5A413C2BF98D}" srcOrd="12" destOrd="0" presId="urn:microsoft.com/office/officeart/2005/8/layout/target3"/>
    <dgm:cxn modelId="{D85ED139-DA87-42CE-937E-31E5375C28A8}" type="presParOf" srcId="{04B0D302-D409-40EB-93AF-5DC1AC134D28}" destId="{49718E57-02D1-4D4B-B7D3-550EB70B46AF}" srcOrd="13" destOrd="0" presId="urn:microsoft.com/office/officeart/2005/8/layout/target3"/>
    <dgm:cxn modelId="{BA0FDD1E-8597-41EC-B5E3-7A5339F83602}" type="presParOf" srcId="{04B0D302-D409-40EB-93AF-5DC1AC134D28}" destId="{E84CD42E-A0B2-4895-B432-07C3071302C5}" srcOrd="14" destOrd="0" presId="urn:microsoft.com/office/officeart/2005/8/layout/target3"/>
    <dgm:cxn modelId="{6BDE69CA-5599-4135-AD40-E474DD6C0C6A}" type="presParOf" srcId="{04B0D302-D409-40EB-93AF-5DC1AC134D28}" destId="{782B36F5-4D0C-4BA3-92B9-52349935F479}" srcOrd="15" destOrd="0" presId="urn:microsoft.com/office/officeart/2005/8/layout/target3"/>
    <dgm:cxn modelId="{1F397F73-517E-4E66-B933-95C02AD6E8AA}" type="presParOf" srcId="{04B0D302-D409-40EB-93AF-5DC1AC134D28}" destId="{7A5A2A02-10D8-4AFA-8A80-EA0FFFB0C4EC}" srcOrd="16" destOrd="0" presId="urn:microsoft.com/office/officeart/2005/8/layout/target3"/>
    <dgm:cxn modelId="{E228DEB7-FE85-4897-B03B-9B0BDFD9046D}" type="presParOf" srcId="{04B0D302-D409-40EB-93AF-5DC1AC134D28}" destId="{04EA402C-B8C1-43BC-81B5-F6FD1CB23084}" srcOrd="17" destOrd="0" presId="urn:microsoft.com/office/officeart/2005/8/layout/target3"/>
    <dgm:cxn modelId="{CB43DD1B-7B7C-4A8E-82D9-8AEA5C2A25BD}" type="presParOf" srcId="{04B0D302-D409-40EB-93AF-5DC1AC134D28}" destId="{231C6A8A-B5EB-4F2C-9758-E1124C2C6321}" srcOrd="18" destOrd="0" presId="urn:microsoft.com/office/officeart/2005/8/layout/target3"/>
    <dgm:cxn modelId="{0CF2FFF7-8207-4F34-8A28-0D3D02DCFD8D}" type="presParOf" srcId="{04B0D302-D409-40EB-93AF-5DC1AC134D28}" destId="{3FC43EC3-4A3F-443E-8133-0ECDCBAA6953}" srcOrd="19" destOrd="0" presId="urn:microsoft.com/office/officeart/2005/8/layout/target3"/>
    <dgm:cxn modelId="{7B3645AC-41A4-4118-854E-DA04F9162ACF}" type="presParOf" srcId="{04B0D302-D409-40EB-93AF-5DC1AC134D28}" destId="{C333993D-265C-47EE-B6F1-CEBC6A1F9C96}" srcOrd="20" destOrd="0" presId="urn:microsoft.com/office/officeart/2005/8/layout/target3"/>
    <dgm:cxn modelId="{DE1F4D4F-B9B0-45F8-AAA4-555107088F10}" type="presParOf" srcId="{04B0D302-D409-40EB-93AF-5DC1AC134D28}" destId="{57DE6FEC-DE60-405C-B61C-768605FC4404}" srcOrd="21" destOrd="0" presId="urn:microsoft.com/office/officeart/2005/8/layout/target3"/>
    <dgm:cxn modelId="{DBC5AF69-4130-45E4-8D4E-EE16C4766F53}" type="presParOf" srcId="{04B0D302-D409-40EB-93AF-5DC1AC134D28}" destId="{54E7EB71-7C53-40A8-8129-0225DB348B6E}" srcOrd="22" destOrd="0" presId="urn:microsoft.com/office/officeart/2005/8/layout/target3"/>
    <dgm:cxn modelId="{007B8152-199E-4888-8022-61A1385120DF}" type="presParOf" srcId="{04B0D302-D409-40EB-93AF-5DC1AC134D28}" destId="{81CC9B6B-F598-4C8E-8090-47EFE8C0D24A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9ABD0E-4E8A-4DA4-B3AE-28F414D46E1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0AD3CA-6B46-4B73-B362-8DBFA451B5DE}">
      <dgm:prSet custT="1"/>
      <dgm:spPr>
        <a:solidFill>
          <a:srgbClr val="00AEEF"/>
        </a:solidFill>
      </dgm:spPr>
      <dgm:t>
        <a:bodyPr/>
        <a:lstStyle/>
        <a:p>
          <a:r>
            <a:rPr lang="en-US" sz="2000" b="1" dirty="0">
              <a:latin typeface="Roboto" pitchFamily="2" charset="0"/>
              <a:ea typeface="Roboto" pitchFamily="2" charset="0"/>
            </a:rPr>
            <a:t>Funding</a:t>
          </a:r>
          <a:endParaRPr lang="en-US" sz="2000" dirty="0">
            <a:latin typeface="Roboto" pitchFamily="2" charset="0"/>
            <a:ea typeface="Roboto" pitchFamily="2" charset="0"/>
          </a:endParaRPr>
        </a:p>
      </dgm:t>
    </dgm:pt>
    <dgm:pt modelId="{7DD56740-DF98-4BC3-95F8-D0CC1234F8B0}" type="parTrans" cxnId="{1DAE7918-95D5-4728-ACB5-A1C2B665AA8A}">
      <dgm:prSet/>
      <dgm:spPr/>
      <dgm:t>
        <a:bodyPr/>
        <a:lstStyle/>
        <a:p>
          <a:endParaRPr lang="en-US" sz="2000"/>
        </a:p>
      </dgm:t>
    </dgm:pt>
    <dgm:pt modelId="{CE6F230E-5CAE-45A8-A5E6-27CE36256C53}" type="sibTrans" cxnId="{1DAE7918-95D5-4728-ACB5-A1C2B665AA8A}">
      <dgm:prSet/>
      <dgm:spPr/>
      <dgm:t>
        <a:bodyPr/>
        <a:lstStyle/>
        <a:p>
          <a:endParaRPr lang="en-US" sz="2000"/>
        </a:p>
      </dgm:t>
    </dgm:pt>
    <dgm:pt modelId="{53E60EFC-4DB8-4149-AF93-7CA04CE4F727}">
      <dgm:prSet custT="1"/>
      <dgm:spPr/>
      <dgm:t>
        <a:bodyPr/>
        <a:lstStyle/>
        <a:p>
          <a:r>
            <a:rPr lang="en-US" sz="2000" dirty="0">
              <a:latin typeface="Roboto" pitchFamily="2" charset="0"/>
              <a:ea typeface="Roboto" pitchFamily="2" charset="0"/>
            </a:rPr>
            <a:t>Global Environment Facility</a:t>
          </a:r>
        </a:p>
      </dgm:t>
    </dgm:pt>
    <dgm:pt modelId="{3497EA95-2E9C-4F10-BF4A-B62FE5CA6B6C}" type="parTrans" cxnId="{79396BF5-91A3-4901-97B7-DB33FCA0C0CA}">
      <dgm:prSet/>
      <dgm:spPr/>
      <dgm:t>
        <a:bodyPr/>
        <a:lstStyle/>
        <a:p>
          <a:endParaRPr lang="en-US" sz="2000"/>
        </a:p>
      </dgm:t>
    </dgm:pt>
    <dgm:pt modelId="{A910B52A-BFE0-45DA-B08B-49899F29977A}" type="sibTrans" cxnId="{79396BF5-91A3-4901-97B7-DB33FCA0C0CA}">
      <dgm:prSet/>
      <dgm:spPr/>
      <dgm:t>
        <a:bodyPr/>
        <a:lstStyle/>
        <a:p>
          <a:endParaRPr lang="en-US" sz="2000"/>
        </a:p>
      </dgm:t>
    </dgm:pt>
    <dgm:pt modelId="{0BB33AC1-BE02-4447-85AD-BD673D4913E8}" type="pres">
      <dgm:prSet presAssocID="{E79ABD0E-4E8A-4DA4-B3AE-28F414D46E11}" presName="linear" presStyleCnt="0">
        <dgm:presLayoutVars>
          <dgm:animLvl val="lvl"/>
          <dgm:resizeHandles val="exact"/>
        </dgm:presLayoutVars>
      </dgm:prSet>
      <dgm:spPr/>
    </dgm:pt>
    <dgm:pt modelId="{F2AC3F72-293C-45B7-A876-26F8D0434970}" type="pres">
      <dgm:prSet presAssocID="{A80AD3CA-6B46-4B73-B362-8DBFA451B5DE}" presName="parentText" presStyleLbl="node1" presStyleIdx="0" presStyleCnt="1" custLinFactNeighborY="-41876">
        <dgm:presLayoutVars>
          <dgm:chMax val="0"/>
          <dgm:bulletEnabled val="1"/>
        </dgm:presLayoutVars>
      </dgm:prSet>
      <dgm:spPr/>
    </dgm:pt>
    <dgm:pt modelId="{45F816ED-C06F-4E35-A918-DDC41FC36F6B}" type="pres">
      <dgm:prSet presAssocID="{A80AD3CA-6B46-4B73-B362-8DBFA451B5D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1DAE7918-95D5-4728-ACB5-A1C2B665AA8A}" srcId="{E79ABD0E-4E8A-4DA4-B3AE-28F414D46E11}" destId="{A80AD3CA-6B46-4B73-B362-8DBFA451B5DE}" srcOrd="0" destOrd="0" parTransId="{7DD56740-DF98-4BC3-95F8-D0CC1234F8B0}" sibTransId="{CE6F230E-5CAE-45A8-A5E6-27CE36256C53}"/>
    <dgm:cxn modelId="{404DA61E-3990-48F4-B826-20005AC50DA2}" type="presOf" srcId="{E79ABD0E-4E8A-4DA4-B3AE-28F414D46E11}" destId="{0BB33AC1-BE02-4447-85AD-BD673D4913E8}" srcOrd="0" destOrd="0" presId="urn:microsoft.com/office/officeart/2005/8/layout/vList2"/>
    <dgm:cxn modelId="{0BE08683-0EE4-4DD6-AE16-D4F75B5D4BB9}" type="presOf" srcId="{A80AD3CA-6B46-4B73-B362-8DBFA451B5DE}" destId="{F2AC3F72-293C-45B7-A876-26F8D0434970}" srcOrd="0" destOrd="0" presId="urn:microsoft.com/office/officeart/2005/8/layout/vList2"/>
    <dgm:cxn modelId="{0C7481C4-ECD7-40DA-9B5D-7324CC546F5F}" type="presOf" srcId="{53E60EFC-4DB8-4149-AF93-7CA04CE4F727}" destId="{45F816ED-C06F-4E35-A918-DDC41FC36F6B}" srcOrd="0" destOrd="0" presId="urn:microsoft.com/office/officeart/2005/8/layout/vList2"/>
    <dgm:cxn modelId="{79396BF5-91A3-4901-97B7-DB33FCA0C0CA}" srcId="{A80AD3CA-6B46-4B73-B362-8DBFA451B5DE}" destId="{53E60EFC-4DB8-4149-AF93-7CA04CE4F727}" srcOrd="0" destOrd="0" parTransId="{3497EA95-2E9C-4F10-BF4A-B62FE5CA6B6C}" sibTransId="{A910B52A-BFE0-45DA-B08B-49899F29977A}"/>
    <dgm:cxn modelId="{D8C68450-627F-414C-BE6E-58E26A84E76B}" type="presParOf" srcId="{0BB33AC1-BE02-4447-85AD-BD673D4913E8}" destId="{F2AC3F72-293C-45B7-A876-26F8D0434970}" srcOrd="0" destOrd="0" presId="urn:microsoft.com/office/officeart/2005/8/layout/vList2"/>
    <dgm:cxn modelId="{487970F2-B67C-4457-928B-53E068A59579}" type="presParOf" srcId="{0BB33AC1-BE02-4447-85AD-BD673D4913E8}" destId="{45F816ED-C06F-4E35-A918-DDC41FC36F6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46A332-1648-4829-8633-ECF2CFDDA191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A30820-2F92-425F-9A15-13FF663CDEE8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Securing conditions for successful project implementation</a:t>
          </a:r>
        </a:p>
      </dgm:t>
    </dgm:pt>
    <dgm:pt modelId="{A63DE312-5F20-4B94-A703-574DF324A127}" type="parTrans" cxnId="{041FDF0D-BC4D-4899-A1BA-10699DAF1BC8}">
      <dgm:prSet/>
      <dgm:spPr/>
      <dgm:t>
        <a:bodyPr/>
        <a:lstStyle/>
        <a:p>
          <a:endParaRPr lang="en-US"/>
        </a:p>
      </dgm:t>
    </dgm:pt>
    <dgm:pt modelId="{961278B9-A63F-4151-9A64-ED70FA100E07}" type="sibTrans" cxnId="{041FDF0D-BC4D-4899-A1BA-10699DAF1BC8}">
      <dgm:prSet/>
      <dgm:spPr/>
      <dgm:t>
        <a:bodyPr/>
        <a:lstStyle/>
        <a:p>
          <a:endParaRPr lang="en-US"/>
        </a:p>
      </dgm:t>
    </dgm:pt>
    <dgm:pt modelId="{E4E4F58F-386B-4909-9543-C54A6217754A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Capacity building and data generation on analysis of core abiotic matrices (air and water)</a:t>
          </a:r>
        </a:p>
      </dgm:t>
    </dgm:pt>
    <dgm:pt modelId="{D4928E81-E300-4EA1-9A65-90D7BA220B87}" type="parTrans" cxnId="{7A943997-0D77-4F21-BCFF-4917D3BE9168}">
      <dgm:prSet/>
      <dgm:spPr/>
      <dgm:t>
        <a:bodyPr/>
        <a:lstStyle/>
        <a:p>
          <a:endParaRPr lang="en-US"/>
        </a:p>
      </dgm:t>
    </dgm:pt>
    <dgm:pt modelId="{2409370E-8CB6-4333-9FB4-AE0167258237}" type="sibTrans" cxnId="{7A943997-0D77-4F21-BCFF-4917D3BE9168}">
      <dgm:prSet/>
      <dgm:spPr/>
      <dgm:t>
        <a:bodyPr/>
        <a:lstStyle/>
        <a:p>
          <a:endParaRPr lang="en-US"/>
        </a:p>
      </dgm:t>
    </dgm:pt>
    <dgm:pt modelId="{FC69027D-EB5B-4C81-A219-CE2F18028E7F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Capacity building and data generation on analysis of core biotic matrices (human milk)</a:t>
          </a:r>
        </a:p>
      </dgm:t>
    </dgm:pt>
    <dgm:pt modelId="{E4E38AB6-FE3E-424C-8D3B-2000A7340D77}" type="parTrans" cxnId="{E7EE776C-0AD2-4EB1-8794-F3619EAA9CA5}">
      <dgm:prSet/>
      <dgm:spPr/>
      <dgm:t>
        <a:bodyPr/>
        <a:lstStyle/>
        <a:p>
          <a:endParaRPr lang="en-US"/>
        </a:p>
      </dgm:t>
    </dgm:pt>
    <dgm:pt modelId="{2E950EA8-74F9-4BA6-A1D0-A8A24D60BC76}" type="sibTrans" cxnId="{E7EE776C-0AD2-4EB1-8794-F3619EAA9CA5}">
      <dgm:prSet/>
      <dgm:spPr/>
      <dgm:t>
        <a:bodyPr/>
        <a:lstStyle/>
        <a:p>
          <a:endParaRPr lang="en-US"/>
        </a:p>
      </dgm:t>
    </dgm:pt>
    <dgm:pt modelId="{08D4A585-D2A2-42B8-B479-C44D864CDF62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Assessment of existing analytical capacities and reinforcement of national POPs monitoring</a:t>
          </a:r>
        </a:p>
      </dgm:t>
    </dgm:pt>
    <dgm:pt modelId="{AE3E3415-7E93-441D-9009-DC5FD4660FB2}" type="parTrans" cxnId="{A83D5F84-501A-4E76-BCEE-20782CCD04F8}">
      <dgm:prSet/>
      <dgm:spPr/>
      <dgm:t>
        <a:bodyPr/>
        <a:lstStyle/>
        <a:p>
          <a:endParaRPr lang="en-US"/>
        </a:p>
      </dgm:t>
    </dgm:pt>
    <dgm:pt modelId="{78C87A37-997C-49C0-8FB6-DC8CBF4A1C78}" type="sibTrans" cxnId="{A83D5F84-501A-4E76-BCEE-20782CCD04F8}">
      <dgm:prSet/>
      <dgm:spPr/>
      <dgm:t>
        <a:bodyPr/>
        <a:lstStyle/>
        <a:p>
          <a:endParaRPr lang="en-US"/>
        </a:p>
      </dgm:t>
    </dgm:pt>
    <dgm:pt modelId="{9967080B-7F79-435C-98A7-B2F3CD19ADA1}">
      <dgm:prSet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Securing conditions for sustainable POPs monitoring</a:t>
          </a:r>
        </a:p>
      </dgm:t>
    </dgm:pt>
    <dgm:pt modelId="{0803C0BC-2F57-419A-A78B-7554D9DD9953}" type="parTrans" cxnId="{BFAECB53-3566-48B8-9589-1CEE33DAFEBE}">
      <dgm:prSet/>
      <dgm:spPr/>
      <dgm:t>
        <a:bodyPr/>
        <a:lstStyle/>
        <a:p>
          <a:endParaRPr lang="en-US"/>
        </a:p>
      </dgm:t>
    </dgm:pt>
    <dgm:pt modelId="{6DADFF81-4F25-42B5-8810-5D56242E0008}" type="sibTrans" cxnId="{BFAECB53-3566-48B8-9589-1CEE33DAFEBE}">
      <dgm:prSet/>
      <dgm:spPr/>
      <dgm:t>
        <a:bodyPr/>
        <a:lstStyle/>
        <a:p>
          <a:endParaRPr lang="en-US"/>
        </a:p>
      </dgm:t>
    </dgm:pt>
    <dgm:pt modelId="{9D620EE2-E3F9-493F-A746-F2424516169F}" type="pres">
      <dgm:prSet presAssocID="{9746A332-1648-4829-8633-ECF2CFDDA191}" presName="Name0" presStyleCnt="0">
        <dgm:presLayoutVars>
          <dgm:chMax val="7"/>
          <dgm:chPref val="7"/>
          <dgm:dir/>
        </dgm:presLayoutVars>
      </dgm:prSet>
      <dgm:spPr/>
    </dgm:pt>
    <dgm:pt modelId="{0F22ACC8-EF95-4B65-B665-A371D04EA316}" type="pres">
      <dgm:prSet presAssocID="{9746A332-1648-4829-8633-ECF2CFDDA191}" presName="Name1" presStyleCnt="0"/>
      <dgm:spPr/>
    </dgm:pt>
    <dgm:pt modelId="{8AA15405-3E58-45D8-965A-48E63946950B}" type="pres">
      <dgm:prSet presAssocID="{9746A332-1648-4829-8633-ECF2CFDDA191}" presName="cycle" presStyleCnt="0"/>
      <dgm:spPr/>
    </dgm:pt>
    <dgm:pt modelId="{51870888-337E-40B3-9C58-C6876E430AFF}" type="pres">
      <dgm:prSet presAssocID="{9746A332-1648-4829-8633-ECF2CFDDA191}" presName="srcNode" presStyleLbl="node1" presStyleIdx="0" presStyleCnt="5"/>
      <dgm:spPr/>
    </dgm:pt>
    <dgm:pt modelId="{E6CEB2F6-0430-40CE-8580-403A76133970}" type="pres">
      <dgm:prSet presAssocID="{9746A332-1648-4829-8633-ECF2CFDDA191}" presName="conn" presStyleLbl="parChTrans1D2" presStyleIdx="0" presStyleCnt="1"/>
      <dgm:spPr/>
    </dgm:pt>
    <dgm:pt modelId="{EF6772D7-C110-4861-ACDA-976ABA96876C}" type="pres">
      <dgm:prSet presAssocID="{9746A332-1648-4829-8633-ECF2CFDDA191}" presName="extraNode" presStyleLbl="node1" presStyleIdx="0" presStyleCnt="5"/>
      <dgm:spPr/>
    </dgm:pt>
    <dgm:pt modelId="{3E5A5880-3BD3-46A0-872D-7963D4DC2FFD}" type="pres">
      <dgm:prSet presAssocID="{9746A332-1648-4829-8633-ECF2CFDDA191}" presName="dstNode" presStyleLbl="node1" presStyleIdx="0" presStyleCnt="5"/>
      <dgm:spPr/>
    </dgm:pt>
    <dgm:pt modelId="{FB3FE3B2-7AFB-47EA-9013-C0919D32AC29}" type="pres">
      <dgm:prSet presAssocID="{86A30820-2F92-425F-9A15-13FF663CDEE8}" presName="text_1" presStyleLbl="node1" presStyleIdx="0" presStyleCnt="5">
        <dgm:presLayoutVars>
          <dgm:bulletEnabled val="1"/>
        </dgm:presLayoutVars>
      </dgm:prSet>
      <dgm:spPr/>
    </dgm:pt>
    <dgm:pt modelId="{D5C449A2-5815-40E3-8603-92E350EDF245}" type="pres">
      <dgm:prSet presAssocID="{86A30820-2F92-425F-9A15-13FF663CDEE8}" presName="accent_1" presStyleCnt="0"/>
      <dgm:spPr/>
    </dgm:pt>
    <dgm:pt modelId="{BA431E9B-CEA5-4503-92C4-760A14476FA8}" type="pres">
      <dgm:prSet presAssocID="{86A30820-2F92-425F-9A15-13FF663CDEE8}" presName="accentRepeatNode" presStyleLbl="solidFgAcc1" presStyleIdx="0" presStyleCnt="5"/>
      <dgm:spPr/>
    </dgm:pt>
    <dgm:pt modelId="{EF54B930-1AC0-4A57-8C4F-E18E9B4F0F34}" type="pres">
      <dgm:prSet presAssocID="{E4E4F58F-386B-4909-9543-C54A6217754A}" presName="text_2" presStyleLbl="node1" presStyleIdx="1" presStyleCnt="5">
        <dgm:presLayoutVars>
          <dgm:bulletEnabled val="1"/>
        </dgm:presLayoutVars>
      </dgm:prSet>
      <dgm:spPr/>
    </dgm:pt>
    <dgm:pt modelId="{D3C92053-C483-4302-93D4-B37068876538}" type="pres">
      <dgm:prSet presAssocID="{E4E4F58F-386B-4909-9543-C54A6217754A}" presName="accent_2" presStyleCnt="0"/>
      <dgm:spPr/>
    </dgm:pt>
    <dgm:pt modelId="{D1134C66-DCD2-4B00-99D0-FD49F578E408}" type="pres">
      <dgm:prSet presAssocID="{E4E4F58F-386B-4909-9543-C54A6217754A}" presName="accentRepeatNode" presStyleLbl="solidFgAcc1" presStyleIdx="1" presStyleCnt="5"/>
      <dgm:spPr/>
    </dgm:pt>
    <dgm:pt modelId="{2AD48254-28DF-4A38-B0A2-ED7890AA0FC7}" type="pres">
      <dgm:prSet presAssocID="{FC69027D-EB5B-4C81-A219-CE2F18028E7F}" presName="text_3" presStyleLbl="node1" presStyleIdx="2" presStyleCnt="5">
        <dgm:presLayoutVars>
          <dgm:bulletEnabled val="1"/>
        </dgm:presLayoutVars>
      </dgm:prSet>
      <dgm:spPr/>
    </dgm:pt>
    <dgm:pt modelId="{DBF7CE1F-7AA8-488C-98AE-810372F60C52}" type="pres">
      <dgm:prSet presAssocID="{FC69027D-EB5B-4C81-A219-CE2F18028E7F}" presName="accent_3" presStyleCnt="0"/>
      <dgm:spPr/>
    </dgm:pt>
    <dgm:pt modelId="{34E5723F-8F96-4C34-BFD5-D33985F8B9A7}" type="pres">
      <dgm:prSet presAssocID="{FC69027D-EB5B-4C81-A219-CE2F18028E7F}" presName="accentRepeatNode" presStyleLbl="solidFgAcc1" presStyleIdx="2" presStyleCnt="5"/>
      <dgm:spPr/>
    </dgm:pt>
    <dgm:pt modelId="{039C2677-A17D-401A-B009-BCA175FB5108}" type="pres">
      <dgm:prSet presAssocID="{08D4A585-D2A2-42B8-B479-C44D864CDF62}" presName="text_4" presStyleLbl="node1" presStyleIdx="3" presStyleCnt="5">
        <dgm:presLayoutVars>
          <dgm:bulletEnabled val="1"/>
        </dgm:presLayoutVars>
      </dgm:prSet>
      <dgm:spPr/>
    </dgm:pt>
    <dgm:pt modelId="{834DA57F-AA0A-4997-B40E-71651DF599F1}" type="pres">
      <dgm:prSet presAssocID="{08D4A585-D2A2-42B8-B479-C44D864CDF62}" presName="accent_4" presStyleCnt="0"/>
      <dgm:spPr/>
    </dgm:pt>
    <dgm:pt modelId="{133A13FC-FAD6-4051-8827-E896B211D1BE}" type="pres">
      <dgm:prSet presAssocID="{08D4A585-D2A2-42B8-B479-C44D864CDF62}" presName="accentRepeatNode" presStyleLbl="solidFgAcc1" presStyleIdx="3" presStyleCnt="5"/>
      <dgm:spPr/>
    </dgm:pt>
    <dgm:pt modelId="{817FD3A5-A08F-470E-B4B6-ADC6728AD16C}" type="pres">
      <dgm:prSet presAssocID="{9967080B-7F79-435C-98A7-B2F3CD19ADA1}" presName="text_5" presStyleLbl="node1" presStyleIdx="4" presStyleCnt="5">
        <dgm:presLayoutVars>
          <dgm:bulletEnabled val="1"/>
        </dgm:presLayoutVars>
      </dgm:prSet>
      <dgm:spPr/>
    </dgm:pt>
    <dgm:pt modelId="{25F98D70-139F-4B60-AFCB-E4599586648F}" type="pres">
      <dgm:prSet presAssocID="{9967080B-7F79-435C-98A7-B2F3CD19ADA1}" presName="accent_5" presStyleCnt="0"/>
      <dgm:spPr/>
    </dgm:pt>
    <dgm:pt modelId="{52FEE685-5F9E-4C5E-B3BA-5AEA55AEE42E}" type="pres">
      <dgm:prSet presAssocID="{9967080B-7F79-435C-98A7-B2F3CD19ADA1}" presName="accentRepeatNode" presStyleLbl="solidFgAcc1" presStyleIdx="4" presStyleCnt="5"/>
      <dgm:spPr/>
    </dgm:pt>
  </dgm:ptLst>
  <dgm:cxnLst>
    <dgm:cxn modelId="{041FDF0D-BC4D-4899-A1BA-10699DAF1BC8}" srcId="{9746A332-1648-4829-8633-ECF2CFDDA191}" destId="{86A30820-2F92-425F-9A15-13FF663CDEE8}" srcOrd="0" destOrd="0" parTransId="{A63DE312-5F20-4B94-A703-574DF324A127}" sibTransId="{961278B9-A63F-4151-9A64-ED70FA100E07}"/>
    <dgm:cxn modelId="{FF0C0437-B64A-43A8-B358-E21BF518AFC1}" type="presOf" srcId="{E4E4F58F-386B-4909-9543-C54A6217754A}" destId="{EF54B930-1AC0-4A57-8C4F-E18E9B4F0F34}" srcOrd="0" destOrd="0" presId="urn:microsoft.com/office/officeart/2008/layout/VerticalCurvedList"/>
    <dgm:cxn modelId="{E7EE776C-0AD2-4EB1-8794-F3619EAA9CA5}" srcId="{9746A332-1648-4829-8633-ECF2CFDDA191}" destId="{FC69027D-EB5B-4C81-A219-CE2F18028E7F}" srcOrd="2" destOrd="0" parTransId="{E4E38AB6-FE3E-424C-8D3B-2000A7340D77}" sibTransId="{2E950EA8-74F9-4BA6-A1D0-A8A24D60BC76}"/>
    <dgm:cxn modelId="{AA8A1C4E-D053-47AB-B1FB-D1970551F5E5}" type="presOf" srcId="{961278B9-A63F-4151-9A64-ED70FA100E07}" destId="{E6CEB2F6-0430-40CE-8580-403A76133970}" srcOrd="0" destOrd="0" presId="urn:microsoft.com/office/officeart/2008/layout/VerticalCurvedList"/>
    <dgm:cxn modelId="{BFAECB53-3566-48B8-9589-1CEE33DAFEBE}" srcId="{9746A332-1648-4829-8633-ECF2CFDDA191}" destId="{9967080B-7F79-435C-98A7-B2F3CD19ADA1}" srcOrd="4" destOrd="0" parTransId="{0803C0BC-2F57-419A-A78B-7554D9DD9953}" sibTransId="{6DADFF81-4F25-42B5-8810-5D56242E0008}"/>
    <dgm:cxn modelId="{A83D5F84-501A-4E76-BCEE-20782CCD04F8}" srcId="{9746A332-1648-4829-8633-ECF2CFDDA191}" destId="{08D4A585-D2A2-42B8-B479-C44D864CDF62}" srcOrd="3" destOrd="0" parTransId="{AE3E3415-7E93-441D-9009-DC5FD4660FB2}" sibTransId="{78C87A37-997C-49C0-8FB6-DC8CBF4A1C78}"/>
    <dgm:cxn modelId="{7A943997-0D77-4F21-BCFF-4917D3BE9168}" srcId="{9746A332-1648-4829-8633-ECF2CFDDA191}" destId="{E4E4F58F-386B-4909-9543-C54A6217754A}" srcOrd="1" destOrd="0" parTransId="{D4928E81-E300-4EA1-9A65-90D7BA220B87}" sibTransId="{2409370E-8CB6-4333-9FB4-AE0167258237}"/>
    <dgm:cxn modelId="{DDE2FBA1-B21C-4849-94DF-8B3E5F0E55DB}" type="presOf" srcId="{FC69027D-EB5B-4C81-A219-CE2F18028E7F}" destId="{2AD48254-28DF-4A38-B0A2-ED7890AA0FC7}" srcOrd="0" destOrd="0" presId="urn:microsoft.com/office/officeart/2008/layout/VerticalCurvedList"/>
    <dgm:cxn modelId="{D92248A2-A8D4-44FA-9CEF-6E320D9D4AF6}" type="presOf" srcId="{9967080B-7F79-435C-98A7-B2F3CD19ADA1}" destId="{817FD3A5-A08F-470E-B4B6-ADC6728AD16C}" srcOrd="0" destOrd="0" presId="urn:microsoft.com/office/officeart/2008/layout/VerticalCurvedList"/>
    <dgm:cxn modelId="{33FC53AD-88AD-48E9-BA14-25AFF97CBB6C}" type="presOf" srcId="{08D4A585-D2A2-42B8-B479-C44D864CDF62}" destId="{039C2677-A17D-401A-B009-BCA175FB5108}" srcOrd="0" destOrd="0" presId="urn:microsoft.com/office/officeart/2008/layout/VerticalCurvedList"/>
    <dgm:cxn modelId="{E977B1D6-A157-4717-AA90-7EA2AE9BB216}" type="presOf" srcId="{9746A332-1648-4829-8633-ECF2CFDDA191}" destId="{9D620EE2-E3F9-493F-A746-F2424516169F}" srcOrd="0" destOrd="0" presId="urn:microsoft.com/office/officeart/2008/layout/VerticalCurvedList"/>
    <dgm:cxn modelId="{D22963EE-FACA-4D41-9674-FFEEDF6E0402}" type="presOf" srcId="{86A30820-2F92-425F-9A15-13FF663CDEE8}" destId="{FB3FE3B2-7AFB-47EA-9013-C0919D32AC29}" srcOrd="0" destOrd="0" presId="urn:microsoft.com/office/officeart/2008/layout/VerticalCurvedList"/>
    <dgm:cxn modelId="{A6F89AF2-9816-4C53-BCAC-F37467E68388}" type="presParOf" srcId="{9D620EE2-E3F9-493F-A746-F2424516169F}" destId="{0F22ACC8-EF95-4B65-B665-A371D04EA316}" srcOrd="0" destOrd="0" presId="urn:microsoft.com/office/officeart/2008/layout/VerticalCurvedList"/>
    <dgm:cxn modelId="{500B1A9F-DD69-448F-9E2C-2725C8226B46}" type="presParOf" srcId="{0F22ACC8-EF95-4B65-B665-A371D04EA316}" destId="{8AA15405-3E58-45D8-965A-48E63946950B}" srcOrd="0" destOrd="0" presId="urn:microsoft.com/office/officeart/2008/layout/VerticalCurvedList"/>
    <dgm:cxn modelId="{BECB2966-9947-4904-8542-A3344EAEC900}" type="presParOf" srcId="{8AA15405-3E58-45D8-965A-48E63946950B}" destId="{51870888-337E-40B3-9C58-C6876E430AFF}" srcOrd="0" destOrd="0" presId="urn:microsoft.com/office/officeart/2008/layout/VerticalCurvedList"/>
    <dgm:cxn modelId="{20D4D4C1-6861-44BF-ACEA-5AF124A5ECFC}" type="presParOf" srcId="{8AA15405-3E58-45D8-965A-48E63946950B}" destId="{E6CEB2F6-0430-40CE-8580-403A76133970}" srcOrd="1" destOrd="0" presId="urn:microsoft.com/office/officeart/2008/layout/VerticalCurvedList"/>
    <dgm:cxn modelId="{FA5186C8-C945-4516-8B86-14FA8FD317B8}" type="presParOf" srcId="{8AA15405-3E58-45D8-965A-48E63946950B}" destId="{EF6772D7-C110-4861-ACDA-976ABA96876C}" srcOrd="2" destOrd="0" presId="urn:microsoft.com/office/officeart/2008/layout/VerticalCurvedList"/>
    <dgm:cxn modelId="{FAC815DA-79DA-4B77-9AE7-E453BE191D9A}" type="presParOf" srcId="{8AA15405-3E58-45D8-965A-48E63946950B}" destId="{3E5A5880-3BD3-46A0-872D-7963D4DC2FFD}" srcOrd="3" destOrd="0" presId="urn:microsoft.com/office/officeart/2008/layout/VerticalCurvedList"/>
    <dgm:cxn modelId="{785BE122-C91B-4058-97F6-1BF3AE4F264E}" type="presParOf" srcId="{0F22ACC8-EF95-4B65-B665-A371D04EA316}" destId="{FB3FE3B2-7AFB-47EA-9013-C0919D32AC29}" srcOrd="1" destOrd="0" presId="urn:microsoft.com/office/officeart/2008/layout/VerticalCurvedList"/>
    <dgm:cxn modelId="{C9B3798B-2DEF-4EF2-9615-EEA52EAA5B60}" type="presParOf" srcId="{0F22ACC8-EF95-4B65-B665-A371D04EA316}" destId="{D5C449A2-5815-40E3-8603-92E350EDF245}" srcOrd="2" destOrd="0" presId="urn:microsoft.com/office/officeart/2008/layout/VerticalCurvedList"/>
    <dgm:cxn modelId="{BB21A8AF-44AA-4589-BAD7-82595042C5B3}" type="presParOf" srcId="{D5C449A2-5815-40E3-8603-92E350EDF245}" destId="{BA431E9B-CEA5-4503-92C4-760A14476FA8}" srcOrd="0" destOrd="0" presId="urn:microsoft.com/office/officeart/2008/layout/VerticalCurvedList"/>
    <dgm:cxn modelId="{B01BB838-E377-431B-9217-251A58D2164D}" type="presParOf" srcId="{0F22ACC8-EF95-4B65-B665-A371D04EA316}" destId="{EF54B930-1AC0-4A57-8C4F-E18E9B4F0F34}" srcOrd="3" destOrd="0" presId="urn:microsoft.com/office/officeart/2008/layout/VerticalCurvedList"/>
    <dgm:cxn modelId="{9001B882-DA89-4F46-BDBA-8D09B82850BB}" type="presParOf" srcId="{0F22ACC8-EF95-4B65-B665-A371D04EA316}" destId="{D3C92053-C483-4302-93D4-B37068876538}" srcOrd="4" destOrd="0" presId="urn:microsoft.com/office/officeart/2008/layout/VerticalCurvedList"/>
    <dgm:cxn modelId="{B98AF92F-3876-42EB-BFDF-50E5A02AEB1C}" type="presParOf" srcId="{D3C92053-C483-4302-93D4-B37068876538}" destId="{D1134C66-DCD2-4B00-99D0-FD49F578E408}" srcOrd="0" destOrd="0" presId="urn:microsoft.com/office/officeart/2008/layout/VerticalCurvedList"/>
    <dgm:cxn modelId="{9CD23CAC-5CDF-4B33-89F1-A43A4C214BDB}" type="presParOf" srcId="{0F22ACC8-EF95-4B65-B665-A371D04EA316}" destId="{2AD48254-28DF-4A38-B0A2-ED7890AA0FC7}" srcOrd="5" destOrd="0" presId="urn:microsoft.com/office/officeart/2008/layout/VerticalCurvedList"/>
    <dgm:cxn modelId="{BCC727AE-4FA7-4BD9-8854-54402E796DB2}" type="presParOf" srcId="{0F22ACC8-EF95-4B65-B665-A371D04EA316}" destId="{DBF7CE1F-7AA8-488C-98AE-810372F60C52}" srcOrd="6" destOrd="0" presId="urn:microsoft.com/office/officeart/2008/layout/VerticalCurvedList"/>
    <dgm:cxn modelId="{A4015B52-F23A-41E2-8EB7-ECA02700E4C4}" type="presParOf" srcId="{DBF7CE1F-7AA8-488C-98AE-810372F60C52}" destId="{34E5723F-8F96-4C34-BFD5-D33985F8B9A7}" srcOrd="0" destOrd="0" presId="urn:microsoft.com/office/officeart/2008/layout/VerticalCurvedList"/>
    <dgm:cxn modelId="{9049D4E0-A32B-4CB0-BED9-CC60402DC2DD}" type="presParOf" srcId="{0F22ACC8-EF95-4B65-B665-A371D04EA316}" destId="{039C2677-A17D-401A-B009-BCA175FB5108}" srcOrd="7" destOrd="0" presId="urn:microsoft.com/office/officeart/2008/layout/VerticalCurvedList"/>
    <dgm:cxn modelId="{D483C0F2-7319-460B-B55E-96C73BC69CAC}" type="presParOf" srcId="{0F22ACC8-EF95-4B65-B665-A371D04EA316}" destId="{834DA57F-AA0A-4997-B40E-71651DF599F1}" srcOrd="8" destOrd="0" presId="urn:microsoft.com/office/officeart/2008/layout/VerticalCurvedList"/>
    <dgm:cxn modelId="{0004705C-6114-486E-A094-A88CF57E115F}" type="presParOf" srcId="{834DA57F-AA0A-4997-B40E-71651DF599F1}" destId="{133A13FC-FAD6-4051-8827-E896B211D1BE}" srcOrd="0" destOrd="0" presId="urn:microsoft.com/office/officeart/2008/layout/VerticalCurvedList"/>
    <dgm:cxn modelId="{4C1E52A4-D0DC-4DE7-881B-876E5F28BFC9}" type="presParOf" srcId="{0F22ACC8-EF95-4B65-B665-A371D04EA316}" destId="{817FD3A5-A08F-470E-B4B6-ADC6728AD16C}" srcOrd="9" destOrd="0" presId="urn:microsoft.com/office/officeart/2008/layout/VerticalCurvedList"/>
    <dgm:cxn modelId="{A1F0A2DD-7054-4F9C-A08A-F3AD11C66875}" type="presParOf" srcId="{0F22ACC8-EF95-4B65-B665-A371D04EA316}" destId="{25F98D70-139F-4B60-AFCB-E4599586648F}" srcOrd="10" destOrd="0" presId="urn:microsoft.com/office/officeart/2008/layout/VerticalCurvedList"/>
    <dgm:cxn modelId="{BC7541C4-056D-43A3-B3BE-A5D2FD2AD5D0}" type="presParOf" srcId="{25F98D70-139F-4B60-AFCB-E4599586648F}" destId="{52FEE685-5F9E-4C5E-B3BA-5AEA55AEE42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E5609A-6733-434B-A868-AC17C7CCCE0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6636E9-F8BE-4A8E-B7FB-CED195AE172D}">
      <dgm:prSet/>
      <dgm:spPr/>
      <dgm:t>
        <a:bodyPr/>
        <a:lstStyle/>
        <a:p>
          <a:r>
            <a:rPr lang="en-US" dirty="0"/>
            <a:t>Two years of water and passive air sampling and analysis</a:t>
          </a:r>
        </a:p>
      </dgm:t>
    </dgm:pt>
    <dgm:pt modelId="{38BCBC74-23CF-4D03-AEAD-7B62D3462D69}" type="parTrans" cxnId="{67BD7CDC-D223-4098-B08D-5B406213DEDF}">
      <dgm:prSet/>
      <dgm:spPr/>
      <dgm:t>
        <a:bodyPr/>
        <a:lstStyle/>
        <a:p>
          <a:endParaRPr lang="en-US"/>
        </a:p>
      </dgm:t>
    </dgm:pt>
    <dgm:pt modelId="{7B2C7F09-4180-4733-BDA7-0BCDC199F408}" type="sibTrans" cxnId="{67BD7CDC-D223-4098-B08D-5B406213DEDF}">
      <dgm:prSet/>
      <dgm:spPr/>
      <dgm:t>
        <a:bodyPr/>
        <a:lstStyle/>
        <a:p>
          <a:endParaRPr lang="en-US"/>
        </a:p>
      </dgm:t>
    </dgm:pt>
    <dgm:pt modelId="{2A5E2CB5-5BE8-44E3-B4F0-446D7F33F058}">
      <dgm:prSet/>
      <dgm:spPr/>
      <dgm:t>
        <a:bodyPr/>
        <a:lstStyle/>
        <a:p>
          <a:r>
            <a:rPr lang="en-US" dirty="0"/>
            <a:t>One round of human milk sampling and analysis</a:t>
          </a:r>
        </a:p>
      </dgm:t>
    </dgm:pt>
    <dgm:pt modelId="{222CB929-7137-4F85-9883-A06AADFEBF14}" type="parTrans" cxnId="{CD4C51CD-1BD5-48A6-B48C-EE39CEF4791D}">
      <dgm:prSet/>
      <dgm:spPr/>
      <dgm:t>
        <a:bodyPr/>
        <a:lstStyle/>
        <a:p>
          <a:endParaRPr lang="en-US"/>
        </a:p>
      </dgm:t>
    </dgm:pt>
    <dgm:pt modelId="{4B0643D0-E1BF-46E4-A278-2C44E34C8F7D}" type="sibTrans" cxnId="{CD4C51CD-1BD5-48A6-B48C-EE39CEF4791D}">
      <dgm:prSet/>
      <dgm:spPr/>
      <dgm:t>
        <a:bodyPr/>
        <a:lstStyle/>
        <a:p>
          <a:endParaRPr lang="en-US"/>
        </a:p>
      </dgm:t>
    </dgm:pt>
    <dgm:pt modelId="{17533263-5A94-428B-AA00-5D3332F3543A}">
      <dgm:prSet/>
      <dgm:spPr/>
      <dgm:t>
        <a:bodyPr/>
        <a:lstStyle/>
        <a:p>
          <a:r>
            <a:rPr lang="en-US" dirty="0"/>
            <a:t>Two rounds of interlaboratory QA/QC assessments </a:t>
          </a:r>
        </a:p>
      </dgm:t>
    </dgm:pt>
    <dgm:pt modelId="{71588F60-2760-43B4-AA9C-7FA607B9510B}" type="parTrans" cxnId="{FD92D35C-34F0-47EB-8898-FC026705C7B0}">
      <dgm:prSet/>
      <dgm:spPr/>
      <dgm:t>
        <a:bodyPr/>
        <a:lstStyle/>
        <a:p>
          <a:endParaRPr lang="en-US"/>
        </a:p>
      </dgm:t>
    </dgm:pt>
    <dgm:pt modelId="{EA5D4374-5950-4028-A7D3-DFFCD1AB90A3}" type="sibTrans" cxnId="{FD92D35C-34F0-47EB-8898-FC026705C7B0}">
      <dgm:prSet/>
      <dgm:spPr/>
      <dgm:t>
        <a:bodyPr/>
        <a:lstStyle/>
        <a:p>
          <a:endParaRPr lang="en-US"/>
        </a:p>
      </dgm:t>
    </dgm:pt>
    <dgm:pt modelId="{2FC9702F-8A56-4DDF-A399-7527B4C40218}">
      <dgm:prSet/>
      <dgm:spPr/>
      <dgm:t>
        <a:bodyPr/>
        <a:lstStyle/>
        <a:p>
          <a:r>
            <a:rPr lang="en-US" dirty="0"/>
            <a:t>Tools and training on sampling and analysis</a:t>
          </a:r>
        </a:p>
      </dgm:t>
    </dgm:pt>
    <dgm:pt modelId="{9E70D4F5-8749-45AD-B743-F51490DAAA67}" type="parTrans" cxnId="{49A1F3BB-739D-4D54-9E73-600D2DF3E620}">
      <dgm:prSet/>
      <dgm:spPr/>
      <dgm:t>
        <a:bodyPr/>
        <a:lstStyle/>
        <a:p>
          <a:endParaRPr lang="en-US"/>
        </a:p>
      </dgm:t>
    </dgm:pt>
    <dgm:pt modelId="{CA68224D-1883-4D24-A6CC-AB0681DA550C}" type="sibTrans" cxnId="{49A1F3BB-739D-4D54-9E73-600D2DF3E620}">
      <dgm:prSet/>
      <dgm:spPr/>
      <dgm:t>
        <a:bodyPr/>
        <a:lstStyle/>
        <a:p>
          <a:endParaRPr lang="en-US"/>
        </a:p>
      </dgm:t>
    </dgm:pt>
    <dgm:pt modelId="{845360BC-6AB5-4D19-A851-D6FF46946D02}">
      <dgm:prSet/>
      <dgm:spPr/>
      <dgm:t>
        <a:bodyPr/>
        <a:lstStyle/>
        <a:p>
          <a:r>
            <a:rPr lang="en-US" dirty="0"/>
            <a:t>Analysis of samples of national interest</a:t>
          </a:r>
        </a:p>
      </dgm:t>
    </dgm:pt>
    <dgm:pt modelId="{4624D8E3-E6E1-45E5-A075-CA21542CF73F}" type="parTrans" cxnId="{0501438D-0ABF-4E70-8299-E523635589FB}">
      <dgm:prSet/>
      <dgm:spPr/>
      <dgm:t>
        <a:bodyPr/>
        <a:lstStyle/>
        <a:p>
          <a:endParaRPr lang="en-US"/>
        </a:p>
      </dgm:t>
    </dgm:pt>
    <dgm:pt modelId="{67871C71-F031-490B-9C8F-7F3FED2717AD}" type="sibTrans" cxnId="{0501438D-0ABF-4E70-8299-E523635589FB}">
      <dgm:prSet/>
      <dgm:spPr/>
      <dgm:t>
        <a:bodyPr/>
        <a:lstStyle/>
        <a:p>
          <a:endParaRPr lang="en-US"/>
        </a:p>
      </dgm:t>
    </dgm:pt>
    <dgm:pt modelId="{6166FDEE-7B01-4061-A86E-AF5F3DB7BE8C}">
      <dgm:prSet phldrT="[Text]"/>
      <dgm:spPr/>
      <dgm:t>
        <a:bodyPr/>
        <a:lstStyle/>
        <a:p>
          <a:r>
            <a:rPr lang="en-US" noProof="0" dirty="0">
              <a:solidFill>
                <a:schemeClr val="bg1"/>
              </a:solidFill>
              <a:latin typeface="+mn-lt"/>
            </a:rPr>
            <a:t>Mirror analysis of samples of interest in national laboratories</a:t>
          </a:r>
        </a:p>
      </dgm:t>
    </dgm:pt>
    <dgm:pt modelId="{020D1C96-BF63-4CB2-BED4-C210663F72B9}" type="parTrans" cxnId="{A9B76FB9-F14D-4A30-8EFD-DF96B738523B}">
      <dgm:prSet/>
      <dgm:spPr/>
      <dgm:t>
        <a:bodyPr/>
        <a:lstStyle/>
        <a:p>
          <a:endParaRPr lang="en-US"/>
        </a:p>
      </dgm:t>
    </dgm:pt>
    <dgm:pt modelId="{D70AB565-F584-455D-800F-AC21855236FF}" type="sibTrans" cxnId="{A9B76FB9-F14D-4A30-8EFD-DF96B738523B}">
      <dgm:prSet/>
      <dgm:spPr/>
      <dgm:t>
        <a:bodyPr/>
        <a:lstStyle/>
        <a:p>
          <a:endParaRPr lang="en-US"/>
        </a:p>
      </dgm:t>
    </dgm:pt>
    <dgm:pt modelId="{281FCDB1-D640-48B9-98A4-D773695CDB1E}" type="pres">
      <dgm:prSet presAssocID="{EBE5609A-6733-434B-A868-AC17C7CCCE0F}" presName="linear" presStyleCnt="0">
        <dgm:presLayoutVars>
          <dgm:animLvl val="lvl"/>
          <dgm:resizeHandles val="exact"/>
        </dgm:presLayoutVars>
      </dgm:prSet>
      <dgm:spPr/>
    </dgm:pt>
    <dgm:pt modelId="{97A00BD8-CD53-462A-AC32-1EEC4550949E}" type="pres">
      <dgm:prSet presAssocID="{CE6636E9-F8BE-4A8E-B7FB-CED195AE172D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593B0149-9D7A-4C34-8993-A90A12844043}" type="pres">
      <dgm:prSet presAssocID="{7B2C7F09-4180-4733-BDA7-0BCDC199F408}" presName="spacer" presStyleCnt="0"/>
      <dgm:spPr/>
    </dgm:pt>
    <dgm:pt modelId="{54EB41F1-EAD3-4FA8-9E5E-0A022E16430D}" type="pres">
      <dgm:prSet presAssocID="{2A5E2CB5-5BE8-44E3-B4F0-446D7F33F058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3155FCAD-09AA-425E-AE09-377DE08E774A}" type="pres">
      <dgm:prSet presAssocID="{4B0643D0-E1BF-46E4-A278-2C44E34C8F7D}" presName="spacer" presStyleCnt="0"/>
      <dgm:spPr/>
    </dgm:pt>
    <dgm:pt modelId="{F53328BB-3BFC-4353-A762-BCC27C8EE300}" type="pres">
      <dgm:prSet presAssocID="{17533263-5A94-428B-AA00-5D3332F3543A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D3508ADB-438F-4AEF-8AB8-1A0FFCBAE075}" type="pres">
      <dgm:prSet presAssocID="{EA5D4374-5950-4028-A7D3-DFFCD1AB90A3}" presName="spacer" presStyleCnt="0"/>
      <dgm:spPr/>
    </dgm:pt>
    <dgm:pt modelId="{1F3AE0B9-3F8A-4F7C-B3B5-0185A9714FEC}" type="pres">
      <dgm:prSet presAssocID="{845360BC-6AB5-4D19-A851-D6FF46946D0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7D046958-9546-43F8-B6BE-96B5673FEEF2}" type="pres">
      <dgm:prSet presAssocID="{67871C71-F031-490B-9C8F-7F3FED2717AD}" presName="spacer" presStyleCnt="0"/>
      <dgm:spPr/>
    </dgm:pt>
    <dgm:pt modelId="{812F5573-BC6F-4146-96F6-10D3E3A90A5E}" type="pres">
      <dgm:prSet presAssocID="{2FC9702F-8A56-4DDF-A399-7527B4C40218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81C8CFFD-292B-4ED0-9BCD-718D7FB7029B}" type="pres">
      <dgm:prSet presAssocID="{CA68224D-1883-4D24-A6CC-AB0681DA550C}" presName="spacer" presStyleCnt="0"/>
      <dgm:spPr/>
    </dgm:pt>
    <dgm:pt modelId="{45A1FB95-BFEF-45B6-9AA9-0062E91F1AAD}" type="pres">
      <dgm:prSet presAssocID="{6166FDEE-7B01-4061-A86E-AF5F3DB7BE8C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FD92D35C-34F0-47EB-8898-FC026705C7B0}" srcId="{EBE5609A-6733-434B-A868-AC17C7CCCE0F}" destId="{17533263-5A94-428B-AA00-5D3332F3543A}" srcOrd="2" destOrd="0" parTransId="{71588F60-2760-43B4-AA9C-7FA607B9510B}" sibTransId="{EA5D4374-5950-4028-A7D3-DFFCD1AB90A3}"/>
    <dgm:cxn modelId="{E89F6B47-CA68-46E3-84D5-4B6C33E775AB}" type="presOf" srcId="{2FC9702F-8A56-4DDF-A399-7527B4C40218}" destId="{812F5573-BC6F-4146-96F6-10D3E3A90A5E}" srcOrd="0" destOrd="0" presId="urn:microsoft.com/office/officeart/2005/8/layout/vList2"/>
    <dgm:cxn modelId="{EE520749-689E-47A3-9013-149561E4E05F}" type="presOf" srcId="{2A5E2CB5-5BE8-44E3-B4F0-446D7F33F058}" destId="{54EB41F1-EAD3-4FA8-9E5E-0A022E16430D}" srcOrd="0" destOrd="0" presId="urn:microsoft.com/office/officeart/2005/8/layout/vList2"/>
    <dgm:cxn modelId="{F825FF6B-64EF-40CA-9804-9CEDC62C19C5}" type="presOf" srcId="{EBE5609A-6733-434B-A868-AC17C7CCCE0F}" destId="{281FCDB1-D640-48B9-98A4-D773695CDB1E}" srcOrd="0" destOrd="0" presId="urn:microsoft.com/office/officeart/2005/8/layout/vList2"/>
    <dgm:cxn modelId="{31079A51-8BCF-46E7-A36E-2E9814015229}" type="presOf" srcId="{CE6636E9-F8BE-4A8E-B7FB-CED195AE172D}" destId="{97A00BD8-CD53-462A-AC32-1EEC4550949E}" srcOrd="0" destOrd="0" presId="urn:microsoft.com/office/officeart/2005/8/layout/vList2"/>
    <dgm:cxn modelId="{506CC17C-220A-4657-8F1C-2FC82A57A20E}" type="presOf" srcId="{845360BC-6AB5-4D19-A851-D6FF46946D02}" destId="{1F3AE0B9-3F8A-4F7C-B3B5-0185A9714FEC}" srcOrd="0" destOrd="0" presId="urn:microsoft.com/office/officeart/2005/8/layout/vList2"/>
    <dgm:cxn modelId="{BE24B87F-A3D5-4CD1-B07F-C101264373AA}" type="presOf" srcId="{6166FDEE-7B01-4061-A86E-AF5F3DB7BE8C}" destId="{45A1FB95-BFEF-45B6-9AA9-0062E91F1AAD}" srcOrd="0" destOrd="0" presId="urn:microsoft.com/office/officeart/2005/8/layout/vList2"/>
    <dgm:cxn modelId="{0501438D-0ABF-4E70-8299-E523635589FB}" srcId="{EBE5609A-6733-434B-A868-AC17C7CCCE0F}" destId="{845360BC-6AB5-4D19-A851-D6FF46946D02}" srcOrd="3" destOrd="0" parTransId="{4624D8E3-E6E1-45E5-A075-CA21542CF73F}" sibTransId="{67871C71-F031-490B-9C8F-7F3FED2717AD}"/>
    <dgm:cxn modelId="{A9B76FB9-F14D-4A30-8EFD-DF96B738523B}" srcId="{EBE5609A-6733-434B-A868-AC17C7CCCE0F}" destId="{6166FDEE-7B01-4061-A86E-AF5F3DB7BE8C}" srcOrd="5" destOrd="0" parTransId="{020D1C96-BF63-4CB2-BED4-C210663F72B9}" sibTransId="{D70AB565-F584-455D-800F-AC21855236FF}"/>
    <dgm:cxn modelId="{49A1F3BB-739D-4D54-9E73-600D2DF3E620}" srcId="{EBE5609A-6733-434B-A868-AC17C7CCCE0F}" destId="{2FC9702F-8A56-4DDF-A399-7527B4C40218}" srcOrd="4" destOrd="0" parTransId="{9E70D4F5-8749-45AD-B743-F51490DAAA67}" sibTransId="{CA68224D-1883-4D24-A6CC-AB0681DA550C}"/>
    <dgm:cxn modelId="{CD4C51CD-1BD5-48A6-B48C-EE39CEF4791D}" srcId="{EBE5609A-6733-434B-A868-AC17C7CCCE0F}" destId="{2A5E2CB5-5BE8-44E3-B4F0-446D7F33F058}" srcOrd="1" destOrd="0" parTransId="{222CB929-7137-4F85-9883-A06AADFEBF14}" sibTransId="{4B0643D0-E1BF-46E4-A278-2C44E34C8F7D}"/>
    <dgm:cxn modelId="{67BD7CDC-D223-4098-B08D-5B406213DEDF}" srcId="{EBE5609A-6733-434B-A868-AC17C7CCCE0F}" destId="{CE6636E9-F8BE-4A8E-B7FB-CED195AE172D}" srcOrd="0" destOrd="0" parTransId="{38BCBC74-23CF-4D03-AEAD-7B62D3462D69}" sibTransId="{7B2C7F09-4180-4733-BDA7-0BCDC199F408}"/>
    <dgm:cxn modelId="{7090E4EF-E74C-4D4B-8BC1-BE254C64E438}" type="presOf" srcId="{17533263-5A94-428B-AA00-5D3332F3543A}" destId="{F53328BB-3BFC-4353-A762-BCC27C8EE300}" srcOrd="0" destOrd="0" presId="urn:microsoft.com/office/officeart/2005/8/layout/vList2"/>
    <dgm:cxn modelId="{4BA0CB65-E6B9-4EDA-94DE-F3410A0AB3CB}" type="presParOf" srcId="{281FCDB1-D640-48B9-98A4-D773695CDB1E}" destId="{97A00BD8-CD53-462A-AC32-1EEC4550949E}" srcOrd="0" destOrd="0" presId="urn:microsoft.com/office/officeart/2005/8/layout/vList2"/>
    <dgm:cxn modelId="{018D4FDD-6D96-4344-BAF4-6298E0DED00E}" type="presParOf" srcId="{281FCDB1-D640-48B9-98A4-D773695CDB1E}" destId="{593B0149-9D7A-4C34-8993-A90A12844043}" srcOrd="1" destOrd="0" presId="urn:microsoft.com/office/officeart/2005/8/layout/vList2"/>
    <dgm:cxn modelId="{4DA2A500-0151-46A1-A3FD-B2BD16A06DD9}" type="presParOf" srcId="{281FCDB1-D640-48B9-98A4-D773695CDB1E}" destId="{54EB41F1-EAD3-4FA8-9E5E-0A022E16430D}" srcOrd="2" destOrd="0" presId="urn:microsoft.com/office/officeart/2005/8/layout/vList2"/>
    <dgm:cxn modelId="{B4FE4D60-4791-49A1-B724-CEAC4495CBD4}" type="presParOf" srcId="{281FCDB1-D640-48B9-98A4-D773695CDB1E}" destId="{3155FCAD-09AA-425E-AE09-377DE08E774A}" srcOrd="3" destOrd="0" presId="urn:microsoft.com/office/officeart/2005/8/layout/vList2"/>
    <dgm:cxn modelId="{9396F7FD-1DE3-4B70-A7E3-25D90C7DD01D}" type="presParOf" srcId="{281FCDB1-D640-48B9-98A4-D773695CDB1E}" destId="{F53328BB-3BFC-4353-A762-BCC27C8EE300}" srcOrd="4" destOrd="0" presId="urn:microsoft.com/office/officeart/2005/8/layout/vList2"/>
    <dgm:cxn modelId="{C5D41DB1-7207-459A-85AE-D8DB8AD2553B}" type="presParOf" srcId="{281FCDB1-D640-48B9-98A4-D773695CDB1E}" destId="{D3508ADB-438F-4AEF-8AB8-1A0FFCBAE075}" srcOrd="5" destOrd="0" presId="urn:microsoft.com/office/officeart/2005/8/layout/vList2"/>
    <dgm:cxn modelId="{7B1E9437-CF1A-4D22-82AA-E711809EA456}" type="presParOf" srcId="{281FCDB1-D640-48B9-98A4-D773695CDB1E}" destId="{1F3AE0B9-3F8A-4F7C-B3B5-0185A9714FEC}" srcOrd="6" destOrd="0" presId="urn:microsoft.com/office/officeart/2005/8/layout/vList2"/>
    <dgm:cxn modelId="{0925FC71-9119-4FA5-9CAF-FD8D63AF4006}" type="presParOf" srcId="{281FCDB1-D640-48B9-98A4-D773695CDB1E}" destId="{7D046958-9546-43F8-B6BE-96B5673FEEF2}" srcOrd="7" destOrd="0" presId="urn:microsoft.com/office/officeart/2005/8/layout/vList2"/>
    <dgm:cxn modelId="{705CD286-21D0-4F65-B862-D38E280C3CB0}" type="presParOf" srcId="{281FCDB1-D640-48B9-98A4-D773695CDB1E}" destId="{812F5573-BC6F-4146-96F6-10D3E3A90A5E}" srcOrd="8" destOrd="0" presId="urn:microsoft.com/office/officeart/2005/8/layout/vList2"/>
    <dgm:cxn modelId="{DA4EE2C7-414D-477F-BE52-917AC3A6653A}" type="presParOf" srcId="{281FCDB1-D640-48B9-98A4-D773695CDB1E}" destId="{81C8CFFD-292B-4ED0-9BCD-718D7FB7029B}" srcOrd="9" destOrd="0" presId="urn:microsoft.com/office/officeart/2005/8/layout/vList2"/>
    <dgm:cxn modelId="{9EC3F239-1B67-484A-8421-5D70D41175F0}" type="presParOf" srcId="{281FCDB1-D640-48B9-98A4-D773695CDB1E}" destId="{45A1FB95-BFEF-45B6-9AA9-0062E91F1AA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F70C5EC-C084-4758-8B56-79AB245666D8}" type="doc">
      <dgm:prSet loTypeId="urn:microsoft.com/office/officeart/2005/8/layout/vList5" loCatId="list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8C09F246-8CD2-4FC7-A35C-AFF1C775B01F}">
      <dgm:prSet/>
      <dgm:spPr/>
      <dgm:t>
        <a:bodyPr/>
        <a:lstStyle/>
        <a:p>
          <a:r>
            <a:rPr lang="en-GB" dirty="0"/>
            <a:t>Several rounds of c</a:t>
          </a:r>
          <a:r>
            <a:rPr lang="en-US" dirty="0" err="1"/>
            <a:t>onsultation</a:t>
          </a:r>
          <a:r>
            <a:rPr lang="en-GB" dirty="0"/>
            <a:t> </a:t>
          </a:r>
          <a:endParaRPr lang="en-US" dirty="0"/>
        </a:p>
      </dgm:t>
    </dgm:pt>
    <dgm:pt modelId="{18CFC0B4-1557-4B5E-A92E-1E46B6F6016D}" type="parTrans" cxnId="{73A575A9-27ED-4630-83FC-CB20A5088DE4}">
      <dgm:prSet/>
      <dgm:spPr/>
      <dgm:t>
        <a:bodyPr/>
        <a:lstStyle/>
        <a:p>
          <a:endParaRPr lang="en-US"/>
        </a:p>
      </dgm:t>
    </dgm:pt>
    <dgm:pt modelId="{186E90F8-DA59-48F0-B09F-EDD721D59D61}" type="sibTrans" cxnId="{73A575A9-27ED-4630-83FC-CB20A5088DE4}">
      <dgm:prSet/>
      <dgm:spPr/>
      <dgm:t>
        <a:bodyPr/>
        <a:lstStyle/>
        <a:p>
          <a:endParaRPr lang="en-US"/>
        </a:p>
      </dgm:t>
    </dgm:pt>
    <dgm:pt modelId="{002747BD-DFBC-495D-97F0-AFBFD5D39828}">
      <dgm:prSet/>
      <dgm:spPr/>
      <dgm:t>
        <a:bodyPr/>
        <a:lstStyle/>
        <a:p>
          <a:r>
            <a:rPr lang="en-GB"/>
            <a:t>Project steering committee</a:t>
          </a:r>
          <a:endParaRPr lang="en-US"/>
        </a:p>
      </dgm:t>
    </dgm:pt>
    <dgm:pt modelId="{F805C3F0-CA29-4144-AB5A-98BA60C572CA}" type="parTrans" cxnId="{305041F2-0241-45AB-828C-EFFC23821EC8}">
      <dgm:prSet/>
      <dgm:spPr/>
      <dgm:t>
        <a:bodyPr/>
        <a:lstStyle/>
        <a:p>
          <a:endParaRPr lang="en-US"/>
        </a:p>
      </dgm:t>
    </dgm:pt>
    <dgm:pt modelId="{FA60644F-D046-4B8A-8F33-2A89BBB376B1}" type="sibTrans" cxnId="{305041F2-0241-45AB-828C-EFFC23821EC8}">
      <dgm:prSet/>
      <dgm:spPr/>
      <dgm:t>
        <a:bodyPr/>
        <a:lstStyle/>
        <a:p>
          <a:endParaRPr lang="en-US"/>
        </a:p>
      </dgm:t>
    </dgm:pt>
    <dgm:pt modelId="{301901BE-9831-4C67-80CA-F5FD32B06BF8}">
      <dgm:prSet/>
      <dgm:spPr/>
      <dgm:t>
        <a:bodyPr/>
        <a:lstStyle/>
        <a:p>
          <a:r>
            <a:rPr lang="en-GB"/>
            <a:t>Project implementing partners</a:t>
          </a:r>
          <a:endParaRPr lang="en-US"/>
        </a:p>
      </dgm:t>
    </dgm:pt>
    <dgm:pt modelId="{CB2CEF5B-2AAF-48D7-9D42-E01745FC6AD3}" type="parTrans" cxnId="{4C5998D3-7401-44C3-A2FD-12F9B4591978}">
      <dgm:prSet/>
      <dgm:spPr/>
      <dgm:t>
        <a:bodyPr/>
        <a:lstStyle/>
        <a:p>
          <a:endParaRPr lang="en-US"/>
        </a:p>
      </dgm:t>
    </dgm:pt>
    <dgm:pt modelId="{3A540281-6DDA-4A8E-A73B-AF4CF2BAB677}" type="sibTrans" cxnId="{4C5998D3-7401-44C3-A2FD-12F9B4591978}">
      <dgm:prSet/>
      <dgm:spPr/>
      <dgm:t>
        <a:bodyPr/>
        <a:lstStyle/>
        <a:p>
          <a:endParaRPr lang="en-US"/>
        </a:p>
      </dgm:t>
    </dgm:pt>
    <dgm:pt modelId="{0BB05568-25C0-437C-82EA-85546C473CB2}">
      <dgm:prSet/>
      <dgm:spPr/>
      <dgm:t>
        <a:bodyPr/>
        <a:lstStyle/>
        <a:p>
          <a:r>
            <a:rPr lang="en-US"/>
            <a:t>GMP Global Coordination Group</a:t>
          </a:r>
        </a:p>
      </dgm:t>
    </dgm:pt>
    <dgm:pt modelId="{140D2846-6427-439B-BE4E-27195A45DC95}" type="parTrans" cxnId="{09643C78-DECD-4BFF-A780-D7686C1E1144}">
      <dgm:prSet/>
      <dgm:spPr/>
      <dgm:t>
        <a:bodyPr/>
        <a:lstStyle/>
        <a:p>
          <a:endParaRPr lang="en-US"/>
        </a:p>
      </dgm:t>
    </dgm:pt>
    <dgm:pt modelId="{780465AB-2306-4408-9265-09477023B726}" type="sibTrans" cxnId="{09643C78-DECD-4BFF-A780-D7686C1E1144}">
      <dgm:prSet/>
      <dgm:spPr/>
      <dgm:t>
        <a:bodyPr/>
        <a:lstStyle/>
        <a:p>
          <a:endParaRPr lang="en-US"/>
        </a:p>
      </dgm:t>
    </dgm:pt>
    <dgm:pt modelId="{637D4075-F5C2-45E4-AAEA-DA7D92136D8B}">
      <dgm:prSet phldrT="[Text]"/>
      <dgm:spPr/>
      <dgm:t>
        <a:bodyPr/>
        <a:lstStyle/>
        <a:p>
          <a:r>
            <a:rPr lang="en-US" dirty="0"/>
            <a:t>Trainings &amp; guidance material</a:t>
          </a:r>
        </a:p>
      </dgm:t>
    </dgm:pt>
    <dgm:pt modelId="{8C08109F-2E6A-4F1F-8D1F-987784D9B553}" type="parTrans" cxnId="{078B8CAD-60CD-4277-9D42-453358900BB7}">
      <dgm:prSet/>
      <dgm:spPr/>
      <dgm:t>
        <a:bodyPr/>
        <a:lstStyle/>
        <a:p>
          <a:endParaRPr lang="en-US"/>
        </a:p>
      </dgm:t>
    </dgm:pt>
    <dgm:pt modelId="{B30A1435-6020-4312-BA95-258197B79C2C}" type="sibTrans" cxnId="{078B8CAD-60CD-4277-9D42-453358900BB7}">
      <dgm:prSet/>
      <dgm:spPr/>
      <dgm:t>
        <a:bodyPr/>
        <a:lstStyle/>
        <a:p>
          <a:endParaRPr lang="en-US"/>
        </a:p>
      </dgm:t>
    </dgm:pt>
    <dgm:pt modelId="{29A1BE3B-BD62-48E4-AAEA-DE51ADCB3E0B}">
      <dgm:prSet phldrT="[Text]"/>
      <dgm:spPr/>
      <dgm:t>
        <a:bodyPr/>
        <a:lstStyle/>
        <a:p>
          <a:r>
            <a:rPr lang="en-US" dirty="0"/>
            <a:t>Laboratory testing</a:t>
          </a:r>
        </a:p>
      </dgm:t>
    </dgm:pt>
    <dgm:pt modelId="{AF838A93-AB4D-4847-B086-452B53979382}" type="parTrans" cxnId="{1B0F5014-1B55-4E0E-9A5F-51869228D18A}">
      <dgm:prSet/>
      <dgm:spPr/>
      <dgm:t>
        <a:bodyPr/>
        <a:lstStyle/>
        <a:p>
          <a:endParaRPr lang="en-US"/>
        </a:p>
      </dgm:t>
    </dgm:pt>
    <dgm:pt modelId="{A53CAAC6-4401-4A97-BF77-5E913A3C77AC}" type="sibTrans" cxnId="{1B0F5014-1B55-4E0E-9A5F-51869228D18A}">
      <dgm:prSet/>
      <dgm:spPr/>
      <dgm:t>
        <a:bodyPr/>
        <a:lstStyle/>
        <a:p>
          <a:endParaRPr lang="en-US"/>
        </a:p>
      </dgm:t>
    </dgm:pt>
    <dgm:pt modelId="{C9F0B90B-323D-46CB-822D-7F9714B26EC8}">
      <dgm:prSet phldrT="[Text]"/>
      <dgm:spPr/>
      <dgm:t>
        <a:bodyPr/>
        <a:lstStyle/>
        <a:p>
          <a:r>
            <a:rPr lang="en-US" dirty="0"/>
            <a:t>Sampling</a:t>
          </a:r>
        </a:p>
      </dgm:t>
    </dgm:pt>
    <dgm:pt modelId="{E0CC3550-9507-4751-8951-27179C46BB72}" type="parTrans" cxnId="{113A9D06-E91D-463B-B57D-3EC7112E21EE}">
      <dgm:prSet/>
      <dgm:spPr/>
      <dgm:t>
        <a:bodyPr/>
        <a:lstStyle/>
        <a:p>
          <a:endParaRPr lang="en-US"/>
        </a:p>
      </dgm:t>
    </dgm:pt>
    <dgm:pt modelId="{F592DDA4-5376-4508-A1A2-99780489AC87}" type="sibTrans" cxnId="{113A9D06-E91D-463B-B57D-3EC7112E21EE}">
      <dgm:prSet/>
      <dgm:spPr/>
      <dgm:t>
        <a:bodyPr/>
        <a:lstStyle/>
        <a:p>
          <a:endParaRPr lang="en-US"/>
        </a:p>
      </dgm:t>
    </dgm:pt>
    <dgm:pt modelId="{7A03E127-25B2-4840-952A-4341AB9D1249}" type="pres">
      <dgm:prSet presAssocID="{8F70C5EC-C084-4758-8B56-79AB245666D8}" presName="Name0" presStyleCnt="0">
        <dgm:presLayoutVars>
          <dgm:dir/>
          <dgm:animLvl val="lvl"/>
          <dgm:resizeHandles val="exact"/>
        </dgm:presLayoutVars>
      </dgm:prSet>
      <dgm:spPr/>
    </dgm:pt>
    <dgm:pt modelId="{F4CCE7AF-22E8-47CD-B151-AA412E75ADD3}" type="pres">
      <dgm:prSet presAssocID="{637D4075-F5C2-45E4-AAEA-DA7D92136D8B}" presName="linNode" presStyleCnt="0"/>
      <dgm:spPr/>
    </dgm:pt>
    <dgm:pt modelId="{D120F6B3-959B-4CF3-B4AE-4D22D5C6684A}" type="pres">
      <dgm:prSet presAssocID="{637D4075-F5C2-45E4-AAEA-DA7D92136D8B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E326AEBC-135C-4DDE-8215-B8B1CE32D3D7}" type="pres">
      <dgm:prSet presAssocID="{637D4075-F5C2-45E4-AAEA-DA7D92136D8B}" presName="descendantText" presStyleLbl="alignAccFollowNode1" presStyleIdx="0" presStyleCnt="2">
        <dgm:presLayoutVars>
          <dgm:bulletEnabled val="1"/>
        </dgm:presLayoutVars>
      </dgm:prSet>
      <dgm:spPr/>
    </dgm:pt>
    <dgm:pt modelId="{028C7463-8980-4305-AFFF-C5EC81504096}" type="pres">
      <dgm:prSet presAssocID="{B30A1435-6020-4312-BA95-258197B79C2C}" presName="sp" presStyleCnt="0"/>
      <dgm:spPr/>
    </dgm:pt>
    <dgm:pt modelId="{F3A9F920-E3B6-4B00-8C25-90B701DD3A61}" type="pres">
      <dgm:prSet presAssocID="{8C09F246-8CD2-4FC7-A35C-AFF1C775B01F}" presName="linNode" presStyleCnt="0"/>
      <dgm:spPr/>
    </dgm:pt>
    <dgm:pt modelId="{EFAAEF90-4CE7-4BE0-867A-04DD05DE6EA9}" type="pres">
      <dgm:prSet presAssocID="{8C09F246-8CD2-4FC7-A35C-AFF1C775B01F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A2AB2EF9-13EB-4A04-B30D-A0419E1C9A63}" type="pres">
      <dgm:prSet presAssocID="{8C09F246-8CD2-4FC7-A35C-AFF1C775B01F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113A9D06-E91D-463B-B57D-3EC7112E21EE}" srcId="{637D4075-F5C2-45E4-AAEA-DA7D92136D8B}" destId="{C9F0B90B-323D-46CB-822D-7F9714B26EC8}" srcOrd="0" destOrd="0" parTransId="{E0CC3550-9507-4751-8951-27179C46BB72}" sibTransId="{F592DDA4-5376-4508-A1A2-99780489AC87}"/>
    <dgm:cxn modelId="{D9205611-4CBE-4398-A8F4-B0B0A0E45180}" type="presOf" srcId="{0BB05568-25C0-437C-82EA-85546C473CB2}" destId="{A2AB2EF9-13EB-4A04-B30D-A0419E1C9A63}" srcOrd="0" destOrd="2" presId="urn:microsoft.com/office/officeart/2005/8/layout/vList5"/>
    <dgm:cxn modelId="{1B0F5014-1B55-4E0E-9A5F-51869228D18A}" srcId="{637D4075-F5C2-45E4-AAEA-DA7D92136D8B}" destId="{29A1BE3B-BD62-48E4-AAEA-DE51ADCB3E0B}" srcOrd="1" destOrd="0" parTransId="{AF838A93-AB4D-4847-B086-452B53979382}" sibTransId="{A53CAAC6-4401-4A97-BF77-5E913A3C77AC}"/>
    <dgm:cxn modelId="{A9191A37-616B-4908-889A-3DE494DB6133}" type="presOf" srcId="{C9F0B90B-323D-46CB-822D-7F9714B26EC8}" destId="{E326AEBC-135C-4DDE-8215-B8B1CE32D3D7}" srcOrd="0" destOrd="0" presId="urn:microsoft.com/office/officeart/2005/8/layout/vList5"/>
    <dgm:cxn modelId="{09643C78-DECD-4BFF-A780-D7686C1E1144}" srcId="{8C09F246-8CD2-4FC7-A35C-AFF1C775B01F}" destId="{0BB05568-25C0-437C-82EA-85546C473CB2}" srcOrd="2" destOrd="0" parTransId="{140D2846-6427-439B-BE4E-27195A45DC95}" sibTransId="{780465AB-2306-4408-9265-09477023B726}"/>
    <dgm:cxn modelId="{C40CBF59-2129-4B76-AFAA-87198E610539}" type="presOf" srcId="{002747BD-DFBC-495D-97F0-AFBFD5D39828}" destId="{A2AB2EF9-13EB-4A04-B30D-A0419E1C9A63}" srcOrd="0" destOrd="0" presId="urn:microsoft.com/office/officeart/2005/8/layout/vList5"/>
    <dgm:cxn modelId="{73A575A9-27ED-4630-83FC-CB20A5088DE4}" srcId="{8F70C5EC-C084-4758-8B56-79AB245666D8}" destId="{8C09F246-8CD2-4FC7-A35C-AFF1C775B01F}" srcOrd="1" destOrd="0" parTransId="{18CFC0B4-1557-4B5E-A92E-1E46B6F6016D}" sibTransId="{186E90F8-DA59-48F0-B09F-EDD721D59D61}"/>
    <dgm:cxn modelId="{78F60AAB-5F82-42B5-8579-9B19092168BA}" type="presOf" srcId="{637D4075-F5C2-45E4-AAEA-DA7D92136D8B}" destId="{D120F6B3-959B-4CF3-B4AE-4D22D5C6684A}" srcOrd="0" destOrd="0" presId="urn:microsoft.com/office/officeart/2005/8/layout/vList5"/>
    <dgm:cxn modelId="{078B8CAD-60CD-4277-9D42-453358900BB7}" srcId="{8F70C5EC-C084-4758-8B56-79AB245666D8}" destId="{637D4075-F5C2-45E4-AAEA-DA7D92136D8B}" srcOrd="0" destOrd="0" parTransId="{8C08109F-2E6A-4F1F-8D1F-987784D9B553}" sibTransId="{B30A1435-6020-4312-BA95-258197B79C2C}"/>
    <dgm:cxn modelId="{D01F5FBA-FA12-4436-BB07-A53B5073D795}" type="presOf" srcId="{301901BE-9831-4C67-80CA-F5FD32B06BF8}" destId="{A2AB2EF9-13EB-4A04-B30D-A0419E1C9A63}" srcOrd="0" destOrd="1" presId="urn:microsoft.com/office/officeart/2005/8/layout/vList5"/>
    <dgm:cxn modelId="{4C5998D3-7401-44C3-A2FD-12F9B4591978}" srcId="{8C09F246-8CD2-4FC7-A35C-AFF1C775B01F}" destId="{301901BE-9831-4C67-80CA-F5FD32B06BF8}" srcOrd="1" destOrd="0" parTransId="{CB2CEF5B-2AAF-48D7-9D42-E01745FC6AD3}" sibTransId="{3A540281-6DDA-4A8E-A73B-AF4CF2BAB677}"/>
    <dgm:cxn modelId="{DFCF3AE1-A87D-46A0-A0EC-5C8CAFDCD5A9}" type="presOf" srcId="{8F70C5EC-C084-4758-8B56-79AB245666D8}" destId="{7A03E127-25B2-4840-952A-4341AB9D1249}" srcOrd="0" destOrd="0" presId="urn:microsoft.com/office/officeart/2005/8/layout/vList5"/>
    <dgm:cxn modelId="{55A00BE2-8045-42E7-9BE6-139B1369AF96}" type="presOf" srcId="{29A1BE3B-BD62-48E4-AAEA-DE51ADCB3E0B}" destId="{E326AEBC-135C-4DDE-8215-B8B1CE32D3D7}" srcOrd="0" destOrd="1" presId="urn:microsoft.com/office/officeart/2005/8/layout/vList5"/>
    <dgm:cxn modelId="{305041F2-0241-45AB-828C-EFFC23821EC8}" srcId="{8C09F246-8CD2-4FC7-A35C-AFF1C775B01F}" destId="{002747BD-DFBC-495D-97F0-AFBFD5D39828}" srcOrd="0" destOrd="0" parTransId="{F805C3F0-CA29-4144-AB5A-98BA60C572CA}" sibTransId="{FA60644F-D046-4B8A-8F33-2A89BBB376B1}"/>
    <dgm:cxn modelId="{3E2AC6F5-9270-4B9D-8FDE-EABB3B048246}" type="presOf" srcId="{8C09F246-8CD2-4FC7-A35C-AFF1C775B01F}" destId="{EFAAEF90-4CE7-4BE0-867A-04DD05DE6EA9}" srcOrd="0" destOrd="0" presId="urn:microsoft.com/office/officeart/2005/8/layout/vList5"/>
    <dgm:cxn modelId="{AA56A57A-E8B8-4817-9DB8-3AFC6701529E}" type="presParOf" srcId="{7A03E127-25B2-4840-952A-4341AB9D1249}" destId="{F4CCE7AF-22E8-47CD-B151-AA412E75ADD3}" srcOrd="0" destOrd="0" presId="urn:microsoft.com/office/officeart/2005/8/layout/vList5"/>
    <dgm:cxn modelId="{DBC8FCE3-8C8D-48A4-AA5E-A0A382F586EE}" type="presParOf" srcId="{F4CCE7AF-22E8-47CD-B151-AA412E75ADD3}" destId="{D120F6B3-959B-4CF3-B4AE-4D22D5C6684A}" srcOrd="0" destOrd="0" presId="urn:microsoft.com/office/officeart/2005/8/layout/vList5"/>
    <dgm:cxn modelId="{A5CD2CF9-1FD6-4059-9394-AC54AD50F6F9}" type="presParOf" srcId="{F4CCE7AF-22E8-47CD-B151-AA412E75ADD3}" destId="{E326AEBC-135C-4DDE-8215-B8B1CE32D3D7}" srcOrd="1" destOrd="0" presId="urn:microsoft.com/office/officeart/2005/8/layout/vList5"/>
    <dgm:cxn modelId="{9E4EBFAE-74F1-4016-A3A1-91516B993970}" type="presParOf" srcId="{7A03E127-25B2-4840-952A-4341AB9D1249}" destId="{028C7463-8980-4305-AFFF-C5EC81504096}" srcOrd="1" destOrd="0" presId="urn:microsoft.com/office/officeart/2005/8/layout/vList5"/>
    <dgm:cxn modelId="{B5548816-FACD-4BCF-9275-E3C84B56B7F9}" type="presParOf" srcId="{7A03E127-25B2-4840-952A-4341AB9D1249}" destId="{F3A9F920-E3B6-4B00-8C25-90B701DD3A61}" srcOrd="2" destOrd="0" presId="urn:microsoft.com/office/officeart/2005/8/layout/vList5"/>
    <dgm:cxn modelId="{2F5A431D-F238-4DAA-9066-76A887ED2414}" type="presParOf" srcId="{F3A9F920-E3B6-4B00-8C25-90B701DD3A61}" destId="{EFAAEF90-4CE7-4BE0-867A-04DD05DE6EA9}" srcOrd="0" destOrd="0" presId="urn:microsoft.com/office/officeart/2005/8/layout/vList5"/>
    <dgm:cxn modelId="{42547F26-C22C-44C8-B55B-0F0A5A482E6C}" type="presParOf" srcId="{F3A9F920-E3B6-4B00-8C25-90B701DD3A61}" destId="{A2AB2EF9-13EB-4A04-B30D-A0419E1C9A6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70C5EC-C084-4758-8B56-79AB245666D8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37D4075-F5C2-45E4-AAEA-DA7D92136D8B}">
      <dgm:prSet phldrT="[Text]"/>
      <dgm:spPr/>
      <dgm:t>
        <a:bodyPr/>
        <a:lstStyle/>
        <a:p>
          <a:pPr algn="l"/>
          <a:r>
            <a:rPr lang="en-GB" dirty="0"/>
            <a:t>Priorities for continued support</a:t>
          </a:r>
          <a:endParaRPr lang="en-US" dirty="0"/>
        </a:p>
      </dgm:t>
    </dgm:pt>
    <dgm:pt modelId="{8C08109F-2E6A-4F1F-8D1F-987784D9B553}" type="parTrans" cxnId="{078B8CAD-60CD-4277-9D42-453358900BB7}">
      <dgm:prSet/>
      <dgm:spPr/>
      <dgm:t>
        <a:bodyPr/>
        <a:lstStyle/>
        <a:p>
          <a:endParaRPr lang="en-US"/>
        </a:p>
      </dgm:t>
    </dgm:pt>
    <dgm:pt modelId="{B30A1435-6020-4312-BA95-258197B79C2C}" type="sibTrans" cxnId="{078B8CAD-60CD-4277-9D42-453358900BB7}">
      <dgm:prSet/>
      <dgm:spPr/>
      <dgm:t>
        <a:bodyPr/>
        <a:lstStyle/>
        <a:p>
          <a:endParaRPr lang="en-US"/>
        </a:p>
      </dgm:t>
    </dgm:pt>
    <dgm:pt modelId="{9A350A7F-437D-4644-8923-A7FDCCB332F4}">
      <dgm:prSet phldrT="[Text]"/>
      <dgm:spPr/>
      <dgm:t>
        <a:bodyPr/>
        <a:lstStyle/>
        <a:p>
          <a:pPr algn="l"/>
          <a:r>
            <a:rPr lang="en-GB" dirty="0"/>
            <a:t>Air and water monitoring are important elements </a:t>
          </a:r>
          <a:endParaRPr lang="en-US" dirty="0"/>
        </a:p>
      </dgm:t>
    </dgm:pt>
    <dgm:pt modelId="{0D80184F-76B1-4C02-AC25-B7485B46CA13}" type="parTrans" cxnId="{8F5652D8-3F5E-4F72-BA50-0DBCA7B64815}">
      <dgm:prSet/>
      <dgm:spPr/>
      <dgm:t>
        <a:bodyPr/>
        <a:lstStyle/>
        <a:p>
          <a:endParaRPr lang="en-US"/>
        </a:p>
      </dgm:t>
    </dgm:pt>
    <dgm:pt modelId="{6C1E6321-9F5A-43BF-A8E6-08665C4A4AA6}" type="sibTrans" cxnId="{8F5652D8-3F5E-4F72-BA50-0DBCA7B64815}">
      <dgm:prSet/>
      <dgm:spPr/>
      <dgm:t>
        <a:bodyPr/>
        <a:lstStyle/>
        <a:p>
          <a:endParaRPr lang="en-US"/>
        </a:p>
      </dgm:t>
    </dgm:pt>
    <dgm:pt modelId="{664DDF9D-ECC3-4621-BAB3-30A87CC02EC1}">
      <dgm:prSet phldrT="[Text]"/>
      <dgm:spPr/>
      <dgm:t>
        <a:bodyPr/>
        <a:lstStyle/>
        <a:p>
          <a:r>
            <a:rPr lang="en-GB" dirty="0"/>
            <a:t>Centralized human milk monitoring</a:t>
          </a:r>
          <a:endParaRPr lang="en-US" dirty="0"/>
        </a:p>
      </dgm:t>
    </dgm:pt>
    <dgm:pt modelId="{D3958E9E-AF24-4EFD-AD74-E5DD5ECEAEF8}" type="parTrans" cxnId="{081B952A-44EE-4CF5-978B-4165ED42EE7D}">
      <dgm:prSet/>
      <dgm:spPr/>
      <dgm:t>
        <a:bodyPr/>
        <a:lstStyle/>
        <a:p>
          <a:endParaRPr lang="en-US"/>
        </a:p>
      </dgm:t>
    </dgm:pt>
    <dgm:pt modelId="{FB6A7B74-3ABC-4267-877E-8407A85550FE}" type="sibTrans" cxnId="{081B952A-44EE-4CF5-978B-4165ED42EE7D}">
      <dgm:prSet/>
      <dgm:spPr/>
      <dgm:t>
        <a:bodyPr/>
        <a:lstStyle/>
        <a:p>
          <a:endParaRPr lang="en-US"/>
        </a:p>
      </dgm:t>
    </dgm:pt>
    <dgm:pt modelId="{43762B47-E47C-43AC-9442-44972908363F}">
      <dgm:prSet phldrT="[Text]"/>
      <dgm:spPr/>
      <dgm:t>
        <a:bodyPr/>
        <a:lstStyle/>
        <a:p>
          <a:r>
            <a:rPr lang="en-GB" dirty="0"/>
            <a:t>Inter-laboratory assessment </a:t>
          </a:r>
          <a:endParaRPr lang="en-US" dirty="0"/>
        </a:p>
      </dgm:t>
    </dgm:pt>
    <dgm:pt modelId="{13A258EE-A7D9-418E-B313-4037B652B8FC}" type="parTrans" cxnId="{79BCF851-1F1C-414B-BDD2-CF55577933BF}">
      <dgm:prSet/>
      <dgm:spPr/>
      <dgm:t>
        <a:bodyPr/>
        <a:lstStyle/>
        <a:p>
          <a:endParaRPr lang="en-US"/>
        </a:p>
      </dgm:t>
    </dgm:pt>
    <dgm:pt modelId="{CB85DA07-DDFC-479C-AB5F-067A22CA39E8}" type="sibTrans" cxnId="{79BCF851-1F1C-414B-BDD2-CF55577933BF}">
      <dgm:prSet/>
      <dgm:spPr/>
      <dgm:t>
        <a:bodyPr/>
        <a:lstStyle/>
        <a:p>
          <a:endParaRPr lang="en-US"/>
        </a:p>
      </dgm:t>
    </dgm:pt>
    <dgm:pt modelId="{C033C753-B8C2-4E2B-9CA9-B489A308904B}">
      <dgm:prSet phldrT="[Text]"/>
      <dgm:spPr/>
      <dgm:t>
        <a:bodyPr/>
        <a:lstStyle/>
        <a:p>
          <a:pPr algn="l"/>
          <a:r>
            <a:rPr lang="en-GB" dirty="0"/>
            <a:t>When enhancing laboratory capacities, initially to focus no one or two from each region</a:t>
          </a:r>
          <a:endParaRPr lang="en-US" dirty="0"/>
        </a:p>
      </dgm:t>
    </dgm:pt>
    <dgm:pt modelId="{170A3EFB-3F10-4E28-BFBF-1EE27C7C833B}" type="parTrans" cxnId="{834008D6-81E9-4885-9ABD-DE2FC0F644DC}">
      <dgm:prSet/>
      <dgm:spPr/>
      <dgm:t>
        <a:bodyPr/>
        <a:lstStyle/>
        <a:p>
          <a:endParaRPr lang="en-US"/>
        </a:p>
      </dgm:t>
    </dgm:pt>
    <dgm:pt modelId="{9B4D133E-BEA6-47BC-BC5A-F7AD7B62F873}" type="sibTrans" cxnId="{834008D6-81E9-4885-9ABD-DE2FC0F644DC}">
      <dgm:prSet/>
      <dgm:spPr/>
      <dgm:t>
        <a:bodyPr/>
        <a:lstStyle/>
        <a:p>
          <a:endParaRPr lang="en-US"/>
        </a:p>
      </dgm:t>
    </dgm:pt>
    <dgm:pt modelId="{004F0498-BBEF-4D3E-BFF0-6684A89BB87C}" type="pres">
      <dgm:prSet presAssocID="{8F70C5EC-C084-4758-8B56-79AB245666D8}" presName="linear" presStyleCnt="0">
        <dgm:presLayoutVars>
          <dgm:animLvl val="lvl"/>
          <dgm:resizeHandles val="exact"/>
        </dgm:presLayoutVars>
      </dgm:prSet>
      <dgm:spPr/>
    </dgm:pt>
    <dgm:pt modelId="{3E66C62C-70C8-4445-815F-32B33E3F08DA}" type="pres">
      <dgm:prSet presAssocID="{637D4075-F5C2-45E4-AAEA-DA7D92136D8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8762ED0-B9EB-49C8-8C48-BBB78CA08E26}" type="pres">
      <dgm:prSet presAssocID="{637D4075-F5C2-45E4-AAEA-DA7D92136D8B}" presName="childText" presStyleLbl="revTx" presStyleIdx="0" presStyleCnt="1">
        <dgm:presLayoutVars>
          <dgm:bulletEnabled val="1"/>
        </dgm:presLayoutVars>
      </dgm:prSet>
      <dgm:spPr/>
    </dgm:pt>
    <dgm:pt modelId="{5E15B160-09A6-4EB4-AEF4-2BB48ABC1A71}" type="pres">
      <dgm:prSet presAssocID="{9A350A7F-437D-4644-8923-A7FDCCB332F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413FF55-DAF7-4CB4-B208-2DC5D1D92E84}" type="pres">
      <dgm:prSet presAssocID="{6C1E6321-9F5A-43BF-A8E6-08665C4A4AA6}" presName="spacer" presStyleCnt="0"/>
      <dgm:spPr/>
    </dgm:pt>
    <dgm:pt modelId="{FA395585-1965-4547-A293-EA251ECC1ACE}" type="pres">
      <dgm:prSet presAssocID="{C033C753-B8C2-4E2B-9CA9-B489A308904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78748D1E-8AB1-4BEA-97D5-AF593C06FFF2}" type="presOf" srcId="{637D4075-F5C2-45E4-AAEA-DA7D92136D8B}" destId="{3E66C62C-70C8-4445-815F-32B33E3F08DA}" srcOrd="0" destOrd="0" presId="urn:microsoft.com/office/officeart/2005/8/layout/vList2"/>
    <dgm:cxn modelId="{081B952A-44EE-4CF5-978B-4165ED42EE7D}" srcId="{637D4075-F5C2-45E4-AAEA-DA7D92136D8B}" destId="{664DDF9D-ECC3-4621-BAB3-30A87CC02EC1}" srcOrd="0" destOrd="0" parTransId="{D3958E9E-AF24-4EFD-AD74-E5DD5ECEAEF8}" sibTransId="{FB6A7B74-3ABC-4267-877E-8407A85550FE}"/>
    <dgm:cxn modelId="{E7D7F32A-EC20-4E62-A48A-BD1126360602}" type="presOf" srcId="{C033C753-B8C2-4E2B-9CA9-B489A308904B}" destId="{FA395585-1965-4547-A293-EA251ECC1ACE}" srcOrd="0" destOrd="0" presId="urn:microsoft.com/office/officeart/2005/8/layout/vList2"/>
    <dgm:cxn modelId="{3B268262-831E-4E35-93F1-5113E2E3370D}" type="presOf" srcId="{8F70C5EC-C084-4758-8B56-79AB245666D8}" destId="{004F0498-BBEF-4D3E-BFF0-6684A89BB87C}" srcOrd="0" destOrd="0" presId="urn:microsoft.com/office/officeart/2005/8/layout/vList2"/>
    <dgm:cxn modelId="{79BCF851-1F1C-414B-BDD2-CF55577933BF}" srcId="{637D4075-F5C2-45E4-AAEA-DA7D92136D8B}" destId="{43762B47-E47C-43AC-9442-44972908363F}" srcOrd="1" destOrd="0" parTransId="{13A258EE-A7D9-418E-B313-4037B652B8FC}" sibTransId="{CB85DA07-DDFC-479C-AB5F-067A22CA39E8}"/>
    <dgm:cxn modelId="{54A4DE75-D705-433C-AEAE-4E8F358E170D}" type="presOf" srcId="{9A350A7F-437D-4644-8923-A7FDCCB332F4}" destId="{5E15B160-09A6-4EB4-AEF4-2BB48ABC1A71}" srcOrd="0" destOrd="0" presId="urn:microsoft.com/office/officeart/2005/8/layout/vList2"/>
    <dgm:cxn modelId="{A416A598-CB93-4CD3-8776-59BEBE0DD9A3}" type="presOf" srcId="{664DDF9D-ECC3-4621-BAB3-30A87CC02EC1}" destId="{68762ED0-B9EB-49C8-8C48-BBB78CA08E26}" srcOrd="0" destOrd="0" presId="urn:microsoft.com/office/officeart/2005/8/layout/vList2"/>
    <dgm:cxn modelId="{078B8CAD-60CD-4277-9D42-453358900BB7}" srcId="{8F70C5EC-C084-4758-8B56-79AB245666D8}" destId="{637D4075-F5C2-45E4-AAEA-DA7D92136D8B}" srcOrd="0" destOrd="0" parTransId="{8C08109F-2E6A-4F1F-8D1F-987784D9B553}" sibTransId="{B30A1435-6020-4312-BA95-258197B79C2C}"/>
    <dgm:cxn modelId="{834008D6-81E9-4885-9ABD-DE2FC0F644DC}" srcId="{8F70C5EC-C084-4758-8B56-79AB245666D8}" destId="{C033C753-B8C2-4E2B-9CA9-B489A308904B}" srcOrd="2" destOrd="0" parTransId="{170A3EFB-3F10-4E28-BFBF-1EE27C7C833B}" sibTransId="{9B4D133E-BEA6-47BC-BC5A-F7AD7B62F873}"/>
    <dgm:cxn modelId="{8F5652D8-3F5E-4F72-BA50-0DBCA7B64815}" srcId="{8F70C5EC-C084-4758-8B56-79AB245666D8}" destId="{9A350A7F-437D-4644-8923-A7FDCCB332F4}" srcOrd="1" destOrd="0" parTransId="{0D80184F-76B1-4C02-AC25-B7485B46CA13}" sibTransId="{6C1E6321-9F5A-43BF-A8E6-08665C4A4AA6}"/>
    <dgm:cxn modelId="{5BC3EBFE-B098-4A88-801C-CD23540174D1}" type="presOf" srcId="{43762B47-E47C-43AC-9442-44972908363F}" destId="{68762ED0-B9EB-49C8-8C48-BBB78CA08E26}" srcOrd="0" destOrd="1" presId="urn:microsoft.com/office/officeart/2005/8/layout/vList2"/>
    <dgm:cxn modelId="{2E6080CA-E121-4784-BC07-15D8E1C11FF2}" type="presParOf" srcId="{004F0498-BBEF-4D3E-BFF0-6684A89BB87C}" destId="{3E66C62C-70C8-4445-815F-32B33E3F08DA}" srcOrd="0" destOrd="0" presId="urn:microsoft.com/office/officeart/2005/8/layout/vList2"/>
    <dgm:cxn modelId="{224004A2-218C-41A3-8395-9F1CF6571B38}" type="presParOf" srcId="{004F0498-BBEF-4D3E-BFF0-6684A89BB87C}" destId="{68762ED0-B9EB-49C8-8C48-BBB78CA08E26}" srcOrd="1" destOrd="0" presId="urn:microsoft.com/office/officeart/2005/8/layout/vList2"/>
    <dgm:cxn modelId="{E598830C-39AD-4C3F-BDEB-EAA38440663F}" type="presParOf" srcId="{004F0498-BBEF-4D3E-BFF0-6684A89BB87C}" destId="{5E15B160-09A6-4EB4-AEF4-2BB48ABC1A71}" srcOrd="2" destOrd="0" presId="urn:microsoft.com/office/officeart/2005/8/layout/vList2"/>
    <dgm:cxn modelId="{3AB67D14-2558-40C4-9AC7-EC5994609739}" type="presParOf" srcId="{004F0498-BBEF-4D3E-BFF0-6684A89BB87C}" destId="{6413FF55-DAF7-4CB4-B208-2DC5D1D92E84}" srcOrd="3" destOrd="0" presId="urn:microsoft.com/office/officeart/2005/8/layout/vList2"/>
    <dgm:cxn modelId="{4CFC899C-F6C2-4ED5-B8B9-07277A026168}" type="presParOf" srcId="{004F0498-BBEF-4D3E-BFF0-6684A89BB87C}" destId="{FA395585-1965-4547-A293-EA251ECC1AC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7414C21-AF06-4AE5-BB92-770AD1AB8D09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CBB605-97FF-469D-AC00-F8740E9B54DF}">
      <dgm:prSet phldrT="[Text]" custT="1"/>
      <dgm:spPr/>
      <dgm:t>
        <a:bodyPr/>
        <a:lstStyle/>
        <a:p>
          <a:r>
            <a:rPr lang="en-US" sz="1600" dirty="0"/>
            <a:t>Consider long term strategies to generate information over time that is needed for the effectiveness evaluation</a:t>
          </a:r>
        </a:p>
      </dgm:t>
    </dgm:pt>
    <dgm:pt modelId="{AC340902-DF63-44F5-BD6D-9E7E0E40FA5E}" type="parTrans" cxnId="{B5649100-BBE1-4748-9DFA-0E78116F342F}">
      <dgm:prSet/>
      <dgm:spPr/>
      <dgm:t>
        <a:bodyPr/>
        <a:lstStyle/>
        <a:p>
          <a:endParaRPr lang="en-US" sz="1600"/>
        </a:p>
      </dgm:t>
    </dgm:pt>
    <dgm:pt modelId="{3CEB6E25-78C8-47B4-87A3-9189F0335F47}" type="sibTrans" cxnId="{B5649100-BBE1-4748-9DFA-0E78116F342F}">
      <dgm:prSet/>
      <dgm:spPr/>
      <dgm:t>
        <a:bodyPr/>
        <a:lstStyle/>
        <a:p>
          <a:endParaRPr lang="en-US" sz="1600"/>
        </a:p>
      </dgm:t>
    </dgm:pt>
    <dgm:pt modelId="{75D61AD4-D445-486E-8ECF-724EB8B0CC3C}">
      <dgm:prSet phldrT="[Text]" custT="1"/>
      <dgm:spPr/>
      <dgm:t>
        <a:bodyPr/>
        <a:lstStyle/>
        <a:p>
          <a:r>
            <a:rPr lang="en-US" sz="1600" dirty="0"/>
            <a:t>Enhance capacity on the critical gaps </a:t>
          </a:r>
        </a:p>
      </dgm:t>
    </dgm:pt>
    <dgm:pt modelId="{C1AB4E95-9A40-4A99-A116-349ED3C317CF}" type="parTrans" cxnId="{EBA3D7AA-A898-42E8-A823-3638499330C2}">
      <dgm:prSet/>
      <dgm:spPr/>
      <dgm:t>
        <a:bodyPr/>
        <a:lstStyle/>
        <a:p>
          <a:endParaRPr lang="en-US" sz="1600"/>
        </a:p>
      </dgm:t>
    </dgm:pt>
    <dgm:pt modelId="{96C21F00-CC5A-41FB-817C-A3010206CE1E}" type="sibTrans" cxnId="{EBA3D7AA-A898-42E8-A823-3638499330C2}">
      <dgm:prSet/>
      <dgm:spPr/>
      <dgm:t>
        <a:bodyPr/>
        <a:lstStyle/>
        <a:p>
          <a:endParaRPr lang="en-US" sz="1600"/>
        </a:p>
      </dgm:t>
    </dgm:pt>
    <dgm:pt modelId="{208060D4-9A4B-4857-9160-5E0CEDD95EF6}">
      <dgm:prSet phldrT="[Text]" custT="1"/>
      <dgm:spPr/>
      <dgm:t>
        <a:bodyPr/>
        <a:lstStyle/>
        <a:p>
          <a:r>
            <a:rPr lang="en-US" sz="1600" dirty="0"/>
            <a:t>Water monitoring at sites where past activities have already generated baseline data</a:t>
          </a:r>
        </a:p>
      </dgm:t>
    </dgm:pt>
    <dgm:pt modelId="{011D22CB-5D12-4213-9759-3A26CD9BD7F2}" type="parTrans" cxnId="{4B8FD42F-5098-4E38-8201-A29EA2967C4D}">
      <dgm:prSet/>
      <dgm:spPr/>
      <dgm:t>
        <a:bodyPr/>
        <a:lstStyle/>
        <a:p>
          <a:endParaRPr lang="en-US" sz="1600"/>
        </a:p>
      </dgm:t>
    </dgm:pt>
    <dgm:pt modelId="{EFB6EB34-B2EE-4ED2-A0F5-416C03205F54}" type="sibTrans" cxnId="{4B8FD42F-5098-4E38-8201-A29EA2967C4D}">
      <dgm:prSet/>
      <dgm:spPr/>
      <dgm:t>
        <a:bodyPr/>
        <a:lstStyle/>
        <a:p>
          <a:endParaRPr lang="en-US" sz="1600"/>
        </a:p>
      </dgm:t>
    </dgm:pt>
    <dgm:pt modelId="{31FD94DC-DF5A-40B9-AB89-32DFBE857B99}">
      <dgm:prSet phldrT="[Text]" custT="1"/>
      <dgm:spPr/>
      <dgm:t>
        <a:bodyPr/>
        <a:lstStyle/>
        <a:p>
          <a:r>
            <a:rPr lang="en-US" sz="1600" dirty="0"/>
            <a:t>Air monitoring in a limited number of sites that complement activities conducted by the monitoring </a:t>
          </a:r>
          <a:r>
            <a:rPr lang="en-US" sz="1600" dirty="0" err="1"/>
            <a:t>programmes</a:t>
          </a:r>
          <a:r>
            <a:rPr lang="en-US" sz="1600" dirty="0"/>
            <a:t> within the GMP, </a:t>
          </a:r>
        </a:p>
      </dgm:t>
    </dgm:pt>
    <dgm:pt modelId="{207841C7-EB91-4D7E-AB64-8529A756C716}" type="parTrans" cxnId="{5CBE8FB4-2330-49B5-9C76-AC091F78209E}">
      <dgm:prSet/>
      <dgm:spPr/>
      <dgm:t>
        <a:bodyPr/>
        <a:lstStyle/>
        <a:p>
          <a:endParaRPr lang="en-US" sz="1600"/>
        </a:p>
      </dgm:t>
    </dgm:pt>
    <dgm:pt modelId="{CFA1E947-205B-4EFD-9F1E-9BC7A943C9DD}" type="sibTrans" cxnId="{5CBE8FB4-2330-49B5-9C76-AC091F78209E}">
      <dgm:prSet/>
      <dgm:spPr/>
      <dgm:t>
        <a:bodyPr/>
        <a:lstStyle/>
        <a:p>
          <a:endParaRPr lang="en-US" sz="1600"/>
        </a:p>
      </dgm:t>
    </dgm:pt>
    <dgm:pt modelId="{B605EDCE-C02F-4E6A-9535-2660FE24D56A}">
      <dgm:prSet phldrT="[Text]" custT="1"/>
      <dgm:spPr/>
      <dgm:t>
        <a:bodyPr/>
        <a:lstStyle/>
        <a:p>
          <a:r>
            <a:rPr lang="en-US" sz="1600" dirty="0"/>
            <a:t>Global human milk survey covering all developing regions</a:t>
          </a:r>
        </a:p>
      </dgm:t>
    </dgm:pt>
    <dgm:pt modelId="{5B5F7D98-F700-445B-A105-03CCEB2577F9}" type="parTrans" cxnId="{D7024CFC-D68C-4FBA-BB8D-A104F3F0AD9B}">
      <dgm:prSet/>
      <dgm:spPr/>
      <dgm:t>
        <a:bodyPr/>
        <a:lstStyle/>
        <a:p>
          <a:endParaRPr lang="en-US" sz="1600"/>
        </a:p>
      </dgm:t>
    </dgm:pt>
    <dgm:pt modelId="{02A2DAF2-2545-47BF-94FB-9CA2DE2D4869}" type="sibTrans" cxnId="{D7024CFC-D68C-4FBA-BB8D-A104F3F0AD9B}">
      <dgm:prSet/>
      <dgm:spPr/>
      <dgm:t>
        <a:bodyPr/>
        <a:lstStyle/>
        <a:p>
          <a:endParaRPr lang="en-US" sz="1600"/>
        </a:p>
      </dgm:t>
    </dgm:pt>
    <dgm:pt modelId="{8735112E-97DF-44E9-A44D-3D93A09A8212}">
      <dgm:prSet phldrT="[Text]" custT="1"/>
      <dgm:spPr/>
      <dgm:t>
        <a:bodyPr/>
        <a:lstStyle/>
        <a:p>
          <a:r>
            <a:rPr lang="en-US" sz="1600" dirty="0"/>
            <a:t>Capacity building and QA/QC data generation on critical core matrices </a:t>
          </a:r>
        </a:p>
      </dgm:t>
    </dgm:pt>
    <dgm:pt modelId="{42E75925-2B55-4715-B44D-3E0B36A4DA4D}" type="parTrans" cxnId="{C54FA84C-959A-425F-8969-C49996E17FFE}">
      <dgm:prSet/>
      <dgm:spPr/>
      <dgm:t>
        <a:bodyPr/>
        <a:lstStyle/>
        <a:p>
          <a:endParaRPr lang="en-US" sz="1600"/>
        </a:p>
      </dgm:t>
    </dgm:pt>
    <dgm:pt modelId="{AA00E6E2-6858-4353-8D5D-0D63E7B6CFCA}" type="sibTrans" cxnId="{C54FA84C-959A-425F-8969-C49996E17FFE}">
      <dgm:prSet/>
      <dgm:spPr/>
      <dgm:t>
        <a:bodyPr/>
        <a:lstStyle/>
        <a:p>
          <a:endParaRPr lang="en-US" sz="1600"/>
        </a:p>
      </dgm:t>
    </dgm:pt>
    <dgm:pt modelId="{EADD46C5-217F-4724-B04B-3DDE701EB3DC}" type="pres">
      <dgm:prSet presAssocID="{87414C21-AF06-4AE5-BB92-770AD1AB8D09}" presName="linear" presStyleCnt="0">
        <dgm:presLayoutVars>
          <dgm:dir/>
          <dgm:animLvl val="lvl"/>
          <dgm:resizeHandles val="exact"/>
        </dgm:presLayoutVars>
      </dgm:prSet>
      <dgm:spPr/>
    </dgm:pt>
    <dgm:pt modelId="{DD8895B1-3F79-454D-8B86-1CE4BAA7AE24}" type="pres">
      <dgm:prSet presAssocID="{9FCBB605-97FF-469D-AC00-F8740E9B54DF}" presName="parentLin" presStyleCnt="0"/>
      <dgm:spPr/>
    </dgm:pt>
    <dgm:pt modelId="{25DF38B4-7EA8-4BEC-9824-EFBA418C18CF}" type="pres">
      <dgm:prSet presAssocID="{9FCBB605-97FF-469D-AC00-F8740E9B54DF}" presName="parentLeftMargin" presStyleLbl="node1" presStyleIdx="0" presStyleCnt="3"/>
      <dgm:spPr/>
    </dgm:pt>
    <dgm:pt modelId="{B72AC85D-76D3-46CE-BED7-F687B70D5FDF}" type="pres">
      <dgm:prSet presAssocID="{9FCBB605-97FF-469D-AC00-F8740E9B54D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3700340-E2F9-48BF-BB8A-12CF0323D34F}" type="pres">
      <dgm:prSet presAssocID="{9FCBB605-97FF-469D-AC00-F8740E9B54DF}" presName="negativeSpace" presStyleCnt="0"/>
      <dgm:spPr/>
    </dgm:pt>
    <dgm:pt modelId="{6B0F498B-A71A-4B76-8F64-B1A2FB4B7A0D}" type="pres">
      <dgm:prSet presAssocID="{9FCBB605-97FF-469D-AC00-F8740E9B54DF}" presName="childText" presStyleLbl="conFgAcc1" presStyleIdx="0" presStyleCnt="3">
        <dgm:presLayoutVars>
          <dgm:bulletEnabled val="1"/>
        </dgm:presLayoutVars>
      </dgm:prSet>
      <dgm:spPr/>
    </dgm:pt>
    <dgm:pt modelId="{0DB7BAAB-B966-49B5-B9E6-BF8099B6EBF7}" type="pres">
      <dgm:prSet presAssocID="{3CEB6E25-78C8-47B4-87A3-9189F0335F47}" presName="spaceBetweenRectangles" presStyleCnt="0"/>
      <dgm:spPr/>
    </dgm:pt>
    <dgm:pt modelId="{B4682070-72A4-4628-BDA6-E0F2EEA864C9}" type="pres">
      <dgm:prSet presAssocID="{75D61AD4-D445-486E-8ECF-724EB8B0CC3C}" presName="parentLin" presStyleCnt="0"/>
      <dgm:spPr/>
    </dgm:pt>
    <dgm:pt modelId="{375009C9-DE35-433A-BFA1-237DCAA5EA54}" type="pres">
      <dgm:prSet presAssocID="{75D61AD4-D445-486E-8ECF-724EB8B0CC3C}" presName="parentLeftMargin" presStyleLbl="node1" presStyleIdx="0" presStyleCnt="3"/>
      <dgm:spPr/>
    </dgm:pt>
    <dgm:pt modelId="{4751631C-487A-4DB1-89DB-7B112FE5B3D7}" type="pres">
      <dgm:prSet presAssocID="{75D61AD4-D445-486E-8ECF-724EB8B0CC3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9D5ABB3-D6F5-4A90-AD07-01CB1DE7F8D2}" type="pres">
      <dgm:prSet presAssocID="{75D61AD4-D445-486E-8ECF-724EB8B0CC3C}" presName="negativeSpace" presStyleCnt="0"/>
      <dgm:spPr/>
    </dgm:pt>
    <dgm:pt modelId="{9A51C050-5B65-4FC2-BB5E-3208CAFB4712}" type="pres">
      <dgm:prSet presAssocID="{75D61AD4-D445-486E-8ECF-724EB8B0CC3C}" presName="childText" presStyleLbl="conFgAcc1" presStyleIdx="1" presStyleCnt="3">
        <dgm:presLayoutVars>
          <dgm:bulletEnabled val="1"/>
        </dgm:presLayoutVars>
      </dgm:prSet>
      <dgm:spPr/>
    </dgm:pt>
    <dgm:pt modelId="{2893D31F-CC4E-4CCB-B539-FC33E29D2331}" type="pres">
      <dgm:prSet presAssocID="{96C21F00-CC5A-41FB-817C-A3010206CE1E}" presName="spaceBetweenRectangles" presStyleCnt="0"/>
      <dgm:spPr/>
    </dgm:pt>
    <dgm:pt modelId="{44C76032-5FEE-4CC8-9112-F08541CBB625}" type="pres">
      <dgm:prSet presAssocID="{8735112E-97DF-44E9-A44D-3D93A09A8212}" presName="parentLin" presStyleCnt="0"/>
      <dgm:spPr/>
    </dgm:pt>
    <dgm:pt modelId="{3C424C40-E050-4D73-906C-1521D7D2173F}" type="pres">
      <dgm:prSet presAssocID="{8735112E-97DF-44E9-A44D-3D93A09A8212}" presName="parentLeftMargin" presStyleLbl="node1" presStyleIdx="1" presStyleCnt="3"/>
      <dgm:spPr/>
    </dgm:pt>
    <dgm:pt modelId="{04235087-F09E-4183-B8CF-DB149CAA27BB}" type="pres">
      <dgm:prSet presAssocID="{8735112E-97DF-44E9-A44D-3D93A09A821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4C67181-4A9F-4AC5-A8FB-D710564C4BDF}" type="pres">
      <dgm:prSet presAssocID="{8735112E-97DF-44E9-A44D-3D93A09A8212}" presName="negativeSpace" presStyleCnt="0"/>
      <dgm:spPr/>
    </dgm:pt>
    <dgm:pt modelId="{EC54C2D5-F7E6-498C-BDF3-51464130213B}" type="pres">
      <dgm:prSet presAssocID="{8735112E-97DF-44E9-A44D-3D93A09A821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5649100-BBE1-4748-9DFA-0E78116F342F}" srcId="{87414C21-AF06-4AE5-BB92-770AD1AB8D09}" destId="{9FCBB605-97FF-469D-AC00-F8740E9B54DF}" srcOrd="0" destOrd="0" parTransId="{AC340902-DF63-44F5-BD6D-9E7E0E40FA5E}" sibTransId="{3CEB6E25-78C8-47B4-87A3-9189F0335F47}"/>
    <dgm:cxn modelId="{D42CAB09-83CA-462C-BC9E-659E8A23A2A8}" type="presOf" srcId="{B605EDCE-C02F-4E6A-9535-2660FE24D56A}" destId="{9A51C050-5B65-4FC2-BB5E-3208CAFB4712}" srcOrd="0" destOrd="0" presId="urn:microsoft.com/office/officeart/2005/8/layout/list1"/>
    <dgm:cxn modelId="{8E462B14-A34F-4C77-B305-8A4036062C94}" type="presOf" srcId="{75D61AD4-D445-486E-8ECF-724EB8B0CC3C}" destId="{4751631C-487A-4DB1-89DB-7B112FE5B3D7}" srcOrd="1" destOrd="0" presId="urn:microsoft.com/office/officeart/2005/8/layout/list1"/>
    <dgm:cxn modelId="{4B8FD42F-5098-4E38-8201-A29EA2967C4D}" srcId="{75D61AD4-D445-486E-8ECF-724EB8B0CC3C}" destId="{208060D4-9A4B-4857-9160-5E0CEDD95EF6}" srcOrd="2" destOrd="0" parTransId="{011D22CB-5D12-4213-9759-3A26CD9BD7F2}" sibTransId="{EFB6EB34-B2EE-4ED2-A0F5-416C03205F54}"/>
    <dgm:cxn modelId="{C54FA84C-959A-425F-8969-C49996E17FFE}" srcId="{87414C21-AF06-4AE5-BB92-770AD1AB8D09}" destId="{8735112E-97DF-44E9-A44D-3D93A09A8212}" srcOrd="2" destOrd="0" parTransId="{42E75925-2B55-4715-B44D-3E0B36A4DA4D}" sibTransId="{AA00E6E2-6858-4353-8D5D-0D63E7B6CFCA}"/>
    <dgm:cxn modelId="{C15BF270-8353-4DC0-B04C-F23514447BC7}" type="presOf" srcId="{9FCBB605-97FF-469D-AC00-F8740E9B54DF}" destId="{B72AC85D-76D3-46CE-BED7-F687B70D5FDF}" srcOrd="1" destOrd="0" presId="urn:microsoft.com/office/officeart/2005/8/layout/list1"/>
    <dgm:cxn modelId="{2FFC6175-81E3-4BE8-B5A9-E1183D6C8C8B}" type="presOf" srcId="{9FCBB605-97FF-469D-AC00-F8740E9B54DF}" destId="{25DF38B4-7EA8-4BEC-9824-EFBA418C18CF}" srcOrd="0" destOrd="0" presId="urn:microsoft.com/office/officeart/2005/8/layout/list1"/>
    <dgm:cxn modelId="{09BA8F56-FFB7-4F76-8726-992DAAF1E570}" type="presOf" srcId="{87414C21-AF06-4AE5-BB92-770AD1AB8D09}" destId="{EADD46C5-217F-4724-B04B-3DDE701EB3DC}" srcOrd="0" destOrd="0" presId="urn:microsoft.com/office/officeart/2005/8/layout/list1"/>
    <dgm:cxn modelId="{11FCF957-95E5-49CF-A5E6-D7874AB084CD}" type="presOf" srcId="{208060D4-9A4B-4857-9160-5E0CEDD95EF6}" destId="{9A51C050-5B65-4FC2-BB5E-3208CAFB4712}" srcOrd="0" destOrd="2" presId="urn:microsoft.com/office/officeart/2005/8/layout/list1"/>
    <dgm:cxn modelId="{0005AB83-CEF3-48AD-9499-6BD3427AF57F}" type="presOf" srcId="{75D61AD4-D445-486E-8ECF-724EB8B0CC3C}" destId="{375009C9-DE35-433A-BFA1-237DCAA5EA54}" srcOrd="0" destOrd="0" presId="urn:microsoft.com/office/officeart/2005/8/layout/list1"/>
    <dgm:cxn modelId="{C79B859B-90D7-484D-865F-97942227B2D8}" type="presOf" srcId="{31FD94DC-DF5A-40B9-AB89-32DFBE857B99}" destId="{9A51C050-5B65-4FC2-BB5E-3208CAFB4712}" srcOrd="0" destOrd="1" presId="urn:microsoft.com/office/officeart/2005/8/layout/list1"/>
    <dgm:cxn modelId="{EBA3D7AA-A898-42E8-A823-3638499330C2}" srcId="{87414C21-AF06-4AE5-BB92-770AD1AB8D09}" destId="{75D61AD4-D445-486E-8ECF-724EB8B0CC3C}" srcOrd="1" destOrd="0" parTransId="{C1AB4E95-9A40-4A99-A116-349ED3C317CF}" sibTransId="{96C21F00-CC5A-41FB-817C-A3010206CE1E}"/>
    <dgm:cxn modelId="{5CBE8FB4-2330-49B5-9C76-AC091F78209E}" srcId="{75D61AD4-D445-486E-8ECF-724EB8B0CC3C}" destId="{31FD94DC-DF5A-40B9-AB89-32DFBE857B99}" srcOrd="1" destOrd="0" parTransId="{207841C7-EB91-4D7E-AB64-8529A756C716}" sibTransId="{CFA1E947-205B-4EFD-9F1E-9BC7A943C9DD}"/>
    <dgm:cxn modelId="{01C259B7-9C84-4511-AFC9-568B5ACC4496}" type="presOf" srcId="{8735112E-97DF-44E9-A44D-3D93A09A8212}" destId="{3C424C40-E050-4D73-906C-1521D7D2173F}" srcOrd="0" destOrd="0" presId="urn:microsoft.com/office/officeart/2005/8/layout/list1"/>
    <dgm:cxn modelId="{CC071EC9-75A1-4277-8997-374C5B259DF6}" type="presOf" srcId="{8735112E-97DF-44E9-A44D-3D93A09A8212}" destId="{04235087-F09E-4183-B8CF-DB149CAA27BB}" srcOrd="1" destOrd="0" presId="urn:microsoft.com/office/officeart/2005/8/layout/list1"/>
    <dgm:cxn modelId="{D7024CFC-D68C-4FBA-BB8D-A104F3F0AD9B}" srcId="{75D61AD4-D445-486E-8ECF-724EB8B0CC3C}" destId="{B605EDCE-C02F-4E6A-9535-2660FE24D56A}" srcOrd="0" destOrd="0" parTransId="{5B5F7D98-F700-445B-A105-03CCEB2577F9}" sibTransId="{02A2DAF2-2545-47BF-94FB-9CA2DE2D4869}"/>
    <dgm:cxn modelId="{16767914-738F-418E-A27F-9C99DCBF684C}" type="presParOf" srcId="{EADD46C5-217F-4724-B04B-3DDE701EB3DC}" destId="{DD8895B1-3F79-454D-8B86-1CE4BAA7AE24}" srcOrd="0" destOrd="0" presId="urn:microsoft.com/office/officeart/2005/8/layout/list1"/>
    <dgm:cxn modelId="{63CB9533-08B7-4D5E-8236-C28F69D1A94C}" type="presParOf" srcId="{DD8895B1-3F79-454D-8B86-1CE4BAA7AE24}" destId="{25DF38B4-7EA8-4BEC-9824-EFBA418C18CF}" srcOrd="0" destOrd="0" presId="urn:microsoft.com/office/officeart/2005/8/layout/list1"/>
    <dgm:cxn modelId="{728D44DF-FF3D-41D2-9F41-17CBCC95F1C7}" type="presParOf" srcId="{DD8895B1-3F79-454D-8B86-1CE4BAA7AE24}" destId="{B72AC85D-76D3-46CE-BED7-F687B70D5FDF}" srcOrd="1" destOrd="0" presId="urn:microsoft.com/office/officeart/2005/8/layout/list1"/>
    <dgm:cxn modelId="{D7DB1A0A-7EBF-49AC-9C14-F51472066DD8}" type="presParOf" srcId="{EADD46C5-217F-4724-B04B-3DDE701EB3DC}" destId="{C3700340-E2F9-48BF-BB8A-12CF0323D34F}" srcOrd="1" destOrd="0" presId="urn:microsoft.com/office/officeart/2005/8/layout/list1"/>
    <dgm:cxn modelId="{3D6346D6-A456-44A6-86EE-DE00C7D26A0C}" type="presParOf" srcId="{EADD46C5-217F-4724-B04B-3DDE701EB3DC}" destId="{6B0F498B-A71A-4B76-8F64-B1A2FB4B7A0D}" srcOrd="2" destOrd="0" presId="urn:microsoft.com/office/officeart/2005/8/layout/list1"/>
    <dgm:cxn modelId="{3FB42066-3D4B-4F6E-A323-44F462BE1B78}" type="presParOf" srcId="{EADD46C5-217F-4724-B04B-3DDE701EB3DC}" destId="{0DB7BAAB-B966-49B5-B9E6-BF8099B6EBF7}" srcOrd="3" destOrd="0" presId="urn:microsoft.com/office/officeart/2005/8/layout/list1"/>
    <dgm:cxn modelId="{6478EA22-019C-4E47-9BC6-08DF7F1E306C}" type="presParOf" srcId="{EADD46C5-217F-4724-B04B-3DDE701EB3DC}" destId="{B4682070-72A4-4628-BDA6-E0F2EEA864C9}" srcOrd="4" destOrd="0" presId="urn:microsoft.com/office/officeart/2005/8/layout/list1"/>
    <dgm:cxn modelId="{963CB97B-331F-428A-9B58-37F31FD3AC6B}" type="presParOf" srcId="{B4682070-72A4-4628-BDA6-E0F2EEA864C9}" destId="{375009C9-DE35-433A-BFA1-237DCAA5EA54}" srcOrd="0" destOrd="0" presId="urn:microsoft.com/office/officeart/2005/8/layout/list1"/>
    <dgm:cxn modelId="{5BCDDA45-74DD-4F15-973D-32D9BB818372}" type="presParOf" srcId="{B4682070-72A4-4628-BDA6-E0F2EEA864C9}" destId="{4751631C-487A-4DB1-89DB-7B112FE5B3D7}" srcOrd="1" destOrd="0" presId="urn:microsoft.com/office/officeart/2005/8/layout/list1"/>
    <dgm:cxn modelId="{3AF05D0B-8A4A-463C-9C1A-30C0B8ABB1B6}" type="presParOf" srcId="{EADD46C5-217F-4724-B04B-3DDE701EB3DC}" destId="{39D5ABB3-D6F5-4A90-AD07-01CB1DE7F8D2}" srcOrd="5" destOrd="0" presId="urn:microsoft.com/office/officeart/2005/8/layout/list1"/>
    <dgm:cxn modelId="{7745D350-A4DD-41A1-BEFC-F83309C7290F}" type="presParOf" srcId="{EADD46C5-217F-4724-B04B-3DDE701EB3DC}" destId="{9A51C050-5B65-4FC2-BB5E-3208CAFB4712}" srcOrd="6" destOrd="0" presId="urn:microsoft.com/office/officeart/2005/8/layout/list1"/>
    <dgm:cxn modelId="{BD495939-A674-45A7-A345-0FF65D811A90}" type="presParOf" srcId="{EADD46C5-217F-4724-B04B-3DDE701EB3DC}" destId="{2893D31F-CC4E-4CCB-B539-FC33E29D2331}" srcOrd="7" destOrd="0" presId="urn:microsoft.com/office/officeart/2005/8/layout/list1"/>
    <dgm:cxn modelId="{DBC0E958-50C5-4EE9-9900-5CA922A1C98B}" type="presParOf" srcId="{EADD46C5-217F-4724-B04B-3DDE701EB3DC}" destId="{44C76032-5FEE-4CC8-9112-F08541CBB625}" srcOrd="8" destOrd="0" presId="urn:microsoft.com/office/officeart/2005/8/layout/list1"/>
    <dgm:cxn modelId="{C04937FB-CDBB-4518-A62C-3B7D90412775}" type="presParOf" srcId="{44C76032-5FEE-4CC8-9112-F08541CBB625}" destId="{3C424C40-E050-4D73-906C-1521D7D2173F}" srcOrd="0" destOrd="0" presId="urn:microsoft.com/office/officeart/2005/8/layout/list1"/>
    <dgm:cxn modelId="{5CC7EDC4-61C2-4FBC-864A-3BB86A910C8A}" type="presParOf" srcId="{44C76032-5FEE-4CC8-9112-F08541CBB625}" destId="{04235087-F09E-4183-B8CF-DB149CAA27BB}" srcOrd="1" destOrd="0" presId="urn:microsoft.com/office/officeart/2005/8/layout/list1"/>
    <dgm:cxn modelId="{3A52AC49-4232-4C96-860A-965137F90373}" type="presParOf" srcId="{EADD46C5-217F-4724-B04B-3DDE701EB3DC}" destId="{84C67181-4A9F-4AC5-A8FB-D710564C4BDF}" srcOrd="9" destOrd="0" presId="urn:microsoft.com/office/officeart/2005/8/layout/list1"/>
    <dgm:cxn modelId="{4D996EAA-1D27-415D-BCF8-BCD967571DC9}" type="presParOf" srcId="{EADD46C5-217F-4724-B04B-3DDE701EB3DC}" destId="{EC54C2D5-F7E6-498C-BDF3-51464130213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7414C21-AF06-4AE5-BB92-770AD1AB8D09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CBB605-97FF-469D-AC00-F8740E9B54DF}">
      <dgm:prSet phldrT="[Text]"/>
      <dgm:spPr/>
      <dgm:t>
        <a:bodyPr/>
        <a:lstStyle/>
        <a:p>
          <a:r>
            <a:rPr lang="en-GB" dirty="0"/>
            <a:t>Identify </a:t>
          </a:r>
          <a:r>
            <a:rPr lang="en-GB" b="1" dirty="0"/>
            <a:t>the scope and key elements </a:t>
          </a:r>
          <a:r>
            <a:rPr lang="en-GB" dirty="0"/>
            <a:t>for strengthening technical capacities in developing countries to sustainably contribute to POPs monitoring; </a:t>
          </a:r>
          <a:endParaRPr lang="en-US" dirty="0"/>
        </a:p>
      </dgm:t>
    </dgm:pt>
    <dgm:pt modelId="{AC340902-DF63-44F5-BD6D-9E7E0E40FA5E}" type="parTrans" cxnId="{B5649100-BBE1-4748-9DFA-0E78116F342F}">
      <dgm:prSet/>
      <dgm:spPr/>
      <dgm:t>
        <a:bodyPr/>
        <a:lstStyle/>
        <a:p>
          <a:endParaRPr lang="en-US"/>
        </a:p>
      </dgm:t>
    </dgm:pt>
    <dgm:pt modelId="{3CEB6E25-78C8-47B4-87A3-9189F0335F47}" type="sibTrans" cxnId="{B5649100-BBE1-4748-9DFA-0E78116F342F}">
      <dgm:prSet/>
      <dgm:spPr/>
      <dgm:t>
        <a:bodyPr/>
        <a:lstStyle/>
        <a:p>
          <a:endParaRPr lang="en-US"/>
        </a:p>
      </dgm:t>
    </dgm:pt>
    <dgm:pt modelId="{FC836411-FC00-4867-809F-493BCF5F7C6C}">
      <dgm:prSet/>
      <dgm:spPr/>
      <dgm:t>
        <a:bodyPr/>
        <a:lstStyle/>
        <a:p>
          <a:pPr>
            <a:buFont typeface="Times New Roman" panose="02020603050405020304" pitchFamily="18" charset="0"/>
            <a:buAutoNum type="alphaLcParenBoth"/>
          </a:pPr>
          <a:r>
            <a:rPr lang="en-GB" b="0" dirty="0"/>
            <a:t>Identify </a:t>
          </a:r>
          <a:r>
            <a:rPr lang="en-GB" b="1" dirty="0"/>
            <a:t>Political and financing strategies to generate synergy</a:t>
          </a:r>
          <a:r>
            <a:rPr lang="en-GB" dirty="0"/>
            <a:t> between monitoring and related other activities;</a:t>
          </a:r>
          <a:endParaRPr lang="en-US" dirty="0"/>
        </a:p>
      </dgm:t>
    </dgm:pt>
    <dgm:pt modelId="{E01A8650-A102-447F-AC15-AFEE7FD0B9EB}" type="parTrans" cxnId="{FC237046-AE71-421C-872C-4DFFB36C26E2}">
      <dgm:prSet/>
      <dgm:spPr/>
      <dgm:t>
        <a:bodyPr/>
        <a:lstStyle/>
        <a:p>
          <a:endParaRPr lang="en-US"/>
        </a:p>
      </dgm:t>
    </dgm:pt>
    <dgm:pt modelId="{B113F1E9-ACDB-447E-98A0-D3348965FEAE}" type="sibTrans" cxnId="{FC237046-AE71-421C-872C-4DFFB36C26E2}">
      <dgm:prSet/>
      <dgm:spPr/>
      <dgm:t>
        <a:bodyPr/>
        <a:lstStyle/>
        <a:p>
          <a:endParaRPr lang="en-US"/>
        </a:p>
      </dgm:t>
    </dgm:pt>
    <dgm:pt modelId="{CCAE8E94-27F1-4FA5-94DA-CA88E6C302A8}">
      <dgm:prSet/>
      <dgm:spPr/>
      <dgm:t>
        <a:bodyPr/>
        <a:lstStyle/>
        <a:p>
          <a:pPr>
            <a:buFont typeface="Times New Roman" panose="02020603050405020304" pitchFamily="18" charset="0"/>
            <a:buAutoNum type="alphaLcParenBoth"/>
          </a:pPr>
          <a:r>
            <a:rPr lang="en-GB" dirty="0"/>
            <a:t>Identify opportunities to facilitate </a:t>
          </a:r>
          <a:r>
            <a:rPr lang="en-GB" b="1" dirty="0"/>
            <a:t>effective engagement </a:t>
          </a:r>
          <a:r>
            <a:rPr lang="en-GB" dirty="0"/>
            <a:t>of key stakeholders</a:t>
          </a:r>
          <a:endParaRPr lang="en-US" dirty="0"/>
        </a:p>
      </dgm:t>
    </dgm:pt>
    <dgm:pt modelId="{9FE34812-DA52-43E9-994E-C74F02DCF33D}" type="parTrans" cxnId="{C5BFFC8A-DC89-4858-AECD-3326E960F183}">
      <dgm:prSet/>
      <dgm:spPr/>
      <dgm:t>
        <a:bodyPr/>
        <a:lstStyle/>
        <a:p>
          <a:endParaRPr lang="en-US"/>
        </a:p>
      </dgm:t>
    </dgm:pt>
    <dgm:pt modelId="{9DDCCCBB-A549-4D63-B633-0E7BF0DDBD8E}" type="sibTrans" cxnId="{C5BFFC8A-DC89-4858-AECD-3326E960F183}">
      <dgm:prSet/>
      <dgm:spPr/>
      <dgm:t>
        <a:bodyPr/>
        <a:lstStyle/>
        <a:p>
          <a:endParaRPr lang="en-US"/>
        </a:p>
      </dgm:t>
    </dgm:pt>
    <dgm:pt modelId="{BC29B06F-C333-4AF5-8160-03052639C073}" type="pres">
      <dgm:prSet presAssocID="{87414C21-AF06-4AE5-BB92-770AD1AB8D09}" presName="Name0" presStyleCnt="0">
        <dgm:presLayoutVars>
          <dgm:dir/>
          <dgm:resizeHandles val="exact"/>
        </dgm:presLayoutVars>
      </dgm:prSet>
      <dgm:spPr/>
    </dgm:pt>
    <dgm:pt modelId="{9FDAEE13-1FF4-4CF1-9643-BC74EB91A588}" type="pres">
      <dgm:prSet presAssocID="{9FCBB605-97FF-469D-AC00-F8740E9B54DF}" presName="node" presStyleLbl="node1" presStyleIdx="0" presStyleCnt="3">
        <dgm:presLayoutVars>
          <dgm:bulletEnabled val="1"/>
        </dgm:presLayoutVars>
      </dgm:prSet>
      <dgm:spPr/>
    </dgm:pt>
    <dgm:pt modelId="{3FA00744-A264-4FEE-B741-1C925792190D}" type="pres">
      <dgm:prSet presAssocID="{3CEB6E25-78C8-47B4-87A3-9189F0335F47}" presName="sibTrans" presStyleCnt="0"/>
      <dgm:spPr/>
    </dgm:pt>
    <dgm:pt modelId="{17A14B72-986E-41E5-B15A-316F35942CE4}" type="pres">
      <dgm:prSet presAssocID="{FC836411-FC00-4867-809F-493BCF5F7C6C}" presName="node" presStyleLbl="node1" presStyleIdx="1" presStyleCnt="3">
        <dgm:presLayoutVars>
          <dgm:bulletEnabled val="1"/>
        </dgm:presLayoutVars>
      </dgm:prSet>
      <dgm:spPr/>
    </dgm:pt>
    <dgm:pt modelId="{50FE8B4D-FC09-4D89-B4DC-4801C39F8DAB}" type="pres">
      <dgm:prSet presAssocID="{B113F1E9-ACDB-447E-98A0-D3348965FEAE}" presName="sibTrans" presStyleCnt="0"/>
      <dgm:spPr/>
    </dgm:pt>
    <dgm:pt modelId="{B22BC6D4-8F5B-49A0-8115-AEE71F90A6BD}" type="pres">
      <dgm:prSet presAssocID="{CCAE8E94-27F1-4FA5-94DA-CA88E6C302A8}" presName="node" presStyleLbl="node1" presStyleIdx="2" presStyleCnt="3">
        <dgm:presLayoutVars>
          <dgm:bulletEnabled val="1"/>
        </dgm:presLayoutVars>
      </dgm:prSet>
      <dgm:spPr/>
    </dgm:pt>
  </dgm:ptLst>
  <dgm:cxnLst>
    <dgm:cxn modelId="{B5649100-BBE1-4748-9DFA-0E78116F342F}" srcId="{87414C21-AF06-4AE5-BB92-770AD1AB8D09}" destId="{9FCBB605-97FF-469D-AC00-F8740E9B54DF}" srcOrd="0" destOrd="0" parTransId="{AC340902-DF63-44F5-BD6D-9E7E0E40FA5E}" sibTransId="{3CEB6E25-78C8-47B4-87A3-9189F0335F47}"/>
    <dgm:cxn modelId="{64013461-808B-4F34-BAD9-C3D9CF1E6D4E}" type="presOf" srcId="{CCAE8E94-27F1-4FA5-94DA-CA88E6C302A8}" destId="{B22BC6D4-8F5B-49A0-8115-AEE71F90A6BD}" srcOrd="0" destOrd="0" presId="urn:microsoft.com/office/officeart/2005/8/layout/hList6"/>
    <dgm:cxn modelId="{FC237046-AE71-421C-872C-4DFFB36C26E2}" srcId="{87414C21-AF06-4AE5-BB92-770AD1AB8D09}" destId="{FC836411-FC00-4867-809F-493BCF5F7C6C}" srcOrd="1" destOrd="0" parTransId="{E01A8650-A102-447F-AC15-AFEE7FD0B9EB}" sibTransId="{B113F1E9-ACDB-447E-98A0-D3348965FEAE}"/>
    <dgm:cxn modelId="{714B3F48-4EF0-46F3-B2F1-97A8B0147147}" type="presOf" srcId="{87414C21-AF06-4AE5-BB92-770AD1AB8D09}" destId="{BC29B06F-C333-4AF5-8160-03052639C073}" srcOrd="0" destOrd="0" presId="urn:microsoft.com/office/officeart/2005/8/layout/hList6"/>
    <dgm:cxn modelId="{C5BFFC8A-DC89-4858-AECD-3326E960F183}" srcId="{87414C21-AF06-4AE5-BB92-770AD1AB8D09}" destId="{CCAE8E94-27F1-4FA5-94DA-CA88E6C302A8}" srcOrd="2" destOrd="0" parTransId="{9FE34812-DA52-43E9-994E-C74F02DCF33D}" sibTransId="{9DDCCCBB-A549-4D63-B633-0E7BF0DDBD8E}"/>
    <dgm:cxn modelId="{D35CC0C3-C067-4BA1-AED5-76A1C6611829}" type="presOf" srcId="{9FCBB605-97FF-469D-AC00-F8740E9B54DF}" destId="{9FDAEE13-1FF4-4CF1-9643-BC74EB91A588}" srcOrd="0" destOrd="0" presId="urn:microsoft.com/office/officeart/2005/8/layout/hList6"/>
    <dgm:cxn modelId="{3327A2D7-8A0B-41C0-8C55-E4F038AA2EC9}" type="presOf" srcId="{FC836411-FC00-4867-809F-493BCF5F7C6C}" destId="{17A14B72-986E-41E5-B15A-316F35942CE4}" srcOrd="0" destOrd="0" presId="urn:microsoft.com/office/officeart/2005/8/layout/hList6"/>
    <dgm:cxn modelId="{E88E9CEE-DA40-4C84-9E96-1575FE362D56}" type="presParOf" srcId="{BC29B06F-C333-4AF5-8160-03052639C073}" destId="{9FDAEE13-1FF4-4CF1-9643-BC74EB91A588}" srcOrd="0" destOrd="0" presId="urn:microsoft.com/office/officeart/2005/8/layout/hList6"/>
    <dgm:cxn modelId="{F3097908-B623-4A52-997D-0700801BF5E4}" type="presParOf" srcId="{BC29B06F-C333-4AF5-8160-03052639C073}" destId="{3FA00744-A264-4FEE-B741-1C925792190D}" srcOrd="1" destOrd="0" presId="urn:microsoft.com/office/officeart/2005/8/layout/hList6"/>
    <dgm:cxn modelId="{60BD2224-55C6-41D0-AA48-7810159D91D4}" type="presParOf" srcId="{BC29B06F-C333-4AF5-8160-03052639C073}" destId="{17A14B72-986E-41E5-B15A-316F35942CE4}" srcOrd="2" destOrd="0" presId="urn:microsoft.com/office/officeart/2005/8/layout/hList6"/>
    <dgm:cxn modelId="{6FE815CD-BBC1-4E35-8A4B-34B3521DEE8F}" type="presParOf" srcId="{BC29B06F-C333-4AF5-8160-03052639C073}" destId="{50FE8B4D-FC09-4D89-B4DC-4801C39F8DAB}" srcOrd="3" destOrd="0" presId="urn:microsoft.com/office/officeart/2005/8/layout/hList6"/>
    <dgm:cxn modelId="{298872EB-F22D-4935-9BCC-DBFB981E9D37}" type="presParOf" srcId="{BC29B06F-C333-4AF5-8160-03052639C073}" destId="{B22BC6D4-8F5B-49A0-8115-AEE71F90A6BD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7414C21-AF06-4AE5-BB92-770AD1AB8D09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CBB605-97FF-469D-AC00-F8740E9B54DF}">
      <dgm:prSet phldrT="[Text]"/>
      <dgm:spPr/>
      <dgm:t>
        <a:bodyPr/>
        <a:lstStyle/>
        <a:p>
          <a:r>
            <a:rPr lang="en-GB" dirty="0"/>
            <a:t>Essential and most feasible requirements for a global, sustainable and technically sound monitoring </a:t>
          </a:r>
          <a:r>
            <a:rPr lang="en-GB"/>
            <a:t>system which </a:t>
          </a:r>
          <a:r>
            <a:rPr lang="en-GB" dirty="0"/>
            <a:t>also supports/includes national POPs management and monitoring needs</a:t>
          </a:r>
          <a:endParaRPr lang="en-US" dirty="0"/>
        </a:p>
      </dgm:t>
    </dgm:pt>
    <dgm:pt modelId="{AC340902-DF63-44F5-BD6D-9E7E0E40FA5E}" type="parTrans" cxnId="{B5649100-BBE1-4748-9DFA-0E78116F342F}">
      <dgm:prSet/>
      <dgm:spPr/>
      <dgm:t>
        <a:bodyPr/>
        <a:lstStyle/>
        <a:p>
          <a:endParaRPr lang="en-US"/>
        </a:p>
      </dgm:t>
    </dgm:pt>
    <dgm:pt modelId="{3CEB6E25-78C8-47B4-87A3-9189F0335F47}" type="sibTrans" cxnId="{B5649100-BBE1-4748-9DFA-0E78116F342F}">
      <dgm:prSet/>
      <dgm:spPr/>
      <dgm:t>
        <a:bodyPr/>
        <a:lstStyle/>
        <a:p>
          <a:endParaRPr lang="en-US"/>
        </a:p>
      </dgm:t>
    </dgm:pt>
    <dgm:pt modelId="{FC836411-FC00-4867-809F-493BCF5F7C6C}">
      <dgm:prSet/>
      <dgm:spPr/>
      <dgm:t>
        <a:bodyPr/>
        <a:lstStyle/>
        <a:p>
          <a:pPr>
            <a:buFont typeface="Times New Roman" panose="02020603050405020304" pitchFamily="18" charset="0"/>
            <a:buAutoNum type="alphaLcParenBoth"/>
          </a:pPr>
          <a:r>
            <a:rPr lang="en-GB" dirty="0"/>
            <a:t>Purposes, other than GMP,</a:t>
          </a:r>
          <a:r>
            <a:rPr lang="en-US" dirty="0"/>
            <a:t> for which chemical analytical monitoring are needed (linkage to the wider goals</a:t>
          </a:r>
        </a:p>
      </dgm:t>
    </dgm:pt>
    <dgm:pt modelId="{E01A8650-A102-447F-AC15-AFEE7FD0B9EB}" type="parTrans" cxnId="{FC237046-AE71-421C-872C-4DFFB36C26E2}">
      <dgm:prSet/>
      <dgm:spPr/>
      <dgm:t>
        <a:bodyPr/>
        <a:lstStyle/>
        <a:p>
          <a:endParaRPr lang="en-US"/>
        </a:p>
      </dgm:t>
    </dgm:pt>
    <dgm:pt modelId="{B113F1E9-ACDB-447E-98A0-D3348965FEAE}" type="sibTrans" cxnId="{FC237046-AE71-421C-872C-4DFFB36C26E2}">
      <dgm:prSet/>
      <dgm:spPr/>
      <dgm:t>
        <a:bodyPr/>
        <a:lstStyle/>
        <a:p>
          <a:endParaRPr lang="en-US"/>
        </a:p>
      </dgm:t>
    </dgm:pt>
    <dgm:pt modelId="{CCAE8E94-27F1-4FA5-94DA-CA88E6C302A8}">
      <dgm:prSet/>
      <dgm:spPr/>
      <dgm:t>
        <a:bodyPr/>
        <a:lstStyle/>
        <a:p>
          <a:r>
            <a:rPr lang="en-GB" dirty="0"/>
            <a:t>Development of an efficient and cost-effective implementation strategy, focusing on the best possible scenarios</a:t>
          </a:r>
          <a:endParaRPr lang="en-US" dirty="0"/>
        </a:p>
      </dgm:t>
    </dgm:pt>
    <dgm:pt modelId="{9FE34812-DA52-43E9-994E-C74F02DCF33D}" type="parTrans" cxnId="{C5BFFC8A-DC89-4858-AECD-3326E960F183}">
      <dgm:prSet/>
      <dgm:spPr/>
      <dgm:t>
        <a:bodyPr/>
        <a:lstStyle/>
        <a:p>
          <a:endParaRPr lang="en-US"/>
        </a:p>
      </dgm:t>
    </dgm:pt>
    <dgm:pt modelId="{9DDCCCBB-A549-4D63-B633-0E7BF0DDBD8E}" type="sibTrans" cxnId="{C5BFFC8A-DC89-4858-AECD-3326E960F183}">
      <dgm:prSet/>
      <dgm:spPr/>
      <dgm:t>
        <a:bodyPr/>
        <a:lstStyle/>
        <a:p>
          <a:endParaRPr lang="en-US"/>
        </a:p>
      </dgm:t>
    </dgm:pt>
    <dgm:pt modelId="{1FF1D1F4-9C85-4B8C-B1EC-DEFEE062188E}">
      <dgm:prSet phldrT="[Text]"/>
      <dgm:spPr/>
      <dgm:t>
        <a:bodyPr/>
        <a:lstStyle/>
        <a:p>
          <a:pPr>
            <a:buFont typeface="+mj-lt"/>
            <a:buAutoNum type="arabicPeriod"/>
          </a:pPr>
          <a:r>
            <a:rPr lang="en-GB"/>
            <a:t>Sustainable financing opportunities and options.</a:t>
          </a:r>
          <a:endParaRPr lang="en-US" dirty="0"/>
        </a:p>
      </dgm:t>
    </dgm:pt>
    <dgm:pt modelId="{FC0036AC-1659-42B5-B29B-152DBE1172D0}" type="parTrans" cxnId="{146C4F18-EEE4-4E80-9BE7-2DEEAA267794}">
      <dgm:prSet/>
      <dgm:spPr/>
      <dgm:t>
        <a:bodyPr/>
        <a:lstStyle/>
        <a:p>
          <a:endParaRPr lang="en-US"/>
        </a:p>
      </dgm:t>
    </dgm:pt>
    <dgm:pt modelId="{9E47EFCB-C6B0-4A27-83E2-F11C65EB1598}" type="sibTrans" cxnId="{146C4F18-EEE4-4E80-9BE7-2DEEAA267794}">
      <dgm:prSet/>
      <dgm:spPr/>
      <dgm:t>
        <a:bodyPr/>
        <a:lstStyle/>
        <a:p>
          <a:endParaRPr lang="en-US"/>
        </a:p>
      </dgm:t>
    </dgm:pt>
    <dgm:pt modelId="{BC29B06F-C333-4AF5-8160-03052639C073}" type="pres">
      <dgm:prSet presAssocID="{87414C21-AF06-4AE5-BB92-770AD1AB8D09}" presName="Name0" presStyleCnt="0">
        <dgm:presLayoutVars>
          <dgm:dir/>
          <dgm:resizeHandles val="exact"/>
        </dgm:presLayoutVars>
      </dgm:prSet>
      <dgm:spPr/>
    </dgm:pt>
    <dgm:pt modelId="{9FDAEE13-1FF4-4CF1-9643-BC74EB91A588}" type="pres">
      <dgm:prSet presAssocID="{9FCBB605-97FF-469D-AC00-F8740E9B54DF}" presName="node" presStyleLbl="node1" presStyleIdx="0" presStyleCnt="4">
        <dgm:presLayoutVars>
          <dgm:bulletEnabled val="1"/>
        </dgm:presLayoutVars>
      </dgm:prSet>
      <dgm:spPr/>
    </dgm:pt>
    <dgm:pt modelId="{3FA00744-A264-4FEE-B741-1C925792190D}" type="pres">
      <dgm:prSet presAssocID="{3CEB6E25-78C8-47B4-87A3-9189F0335F47}" presName="sibTrans" presStyleCnt="0"/>
      <dgm:spPr/>
    </dgm:pt>
    <dgm:pt modelId="{17A14B72-986E-41E5-B15A-316F35942CE4}" type="pres">
      <dgm:prSet presAssocID="{FC836411-FC00-4867-809F-493BCF5F7C6C}" presName="node" presStyleLbl="node1" presStyleIdx="1" presStyleCnt="4">
        <dgm:presLayoutVars>
          <dgm:bulletEnabled val="1"/>
        </dgm:presLayoutVars>
      </dgm:prSet>
      <dgm:spPr/>
    </dgm:pt>
    <dgm:pt modelId="{50FE8B4D-FC09-4D89-B4DC-4801C39F8DAB}" type="pres">
      <dgm:prSet presAssocID="{B113F1E9-ACDB-447E-98A0-D3348965FEAE}" presName="sibTrans" presStyleCnt="0"/>
      <dgm:spPr/>
    </dgm:pt>
    <dgm:pt modelId="{B22BC6D4-8F5B-49A0-8115-AEE71F90A6BD}" type="pres">
      <dgm:prSet presAssocID="{CCAE8E94-27F1-4FA5-94DA-CA88E6C302A8}" presName="node" presStyleLbl="node1" presStyleIdx="2" presStyleCnt="4">
        <dgm:presLayoutVars>
          <dgm:bulletEnabled val="1"/>
        </dgm:presLayoutVars>
      </dgm:prSet>
      <dgm:spPr/>
    </dgm:pt>
    <dgm:pt modelId="{3C6D3A53-5FEC-4FB0-9772-E55509739139}" type="pres">
      <dgm:prSet presAssocID="{9DDCCCBB-A549-4D63-B633-0E7BF0DDBD8E}" presName="sibTrans" presStyleCnt="0"/>
      <dgm:spPr/>
    </dgm:pt>
    <dgm:pt modelId="{BD90ABEE-9C9C-4B62-9171-AECA8ACD0017}" type="pres">
      <dgm:prSet presAssocID="{1FF1D1F4-9C85-4B8C-B1EC-DEFEE062188E}" presName="node" presStyleLbl="node1" presStyleIdx="3" presStyleCnt="4">
        <dgm:presLayoutVars>
          <dgm:bulletEnabled val="1"/>
        </dgm:presLayoutVars>
      </dgm:prSet>
      <dgm:spPr/>
    </dgm:pt>
  </dgm:ptLst>
  <dgm:cxnLst>
    <dgm:cxn modelId="{B5649100-BBE1-4748-9DFA-0E78116F342F}" srcId="{87414C21-AF06-4AE5-BB92-770AD1AB8D09}" destId="{9FCBB605-97FF-469D-AC00-F8740E9B54DF}" srcOrd="0" destOrd="0" parTransId="{AC340902-DF63-44F5-BD6D-9E7E0E40FA5E}" sibTransId="{3CEB6E25-78C8-47B4-87A3-9189F0335F47}"/>
    <dgm:cxn modelId="{146C4F18-EEE4-4E80-9BE7-2DEEAA267794}" srcId="{87414C21-AF06-4AE5-BB92-770AD1AB8D09}" destId="{1FF1D1F4-9C85-4B8C-B1EC-DEFEE062188E}" srcOrd="3" destOrd="0" parTransId="{FC0036AC-1659-42B5-B29B-152DBE1172D0}" sibTransId="{9E47EFCB-C6B0-4A27-83E2-F11C65EB1598}"/>
    <dgm:cxn modelId="{64013461-808B-4F34-BAD9-C3D9CF1E6D4E}" type="presOf" srcId="{CCAE8E94-27F1-4FA5-94DA-CA88E6C302A8}" destId="{B22BC6D4-8F5B-49A0-8115-AEE71F90A6BD}" srcOrd="0" destOrd="0" presId="urn:microsoft.com/office/officeart/2005/8/layout/hList6"/>
    <dgm:cxn modelId="{FC237046-AE71-421C-872C-4DFFB36C26E2}" srcId="{87414C21-AF06-4AE5-BB92-770AD1AB8D09}" destId="{FC836411-FC00-4867-809F-493BCF5F7C6C}" srcOrd="1" destOrd="0" parTransId="{E01A8650-A102-447F-AC15-AFEE7FD0B9EB}" sibTransId="{B113F1E9-ACDB-447E-98A0-D3348965FEAE}"/>
    <dgm:cxn modelId="{714B3F48-4EF0-46F3-B2F1-97A8B0147147}" type="presOf" srcId="{87414C21-AF06-4AE5-BB92-770AD1AB8D09}" destId="{BC29B06F-C333-4AF5-8160-03052639C073}" srcOrd="0" destOrd="0" presId="urn:microsoft.com/office/officeart/2005/8/layout/hList6"/>
    <dgm:cxn modelId="{C5BFFC8A-DC89-4858-AECD-3326E960F183}" srcId="{87414C21-AF06-4AE5-BB92-770AD1AB8D09}" destId="{CCAE8E94-27F1-4FA5-94DA-CA88E6C302A8}" srcOrd="2" destOrd="0" parTransId="{9FE34812-DA52-43E9-994E-C74F02DCF33D}" sibTransId="{9DDCCCBB-A549-4D63-B633-0E7BF0DDBD8E}"/>
    <dgm:cxn modelId="{7F07B08C-67F9-4A40-A843-14B563C007FA}" type="presOf" srcId="{1FF1D1F4-9C85-4B8C-B1EC-DEFEE062188E}" destId="{BD90ABEE-9C9C-4B62-9171-AECA8ACD0017}" srcOrd="0" destOrd="0" presId="urn:microsoft.com/office/officeart/2005/8/layout/hList6"/>
    <dgm:cxn modelId="{D35CC0C3-C067-4BA1-AED5-76A1C6611829}" type="presOf" srcId="{9FCBB605-97FF-469D-AC00-F8740E9B54DF}" destId="{9FDAEE13-1FF4-4CF1-9643-BC74EB91A588}" srcOrd="0" destOrd="0" presId="urn:microsoft.com/office/officeart/2005/8/layout/hList6"/>
    <dgm:cxn modelId="{3327A2D7-8A0B-41C0-8C55-E4F038AA2EC9}" type="presOf" srcId="{FC836411-FC00-4867-809F-493BCF5F7C6C}" destId="{17A14B72-986E-41E5-B15A-316F35942CE4}" srcOrd="0" destOrd="0" presId="urn:microsoft.com/office/officeart/2005/8/layout/hList6"/>
    <dgm:cxn modelId="{E88E9CEE-DA40-4C84-9E96-1575FE362D56}" type="presParOf" srcId="{BC29B06F-C333-4AF5-8160-03052639C073}" destId="{9FDAEE13-1FF4-4CF1-9643-BC74EB91A588}" srcOrd="0" destOrd="0" presId="urn:microsoft.com/office/officeart/2005/8/layout/hList6"/>
    <dgm:cxn modelId="{F3097908-B623-4A52-997D-0700801BF5E4}" type="presParOf" srcId="{BC29B06F-C333-4AF5-8160-03052639C073}" destId="{3FA00744-A264-4FEE-B741-1C925792190D}" srcOrd="1" destOrd="0" presId="urn:microsoft.com/office/officeart/2005/8/layout/hList6"/>
    <dgm:cxn modelId="{60BD2224-55C6-41D0-AA48-7810159D91D4}" type="presParOf" srcId="{BC29B06F-C333-4AF5-8160-03052639C073}" destId="{17A14B72-986E-41E5-B15A-316F35942CE4}" srcOrd="2" destOrd="0" presId="urn:microsoft.com/office/officeart/2005/8/layout/hList6"/>
    <dgm:cxn modelId="{6FE815CD-BBC1-4E35-8A4B-34B3521DEE8F}" type="presParOf" srcId="{BC29B06F-C333-4AF5-8160-03052639C073}" destId="{50FE8B4D-FC09-4D89-B4DC-4801C39F8DAB}" srcOrd="3" destOrd="0" presId="urn:microsoft.com/office/officeart/2005/8/layout/hList6"/>
    <dgm:cxn modelId="{298872EB-F22D-4935-9BCC-DBFB981E9D37}" type="presParOf" srcId="{BC29B06F-C333-4AF5-8160-03052639C073}" destId="{B22BC6D4-8F5B-49A0-8115-AEE71F90A6BD}" srcOrd="4" destOrd="0" presId="urn:microsoft.com/office/officeart/2005/8/layout/hList6"/>
    <dgm:cxn modelId="{6F5642C7-49B1-4D92-AA0F-37946DBDF91B}" type="presParOf" srcId="{BC29B06F-C333-4AF5-8160-03052639C073}" destId="{3C6D3A53-5FEC-4FB0-9772-E55509739139}" srcOrd="5" destOrd="0" presId="urn:microsoft.com/office/officeart/2005/8/layout/hList6"/>
    <dgm:cxn modelId="{AC6ED0F5-D8A9-4EFF-BAD6-37EAFA0175FF}" type="presParOf" srcId="{BC29B06F-C333-4AF5-8160-03052639C073}" destId="{BD90ABEE-9C9C-4B62-9171-AECA8ACD0017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C3F72-293C-45B7-A876-26F8D0434970}">
      <dsp:nvSpPr>
        <dsp:cNvPr id="0" name=""/>
        <dsp:cNvSpPr/>
      </dsp:nvSpPr>
      <dsp:spPr>
        <a:xfrm>
          <a:off x="0" y="0"/>
          <a:ext cx="3063811" cy="257400"/>
        </a:xfrm>
        <a:prstGeom prst="roundRect">
          <a:avLst/>
        </a:prstGeom>
        <a:solidFill>
          <a:srgbClr val="00AE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Funding</a:t>
          </a:r>
          <a:endParaRPr lang="en-US" sz="1100" kern="1200" dirty="0"/>
        </a:p>
      </dsp:txBody>
      <dsp:txXfrm>
        <a:off x="12565" y="12565"/>
        <a:ext cx="3038681" cy="232270"/>
      </dsp:txXfrm>
    </dsp:sp>
    <dsp:sp modelId="{45F816ED-C06F-4E35-A918-DDC41FC36F6B}">
      <dsp:nvSpPr>
        <dsp:cNvPr id="0" name=""/>
        <dsp:cNvSpPr/>
      </dsp:nvSpPr>
      <dsp:spPr>
        <a:xfrm>
          <a:off x="0" y="264806"/>
          <a:ext cx="3063811" cy="1776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27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Roboto" pitchFamily="2" charset="0"/>
              <a:ea typeface="Roboto" pitchFamily="2" charset="0"/>
            </a:rPr>
            <a:t>Global Environment Facility (GEF)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Roboto" pitchFamily="2" charset="0"/>
              <a:ea typeface="Roboto" pitchFamily="2" charset="0"/>
            </a:rPr>
            <a:t>SAICM Trust Fund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Roboto" pitchFamily="2" charset="0"/>
              <a:ea typeface="Roboto" pitchFamily="2" charset="0"/>
            </a:rPr>
            <a:t>Government of Norway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Roboto" pitchFamily="2" charset="0"/>
              <a:ea typeface="Roboto" pitchFamily="2" charset="0"/>
            </a:rPr>
            <a:t>European Union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latin typeface="Roboto" pitchFamily="2" charset="0"/>
              <a:ea typeface="Roboto" pitchFamily="2" charset="0"/>
            </a:rPr>
            <a:t>BRS Secretariat </a:t>
          </a:r>
        </a:p>
      </dsp:txBody>
      <dsp:txXfrm>
        <a:off x="0" y="264806"/>
        <a:ext cx="3063811" cy="17760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E39663-3D55-4BAC-A0CD-BB91F36B175A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F71BB4-CC3C-4C51-B26C-CE6AE17D67FE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Concept note</a:t>
          </a:r>
        </a:p>
      </dsp:txBody>
      <dsp:txXfrm>
        <a:off x="2262981" y="0"/>
        <a:ext cx="5966618" cy="565746"/>
      </dsp:txXfrm>
    </dsp:sp>
    <dsp:sp modelId="{9D30EC40-8D15-4100-9D3B-47C3FC591C29}">
      <dsp:nvSpPr>
        <dsp:cNvPr id="0" name=""/>
        <dsp:cNvSpPr/>
      </dsp:nvSpPr>
      <dsp:spPr>
        <a:xfrm>
          <a:off x="396022" y="565746"/>
          <a:ext cx="3733918" cy="373391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F060278-9534-4A64-A788-2947EEB3C493}">
      <dsp:nvSpPr>
        <dsp:cNvPr id="0" name=""/>
        <dsp:cNvSpPr/>
      </dsp:nvSpPr>
      <dsp:spPr>
        <a:xfrm>
          <a:off x="2262981" y="565746"/>
          <a:ext cx="5966618" cy="37339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Provisional Agenda</a:t>
          </a:r>
        </a:p>
      </dsp:txBody>
      <dsp:txXfrm>
        <a:off x="2262981" y="565746"/>
        <a:ext cx="5966618" cy="565746"/>
      </dsp:txXfrm>
    </dsp:sp>
    <dsp:sp modelId="{BDBF0D09-346A-466E-9BF8-A4A19D92036E}">
      <dsp:nvSpPr>
        <dsp:cNvPr id="0" name=""/>
        <dsp:cNvSpPr/>
      </dsp:nvSpPr>
      <dsp:spPr>
        <a:xfrm>
          <a:off x="792044" y="1131493"/>
          <a:ext cx="2941873" cy="294187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4CA857-2220-4FC7-9EF1-702C112F3EF1}">
      <dsp:nvSpPr>
        <dsp:cNvPr id="0" name=""/>
        <dsp:cNvSpPr/>
      </dsp:nvSpPr>
      <dsp:spPr>
        <a:xfrm>
          <a:off x="2262981" y="1131493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Meeting expectations</a:t>
          </a:r>
        </a:p>
      </dsp:txBody>
      <dsp:txXfrm>
        <a:off x="2262981" y="1131493"/>
        <a:ext cx="5966618" cy="565742"/>
      </dsp:txXfrm>
    </dsp:sp>
    <dsp:sp modelId="{3FAB5165-0409-41A0-9F6B-B483D9DB81E1}">
      <dsp:nvSpPr>
        <dsp:cNvPr id="0" name=""/>
        <dsp:cNvSpPr/>
      </dsp:nvSpPr>
      <dsp:spPr>
        <a:xfrm>
          <a:off x="1188065" y="1697236"/>
          <a:ext cx="2149832" cy="214983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C58FCD5-580F-4BD5-BD23-06A8C53559EF}">
      <dsp:nvSpPr>
        <dsp:cNvPr id="0" name=""/>
        <dsp:cNvSpPr/>
      </dsp:nvSpPr>
      <dsp:spPr>
        <a:xfrm>
          <a:off x="2262981" y="1697236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Paper 1: Background</a:t>
          </a:r>
        </a:p>
      </dsp:txBody>
      <dsp:txXfrm>
        <a:off x="2262981" y="1697236"/>
        <a:ext cx="5966618" cy="565746"/>
      </dsp:txXfrm>
    </dsp:sp>
    <dsp:sp modelId="{49718E57-02D1-4D4B-B7D3-550EB70B46AF}">
      <dsp:nvSpPr>
        <dsp:cNvPr id="0" name=""/>
        <dsp:cNvSpPr/>
      </dsp:nvSpPr>
      <dsp:spPr>
        <a:xfrm>
          <a:off x="1584087" y="2262982"/>
          <a:ext cx="1357787" cy="135778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84CD42E-A0B2-4895-B432-07C3071302C5}">
      <dsp:nvSpPr>
        <dsp:cNvPr id="0" name=""/>
        <dsp:cNvSpPr/>
      </dsp:nvSpPr>
      <dsp:spPr>
        <a:xfrm>
          <a:off x="2262981" y="2262982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Paper 3:Review of related chemicals initiatives</a:t>
          </a:r>
        </a:p>
      </dsp:txBody>
      <dsp:txXfrm>
        <a:off x="2262981" y="2262982"/>
        <a:ext cx="5966618" cy="565746"/>
      </dsp:txXfrm>
    </dsp:sp>
    <dsp:sp modelId="{7A5A2A02-10D8-4AFA-8A80-EA0FFFB0C4EC}">
      <dsp:nvSpPr>
        <dsp:cNvPr id="0" name=""/>
        <dsp:cNvSpPr/>
      </dsp:nvSpPr>
      <dsp:spPr>
        <a:xfrm>
          <a:off x="1980110" y="2828729"/>
          <a:ext cx="565742" cy="56574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4EA402C-B8C1-43BC-81B5-F6FD1CB23084}">
      <dsp:nvSpPr>
        <dsp:cNvPr id="0" name=""/>
        <dsp:cNvSpPr/>
      </dsp:nvSpPr>
      <dsp:spPr>
        <a:xfrm>
          <a:off x="2262981" y="2828729"/>
          <a:ext cx="5966618" cy="5657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Case study 1: Environmental Persistent Organic Pollutants Monitoring Project in East Asian Countries </a:t>
          </a:r>
        </a:p>
      </dsp:txBody>
      <dsp:txXfrm>
        <a:off x="2262981" y="2828729"/>
        <a:ext cx="5966618" cy="5657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C3F72-293C-45B7-A876-26F8D0434970}">
      <dsp:nvSpPr>
        <dsp:cNvPr id="0" name=""/>
        <dsp:cNvSpPr/>
      </dsp:nvSpPr>
      <dsp:spPr>
        <a:xfrm>
          <a:off x="0" y="0"/>
          <a:ext cx="3377184" cy="692640"/>
        </a:xfrm>
        <a:prstGeom prst="roundRect">
          <a:avLst/>
        </a:prstGeom>
        <a:solidFill>
          <a:srgbClr val="00AE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Roboto" pitchFamily="2" charset="0"/>
              <a:ea typeface="Roboto" pitchFamily="2" charset="0"/>
            </a:rPr>
            <a:t>Funding</a:t>
          </a:r>
          <a:endParaRPr lang="en-US" sz="2000" kern="1200" dirty="0">
            <a:latin typeface="Roboto" pitchFamily="2" charset="0"/>
            <a:ea typeface="Roboto" pitchFamily="2" charset="0"/>
          </a:endParaRPr>
        </a:p>
      </dsp:txBody>
      <dsp:txXfrm>
        <a:off x="33812" y="33812"/>
        <a:ext cx="3309560" cy="625016"/>
      </dsp:txXfrm>
    </dsp:sp>
    <dsp:sp modelId="{45F816ED-C06F-4E35-A918-DDC41FC36F6B}">
      <dsp:nvSpPr>
        <dsp:cNvPr id="0" name=""/>
        <dsp:cNvSpPr/>
      </dsp:nvSpPr>
      <dsp:spPr>
        <a:xfrm>
          <a:off x="0" y="709776"/>
          <a:ext cx="3377184" cy="612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226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>
              <a:latin typeface="Roboto" pitchFamily="2" charset="0"/>
              <a:ea typeface="Roboto" pitchFamily="2" charset="0"/>
            </a:rPr>
            <a:t>Global Environment Facility</a:t>
          </a:r>
        </a:p>
      </dsp:txBody>
      <dsp:txXfrm>
        <a:off x="0" y="709776"/>
        <a:ext cx="3377184" cy="6127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CEB2F6-0430-40CE-8580-403A76133970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3FE3B2-7AFB-47EA-9013-C0919D32AC29}">
      <dsp:nvSpPr>
        <dsp:cNvPr id="0" name=""/>
        <dsp:cNvSpPr/>
      </dsp:nvSpPr>
      <dsp:spPr>
        <a:xfrm>
          <a:off x="427226" y="282782"/>
          <a:ext cx="7739890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kern="1200"/>
            <a:t>Securing conditions for successful project implementation</a:t>
          </a:r>
        </a:p>
      </dsp:txBody>
      <dsp:txXfrm>
        <a:off x="427226" y="282782"/>
        <a:ext cx="7739890" cy="565926"/>
      </dsp:txXfrm>
    </dsp:sp>
    <dsp:sp modelId="{BA431E9B-CEA5-4503-92C4-760A14476FA8}">
      <dsp:nvSpPr>
        <dsp:cNvPr id="0" name=""/>
        <dsp:cNvSpPr/>
      </dsp:nvSpPr>
      <dsp:spPr>
        <a:xfrm>
          <a:off x="73522" y="212041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F54B930-1AC0-4A57-8C4F-E18E9B4F0F34}">
      <dsp:nvSpPr>
        <dsp:cNvPr id="0" name=""/>
        <dsp:cNvSpPr/>
      </dsp:nvSpPr>
      <dsp:spPr>
        <a:xfrm>
          <a:off x="832752" y="1131400"/>
          <a:ext cx="7334364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kern="1200"/>
            <a:t>Capacity building and data generation on analysis of core abiotic matrices (air and water)</a:t>
          </a:r>
        </a:p>
      </dsp:txBody>
      <dsp:txXfrm>
        <a:off x="832752" y="1131400"/>
        <a:ext cx="7334364" cy="565926"/>
      </dsp:txXfrm>
    </dsp:sp>
    <dsp:sp modelId="{D1134C66-DCD2-4B00-99D0-FD49F578E408}">
      <dsp:nvSpPr>
        <dsp:cNvPr id="0" name=""/>
        <dsp:cNvSpPr/>
      </dsp:nvSpPr>
      <dsp:spPr>
        <a:xfrm>
          <a:off x="479048" y="1060659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AD48254-28DF-4A38-B0A2-ED7890AA0FC7}">
      <dsp:nvSpPr>
        <dsp:cNvPr id="0" name=""/>
        <dsp:cNvSpPr/>
      </dsp:nvSpPr>
      <dsp:spPr>
        <a:xfrm>
          <a:off x="957216" y="1980018"/>
          <a:ext cx="7209900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kern="1200"/>
            <a:t>Capacity building and data generation on analysis of core biotic matrices (human milk)</a:t>
          </a:r>
        </a:p>
      </dsp:txBody>
      <dsp:txXfrm>
        <a:off x="957216" y="1980018"/>
        <a:ext cx="7209900" cy="565926"/>
      </dsp:txXfrm>
    </dsp:sp>
    <dsp:sp modelId="{34E5723F-8F96-4C34-BFD5-D33985F8B9A7}">
      <dsp:nvSpPr>
        <dsp:cNvPr id="0" name=""/>
        <dsp:cNvSpPr/>
      </dsp:nvSpPr>
      <dsp:spPr>
        <a:xfrm>
          <a:off x="603512" y="1909277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39C2677-A17D-401A-B009-BCA175FB5108}">
      <dsp:nvSpPr>
        <dsp:cNvPr id="0" name=""/>
        <dsp:cNvSpPr/>
      </dsp:nvSpPr>
      <dsp:spPr>
        <a:xfrm>
          <a:off x="832752" y="2828636"/>
          <a:ext cx="7334364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kern="1200"/>
            <a:t>Assessment of existing analytical capacities and reinforcement of national POPs monitoring</a:t>
          </a:r>
        </a:p>
      </dsp:txBody>
      <dsp:txXfrm>
        <a:off x="832752" y="2828636"/>
        <a:ext cx="7334364" cy="565926"/>
      </dsp:txXfrm>
    </dsp:sp>
    <dsp:sp modelId="{133A13FC-FAD6-4051-8827-E896B211D1BE}">
      <dsp:nvSpPr>
        <dsp:cNvPr id="0" name=""/>
        <dsp:cNvSpPr/>
      </dsp:nvSpPr>
      <dsp:spPr>
        <a:xfrm>
          <a:off x="479048" y="2757895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17FD3A5-A08F-470E-B4B6-ADC6728AD16C}">
      <dsp:nvSpPr>
        <dsp:cNvPr id="0" name=""/>
        <dsp:cNvSpPr/>
      </dsp:nvSpPr>
      <dsp:spPr>
        <a:xfrm>
          <a:off x="427226" y="3677254"/>
          <a:ext cx="7739890" cy="56592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9204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1800" kern="1200"/>
            <a:t>Securing conditions for sustainable POPs monitoring</a:t>
          </a:r>
        </a:p>
      </dsp:txBody>
      <dsp:txXfrm>
        <a:off x="427226" y="3677254"/>
        <a:ext cx="7739890" cy="565926"/>
      </dsp:txXfrm>
    </dsp:sp>
    <dsp:sp modelId="{52FEE685-5F9E-4C5E-B3BA-5AEA55AEE42E}">
      <dsp:nvSpPr>
        <dsp:cNvPr id="0" name=""/>
        <dsp:cNvSpPr/>
      </dsp:nvSpPr>
      <dsp:spPr>
        <a:xfrm>
          <a:off x="73522" y="3606513"/>
          <a:ext cx="707408" cy="7074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00BD8-CD53-462A-AC32-1EEC4550949E}">
      <dsp:nvSpPr>
        <dsp:cNvPr id="0" name=""/>
        <dsp:cNvSpPr/>
      </dsp:nvSpPr>
      <dsp:spPr>
        <a:xfrm>
          <a:off x="0" y="55772"/>
          <a:ext cx="7638256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Two years of water and passive air sampling and analysis</a:t>
          </a:r>
        </a:p>
      </dsp:txBody>
      <dsp:txXfrm>
        <a:off x="40837" y="96609"/>
        <a:ext cx="7556582" cy="754876"/>
      </dsp:txXfrm>
    </dsp:sp>
    <dsp:sp modelId="{54EB41F1-EAD3-4FA8-9E5E-0A022E16430D}">
      <dsp:nvSpPr>
        <dsp:cNvPr id="0" name=""/>
        <dsp:cNvSpPr/>
      </dsp:nvSpPr>
      <dsp:spPr>
        <a:xfrm>
          <a:off x="0" y="955682"/>
          <a:ext cx="7638256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One round of human milk sampling and analysis</a:t>
          </a:r>
        </a:p>
      </dsp:txBody>
      <dsp:txXfrm>
        <a:off x="40837" y="996519"/>
        <a:ext cx="7556582" cy="754876"/>
      </dsp:txXfrm>
    </dsp:sp>
    <dsp:sp modelId="{F53328BB-3BFC-4353-A762-BCC27C8EE300}">
      <dsp:nvSpPr>
        <dsp:cNvPr id="0" name=""/>
        <dsp:cNvSpPr/>
      </dsp:nvSpPr>
      <dsp:spPr>
        <a:xfrm>
          <a:off x="0" y="1855592"/>
          <a:ext cx="7638256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Two rounds of interlaboratory QA/QC assessments </a:t>
          </a:r>
        </a:p>
      </dsp:txBody>
      <dsp:txXfrm>
        <a:off x="40837" y="1896429"/>
        <a:ext cx="7556582" cy="754876"/>
      </dsp:txXfrm>
    </dsp:sp>
    <dsp:sp modelId="{1F3AE0B9-3F8A-4F7C-B3B5-0185A9714FEC}">
      <dsp:nvSpPr>
        <dsp:cNvPr id="0" name=""/>
        <dsp:cNvSpPr/>
      </dsp:nvSpPr>
      <dsp:spPr>
        <a:xfrm>
          <a:off x="0" y="2755502"/>
          <a:ext cx="7638256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Analysis of samples of national interest</a:t>
          </a:r>
        </a:p>
      </dsp:txBody>
      <dsp:txXfrm>
        <a:off x="40837" y="2796339"/>
        <a:ext cx="7556582" cy="754876"/>
      </dsp:txXfrm>
    </dsp:sp>
    <dsp:sp modelId="{812F5573-BC6F-4146-96F6-10D3E3A90A5E}">
      <dsp:nvSpPr>
        <dsp:cNvPr id="0" name=""/>
        <dsp:cNvSpPr/>
      </dsp:nvSpPr>
      <dsp:spPr>
        <a:xfrm>
          <a:off x="0" y="3655412"/>
          <a:ext cx="7638256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Tools and training on sampling and analysis</a:t>
          </a:r>
        </a:p>
      </dsp:txBody>
      <dsp:txXfrm>
        <a:off x="40837" y="3696249"/>
        <a:ext cx="7556582" cy="754876"/>
      </dsp:txXfrm>
    </dsp:sp>
    <dsp:sp modelId="{45A1FB95-BFEF-45B6-9AA9-0062E91F1AAD}">
      <dsp:nvSpPr>
        <dsp:cNvPr id="0" name=""/>
        <dsp:cNvSpPr/>
      </dsp:nvSpPr>
      <dsp:spPr>
        <a:xfrm>
          <a:off x="0" y="4555322"/>
          <a:ext cx="7638256" cy="8365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noProof="0" dirty="0">
              <a:solidFill>
                <a:schemeClr val="bg1"/>
              </a:solidFill>
              <a:latin typeface="+mn-lt"/>
            </a:rPr>
            <a:t>Mirror analysis of samples of interest in national laboratories</a:t>
          </a:r>
        </a:p>
      </dsp:txBody>
      <dsp:txXfrm>
        <a:off x="40837" y="4596159"/>
        <a:ext cx="7556582" cy="7548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6AEBC-135C-4DDE-8215-B8B1CE32D3D7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Sampling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/>
            <a:t>Laboratory testing</a:t>
          </a:r>
        </a:p>
      </dsp:txBody>
      <dsp:txXfrm rot="-5400000">
        <a:off x="2962655" y="307047"/>
        <a:ext cx="5180726" cy="1593750"/>
      </dsp:txXfrm>
    </dsp:sp>
    <dsp:sp modelId="{D120F6B3-959B-4CF3-B4AE-4D22D5C6684A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Trainings &amp; guidance material</a:t>
          </a:r>
        </a:p>
      </dsp:txBody>
      <dsp:txXfrm>
        <a:off x="107773" y="107828"/>
        <a:ext cx="2747110" cy="1992186"/>
      </dsp:txXfrm>
    </dsp:sp>
    <dsp:sp modelId="{A2AB2EF9-13EB-4A04-B30D-A0419E1C9A63}">
      <dsp:nvSpPr>
        <dsp:cNvPr id="0" name=""/>
        <dsp:cNvSpPr/>
      </dsp:nvSpPr>
      <dsp:spPr>
        <a:xfrm rot="5400000">
          <a:off x="4713034" y="788569"/>
          <a:ext cx="1766186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/>
            <a:t>Project steering committee</a:t>
          </a:r>
          <a:endParaRPr lang="en-US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600" kern="1200"/>
            <a:t>Project implementing partners</a:t>
          </a:r>
          <a:endParaRPr lang="en-US" sz="2600" kern="120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/>
            <a:t>GMP Global Coordination Group</a:t>
          </a:r>
        </a:p>
      </dsp:txBody>
      <dsp:txXfrm rot="-5400000">
        <a:off x="2962655" y="2625166"/>
        <a:ext cx="5180726" cy="1593750"/>
      </dsp:txXfrm>
    </dsp:sp>
    <dsp:sp modelId="{EFAAEF90-4CE7-4BE0-867A-04DD05DE6EA9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500" kern="1200" dirty="0"/>
            <a:t>Several rounds of c</a:t>
          </a:r>
          <a:r>
            <a:rPr lang="en-US" sz="3500" kern="1200" dirty="0" err="1"/>
            <a:t>onsultation</a:t>
          </a:r>
          <a:r>
            <a:rPr lang="en-GB" sz="3500" kern="1200" dirty="0"/>
            <a:t> </a:t>
          </a:r>
          <a:endParaRPr lang="en-US" sz="3500" kern="1200" dirty="0"/>
        </a:p>
      </dsp:txBody>
      <dsp:txXfrm>
        <a:off x="107773" y="2425947"/>
        <a:ext cx="2747110" cy="19921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6C62C-70C8-4445-815F-32B33E3F08DA}">
      <dsp:nvSpPr>
        <dsp:cNvPr id="0" name=""/>
        <dsp:cNvSpPr/>
      </dsp:nvSpPr>
      <dsp:spPr>
        <a:xfrm>
          <a:off x="0" y="128294"/>
          <a:ext cx="8229600" cy="11407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Priorities for continued support</a:t>
          </a:r>
          <a:endParaRPr lang="en-US" sz="3000" kern="1200" dirty="0"/>
        </a:p>
      </dsp:txBody>
      <dsp:txXfrm>
        <a:off x="55687" y="183981"/>
        <a:ext cx="8118226" cy="1029376"/>
      </dsp:txXfrm>
    </dsp:sp>
    <dsp:sp modelId="{68762ED0-B9EB-49C8-8C48-BBB78CA08E26}">
      <dsp:nvSpPr>
        <dsp:cNvPr id="0" name=""/>
        <dsp:cNvSpPr/>
      </dsp:nvSpPr>
      <dsp:spPr>
        <a:xfrm>
          <a:off x="0" y="1269044"/>
          <a:ext cx="8229600" cy="760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Centralized human milk monitoring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300" kern="1200" dirty="0"/>
            <a:t>Inter-laboratory assessment </a:t>
          </a:r>
          <a:endParaRPr lang="en-US" sz="2300" kern="1200" dirty="0"/>
        </a:p>
      </dsp:txBody>
      <dsp:txXfrm>
        <a:off x="0" y="1269044"/>
        <a:ext cx="8229600" cy="760725"/>
      </dsp:txXfrm>
    </dsp:sp>
    <dsp:sp modelId="{5E15B160-09A6-4EB4-AEF4-2BB48ABC1A71}">
      <dsp:nvSpPr>
        <dsp:cNvPr id="0" name=""/>
        <dsp:cNvSpPr/>
      </dsp:nvSpPr>
      <dsp:spPr>
        <a:xfrm>
          <a:off x="0" y="2029769"/>
          <a:ext cx="8229600" cy="11407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Air and water monitoring are important elements </a:t>
          </a:r>
          <a:endParaRPr lang="en-US" sz="3000" kern="1200" dirty="0"/>
        </a:p>
      </dsp:txBody>
      <dsp:txXfrm>
        <a:off x="55687" y="2085456"/>
        <a:ext cx="8118226" cy="1029376"/>
      </dsp:txXfrm>
    </dsp:sp>
    <dsp:sp modelId="{FA395585-1965-4547-A293-EA251ECC1ACE}">
      <dsp:nvSpPr>
        <dsp:cNvPr id="0" name=""/>
        <dsp:cNvSpPr/>
      </dsp:nvSpPr>
      <dsp:spPr>
        <a:xfrm>
          <a:off x="0" y="3256919"/>
          <a:ext cx="8229600" cy="11407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/>
            <a:t>When enhancing laboratory capacities, initially to focus no one or two from each region</a:t>
          </a:r>
          <a:endParaRPr lang="en-US" sz="3000" kern="1200" dirty="0"/>
        </a:p>
      </dsp:txBody>
      <dsp:txXfrm>
        <a:off x="55687" y="3312606"/>
        <a:ext cx="8118226" cy="102937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F498B-A71A-4B76-8F64-B1A2FB4B7A0D}">
      <dsp:nvSpPr>
        <dsp:cNvPr id="0" name=""/>
        <dsp:cNvSpPr/>
      </dsp:nvSpPr>
      <dsp:spPr>
        <a:xfrm>
          <a:off x="0" y="427544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2AC85D-76D3-46CE-BED7-F687B70D5FDF}">
      <dsp:nvSpPr>
        <dsp:cNvPr id="0" name=""/>
        <dsp:cNvSpPr/>
      </dsp:nvSpPr>
      <dsp:spPr>
        <a:xfrm>
          <a:off x="411480" y="58544"/>
          <a:ext cx="57607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Consider long term strategies to generate information over time that is needed for the effectiveness evaluation</a:t>
          </a:r>
        </a:p>
      </dsp:txBody>
      <dsp:txXfrm>
        <a:off x="447506" y="94570"/>
        <a:ext cx="5688668" cy="665948"/>
      </dsp:txXfrm>
    </dsp:sp>
    <dsp:sp modelId="{9A51C050-5B65-4FC2-BB5E-3208CAFB4712}">
      <dsp:nvSpPr>
        <dsp:cNvPr id="0" name=""/>
        <dsp:cNvSpPr/>
      </dsp:nvSpPr>
      <dsp:spPr>
        <a:xfrm>
          <a:off x="0" y="1561544"/>
          <a:ext cx="8229600" cy="1771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520700" rIns="63870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Global human milk survey covering all developing regions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Air monitoring in a limited number of sites that complement activities conducted by the monitoring </a:t>
          </a:r>
          <a:r>
            <a:rPr lang="en-US" sz="1600" kern="1200" dirty="0" err="1"/>
            <a:t>programmes</a:t>
          </a:r>
          <a:r>
            <a:rPr lang="en-US" sz="1600" kern="1200" dirty="0"/>
            <a:t> within the GMP,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Water monitoring at sites where past activities have already generated baseline data</a:t>
          </a:r>
        </a:p>
      </dsp:txBody>
      <dsp:txXfrm>
        <a:off x="0" y="1561544"/>
        <a:ext cx="8229600" cy="1771875"/>
      </dsp:txXfrm>
    </dsp:sp>
    <dsp:sp modelId="{4751631C-487A-4DB1-89DB-7B112FE5B3D7}">
      <dsp:nvSpPr>
        <dsp:cNvPr id="0" name=""/>
        <dsp:cNvSpPr/>
      </dsp:nvSpPr>
      <dsp:spPr>
        <a:xfrm>
          <a:off x="411480" y="1192544"/>
          <a:ext cx="57607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Enhance capacity on the critical gaps </a:t>
          </a:r>
        </a:p>
      </dsp:txBody>
      <dsp:txXfrm>
        <a:off x="447506" y="1228570"/>
        <a:ext cx="5688668" cy="665948"/>
      </dsp:txXfrm>
    </dsp:sp>
    <dsp:sp modelId="{EC54C2D5-F7E6-498C-BDF3-51464130213B}">
      <dsp:nvSpPr>
        <dsp:cNvPr id="0" name=""/>
        <dsp:cNvSpPr/>
      </dsp:nvSpPr>
      <dsp:spPr>
        <a:xfrm>
          <a:off x="0" y="3837419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235087-F09E-4183-B8CF-DB149CAA27BB}">
      <dsp:nvSpPr>
        <dsp:cNvPr id="0" name=""/>
        <dsp:cNvSpPr/>
      </dsp:nvSpPr>
      <dsp:spPr>
        <a:xfrm>
          <a:off x="411480" y="3468419"/>
          <a:ext cx="5760720" cy="738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Capacity building and QA/QC data generation on critical core matrices </a:t>
          </a:r>
        </a:p>
      </dsp:txBody>
      <dsp:txXfrm>
        <a:off x="447506" y="3504445"/>
        <a:ext cx="5688668" cy="66594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AEE13-1FF4-4CF1-9643-BC74EB91A588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0" rIns="13500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Identify </a:t>
          </a:r>
          <a:r>
            <a:rPr lang="en-GB" sz="2100" b="1" kern="1200" dirty="0"/>
            <a:t>the scope and key elements </a:t>
          </a:r>
          <a:r>
            <a:rPr lang="en-GB" sz="2100" kern="1200" dirty="0"/>
            <a:t>for strengthening technical capacities in developing countries to sustainably contribute to POPs monitoring; </a:t>
          </a:r>
          <a:endParaRPr lang="en-US" sz="2100" kern="1200" dirty="0"/>
        </a:p>
      </dsp:txBody>
      <dsp:txXfrm rot="5400000">
        <a:off x="1005" y="905192"/>
        <a:ext cx="2611933" cy="2715577"/>
      </dsp:txXfrm>
    </dsp:sp>
    <dsp:sp modelId="{17A14B72-986E-41E5-B15A-316F35942CE4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0" rIns="13500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n-GB" sz="2100" b="0" kern="1200" dirty="0"/>
            <a:t>Identify </a:t>
          </a:r>
          <a:r>
            <a:rPr lang="en-GB" sz="2100" b="1" kern="1200" dirty="0"/>
            <a:t>Political and financing strategies to generate synergy</a:t>
          </a:r>
          <a:r>
            <a:rPr lang="en-GB" sz="2100" kern="1200" dirty="0"/>
            <a:t> between monitoring and related other activities;</a:t>
          </a:r>
          <a:endParaRPr lang="en-US" sz="2100" kern="1200" dirty="0"/>
        </a:p>
      </dsp:txBody>
      <dsp:txXfrm rot="5400000">
        <a:off x="2808833" y="905192"/>
        <a:ext cx="2611933" cy="2715577"/>
      </dsp:txXfrm>
    </dsp:sp>
    <dsp:sp modelId="{B22BC6D4-8F5B-49A0-8115-AEE71F90A6BD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0" tIns="0" rIns="13500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n-GB" sz="2100" kern="1200" dirty="0"/>
            <a:t>Identify opportunities to facilitate </a:t>
          </a:r>
          <a:r>
            <a:rPr lang="en-GB" sz="2100" b="1" kern="1200" dirty="0"/>
            <a:t>effective engagement </a:t>
          </a:r>
          <a:r>
            <a:rPr lang="en-GB" sz="2100" kern="1200" dirty="0"/>
            <a:t>of key stakeholders</a:t>
          </a:r>
          <a:endParaRPr lang="en-US" sz="2100" kern="1200" dirty="0"/>
        </a:p>
      </dsp:txBody>
      <dsp:txXfrm rot="5400000">
        <a:off x="5616662" y="905192"/>
        <a:ext cx="2611933" cy="27155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AEE13-1FF4-4CF1-9643-BC74EB91A588}">
      <dsp:nvSpPr>
        <dsp:cNvPr id="0" name=""/>
        <dsp:cNvSpPr/>
      </dsp:nvSpPr>
      <dsp:spPr>
        <a:xfrm rot="16200000">
          <a:off x="-1287549" y="1289533"/>
          <a:ext cx="4525963" cy="194689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0" rIns="100955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Essential and most feasible requirements for a global, sustainable and technically sound monitoring </a:t>
          </a:r>
          <a:r>
            <a:rPr lang="en-GB" sz="1600" kern="1200"/>
            <a:t>system which </a:t>
          </a:r>
          <a:r>
            <a:rPr lang="en-GB" sz="1600" kern="1200" dirty="0"/>
            <a:t>also supports/includes national POPs management and monitoring needs</a:t>
          </a:r>
          <a:endParaRPr lang="en-US" sz="1600" kern="1200" dirty="0"/>
        </a:p>
      </dsp:txBody>
      <dsp:txXfrm rot="5400000">
        <a:off x="1985" y="905192"/>
        <a:ext cx="1946895" cy="2715577"/>
      </dsp:txXfrm>
    </dsp:sp>
    <dsp:sp modelId="{17A14B72-986E-41E5-B15A-316F35942CE4}">
      <dsp:nvSpPr>
        <dsp:cNvPr id="0" name=""/>
        <dsp:cNvSpPr/>
      </dsp:nvSpPr>
      <dsp:spPr>
        <a:xfrm rot="16200000">
          <a:off x="805362" y="1289533"/>
          <a:ext cx="4525963" cy="194689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0" rIns="100955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Times New Roman" panose="02020603050405020304" pitchFamily="18" charset="0"/>
            <a:buNone/>
          </a:pPr>
          <a:r>
            <a:rPr lang="en-GB" sz="1600" kern="1200" dirty="0"/>
            <a:t>Purposes, other than GMP,</a:t>
          </a:r>
          <a:r>
            <a:rPr lang="en-US" sz="1600" kern="1200" dirty="0"/>
            <a:t> for which chemical analytical monitoring are needed (linkage to the wider goals</a:t>
          </a:r>
        </a:p>
      </dsp:txBody>
      <dsp:txXfrm rot="5400000">
        <a:off x="2094896" y="905192"/>
        <a:ext cx="1946895" cy="2715577"/>
      </dsp:txXfrm>
    </dsp:sp>
    <dsp:sp modelId="{B22BC6D4-8F5B-49A0-8115-AEE71F90A6BD}">
      <dsp:nvSpPr>
        <dsp:cNvPr id="0" name=""/>
        <dsp:cNvSpPr/>
      </dsp:nvSpPr>
      <dsp:spPr>
        <a:xfrm rot="16200000">
          <a:off x="2898274" y="1289533"/>
          <a:ext cx="4525963" cy="194689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0" rIns="100955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Development of an efficient and cost-effective implementation strategy, focusing on the best possible scenarios</a:t>
          </a:r>
          <a:endParaRPr lang="en-US" sz="1600" kern="1200" dirty="0"/>
        </a:p>
      </dsp:txBody>
      <dsp:txXfrm rot="5400000">
        <a:off x="4187808" y="905192"/>
        <a:ext cx="1946895" cy="2715577"/>
      </dsp:txXfrm>
    </dsp:sp>
    <dsp:sp modelId="{BD90ABEE-9C9C-4B62-9171-AECA8ACD0017}">
      <dsp:nvSpPr>
        <dsp:cNvPr id="0" name=""/>
        <dsp:cNvSpPr/>
      </dsp:nvSpPr>
      <dsp:spPr>
        <a:xfrm rot="16200000">
          <a:off x="4991186" y="1289533"/>
          <a:ext cx="4525963" cy="194689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0" rIns="100955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600" kern="1200"/>
            <a:t>Sustainable financing opportunities and options.</a:t>
          </a:r>
          <a:endParaRPr lang="en-US" sz="1600" kern="1200" dirty="0"/>
        </a:p>
      </dsp:txBody>
      <dsp:txXfrm rot="5400000">
        <a:off x="6280720" y="905192"/>
        <a:ext cx="1946895" cy="2715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hape 3"/>
          <p:cNvSpPr txBox="1">
            <a:spLocks noGrp="1"/>
          </p:cNvSpPr>
          <p:nvPr>
            <p:ph type="hdr" idx="2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>
              <a:defRPr/>
            </a:pPr>
            <a:endParaRPr lang="es-UY"/>
          </a:p>
        </p:txBody>
      </p:sp>
      <p:sp>
        <p:nvSpPr>
          <p:cNvPr id="35843" name="Shape 4"/>
          <p:cNvSpPr txBox="1">
            <a:spLocks noGrp="1"/>
          </p:cNvSpPr>
          <p:nvPr>
            <p:ph type="dt" idx="10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>
              <a:defRPr/>
            </a:pPr>
            <a:endParaRPr lang="es-UY"/>
          </a:p>
        </p:txBody>
      </p:sp>
      <p:sp>
        <p:nvSpPr>
          <p:cNvPr id="3076" name="Shape 5"/>
          <p:cNvSpPr>
            <a:spLocks noGrp="1" noRot="1" noChangeAspect="1"/>
          </p:cNvSpPr>
          <p:nvPr>
            <p:ph type="sldImg" idx="3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4572000 w 120000"/>
              <a:gd name="T3" fmla="*/ 0 h 120000"/>
              <a:gd name="T4" fmla="*/ 4572000 w 120000"/>
              <a:gd name="T5" fmla="*/ 3429000 h 120000"/>
              <a:gd name="T6" fmla="*/ 0 w 120000"/>
              <a:gd name="T7" fmla="*/ 3429000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36" marR="0" lvl="1" indent="-12636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72" marR="0" lvl="2" indent="-12572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08" marR="0" lvl="3" indent="-12507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43" marR="0" lvl="4" indent="-12443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679" marR="0" lvl="5" indent="-12379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15" marR="0" lvl="6" indent="-12314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51" marR="0" lvl="7" indent="-1225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86" marR="0" lvl="8" indent="-12186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endParaRPr noProof="0">
              <a:sym typeface="Calibri"/>
            </a:endParaRPr>
          </a:p>
        </p:txBody>
      </p:sp>
      <p:sp>
        <p:nvSpPr>
          <p:cNvPr id="35846" name="Shape 7"/>
          <p:cNvSpPr txBox="1">
            <a:spLocks noGrp="1"/>
          </p:cNvSpPr>
          <p:nvPr>
            <p:ph type="ftr" idx="11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Arial" pitchFamily="34" charset="0"/>
              </a:defRPr>
            </a:lvl9pPr>
          </a:lstStyle>
          <a:p>
            <a:pPr>
              <a:defRPr/>
            </a:pPr>
            <a:endParaRPr lang="es-UY"/>
          </a:p>
        </p:txBody>
      </p:sp>
      <p:sp>
        <p:nvSpPr>
          <p:cNvPr id="35847" name="Shape 8"/>
          <p:cNvSpPr txBox="1">
            <a:spLocks noGrp="1"/>
          </p:cNvSpPr>
          <p:nvPr>
            <p:ph type="sldNum" idx="12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25000"/>
              <a:defRPr sz="1200" smtClean="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70766DF0-AEAA-42F0-B689-0094D8D6D0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229692"/>
      </p:ext>
    </p:extLst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indent="-111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indent="-111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indent="-111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indent="-111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hape 451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123" name="Shape 452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</a:ln>
        </p:spPr>
      </p:sp>
    </p:spTree>
    <p:extLst>
      <p:ext uri="{BB962C8B-B14F-4D97-AF65-F5344CB8AC3E}">
        <p14:creationId xmlns:p14="http://schemas.microsoft.com/office/powerpoint/2010/main" val="4178074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486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267" name="Shape 487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</a:ln>
        </p:spPr>
      </p:sp>
    </p:spTree>
    <p:extLst>
      <p:ext uri="{BB962C8B-B14F-4D97-AF65-F5344CB8AC3E}">
        <p14:creationId xmlns:p14="http://schemas.microsoft.com/office/powerpoint/2010/main" val="3320243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BF807-55DD-429A-905F-03B3427F111F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291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0766DF0-AEAA-42F0-B689-0094D8D6D0BF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9781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0766DF0-AEAA-42F0-B689-0094D8D6D0BF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4922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8.emf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8.emf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8.emf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8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685800" y="213042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Roboto"/>
              <a:buNone/>
              <a:defRPr sz="4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l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457136" marR="0" lvl="1" indent="-12636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914272" marR="0" lvl="2" indent="-12572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371408" marR="0" lvl="3" indent="-12507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1828543" marR="0" lvl="4" indent="-12443" algn="ctr" rtl="0">
              <a:spcBef>
                <a:spcPts val="400"/>
              </a:spcBef>
              <a:buClr>
                <a:srgbClr val="888888"/>
              </a:buClr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285679" marR="0" lvl="5" indent="-12379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15" marR="0" lvl="6" indent="-12314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51" marR="0" lvl="7" indent="-1225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86" marR="0" lvl="8" indent="-12186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75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hape 7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hape 77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310062-E9C9-49FA-97F4-0EF291D699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518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407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2961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8754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907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486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427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903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731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36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694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Roboto"/>
              <a:buNone/>
              <a:defRPr sz="4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852" marR="0" lvl="0" indent="-165051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742845" marR="0" lvl="1" indent="-145945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142840" marR="0" lvl="2" indent="-11414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599975" marR="0" lvl="3" indent="-126775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171395" marR="0" lvl="4" indent="-240994" algn="l" rtl="0"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514247" marR="0" lvl="5" indent="-126646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383" marR="0" lvl="6" indent="-126582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8519" marR="0" lvl="7" indent="-126519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5655" marR="0" lvl="8" indent="-126455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2"/>
          </p:nvPr>
        </p:nvSpPr>
        <p:spPr>
          <a:xfrm>
            <a:off x="4648201" y="1600201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852" marR="0" lvl="0" indent="-165051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742845" marR="0" lvl="1" indent="-145945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142840" marR="0" lvl="2" indent="-11414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599975" marR="0" lvl="3" indent="-126775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171395" marR="0" lvl="4" indent="-240994" algn="l" rtl="0">
              <a:spcBef>
                <a:spcPts val="36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514247" marR="0" lvl="5" indent="-126646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383" marR="0" lvl="6" indent="-126582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8519" marR="0" lvl="7" indent="-126519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5655" marR="0" lvl="8" indent="-126455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75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hape 7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hape 77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920890-65DB-4E3E-9F43-6BE72AB08A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82762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A58CF37C-84D2-4FE7-83D7-2C5A7E018E8E}"/>
              </a:ext>
            </a:extLst>
          </p:cNvPr>
          <p:cNvSpPr/>
          <p:nvPr userDrawn="1"/>
        </p:nvSpPr>
        <p:spPr>
          <a:xfrm rot="16514274">
            <a:off x="4149953" y="1551222"/>
            <a:ext cx="6957625" cy="3512974"/>
          </a:xfrm>
          <a:custGeom>
            <a:avLst/>
            <a:gdLst>
              <a:gd name="connsiteX0" fmla="*/ 6585692 w 6957625"/>
              <a:gd name="connsiteY0" fmla="*/ 0 h 4683965"/>
              <a:gd name="connsiteX1" fmla="*/ 6957625 w 6957625"/>
              <a:gd name="connsiteY1" fmla="*/ 4057120 h 4683965"/>
              <a:gd name="connsiteX2" fmla="*/ 119871 w 6957625"/>
              <a:gd name="connsiteY2" fmla="*/ 4683965 h 4683965"/>
              <a:gd name="connsiteX3" fmla="*/ 0 w 6957625"/>
              <a:gd name="connsiteY3" fmla="*/ 3376396 h 468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7625" h="4683965">
                <a:moveTo>
                  <a:pt x="6585692" y="0"/>
                </a:moveTo>
                <a:lnTo>
                  <a:pt x="6957625" y="4057120"/>
                </a:lnTo>
                <a:lnTo>
                  <a:pt x="119871" y="4683965"/>
                </a:lnTo>
                <a:lnTo>
                  <a:pt x="0" y="33763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A2F9B19-B20C-4D69-8D74-12C80F6E297E}"/>
              </a:ext>
            </a:extLst>
          </p:cNvPr>
          <p:cNvSpPr/>
          <p:nvPr userDrawn="1"/>
        </p:nvSpPr>
        <p:spPr>
          <a:xfrm rot="18458202" flipH="1" flipV="1">
            <a:off x="-1757596" y="2480187"/>
            <a:ext cx="4630119" cy="4100488"/>
          </a:xfrm>
          <a:custGeom>
            <a:avLst/>
            <a:gdLst>
              <a:gd name="connsiteX0" fmla="*/ 0 w 4630119"/>
              <a:gd name="connsiteY0" fmla="*/ 5467317 h 5467317"/>
              <a:gd name="connsiteX1" fmla="*/ 3167359 w 4630119"/>
              <a:gd name="connsiteY1" fmla="*/ 0 h 5467317"/>
              <a:gd name="connsiteX2" fmla="*/ 4630119 w 4630119"/>
              <a:gd name="connsiteY2" fmla="*/ 1896918 h 546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30119" h="5467317">
                <a:moveTo>
                  <a:pt x="0" y="5467317"/>
                </a:moveTo>
                <a:lnTo>
                  <a:pt x="3167359" y="0"/>
                </a:lnTo>
                <a:lnTo>
                  <a:pt x="4630119" y="18969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 dirty="0"/>
          </a:p>
        </p:txBody>
      </p:sp>
      <p:sp>
        <p:nvSpPr>
          <p:cNvPr id="13" name="Our mission Triangle">
            <a:extLst>
              <a:ext uri="{FF2B5EF4-FFF2-40B4-BE49-F238E27FC236}">
                <a16:creationId xmlns:a16="http://schemas.microsoft.com/office/drawing/2014/main" id="{58D94D49-C8E9-4A7D-9D67-D39DDCFB5D5C}"/>
              </a:ext>
            </a:extLst>
          </p:cNvPr>
          <p:cNvSpPr/>
          <p:nvPr userDrawn="1"/>
        </p:nvSpPr>
        <p:spPr>
          <a:xfrm flipH="1" flipV="1">
            <a:off x="3445532" y="224972"/>
            <a:ext cx="4062836" cy="4806560"/>
          </a:xfrm>
          <a:prstGeom prst="triangle">
            <a:avLst>
              <a:gd name="adj" fmla="val 48828"/>
            </a:avLst>
          </a:prstGeom>
          <a:solidFill>
            <a:schemeClr val="accent4"/>
          </a:solidFill>
          <a:ln>
            <a:noFill/>
          </a:ln>
          <a:scene3d>
            <a:camera prst="orthographicFront"/>
            <a:lightRig rig="flood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2130A5D-4F86-4883-A6B2-DD69D23A1A33}"/>
              </a:ext>
            </a:extLst>
          </p:cNvPr>
          <p:cNvSpPr/>
          <p:nvPr userDrawn="1"/>
        </p:nvSpPr>
        <p:spPr>
          <a:xfrm>
            <a:off x="5526904" y="0"/>
            <a:ext cx="3628175" cy="5911290"/>
          </a:xfrm>
          <a:custGeom>
            <a:avLst/>
            <a:gdLst>
              <a:gd name="connsiteX0" fmla="*/ 3265810 w 4837567"/>
              <a:gd name="connsiteY0" fmla="*/ 0 h 5911290"/>
              <a:gd name="connsiteX1" fmla="*/ 4837567 w 4837567"/>
              <a:gd name="connsiteY1" fmla="*/ 0 h 5911290"/>
              <a:gd name="connsiteX2" fmla="*/ 4837567 w 4837567"/>
              <a:gd name="connsiteY2" fmla="*/ 5911290 h 5911290"/>
              <a:gd name="connsiteX3" fmla="*/ 0 w 4837567"/>
              <a:gd name="connsiteY3" fmla="*/ 5911290 h 591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7567" h="5911290">
                <a:moveTo>
                  <a:pt x="3265810" y="0"/>
                </a:moveTo>
                <a:lnTo>
                  <a:pt x="4837567" y="0"/>
                </a:lnTo>
                <a:lnTo>
                  <a:pt x="4837567" y="5911290"/>
                </a:lnTo>
                <a:lnTo>
                  <a:pt x="0" y="5911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65" name="Picture Placeholder 64">
            <a:extLst>
              <a:ext uri="{FF2B5EF4-FFF2-40B4-BE49-F238E27FC236}">
                <a16:creationId xmlns:a16="http://schemas.microsoft.com/office/drawing/2014/main" id="{E9DF3658-B9A6-4414-AE57-80BE76D37B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561338"/>
            <a:ext cx="7508368" cy="3111573"/>
          </a:xfrm>
          <a:custGeom>
            <a:avLst/>
            <a:gdLst>
              <a:gd name="connsiteX0" fmla="*/ 0 w 10175450"/>
              <a:gd name="connsiteY0" fmla="*/ 0 h 3111573"/>
              <a:gd name="connsiteX1" fmla="*/ 10175450 w 10175450"/>
              <a:gd name="connsiteY1" fmla="*/ 0 h 3111573"/>
              <a:gd name="connsiteX2" fmla="*/ 8452510 w 10175450"/>
              <a:gd name="connsiteY2" fmla="*/ 3111573 h 3111573"/>
              <a:gd name="connsiteX3" fmla="*/ 0 w 10175450"/>
              <a:gd name="connsiteY3" fmla="*/ 3111573 h 3111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75450" h="3111573">
                <a:moveTo>
                  <a:pt x="0" y="0"/>
                </a:moveTo>
                <a:lnTo>
                  <a:pt x="10175450" y="0"/>
                </a:lnTo>
                <a:lnTo>
                  <a:pt x="8452510" y="3111573"/>
                </a:lnTo>
                <a:lnTo>
                  <a:pt x="0" y="311157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BAE5CB2A-F5D0-4A00-AE4D-E91809507A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62750" y="3544493"/>
            <a:ext cx="2699658" cy="2017713"/>
          </a:xfrm>
        </p:spPr>
        <p:txBody>
          <a:bodyPr>
            <a:normAutofit/>
          </a:bodyPr>
          <a:lstStyle>
            <a:lvl1pPr marL="0" indent="0" algn="r">
              <a:buNone/>
              <a:defRPr sz="33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Title</a:t>
            </a:r>
          </a:p>
        </p:txBody>
      </p:sp>
      <p:sp>
        <p:nvSpPr>
          <p:cNvPr id="80" name="Text Placeholder 78">
            <a:extLst>
              <a:ext uri="{FF2B5EF4-FFF2-40B4-BE49-F238E27FC236}">
                <a16:creationId xmlns:a16="http://schemas.microsoft.com/office/drawing/2014/main" id="{B62A0F7B-AC4B-4B4B-B69F-85B0378E7B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12905" y="3884148"/>
            <a:ext cx="3015551" cy="1338402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2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Descriptive text</a:t>
            </a:r>
          </a:p>
        </p:txBody>
      </p:sp>
    </p:spTree>
    <p:extLst>
      <p:ext uri="{BB962C8B-B14F-4D97-AF65-F5344CB8AC3E}">
        <p14:creationId xmlns:p14="http://schemas.microsoft.com/office/powerpoint/2010/main" val="3662770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igh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A58CF37C-84D2-4FE7-83D7-2C5A7E018E8E}"/>
              </a:ext>
            </a:extLst>
          </p:cNvPr>
          <p:cNvSpPr/>
          <p:nvPr userDrawn="1"/>
        </p:nvSpPr>
        <p:spPr>
          <a:xfrm rot="16514274">
            <a:off x="4149953" y="1551222"/>
            <a:ext cx="6957625" cy="3512974"/>
          </a:xfrm>
          <a:custGeom>
            <a:avLst/>
            <a:gdLst>
              <a:gd name="connsiteX0" fmla="*/ 6585692 w 6957625"/>
              <a:gd name="connsiteY0" fmla="*/ 0 h 4683965"/>
              <a:gd name="connsiteX1" fmla="*/ 6957625 w 6957625"/>
              <a:gd name="connsiteY1" fmla="*/ 4057120 h 4683965"/>
              <a:gd name="connsiteX2" fmla="*/ 119871 w 6957625"/>
              <a:gd name="connsiteY2" fmla="*/ 4683965 h 4683965"/>
              <a:gd name="connsiteX3" fmla="*/ 0 w 6957625"/>
              <a:gd name="connsiteY3" fmla="*/ 3376396 h 468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7625" h="4683965">
                <a:moveTo>
                  <a:pt x="6585692" y="0"/>
                </a:moveTo>
                <a:lnTo>
                  <a:pt x="6957625" y="4057120"/>
                </a:lnTo>
                <a:lnTo>
                  <a:pt x="119871" y="4683965"/>
                </a:lnTo>
                <a:lnTo>
                  <a:pt x="0" y="337639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A2F9B19-B20C-4D69-8D74-12C80F6E297E}"/>
              </a:ext>
            </a:extLst>
          </p:cNvPr>
          <p:cNvSpPr/>
          <p:nvPr userDrawn="1"/>
        </p:nvSpPr>
        <p:spPr>
          <a:xfrm rot="18458202" flipH="1" flipV="1">
            <a:off x="-1757596" y="2480187"/>
            <a:ext cx="4630119" cy="4100488"/>
          </a:xfrm>
          <a:custGeom>
            <a:avLst/>
            <a:gdLst>
              <a:gd name="connsiteX0" fmla="*/ 0 w 4630119"/>
              <a:gd name="connsiteY0" fmla="*/ 5467317 h 5467317"/>
              <a:gd name="connsiteX1" fmla="*/ 3167359 w 4630119"/>
              <a:gd name="connsiteY1" fmla="*/ 0 h 5467317"/>
              <a:gd name="connsiteX2" fmla="*/ 4630119 w 4630119"/>
              <a:gd name="connsiteY2" fmla="*/ 1896918 h 546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30119" h="5467317">
                <a:moveTo>
                  <a:pt x="0" y="5467317"/>
                </a:moveTo>
                <a:lnTo>
                  <a:pt x="3167359" y="0"/>
                </a:lnTo>
                <a:lnTo>
                  <a:pt x="4630119" y="18969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 dirty="0"/>
          </a:p>
        </p:txBody>
      </p:sp>
      <p:sp>
        <p:nvSpPr>
          <p:cNvPr id="13" name="Our mission Triangle">
            <a:extLst>
              <a:ext uri="{FF2B5EF4-FFF2-40B4-BE49-F238E27FC236}">
                <a16:creationId xmlns:a16="http://schemas.microsoft.com/office/drawing/2014/main" id="{58D94D49-C8E9-4A7D-9D67-D39DDCFB5D5C}"/>
              </a:ext>
            </a:extLst>
          </p:cNvPr>
          <p:cNvSpPr/>
          <p:nvPr userDrawn="1"/>
        </p:nvSpPr>
        <p:spPr>
          <a:xfrm flipH="1" flipV="1">
            <a:off x="3445532" y="224972"/>
            <a:ext cx="4062836" cy="4806560"/>
          </a:xfrm>
          <a:prstGeom prst="triangle">
            <a:avLst>
              <a:gd name="adj" fmla="val 48828"/>
            </a:avLst>
          </a:prstGeom>
          <a:solidFill>
            <a:schemeClr val="accent2"/>
          </a:solidFill>
          <a:ln>
            <a:noFill/>
          </a:ln>
          <a:scene3d>
            <a:camera prst="orthographicFront"/>
            <a:lightRig rig="flood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2130A5D-4F86-4883-A6B2-DD69D23A1A33}"/>
              </a:ext>
            </a:extLst>
          </p:cNvPr>
          <p:cNvSpPr/>
          <p:nvPr userDrawn="1"/>
        </p:nvSpPr>
        <p:spPr>
          <a:xfrm>
            <a:off x="5526904" y="0"/>
            <a:ext cx="3628175" cy="5911290"/>
          </a:xfrm>
          <a:custGeom>
            <a:avLst/>
            <a:gdLst>
              <a:gd name="connsiteX0" fmla="*/ 3265810 w 4837567"/>
              <a:gd name="connsiteY0" fmla="*/ 0 h 5911290"/>
              <a:gd name="connsiteX1" fmla="*/ 4837567 w 4837567"/>
              <a:gd name="connsiteY1" fmla="*/ 0 h 5911290"/>
              <a:gd name="connsiteX2" fmla="*/ 4837567 w 4837567"/>
              <a:gd name="connsiteY2" fmla="*/ 5911290 h 5911290"/>
              <a:gd name="connsiteX3" fmla="*/ 0 w 4837567"/>
              <a:gd name="connsiteY3" fmla="*/ 5911290 h 5911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7567" h="5911290">
                <a:moveTo>
                  <a:pt x="3265810" y="0"/>
                </a:moveTo>
                <a:lnTo>
                  <a:pt x="4837567" y="0"/>
                </a:lnTo>
                <a:lnTo>
                  <a:pt x="4837567" y="5911290"/>
                </a:lnTo>
                <a:lnTo>
                  <a:pt x="0" y="59112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65" name="Picture Placeholder 64">
            <a:extLst>
              <a:ext uri="{FF2B5EF4-FFF2-40B4-BE49-F238E27FC236}">
                <a16:creationId xmlns:a16="http://schemas.microsoft.com/office/drawing/2014/main" id="{E9DF3658-B9A6-4414-AE57-80BE76D37B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561338"/>
            <a:ext cx="7508368" cy="3111573"/>
          </a:xfrm>
          <a:custGeom>
            <a:avLst/>
            <a:gdLst>
              <a:gd name="connsiteX0" fmla="*/ 0 w 10175450"/>
              <a:gd name="connsiteY0" fmla="*/ 0 h 3111573"/>
              <a:gd name="connsiteX1" fmla="*/ 10175450 w 10175450"/>
              <a:gd name="connsiteY1" fmla="*/ 0 h 3111573"/>
              <a:gd name="connsiteX2" fmla="*/ 8452510 w 10175450"/>
              <a:gd name="connsiteY2" fmla="*/ 3111573 h 3111573"/>
              <a:gd name="connsiteX3" fmla="*/ 0 w 10175450"/>
              <a:gd name="connsiteY3" fmla="*/ 3111573 h 3111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75450" h="3111573">
                <a:moveTo>
                  <a:pt x="0" y="0"/>
                </a:moveTo>
                <a:lnTo>
                  <a:pt x="10175450" y="0"/>
                </a:lnTo>
                <a:lnTo>
                  <a:pt x="8452510" y="3111573"/>
                </a:lnTo>
                <a:lnTo>
                  <a:pt x="0" y="311157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BAE5CB2A-F5D0-4A00-AE4D-E91809507A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62750" y="3544493"/>
            <a:ext cx="2699658" cy="2017713"/>
          </a:xfrm>
        </p:spPr>
        <p:txBody>
          <a:bodyPr>
            <a:normAutofit/>
          </a:bodyPr>
          <a:lstStyle>
            <a:lvl1pPr marL="0" indent="0" algn="r">
              <a:buNone/>
              <a:defRPr sz="330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Title</a:t>
            </a:r>
          </a:p>
        </p:txBody>
      </p:sp>
      <p:sp>
        <p:nvSpPr>
          <p:cNvPr id="80" name="Text Placeholder 78">
            <a:extLst>
              <a:ext uri="{FF2B5EF4-FFF2-40B4-BE49-F238E27FC236}">
                <a16:creationId xmlns:a16="http://schemas.microsoft.com/office/drawing/2014/main" id="{B62A0F7B-AC4B-4B4B-B69F-85B0378E7B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12905" y="3884148"/>
            <a:ext cx="3015551" cy="1338402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Descriptive text</a:t>
            </a:r>
          </a:p>
        </p:txBody>
      </p:sp>
    </p:spTree>
    <p:extLst>
      <p:ext uri="{BB962C8B-B14F-4D97-AF65-F5344CB8AC3E}">
        <p14:creationId xmlns:p14="http://schemas.microsoft.com/office/powerpoint/2010/main" val="16852345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verview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alette green">
            <a:extLst>
              <a:ext uri="{FF2B5EF4-FFF2-40B4-BE49-F238E27FC236}">
                <a16:creationId xmlns:a16="http://schemas.microsoft.com/office/drawing/2014/main" id="{F1DE2607-089F-4835-8538-EEDD08205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57937" y="-1803698"/>
            <a:ext cx="2550319" cy="657225"/>
          </a:xfrm>
          <a:prstGeom prst="rect">
            <a:avLst/>
          </a:prstGeom>
        </p:spPr>
      </p:pic>
      <p:sp>
        <p:nvSpPr>
          <p:cNvPr id="17" name="Trapezoid 16">
            <a:extLst>
              <a:ext uri="{FF2B5EF4-FFF2-40B4-BE49-F238E27FC236}">
                <a16:creationId xmlns:a16="http://schemas.microsoft.com/office/drawing/2014/main" id="{D87FCA35-97C2-4AB1-A27F-2B3AF4BBE051}"/>
              </a:ext>
            </a:extLst>
          </p:cNvPr>
          <p:cNvSpPr/>
          <p:nvPr userDrawn="1"/>
        </p:nvSpPr>
        <p:spPr>
          <a:xfrm>
            <a:off x="10287353" y="-1194360"/>
            <a:ext cx="7774244" cy="7105650"/>
          </a:xfrm>
          <a:prstGeom prst="trapezoid">
            <a:avLst>
              <a:gd name="adj" fmla="val 55247"/>
            </a:avLst>
          </a:prstGeom>
          <a:solidFill>
            <a:srgbClr val="72A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945DC2-0602-4461-BC0D-0400D51A3C91}"/>
              </a:ext>
            </a:extLst>
          </p:cNvPr>
          <p:cNvSpPr txBox="1"/>
          <p:nvPr userDrawn="1"/>
        </p:nvSpPr>
        <p:spPr>
          <a:xfrm>
            <a:off x="10599197" y="3577970"/>
            <a:ext cx="33163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4500" dirty="0">
                <a:solidFill>
                  <a:srgbClr val="1E2E39"/>
                </a:solidFill>
                <a:latin typeface="Montserrat" panose="00000500000000000000" pitchFamily="50" charset="0"/>
              </a:rPr>
              <a:t>Pioneers </a:t>
            </a:r>
          </a:p>
          <a:p>
            <a:pPr algn="r"/>
            <a:r>
              <a:rPr lang="nl-NL" sz="4500" dirty="0">
                <a:solidFill>
                  <a:srgbClr val="1E2E39"/>
                </a:solidFill>
                <a:latin typeface="Montserrat" panose="00000500000000000000" pitchFamily="50" charset="0"/>
              </a:rPr>
              <a:t>in Biotech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44B6F7-CAA4-4346-844F-0717B6A1DFA7}"/>
              </a:ext>
            </a:extLst>
          </p:cNvPr>
          <p:cNvSpPr txBox="1"/>
          <p:nvPr userDrawn="1"/>
        </p:nvSpPr>
        <p:spPr>
          <a:xfrm>
            <a:off x="11530505" y="5406877"/>
            <a:ext cx="23850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>
                <a:solidFill>
                  <a:srgbClr val="1E2E38"/>
                </a:solidFill>
                <a:latin typeface="+mj-lt"/>
              </a:rPr>
              <a:t>For the growth of your business</a:t>
            </a:r>
          </a:p>
        </p:txBody>
      </p:sp>
      <p:grpSp>
        <p:nvGrpSpPr>
          <p:cNvPr id="30" name="Research icon">
            <a:extLst>
              <a:ext uri="{FF2B5EF4-FFF2-40B4-BE49-F238E27FC236}">
                <a16:creationId xmlns:a16="http://schemas.microsoft.com/office/drawing/2014/main" id="{8B6DC057-CE6B-4892-B6F2-012A4FC60613}"/>
              </a:ext>
            </a:extLst>
          </p:cNvPr>
          <p:cNvGrpSpPr/>
          <p:nvPr userDrawn="1"/>
        </p:nvGrpSpPr>
        <p:grpSpPr>
          <a:xfrm>
            <a:off x="13320457" y="625516"/>
            <a:ext cx="1334857" cy="1422843"/>
            <a:chOff x="1740917" y="4710311"/>
            <a:chExt cx="1209045" cy="96655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5A847B5-748A-4755-ACDF-CA056D53B0A1}"/>
                </a:ext>
              </a:extLst>
            </p:cNvPr>
            <p:cNvSpPr/>
            <p:nvPr/>
          </p:nvSpPr>
          <p:spPr>
            <a:xfrm>
              <a:off x="1740917" y="4710311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2" name="Graphic 31" descr="DNA">
              <a:extLst>
                <a:ext uri="{FF2B5EF4-FFF2-40B4-BE49-F238E27FC236}">
                  <a16:creationId xmlns:a16="http://schemas.microsoft.com/office/drawing/2014/main" id="{6EC0A6BB-1C84-4406-ACAE-EEFA52CA7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16499">
              <a:off x="1966070" y="4933779"/>
              <a:ext cx="510557" cy="510557"/>
            </a:xfrm>
            <a:prstGeom prst="rect">
              <a:avLst/>
            </a:prstGeom>
          </p:spPr>
        </p:pic>
      </p:grpSp>
      <p:grpSp>
        <p:nvGrpSpPr>
          <p:cNvPr id="33" name="Product icon">
            <a:extLst>
              <a:ext uri="{FF2B5EF4-FFF2-40B4-BE49-F238E27FC236}">
                <a16:creationId xmlns:a16="http://schemas.microsoft.com/office/drawing/2014/main" id="{D24D7BEC-FB8A-464F-AE4E-A93A4F307B68}"/>
              </a:ext>
            </a:extLst>
          </p:cNvPr>
          <p:cNvGrpSpPr/>
          <p:nvPr userDrawn="1"/>
        </p:nvGrpSpPr>
        <p:grpSpPr>
          <a:xfrm>
            <a:off x="14449005" y="4031432"/>
            <a:ext cx="1334857" cy="1422843"/>
            <a:chOff x="2098093" y="5810621"/>
            <a:chExt cx="1209045" cy="966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2EFEBA-0302-4253-82EC-7F4747CC9C18}"/>
                </a:ext>
              </a:extLst>
            </p:cNvPr>
            <p:cNvSpPr/>
            <p:nvPr/>
          </p:nvSpPr>
          <p:spPr>
            <a:xfrm rot="219317">
              <a:off x="2098093" y="5810621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5" name="Graphic 34" descr="Medicine">
              <a:extLst>
                <a:ext uri="{FF2B5EF4-FFF2-40B4-BE49-F238E27FC236}">
                  <a16:creationId xmlns:a16="http://schemas.microsoft.com/office/drawing/2014/main" id="{7511DBB2-55AC-4932-88C1-D607AD639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382812" y="6014048"/>
              <a:ext cx="528569" cy="528567"/>
            </a:xfrm>
            <a:prstGeom prst="rect">
              <a:avLst/>
            </a:prstGeom>
          </p:spPr>
        </p:pic>
      </p:grpSp>
      <p:grpSp>
        <p:nvGrpSpPr>
          <p:cNvPr id="36" name="Testing icon">
            <a:extLst>
              <a:ext uri="{FF2B5EF4-FFF2-40B4-BE49-F238E27FC236}">
                <a16:creationId xmlns:a16="http://schemas.microsoft.com/office/drawing/2014/main" id="{7609AA43-CBD8-49C4-8926-8858E71817F8}"/>
              </a:ext>
            </a:extLst>
          </p:cNvPr>
          <p:cNvGrpSpPr/>
          <p:nvPr userDrawn="1"/>
        </p:nvGrpSpPr>
        <p:grpSpPr>
          <a:xfrm>
            <a:off x="13866140" y="2307215"/>
            <a:ext cx="1334857" cy="1422843"/>
            <a:chOff x="1214154" y="3695596"/>
            <a:chExt cx="1209045" cy="96655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E41B76-A3B1-4A54-A7F2-C7F896677670}"/>
                </a:ext>
              </a:extLst>
            </p:cNvPr>
            <p:cNvSpPr/>
            <p:nvPr/>
          </p:nvSpPr>
          <p:spPr>
            <a:xfrm>
              <a:off x="1214154" y="3695596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8" name="Graphic 37" descr="Microscope">
              <a:extLst>
                <a:ext uri="{FF2B5EF4-FFF2-40B4-BE49-F238E27FC236}">
                  <a16:creationId xmlns:a16="http://schemas.microsoft.com/office/drawing/2014/main" id="{A13759DC-B979-400C-AEED-D16CDD34C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82320" y="3827229"/>
              <a:ext cx="595821" cy="595821"/>
            </a:xfrm>
            <a:prstGeom prst="rect">
              <a:avLst/>
            </a:prstGeom>
          </p:spPr>
        </p:pic>
      </p:grpSp>
      <p:sp>
        <p:nvSpPr>
          <p:cNvPr id="58" name="Previous button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EBCB26CB-D32B-47CC-A668-B0442FB9A0AA}"/>
              </a:ext>
            </a:extLst>
          </p:cNvPr>
          <p:cNvSpPr/>
          <p:nvPr userDrawn="1"/>
        </p:nvSpPr>
        <p:spPr>
          <a:xfrm rot="16200000">
            <a:off x="498730" y="6317347"/>
            <a:ext cx="487495" cy="313673"/>
          </a:xfrm>
          <a:prstGeom prst="triangle">
            <a:avLst/>
          </a:prstGeom>
          <a:solidFill>
            <a:srgbClr val="1E4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59" name="Next button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60B8945-C412-4700-99A5-E09A4AA474E8}"/>
              </a:ext>
            </a:extLst>
          </p:cNvPr>
          <p:cNvSpPr/>
          <p:nvPr userDrawn="1"/>
        </p:nvSpPr>
        <p:spPr>
          <a:xfrm rot="5400000">
            <a:off x="900575" y="6317774"/>
            <a:ext cx="487490" cy="313669"/>
          </a:xfrm>
          <a:prstGeom prst="triangle">
            <a:avLst/>
          </a:prstGeom>
          <a:solidFill>
            <a:srgbClr val="1E4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076E3311-60EE-4FB9-9E20-BBB563E4B2A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28430" y="6306091"/>
            <a:ext cx="407351" cy="345642"/>
          </a:xfrm>
          <a:prstGeom prst="rect">
            <a:avLst/>
          </a:prstGeom>
        </p:spPr>
      </p:pic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FE2B8B-2DB9-4604-BDC3-AC47AD0AF8D3}"/>
              </a:ext>
            </a:extLst>
          </p:cNvPr>
          <p:cNvSpPr/>
          <p:nvPr userDrawn="1"/>
        </p:nvSpPr>
        <p:spPr>
          <a:xfrm rot="16514274">
            <a:off x="4149953" y="1551222"/>
            <a:ext cx="6957625" cy="3512974"/>
          </a:xfrm>
          <a:custGeom>
            <a:avLst/>
            <a:gdLst>
              <a:gd name="connsiteX0" fmla="*/ 6585692 w 6957625"/>
              <a:gd name="connsiteY0" fmla="*/ 0 h 4683965"/>
              <a:gd name="connsiteX1" fmla="*/ 6957625 w 6957625"/>
              <a:gd name="connsiteY1" fmla="*/ 4057120 h 4683965"/>
              <a:gd name="connsiteX2" fmla="*/ 119871 w 6957625"/>
              <a:gd name="connsiteY2" fmla="*/ 4683965 h 4683965"/>
              <a:gd name="connsiteX3" fmla="*/ 0 w 6957625"/>
              <a:gd name="connsiteY3" fmla="*/ 3376396 h 468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7625" h="4683965">
                <a:moveTo>
                  <a:pt x="6585692" y="0"/>
                </a:moveTo>
                <a:lnTo>
                  <a:pt x="6957625" y="4057120"/>
                </a:lnTo>
                <a:lnTo>
                  <a:pt x="119871" y="4683965"/>
                </a:lnTo>
                <a:lnTo>
                  <a:pt x="0" y="33763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367A8E5-924C-4A57-832D-C281F4A88B2B}"/>
              </a:ext>
            </a:extLst>
          </p:cNvPr>
          <p:cNvSpPr/>
          <p:nvPr userDrawn="1"/>
        </p:nvSpPr>
        <p:spPr>
          <a:xfrm rot="18458202" flipH="1" flipV="1">
            <a:off x="-1757596" y="2480187"/>
            <a:ext cx="4630119" cy="4100488"/>
          </a:xfrm>
          <a:custGeom>
            <a:avLst/>
            <a:gdLst>
              <a:gd name="connsiteX0" fmla="*/ 0 w 4630119"/>
              <a:gd name="connsiteY0" fmla="*/ 5467317 h 5467317"/>
              <a:gd name="connsiteX1" fmla="*/ 3167359 w 4630119"/>
              <a:gd name="connsiteY1" fmla="*/ 0 h 5467317"/>
              <a:gd name="connsiteX2" fmla="*/ 4630119 w 4630119"/>
              <a:gd name="connsiteY2" fmla="*/ 1896918 h 546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30119" h="5467317">
                <a:moveTo>
                  <a:pt x="0" y="5467317"/>
                </a:moveTo>
                <a:lnTo>
                  <a:pt x="3167359" y="0"/>
                </a:lnTo>
                <a:lnTo>
                  <a:pt x="4630119" y="18969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 dirty="0"/>
          </a:p>
        </p:txBody>
      </p:sp>
      <p:sp>
        <p:nvSpPr>
          <p:cNvPr id="67" name="Text Placeholder 65">
            <a:extLst>
              <a:ext uri="{FF2B5EF4-FFF2-40B4-BE49-F238E27FC236}">
                <a16:creationId xmlns:a16="http://schemas.microsoft.com/office/drawing/2014/main" id="{C243CD1C-DCCA-4F8C-A836-F4CC95DC97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32737" y="134350"/>
            <a:ext cx="2700734" cy="980589"/>
          </a:xfrm>
        </p:spPr>
        <p:txBody>
          <a:bodyPr>
            <a:normAutofit/>
          </a:bodyPr>
          <a:lstStyle>
            <a:lvl1pPr marL="0" indent="0" algn="r">
              <a:buNone/>
              <a:defRPr sz="4500">
                <a:solidFill>
                  <a:schemeClr val="tx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27776D-8591-4BA3-A6AA-2D551524FB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91432" y="1794358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C504479A-CE1F-45CB-8A5A-BEB168364E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3132" y="1794358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00157295-854E-4F97-95B9-FB9DC4E7A8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34832" y="1794358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999135CD-9A2D-4CF1-8CCB-87CC0C502D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1432" y="4465937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D1645B95-BB55-4946-B9E8-76B0EF8CD56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63132" y="4465937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B4E36338-69F1-451F-B36F-8677BE277F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34832" y="4465937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</p:spTree>
    <p:extLst>
      <p:ext uri="{BB962C8B-B14F-4D97-AF65-F5344CB8AC3E}">
        <p14:creationId xmlns:p14="http://schemas.microsoft.com/office/powerpoint/2010/main" val="2225712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verview Ligh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alette green">
            <a:extLst>
              <a:ext uri="{FF2B5EF4-FFF2-40B4-BE49-F238E27FC236}">
                <a16:creationId xmlns:a16="http://schemas.microsoft.com/office/drawing/2014/main" id="{F1DE2607-089F-4835-8538-EEDD08205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57937" y="-1803698"/>
            <a:ext cx="2550319" cy="657225"/>
          </a:xfrm>
          <a:prstGeom prst="rect">
            <a:avLst/>
          </a:prstGeom>
        </p:spPr>
      </p:pic>
      <p:sp>
        <p:nvSpPr>
          <p:cNvPr id="17" name="Trapezoid 16">
            <a:extLst>
              <a:ext uri="{FF2B5EF4-FFF2-40B4-BE49-F238E27FC236}">
                <a16:creationId xmlns:a16="http://schemas.microsoft.com/office/drawing/2014/main" id="{D87FCA35-97C2-4AB1-A27F-2B3AF4BBE051}"/>
              </a:ext>
            </a:extLst>
          </p:cNvPr>
          <p:cNvSpPr/>
          <p:nvPr userDrawn="1"/>
        </p:nvSpPr>
        <p:spPr>
          <a:xfrm>
            <a:off x="10287353" y="-1194360"/>
            <a:ext cx="7774244" cy="7105650"/>
          </a:xfrm>
          <a:prstGeom prst="trapezoid">
            <a:avLst>
              <a:gd name="adj" fmla="val 55247"/>
            </a:avLst>
          </a:prstGeom>
          <a:solidFill>
            <a:srgbClr val="72A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945DC2-0602-4461-BC0D-0400D51A3C91}"/>
              </a:ext>
            </a:extLst>
          </p:cNvPr>
          <p:cNvSpPr txBox="1"/>
          <p:nvPr userDrawn="1"/>
        </p:nvSpPr>
        <p:spPr>
          <a:xfrm>
            <a:off x="10599197" y="3577970"/>
            <a:ext cx="33163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4500" dirty="0">
                <a:solidFill>
                  <a:srgbClr val="1E2E39"/>
                </a:solidFill>
                <a:latin typeface="Montserrat" panose="00000500000000000000" pitchFamily="50" charset="0"/>
              </a:rPr>
              <a:t>Pioneers </a:t>
            </a:r>
          </a:p>
          <a:p>
            <a:pPr algn="r"/>
            <a:r>
              <a:rPr lang="nl-NL" sz="4500" dirty="0">
                <a:solidFill>
                  <a:srgbClr val="1E2E39"/>
                </a:solidFill>
                <a:latin typeface="Montserrat" panose="00000500000000000000" pitchFamily="50" charset="0"/>
              </a:rPr>
              <a:t>in Biotech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44B6F7-CAA4-4346-844F-0717B6A1DFA7}"/>
              </a:ext>
            </a:extLst>
          </p:cNvPr>
          <p:cNvSpPr txBox="1"/>
          <p:nvPr userDrawn="1"/>
        </p:nvSpPr>
        <p:spPr>
          <a:xfrm>
            <a:off x="11530505" y="5406877"/>
            <a:ext cx="23850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>
                <a:solidFill>
                  <a:srgbClr val="1E2E38"/>
                </a:solidFill>
                <a:latin typeface="+mj-lt"/>
              </a:rPr>
              <a:t>For the growth of your business</a:t>
            </a:r>
          </a:p>
        </p:txBody>
      </p:sp>
      <p:grpSp>
        <p:nvGrpSpPr>
          <p:cNvPr id="30" name="Research icon">
            <a:extLst>
              <a:ext uri="{FF2B5EF4-FFF2-40B4-BE49-F238E27FC236}">
                <a16:creationId xmlns:a16="http://schemas.microsoft.com/office/drawing/2014/main" id="{8B6DC057-CE6B-4892-B6F2-012A4FC60613}"/>
              </a:ext>
            </a:extLst>
          </p:cNvPr>
          <p:cNvGrpSpPr/>
          <p:nvPr userDrawn="1"/>
        </p:nvGrpSpPr>
        <p:grpSpPr>
          <a:xfrm>
            <a:off x="13320457" y="625516"/>
            <a:ext cx="1334857" cy="1422843"/>
            <a:chOff x="1740917" y="4710311"/>
            <a:chExt cx="1209045" cy="96655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5A847B5-748A-4755-ACDF-CA056D53B0A1}"/>
                </a:ext>
              </a:extLst>
            </p:cNvPr>
            <p:cNvSpPr/>
            <p:nvPr/>
          </p:nvSpPr>
          <p:spPr>
            <a:xfrm>
              <a:off x="1740917" y="4710311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2" name="Graphic 31" descr="DNA">
              <a:extLst>
                <a:ext uri="{FF2B5EF4-FFF2-40B4-BE49-F238E27FC236}">
                  <a16:creationId xmlns:a16="http://schemas.microsoft.com/office/drawing/2014/main" id="{6EC0A6BB-1C84-4406-ACAE-EEFA52CA7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16499">
              <a:off x="1966070" y="4933779"/>
              <a:ext cx="510557" cy="510557"/>
            </a:xfrm>
            <a:prstGeom prst="rect">
              <a:avLst/>
            </a:prstGeom>
          </p:spPr>
        </p:pic>
      </p:grpSp>
      <p:grpSp>
        <p:nvGrpSpPr>
          <p:cNvPr id="33" name="Product icon">
            <a:extLst>
              <a:ext uri="{FF2B5EF4-FFF2-40B4-BE49-F238E27FC236}">
                <a16:creationId xmlns:a16="http://schemas.microsoft.com/office/drawing/2014/main" id="{D24D7BEC-FB8A-464F-AE4E-A93A4F307B68}"/>
              </a:ext>
            </a:extLst>
          </p:cNvPr>
          <p:cNvGrpSpPr/>
          <p:nvPr userDrawn="1"/>
        </p:nvGrpSpPr>
        <p:grpSpPr>
          <a:xfrm>
            <a:off x="14449005" y="4031432"/>
            <a:ext cx="1334857" cy="1422843"/>
            <a:chOff x="2098093" y="5810621"/>
            <a:chExt cx="1209045" cy="966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2EFEBA-0302-4253-82EC-7F4747CC9C18}"/>
                </a:ext>
              </a:extLst>
            </p:cNvPr>
            <p:cNvSpPr/>
            <p:nvPr/>
          </p:nvSpPr>
          <p:spPr>
            <a:xfrm rot="219317">
              <a:off x="2098093" y="5810621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5" name="Graphic 34" descr="Medicine">
              <a:extLst>
                <a:ext uri="{FF2B5EF4-FFF2-40B4-BE49-F238E27FC236}">
                  <a16:creationId xmlns:a16="http://schemas.microsoft.com/office/drawing/2014/main" id="{7511DBB2-55AC-4932-88C1-D607AD639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382812" y="6014048"/>
              <a:ext cx="528569" cy="528567"/>
            </a:xfrm>
            <a:prstGeom prst="rect">
              <a:avLst/>
            </a:prstGeom>
          </p:spPr>
        </p:pic>
      </p:grpSp>
      <p:grpSp>
        <p:nvGrpSpPr>
          <p:cNvPr id="36" name="Testing icon">
            <a:extLst>
              <a:ext uri="{FF2B5EF4-FFF2-40B4-BE49-F238E27FC236}">
                <a16:creationId xmlns:a16="http://schemas.microsoft.com/office/drawing/2014/main" id="{7609AA43-CBD8-49C4-8926-8858E71817F8}"/>
              </a:ext>
            </a:extLst>
          </p:cNvPr>
          <p:cNvGrpSpPr/>
          <p:nvPr userDrawn="1"/>
        </p:nvGrpSpPr>
        <p:grpSpPr>
          <a:xfrm>
            <a:off x="13866140" y="2307215"/>
            <a:ext cx="1334857" cy="1422843"/>
            <a:chOff x="1214154" y="3695596"/>
            <a:chExt cx="1209045" cy="96655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E41B76-A3B1-4A54-A7F2-C7F896677670}"/>
                </a:ext>
              </a:extLst>
            </p:cNvPr>
            <p:cNvSpPr/>
            <p:nvPr/>
          </p:nvSpPr>
          <p:spPr>
            <a:xfrm>
              <a:off x="1214154" y="3695596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8" name="Graphic 37" descr="Microscope">
              <a:extLst>
                <a:ext uri="{FF2B5EF4-FFF2-40B4-BE49-F238E27FC236}">
                  <a16:creationId xmlns:a16="http://schemas.microsoft.com/office/drawing/2014/main" id="{A13759DC-B979-400C-AEED-D16CDD34C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82320" y="3827229"/>
              <a:ext cx="595821" cy="595821"/>
            </a:xfrm>
            <a:prstGeom prst="rect">
              <a:avLst/>
            </a:prstGeom>
          </p:spPr>
        </p:pic>
      </p:grpSp>
      <p:sp>
        <p:nvSpPr>
          <p:cNvPr id="58" name="Previous button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EBCB26CB-D32B-47CC-A668-B0442FB9A0AA}"/>
              </a:ext>
            </a:extLst>
          </p:cNvPr>
          <p:cNvSpPr/>
          <p:nvPr userDrawn="1"/>
        </p:nvSpPr>
        <p:spPr>
          <a:xfrm rot="16200000">
            <a:off x="498730" y="6317347"/>
            <a:ext cx="487495" cy="313673"/>
          </a:xfrm>
          <a:prstGeom prst="triangle">
            <a:avLst/>
          </a:prstGeom>
          <a:solidFill>
            <a:srgbClr val="1E4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59" name="Next button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60B8945-C412-4700-99A5-E09A4AA474E8}"/>
              </a:ext>
            </a:extLst>
          </p:cNvPr>
          <p:cNvSpPr/>
          <p:nvPr userDrawn="1"/>
        </p:nvSpPr>
        <p:spPr>
          <a:xfrm rot="5400000">
            <a:off x="900575" y="6317774"/>
            <a:ext cx="487490" cy="313669"/>
          </a:xfrm>
          <a:prstGeom prst="triangle">
            <a:avLst/>
          </a:prstGeom>
          <a:solidFill>
            <a:srgbClr val="1E4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076E3311-60EE-4FB9-9E20-BBB563E4B2A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28430" y="6306091"/>
            <a:ext cx="407351" cy="345642"/>
          </a:xfrm>
          <a:prstGeom prst="rect">
            <a:avLst/>
          </a:prstGeom>
        </p:spPr>
      </p:pic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FE2B8B-2DB9-4604-BDC3-AC47AD0AF8D3}"/>
              </a:ext>
            </a:extLst>
          </p:cNvPr>
          <p:cNvSpPr/>
          <p:nvPr userDrawn="1"/>
        </p:nvSpPr>
        <p:spPr>
          <a:xfrm rot="16514274">
            <a:off x="4149953" y="1551222"/>
            <a:ext cx="6957625" cy="3512974"/>
          </a:xfrm>
          <a:custGeom>
            <a:avLst/>
            <a:gdLst>
              <a:gd name="connsiteX0" fmla="*/ 6585692 w 6957625"/>
              <a:gd name="connsiteY0" fmla="*/ 0 h 4683965"/>
              <a:gd name="connsiteX1" fmla="*/ 6957625 w 6957625"/>
              <a:gd name="connsiteY1" fmla="*/ 4057120 h 4683965"/>
              <a:gd name="connsiteX2" fmla="*/ 119871 w 6957625"/>
              <a:gd name="connsiteY2" fmla="*/ 4683965 h 4683965"/>
              <a:gd name="connsiteX3" fmla="*/ 0 w 6957625"/>
              <a:gd name="connsiteY3" fmla="*/ 3376396 h 468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7625" h="4683965">
                <a:moveTo>
                  <a:pt x="6585692" y="0"/>
                </a:moveTo>
                <a:lnTo>
                  <a:pt x="6957625" y="4057120"/>
                </a:lnTo>
                <a:lnTo>
                  <a:pt x="119871" y="4683965"/>
                </a:lnTo>
                <a:lnTo>
                  <a:pt x="0" y="337639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367A8E5-924C-4A57-832D-C281F4A88B2B}"/>
              </a:ext>
            </a:extLst>
          </p:cNvPr>
          <p:cNvSpPr/>
          <p:nvPr userDrawn="1"/>
        </p:nvSpPr>
        <p:spPr>
          <a:xfrm rot="18458202" flipH="1" flipV="1">
            <a:off x="-1757596" y="2480187"/>
            <a:ext cx="4630119" cy="4100488"/>
          </a:xfrm>
          <a:custGeom>
            <a:avLst/>
            <a:gdLst>
              <a:gd name="connsiteX0" fmla="*/ 0 w 4630119"/>
              <a:gd name="connsiteY0" fmla="*/ 5467317 h 5467317"/>
              <a:gd name="connsiteX1" fmla="*/ 3167359 w 4630119"/>
              <a:gd name="connsiteY1" fmla="*/ 0 h 5467317"/>
              <a:gd name="connsiteX2" fmla="*/ 4630119 w 4630119"/>
              <a:gd name="connsiteY2" fmla="*/ 1896918 h 546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30119" h="5467317">
                <a:moveTo>
                  <a:pt x="0" y="5467317"/>
                </a:moveTo>
                <a:lnTo>
                  <a:pt x="3167359" y="0"/>
                </a:lnTo>
                <a:lnTo>
                  <a:pt x="4630119" y="18969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 dirty="0"/>
          </a:p>
        </p:txBody>
      </p:sp>
      <p:sp>
        <p:nvSpPr>
          <p:cNvPr id="67" name="Text Placeholder 65">
            <a:extLst>
              <a:ext uri="{FF2B5EF4-FFF2-40B4-BE49-F238E27FC236}">
                <a16:creationId xmlns:a16="http://schemas.microsoft.com/office/drawing/2014/main" id="{C243CD1C-DCCA-4F8C-A836-F4CC95DC97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32737" y="134350"/>
            <a:ext cx="2700734" cy="980589"/>
          </a:xfrm>
        </p:spPr>
        <p:txBody>
          <a:bodyPr>
            <a:normAutofit/>
          </a:bodyPr>
          <a:lstStyle>
            <a:lvl1pPr marL="0" indent="0" algn="r">
              <a:buNone/>
              <a:defRPr sz="45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27776D-8591-4BA3-A6AA-2D551524FB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91432" y="1794358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C504479A-CE1F-45CB-8A5A-BEB168364E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63132" y="1794358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00157295-854E-4F97-95B9-FB9DC4E7A8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34832" y="1794358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999135CD-9A2D-4CF1-8CCB-87CC0C502D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91432" y="4465937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D1645B95-BB55-4946-B9E8-76B0EF8CD56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663132" y="4465937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B4E36338-69F1-451F-B36F-8677BE277F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34832" y="4465937"/>
            <a:ext cx="1166505" cy="508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Name </a:t>
            </a:r>
          </a:p>
          <a:p>
            <a:pPr lvl="0"/>
            <a:r>
              <a:rPr lang="nl-NL" dirty="0"/>
              <a:t>Function</a:t>
            </a:r>
          </a:p>
        </p:txBody>
      </p:sp>
    </p:spTree>
    <p:extLst>
      <p:ext uri="{BB962C8B-B14F-4D97-AF65-F5344CB8AC3E}">
        <p14:creationId xmlns:p14="http://schemas.microsoft.com/office/powerpoint/2010/main" val="29989206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Member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D268424-98FD-45FF-BF3A-0F4C97FF1CB0}"/>
              </a:ext>
            </a:extLst>
          </p:cNvPr>
          <p:cNvGrpSpPr/>
          <p:nvPr userDrawn="1"/>
        </p:nvGrpSpPr>
        <p:grpSpPr>
          <a:xfrm>
            <a:off x="1140283" y="2030856"/>
            <a:ext cx="797159" cy="798341"/>
            <a:chOff x="1520378" y="2030855"/>
            <a:chExt cx="1062878" cy="798341"/>
          </a:xfrm>
          <a:solidFill>
            <a:schemeClr val="accent3">
              <a:alpha val="36000"/>
            </a:schemeClr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400E94-28CF-4DA4-AF4F-CCDFED7C9AB3}"/>
                </a:ext>
              </a:extLst>
            </p:cNvPr>
            <p:cNvSpPr/>
            <p:nvPr userDrawn="1"/>
          </p:nvSpPr>
          <p:spPr>
            <a:xfrm>
              <a:off x="1520378" y="2045635"/>
              <a:ext cx="455770" cy="783561"/>
            </a:xfrm>
            <a:custGeom>
              <a:avLst/>
              <a:gdLst>
                <a:gd name="connsiteX0" fmla="*/ 209158 w 495300"/>
                <a:gd name="connsiteY0" fmla="*/ 0 h 851520"/>
                <a:gd name="connsiteX1" fmla="*/ 302728 w 495300"/>
                <a:gd name="connsiteY1" fmla="*/ 156565 h 851520"/>
                <a:gd name="connsiteX2" fmla="*/ 190534 w 495300"/>
                <a:gd name="connsiteY2" fmla="*/ 296551 h 851520"/>
                <a:gd name="connsiteX3" fmla="*/ 182451 w 495300"/>
                <a:gd name="connsiteY3" fmla="*/ 356220 h 851520"/>
                <a:gd name="connsiteX4" fmla="*/ 495300 w 495300"/>
                <a:gd name="connsiteY4" fmla="*/ 356220 h 851520"/>
                <a:gd name="connsiteX5" fmla="*/ 495300 w 495300"/>
                <a:gd name="connsiteY5" fmla="*/ 851520 h 851520"/>
                <a:gd name="connsiteX6" fmla="*/ 0 w 495300"/>
                <a:gd name="connsiteY6" fmla="*/ 851520 h 851520"/>
                <a:gd name="connsiteX7" fmla="*/ 0 w 495300"/>
                <a:gd name="connsiteY7" fmla="*/ 356220 h 851520"/>
                <a:gd name="connsiteX8" fmla="*/ 88 w 495300"/>
                <a:gd name="connsiteY8" fmla="*/ 356220 h 851520"/>
                <a:gd name="connsiteX9" fmla="*/ 3521 w 495300"/>
                <a:gd name="connsiteY9" fmla="*/ 302989 h 851520"/>
                <a:gd name="connsiteX10" fmla="*/ 209158 w 495300"/>
                <a:gd name="connsiteY10" fmla="*/ 0 h 85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00" h="851520">
                  <a:moveTo>
                    <a:pt x="209158" y="0"/>
                  </a:moveTo>
                  <a:lnTo>
                    <a:pt x="302728" y="156565"/>
                  </a:lnTo>
                  <a:cubicBezTo>
                    <a:pt x="246699" y="187449"/>
                    <a:pt x="206842" y="238205"/>
                    <a:pt x="190534" y="296551"/>
                  </a:cubicBezTo>
                  <a:lnTo>
                    <a:pt x="182451" y="356220"/>
                  </a:lnTo>
                  <a:lnTo>
                    <a:pt x="495300" y="356220"/>
                  </a:lnTo>
                  <a:lnTo>
                    <a:pt x="495300" y="851520"/>
                  </a:lnTo>
                  <a:lnTo>
                    <a:pt x="0" y="851520"/>
                  </a:lnTo>
                  <a:lnTo>
                    <a:pt x="0" y="356220"/>
                  </a:lnTo>
                  <a:lnTo>
                    <a:pt x="88" y="356220"/>
                  </a:lnTo>
                  <a:lnTo>
                    <a:pt x="3521" y="302989"/>
                  </a:lnTo>
                  <a:cubicBezTo>
                    <a:pt x="20227" y="177348"/>
                    <a:pt x="95454" y="64930"/>
                    <a:pt x="20915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F019AF-BD21-420B-864E-7C98E1F4C267}"/>
                </a:ext>
              </a:extLst>
            </p:cNvPr>
            <p:cNvSpPr/>
            <p:nvPr userDrawn="1"/>
          </p:nvSpPr>
          <p:spPr>
            <a:xfrm>
              <a:off x="2127486" y="2030855"/>
              <a:ext cx="455770" cy="783561"/>
            </a:xfrm>
            <a:custGeom>
              <a:avLst/>
              <a:gdLst>
                <a:gd name="connsiteX0" fmla="*/ 209158 w 495300"/>
                <a:gd name="connsiteY0" fmla="*/ 0 h 851520"/>
                <a:gd name="connsiteX1" fmla="*/ 302728 w 495300"/>
                <a:gd name="connsiteY1" fmla="*/ 156565 h 851520"/>
                <a:gd name="connsiteX2" fmla="*/ 190534 w 495300"/>
                <a:gd name="connsiteY2" fmla="*/ 296551 h 851520"/>
                <a:gd name="connsiteX3" fmla="*/ 182451 w 495300"/>
                <a:gd name="connsiteY3" fmla="*/ 356220 h 851520"/>
                <a:gd name="connsiteX4" fmla="*/ 495300 w 495300"/>
                <a:gd name="connsiteY4" fmla="*/ 356220 h 851520"/>
                <a:gd name="connsiteX5" fmla="*/ 495300 w 495300"/>
                <a:gd name="connsiteY5" fmla="*/ 851520 h 851520"/>
                <a:gd name="connsiteX6" fmla="*/ 0 w 495300"/>
                <a:gd name="connsiteY6" fmla="*/ 851520 h 851520"/>
                <a:gd name="connsiteX7" fmla="*/ 0 w 495300"/>
                <a:gd name="connsiteY7" fmla="*/ 356220 h 851520"/>
                <a:gd name="connsiteX8" fmla="*/ 88 w 495300"/>
                <a:gd name="connsiteY8" fmla="*/ 356220 h 851520"/>
                <a:gd name="connsiteX9" fmla="*/ 3521 w 495300"/>
                <a:gd name="connsiteY9" fmla="*/ 302989 h 851520"/>
                <a:gd name="connsiteX10" fmla="*/ 209158 w 495300"/>
                <a:gd name="connsiteY10" fmla="*/ 0 h 85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00" h="851520">
                  <a:moveTo>
                    <a:pt x="209158" y="0"/>
                  </a:moveTo>
                  <a:lnTo>
                    <a:pt x="302728" y="156565"/>
                  </a:lnTo>
                  <a:cubicBezTo>
                    <a:pt x="246699" y="187449"/>
                    <a:pt x="206842" y="238205"/>
                    <a:pt x="190534" y="296551"/>
                  </a:cubicBezTo>
                  <a:lnTo>
                    <a:pt x="182451" y="356220"/>
                  </a:lnTo>
                  <a:lnTo>
                    <a:pt x="495300" y="356220"/>
                  </a:lnTo>
                  <a:lnTo>
                    <a:pt x="495300" y="851520"/>
                  </a:lnTo>
                  <a:lnTo>
                    <a:pt x="0" y="851520"/>
                  </a:lnTo>
                  <a:lnTo>
                    <a:pt x="0" y="356220"/>
                  </a:lnTo>
                  <a:lnTo>
                    <a:pt x="88" y="356220"/>
                  </a:lnTo>
                  <a:lnTo>
                    <a:pt x="3521" y="302989"/>
                  </a:lnTo>
                  <a:cubicBezTo>
                    <a:pt x="20227" y="177348"/>
                    <a:pt x="95454" y="64930"/>
                    <a:pt x="20915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</p:grpSp>
      <p:pic>
        <p:nvPicPr>
          <p:cNvPr id="9" name="Palette green">
            <a:extLst>
              <a:ext uri="{FF2B5EF4-FFF2-40B4-BE49-F238E27FC236}">
                <a16:creationId xmlns:a16="http://schemas.microsoft.com/office/drawing/2014/main" id="{F1DE2607-089F-4835-8538-EEDD08205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57937" y="-1803698"/>
            <a:ext cx="2550319" cy="657225"/>
          </a:xfrm>
          <a:prstGeom prst="rect">
            <a:avLst/>
          </a:prstGeom>
        </p:spPr>
      </p:pic>
      <p:sp>
        <p:nvSpPr>
          <p:cNvPr id="17" name="Trapezoid 16">
            <a:extLst>
              <a:ext uri="{FF2B5EF4-FFF2-40B4-BE49-F238E27FC236}">
                <a16:creationId xmlns:a16="http://schemas.microsoft.com/office/drawing/2014/main" id="{D87FCA35-97C2-4AB1-A27F-2B3AF4BBE051}"/>
              </a:ext>
            </a:extLst>
          </p:cNvPr>
          <p:cNvSpPr/>
          <p:nvPr userDrawn="1"/>
        </p:nvSpPr>
        <p:spPr>
          <a:xfrm>
            <a:off x="10287353" y="-1194360"/>
            <a:ext cx="7774244" cy="7105650"/>
          </a:xfrm>
          <a:prstGeom prst="trapezoid">
            <a:avLst>
              <a:gd name="adj" fmla="val 55247"/>
            </a:avLst>
          </a:prstGeom>
          <a:solidFill>
            <a:srgbClr val="72A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945DC2-0602-4461-BC0D-0400D51A3C91}"/>
              </a:ext>
            </a:extLst>
          </p:cNvPr>
          <p:cNvSpPr txBox="1"/>
          <p:nvPr userDrawn="1"/>
        </p:nvSpPr>
        <p:spPr>
          <a:xfrm>
            <a:off x="10599197" y="3577970"/>
            <a:ext cx="33163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4500" dirty="0">
                <a:solidFill>
                  <a:srgbClr val="1E2E39"/>
                </a:solidFill>
                <a:latin typeface="Montserrat" panose="00000500000000000000" pitchFamily="50" charset="0"/>
              </a:rPr>
              <a:t>Pioneers </a:t>
            </a:r>
          </a:p>
          <a:p>
            <a:pPr algn="r"/>
            <a:r>
              <a:rPr lang="nl-NL" sz="4500" dirty="0">
                <a:solidFill>
                  <a:srgbClr val="1E2E39"/>
                </a:solidFill>
                <a:latin typeface="Montserrat" panose="00000500000000000000" pitchFamily="50" charset="0"/>
              </a:rPr>
              <a:t>in Biotech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44B6F7-CAA4-4346-844F-0717B6A1DFA7}"/>
              </a:ext>
            </a:extLst>
          </p:cNvPr>
          <p:cNvSpPr txBox="1"/>
          <p:nvPr userDrawn="1"/>
        </p:nvSpPr>
        <p:spPr>
          <a:xfrm>
            <a:off x="11530505" y="5406877"/>
            <a:ext cx="23850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>
                <a:solidFill>
                  <a:srgbClr val="1E2E38"/>
                </a:solidFill>
                <a:latin typeface="+mj-lt"/>
              </a:rPr>
              <a:t>For the growth of your business</a:t>
            </a:r>
          </a:p>
        </p:txBody>
      </p:sp>
      <p:grpSp>
        <p:nvGrpSpPr>
          <p:cNvPr id="30" name="Research icon">
            <a:extLst>
              <a:ext uri="{FF2B5EF4-FFF2-40B4-BE49-F238E27FC236}">
                <a16:creationId xmlns:a16="http://schemas.microsoft.com/office/drawing/2014/main" id="{8B6DC057-CE6B-4892-B6F2-012A4FC60613}"/>
              </a:ext>
            </a:extLst>
          </p:cNvPr>
          <p:cNvGrpSpPr/>
          <p:nvPr userDrawn="1"/>
        </p:nvGrpSpPr>
        <p:grpSpPr>
          <a:xfrm>
            <a:off x="13320457" y="625516"/>
            <a:ext cx="1334857" cy="1422843"/>
            <a:chOff x="1740917" y="4710311"/>
            <a:chExt cx="1209045" cy="96655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5A847B5-748A-4755-ACDF-CA056D53B0A1}"/>
                </a:ext>
              </a:extLst>
            </p:cNvPr>
            <p:cNvSpPr/>
            <p:nvPr/>
          </p:nvSpPr>
          <p:spPr>
            <a:xfrm>
              <a:off x="1740917" y="4710311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2" name="Graphic 31" descr="DNA">
              <a:extLst>
                <a:ext uri="{FF2B5EF4-FFF2-40B4-BE49-F238E27FC236}">
                  <a16:creationId xmlns:a16="http://schemas.microsoft.com/office/drawing/2014/main" id="{6EC0A6BB-1C84-4406-ACAE-EEFA52CA7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16499">
              <a:off x="1966070" y="4933779"/>
              <a:ext cx="510557" cy="510557"/>
            </a:xfrm>
            <a:prstGeom prst="rect">
              <a:avLst/>
            </a:prstGeom>
          </p:spPr>
        </p:pic>
      </p:grpSp>
      <p:grpSp>
        <p:nvGrpSpPr>
          <p:cNvPr id="33" name="Product icon">
            <a:extLst>
              <a:ext uri="{FF2B5EF4-FFF2-40B4-BE49-F238E27FC236}">
                <a16:creationId xmlns:a16="http://schemas.microsoft.com/office/drawing/2014/main" id="{D24D7BEC-FB8A-464F-AE4E-A93A4F307B68}"/>
              </a:ext>
            </a:extLst>
          </p:cNvPr>
          <p:cNvGrpSpPr/>
          <p:nvPr userDrawn="1"/>
        </p:nvGrpSpPr>
        <p:grpSpPr>
          <a:xfrm>
            <a:off x="14449005" y="4031432"/>
            <a:ext cx="1334857" cy="1422843"/>
            <a:chOff x="2098093" y="5810621"/>
            <a:chExt cx="1209045" cy="966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2EFEBA-0302-4253-82EC-7F4747CC9C18}"/>
                </a:ext>
              </a:extLst>
            </p:cNvPr>
            <p:cNvSpPr/>
            <p:nvPr/>
          </p:nvSpPr>
          <p:spPr>
            <a:xfrm rot="219317">
              <a:off x="2098093" y="5810621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5" name="Graphic 34" descr="Medicine">
              <a:extLst>
                <a:ext uri="{FF2B5EF4-FFF2-40B4-BE49-F238E27FC236}">
                  <a16:creationId xmlns:a16="http://schemas.microsoft.com/office/drawing/2014/main" id="{7511DBB2-55AC-4932-88C1-D607AD639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382812" y="6014048"/>
              <a:ext cx="528569" cy="528567"/>
            </a:xfrm>
            <a:prstGeom prst="rect">
              <a:avLst/>
            </a:prstGeom>
          </p:spPr>
        </p:pic>
      </p:grpSp>
      <p:grpSp>
        <p:nvGrpSpPr>
          <p:cNvPr id="36" name="Testing icon">
            <a:extLst>
              <a:ext uri="{FF2B5EF4-FFF2-40B4-BE49-F238E27FC236}">
                <a16:creationId xmlns:a16="http://schemas.microsoft.com/office/drawing/2014/main" id="{7609AA43-CBD8-49C4-8926-8858E71817F8}"/>
              </a:ext>
            </a:extLst>
          </p:cNvPr>
          <p:cNvGrpSpPr/>
          <p:nvPr userDrawn="1"/>
        </p:nvGrpSpPr>
        <p:grpSpPr>
          <a:xfrm>
            <a:off x="13866140" y="2307215"/>
            <a:ext cx="1334857" cy="1422843"/>
            <a:chOff x="1214154" y="3695596"/>
            <a:chExt cx="1209045" cy="96655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E41B76-A3B1-4A54-A7F2-C7F896677670}"/>
                </a:ext>
              </a:extLst>
            </p:cNvPr>
            <p:cNvSpPr/>
            <p:nvPr/>
          </p:nvSpPr>
          <p:spPr>
            <a:xfrm>
              <a:off x="1214154" y="3695596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8" name="Graphic 37" descr="Microscope">
              <a:extLst>
                <a:ext uri="{FF2B5EF4-FFF2-40B4-BE49-F238E27FC236}">
                  <a16:creationId xmlns:a16="http://schemas.microsoft.com/office/drawing/2014/main" id="{A13759DC-B979-400C-AEED-D16CDD34C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82320" y="3827229"/>
              <a:ext cx="595821" cy="595821"/>
            </a:xfrm>
            <a:prstGeom prst="rect">
              <a:avLst/>
            </a:prstGeom>
          </p:spPr>
        </p:pic>
      </p:grpSp>
      <p:sp>
        <p:nvSpPr>
          <p:cNvPr id="58" name="Previous button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EBCB26CB-D32B-47CC-A668-B0442FB9A0AA}"/>
              </a:ext>
            </a:extLst>
          </p:cNvPr>
          <p:cNvSpPr/>
          <p:nvPr userDrawn="1"/>
        </p:nvSpPr>
        <p:spPr>
          <a:xfrm rot="16200000">
            <a:off x="498730" y="6317347"/>
            <a:ext cx="487495" cy="313673"/>
          </a:xfrm>
          <a:prstGeom prst="triangle">
            <a:avLst/>
          </a:prstGeom>
          <a:solidFill>
            <a:srgbClr val="1E4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59" name="Next button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60B8945-C412-4700-99A5-E09A4AA474E8}"/>
              </a:ext>
            </a:extLst>
          </p:cNvPr>
          <p:cNvSpPr/>
          <p:nvPr userDrawn="1"/>
        </p:nvSpPr>
        <p:spPr>
          <a:xfrm rot="5400000">
            <a:off x="900575" y="6317774"/>
            <a:ext cx="487490" cy="313669"/>
          </a:xfrm>
          <a:prstGeom prst="triangle">
            <a:avLst/>
          </a:prstGeom>
          <a:solidFill>
            <a:srgbClr val="1E4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076E3311-60EE-4FB9-9E20-BBB563E4B2A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28430" y="6306091"/>
            <a:ext cx="407351" cy="345642"/>
          </a:xfrm>
          <a:prstGeom prst="rect">
            <a:avLst/>
          </a:prstGeom>
        </p:spPr>
      </p:pic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FE2B8B-2DB9-4604-BDC3-AC47AD0AF8D3}"/>
              </a:ext>
            </a:extLst>
          </p:cNvPr>
          <p:cNvSpPr/>
          <p:nvPr userDrawn="1"/>
        </p:nvSpPr>
        <p:spPr>
          <a:xfrm rot="16514274">
            <a:off x="4149953" y="1551222"/>
            <a:ext cx="6957625" cy="3512974"/>
          </a:xfrm>
          <a:custGeom>
            <a:avLst/>
            <a:gdLst>
              <a:gd name="connsiteX0" fmla="*/ 6585692 w 6957625"/>
              <a:gd name="connsiteY0" fmla="*/ 0 h 4683965"/>
              <a:gd name="connsiteX1" fmla="*/ 6957625 w 6957625"/>
              <a:gd name="connsiteY1" fmla="*/ 4057120 h 4683965"/>
              <a:gd name="connsiteX2" fmla="*/ 119871 w 6957625"/>
              <a:gd name="connsiteY2" fmla="*/ 4683965 h 4683965"/>
              <a:gd name="connsiteX3" fmla="*/ 0 w 6957625"/>
              <a:gd name="connsiteY3" fmla="*/ 3376396 h 468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7625" h="4683965">
                <a:moveTo>
                  <a:pt x="6585692" y="0"/>
                </a:moveTo>
                <a:lnTo>
                  <a:pt x="6957625" y="4057120"/>
                </a:lnTo>
                <a:lnTo>
                  <a:pt x="119871" y="4683965"/>
                </a:lnTo>
                <a:lnTo>
                  <a:pt x="0" y="33763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367A8E5-924C-4A57-832D-C281F4A88B2B}"/>
              </a:ext>
            </a:extLst>
          </p:cNvPr>
          <p:cNvSpPr/>
          <p:nvPr userDrawn="1"/>
        </p:nvSpPr>
        <p:spPr>
          <a:xfrm rot="18458202" flipH="1" flipV="1">
            <a:off x="-1757596" y="2480187"/>
            <a:ext cx="4630119" cy="4100488"/>
          </a:xfrm>
          <a:custGeom>
            <a:avLst/>
            <a:gdLst>
              <a:gd name="connsiteX0" fmla="*/ 0 w 4630119"/>
              <a:gd name="connsiteY0" fmla="*/ 5467317 h 5467317"/>
              <a:gd name="connsiteX1" fmla="*/ 3167359 w 4630119"/>
              <a:gd name="connsiteY1" fmla="*/ 0 h 5467317"/>
              <a:gd name="connsiteX2" fmla="*/ 4630119 w 4630119"/>
              <a:gd name="connsiteY2" fmla="*/ 1896918 h 546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30119" h="5467317">
                <a:moveTo>
                  <a:pt x="0" y="5467317"/>
                </a:moveTo>
                <a:lnTo>
                  <a:pt x="3167359" y="0"/>
                </a:lnTo>
                <a:lnTo>
                  <a:pt x="4630119" y="18969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 dirty="0"/>
          </a:p>
        </p:txBody>
      </p:sp>
      <p:sp>
        <p:nvSpPr>
          <p:cNvPr id="67" name="Text Placeholder 65">
            <a:extLst>
              <a:ext uri="{FF2B5EF4-FFF2-40B4-BE49-F238E27FC236}">
                <a16:creationId xmlns:a16="http://schemas.microsoft.com/office/drawing/2014/main" id="{C243CD1C-DCCA-4F8C-A836-F4CC95DC97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32737" y="134350"/>
            <a:ext cx="2700734" cy="980589"/>
          </a:xfrm>
        </p:spPr>
        <p:txBody>
          <a:bodyPr>
            <a:normAutofit/>
          </a:bodyPr>
          <a:lstStyle>
            <a:lvl1pPr marL="0" indent="0" algn="r">
              <a:buNone/>
              <a:defRPr sz="4500">
                <a:solidFill>
                  <a:schemeClr val="tx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Title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00157295-854E-4F97-95B9-FB9DC4E7A8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54189" y="723622"/>
            <a:ext cx="4646561" cy="1867178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500" i="1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Quote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999135CD-9A2D-4CF1-8CCB-87CC0C502D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54189" y="3529633"/>
            <a:ext cx="4646561" cy="224657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05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Experiences</a:t>
            </a:r>
          </a:p>
        </p:txBody>
      </p:sp>
    </p:spTree>
    <p:extLst>
      <p:ext uri="{BB962C8B-B14F-4D97-AF65-F5344CB8AC3E}">
        <p14:creationId xmlns:p14="http://schemas.microsoft.com/office/powerpoint/2010/main" val="11433513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Member Ligh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D268424-98FD-45FF-BF3A-0F4C97FF1CB0}"/>
              </a:ext>
            </a:extLst>
          </p:cNvPr>
          <p:cNvGrpSpPr/>
          <p:nvPr userDrawn="1"/>
        </p:nvGrpSpPr>
        <p:grpSpPr>
          <a:xfrm>
            <a:off x="1140283" y="2030856"/>
            <a:ext cx="797159" cy="798341"/>
            <a:chOff x="1520378" y="2030855"/>
            <a:chExt cx="1062878" cy="798341"/>
          </a:xfrm>
          <a:solidFill>
            <a:schemeClr val="accent3">
              <a:alpha val="63000"/>
            </a:schemeClr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400E94-28CF-4DA4-AF4F-CCDFED7C9AB3}"/>
                </a:ext>
              </a:extLst>
            </p:cNvPr>
            <p:cNvSpPr/>
            <p:nvPr userDrawn="1"/>
          </p:nvSpPr>
          <p:spPr>
            <a:xfrm>
              <a:off x="1520378" y="2045635"/>
              <a:ext cx="455770" cy="783561"/>
            </a:xfrm>
            <a:custGeom>
              <a:avLst/>
              <a:gdLst>
                <a:gd name="connsiteX0" fmla="*/ 209158 w 495300"/>
                <a:gd name="connsiteY0" fmla="*/ 0 h 851520"/>
                <a:gd name="connsiteX1" fmla="*/ 302728 w 495300"/>
                <a:gd name="connsiteY1" fmla="*/ 156565 h 851520"/>
                <a:gd name="connsiteX2" fmla="*/ 190534 w 495300"/>
                <a:gd name="connsiteY2" fmla="*/ 296551 h 851520"/>
                <a:gd name="connsiteX3" fmla="*/ 182451 w 495300"/>
                <a:gd name="connsiteY3" fmla="*/ 356220 h 851520"/>
                <a:gd name="connsiteX4" fmla="*/ 495300 w 495300"/>
                <a:gd name="connsiteY4" fmla="*/ 356220 h 851520"/>
                <a:gd name="connsiteX5" fmla="*/ 495300 w 495300"/>
                <a:gd name="connsiteY5" fmla="*/ 851520 h 851520"/>
                <a:gd name="connsiteX6" fmla="*/ 0 w 495300"/>
                <a:gd name="connsiteY6" fmla="*/ 851520 h 851520"/>
                <a:gd name="connsiteX7" fmla="*/ 0 w 495300"/>
                <a:gd name="connsiteY7" fmla="*/ 356220 h 851520"/>
                <a:gd name="connsiteX8" fmla="*/ 88 w 495300"/>
                <a:gd name="connsiteY8" fmla="*/ 356220 h 851520"/>
                <a:gd name="connsiteX9" fmla="*/ 3521 w 495300"/>
                <a:gd name="connsiteY9" fmla="*/ 302989 h 851520"/>
                <a:gd name="connsiteX10" fmla="*/ 209158 w 495300"/>
                <a:gd name="connsiteY10" fmla="*/ 0 h 85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00" h="851520">
                  <a:moveTo>
                    <a:pt x="209158" y="0"/>
                  </a:moveTo>
                  <a:lnTo>
                    <a:pt x="302728" y="156565"/>
                  </a:lnTo>
                  <a:cubicBezTo>
                    <a:pt x="246699" y="187449"/>
                    <a:pt x="206842" y="238205"/>
                    <a:pt x="190534" y="296551"/>
                  </a:cubicBezTo>
                  <a:lnTo>
                    <a:pt x="182451" y="356220"/>
                  </a:lnTo>
                  <a:lnTo>
                    <a:pt x="495300" y="356220"/>
                  </a:lnTo>
                  <a:lnTo>
                    <a:pt x="495300" y="851520"/>
                  </a:lnTo>
                  <a:lnTo>
                    <a:pt x="0" y="851520"/>
                  </a:lnTo>
                  <a:lnTo>
                    <a:pt x="0" y="356220"/>
                  </a:lnTo>
                  <a:lnTo>
                    <a:pt x="88" y="356220"/>
                  </a:lnTo>
                  <a:lnTo>
                    <a:pt x="3521" y="302989"/>
                  </a:lnTo>
                  <a:cubicBezTo>
                    <a:pt x="20227" y="177348"/>
                    <a:pt x="95454" y="64930"/>
                    <a:pt x="20915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F019AF-BD21-420B-864E-7C98E1F4C267}"/>
                </a:ext>
              </a:extLst>
            </p:cNvPr>
            <p:cNvSpPr/>
            <p:nvPr userDrawn="1"/>
          </p:nvSpPr>
          <p:spPr>
            <a:xfrm>
              <a:off x="2127486" y="2030855"/>
              <a:ext cx="455770" cy="783561"/>
            </a:xfrm>
            <a:custGeom>
              <a:avLst/>
              <a:gdLst>
                <a:gd name="connsiteX0" fmla="*/ 209158 w 495300"/>
                <a:gd name="connsiteY0" fmla="*/ 0 h 851520"/>
                <a:gd name="connsiteX1" fmla="*/ 302728 w 495300"/>
                <a:gd name="connsiteY1" fmla="*/ 156565 h 851520"/>
                <a:gd name="connsiteX2" fmla="*/ 190534 w 495300"/>
                <a:gd name="connsiteY2" fmla="*/ 296551 h 851520"/>
                <a:gd name="connsiteX3" fmla="*/ 182451 w 495300"/>
                <a:gd name="connsiteY3" fmla="*/ 356220 h 851520"/>
                <a:gd name="connsiteX4" fmla="*/ 495300 w 495300"/>
                <a:gd name="connsiteY4" fmla="*/ 356220 h 851520"/>
                <a:gd name="connsiteX5" fmla="*/ 495300 w 495300"/>
                <a:gd name="connsiteY5" fmla="*/ 851520 h 851520"/>
                <a:gd name="connsiteX6" fmla="*/ 0 w 495300"/>
                <a:gd name="connsiteY6" fmla="*/ 851520 h 851520"/>
                <a:gd name="connsiteX7" fmla="*/ 0 w 495300"/>
                <a:gd name="connsiteY7" fmla="*/ 356220 h 851520"/>
                <a:gd name="connsiteX8" fmla="*/ 88 w 495300"/>
                <a:gd name="connsiteY8" fmla="*/ 356220 h 851520"/>
                <a:gd name="connsiteX9" fmla="*/ 3521 w 495300"/>
                <a:gd name="connsiteY9" fmla="*/ 302989 h 851520"/>
                <a:gd name="connsiteX10" fmla="*/ 209158 w 495300"/>
                <a:gd name="connsiteY10" fmla="*/ 0 h 85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5300" h="851520">
                  <a:moveTo>
                    <a:pt x="209158" y="0"/>
                  </a:moveTo>
                  <a:lnTo>
                    <a:pt x="302728" y="156565"/>
                  </a:lnTo>
                  <a:cubicBezTo>
                    <a:pt x="246699" y="187449"/>
                    <a:pt x="206842" y="238205"/>
                    <a:pt x="190534" y="296551"/>
                  </a:cubicBezTo>
                  <a:lnTo>
                    <a:pt x="182451" y="356220"/>
                  </a:lnTo>
                  <a:lnTo>
                    <a:pt x="495300" y="356220"/>
                  </a:lnTo>
                  <a:lnTo>
                    <a:pt x="495300" y="851520"/>
                  </a:lnTo>
                  <a:lnTo>
                    <a:pt x="0" y="851520"/>
                  </a:lnTo>
                  <a:lnTo>
                    <a:pt x="0" y="356220"/>
                  </a:lnTo>
                  <a:lnTo>
                    <a:pt x="88" y="356220"/>
                  </a:lnTo>
                  <a:lnTo>
                    <a:pt x="3521" y="302989"/>
                  </a:lnTo>
                  <a:cubicBezTo>
                    <a:pt x="20227" y="177348"/>
                    <a:pt x="95454" y="64930"/>
                    <a:pt x="20915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</p:grpSp>
      <p:pic>
        <p:nvPicPr>
          <p:cNvPr id="9" name="Palette green">
            <a:extLst>
              <a:ext uri="{FF2B5EF4-FFF2-40B4-BE49-F238E27FC236}">
                <a16:creationId xmlns:a16="http://schemas.microsoft.com/office/drawing/2014/main" id="{F1DE2607-089F-4835-8538-EEDD08205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57937" y="-1803698"/>
            <a:ext cx="2550319" cy="657225"/>
          </a:xfrm>
          <a:prstGeom prst="rect">
            <a:avLst/>
          </a:prstGeom>
        </p:spPr>
      </p:pic>
      <p:sp>
        <p:nvSpPr>
          <p:cNvPr id="17" name="Trapezoid 16">
            <a:extLst>
              <a:ext uri="{FF2B5EF4-FFF2-40B4-BE49-F238E27FC236}">
                <a16:creationId xmlns:a16="http://schemas.microsoft.com/office/drawing/2014/main" id="{D87FCA35-97C2-4AB1-A27F-2B3AF4BBE051}"/>
              </a:ext>
            </a:extLst>
          </p:cNvPr>
          <p:cNvSpPr/>
          <p:nvPr userDrawn="1"/>
        </p:nvSpPr>
        <p:spPr>
          <a:xfrm>
            <a:off x="10287353" y="-1194360"/>
            <a:ext cx="7774244" cy="7105650"/>
          </a:xfrm>
          <a:prstGeom prst="trapezoid">
            <a:avLst>
              <a:gd name="adj" fmla="val 55247"/>
            </a:avLst>
          </a:prstGeom>
          <a:solidFill>
            <a:srgbClr val="72A5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945DC2-0602-4461-BC0D-0400D51A3C91}"/>
              </a:ext>
            </a:extLst>
          </p:cNvPr>
          <p:cNvSpPr txBox="1"/>
          <p:nvPr userDrawn="1"/>
        </p:nvSpPr>
        <p:spPr>
          <a:xfrm>
            <a:off x="10599197" y="3577970"/>
            <a:ext cx="33163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4500" dirty="0">
                <a:solidFill>
                  <a:srgbClr val="1E2E39"/>
                </a:solidFill>
                <a:latin typeface="Montserrat" panose="00000500000000000000" pitchFamily="50" charset="0"/>
              </a:rPr>
              <a:t>Pioneers </a:t>
            </a:r>
          </a:p>
          <a:p>
            <a:pPr algn="r"/>
            <a:r>
              <a:rPr lang="nl-NL" sz="4500" dirty="0">
                <a:solidFill>
                  <a:srgbClr val="1E2E39"/>
                </a:solidFill>
                <a:latin typeface="Montserrat" panose="00000500000000000000" pitchFamily="50" charset="0"/>
              </a:rPr>
              <a:t>in Biotech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44B6F7-CAA4-4346-844F-0717B6A1DFA7}"/>
              </a:ext>
            </a:extLst>
          </p:cNvPr>
          <p:cNvSpPr txBox="1"/>
          <p:nvPr userDrawn="1"/>
        </p:nvSpPr>
        <p:spPr>
          <a:xfrm>
            <a:off x="11530505" y="5406877"/>
            <a:ext cx="23850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>
                <a:solidFill>
                  <a:srgbClr val="1E2E38"/>
                </a:solidFill>
                <a:latin typeface="+mj-lt"/>
              </a:rPr>
              <a:t>For the growth of your business</a:t>
            </a:r>
          </a:p>
        </p:txBody>
      </p:sp>
      <p:grpSp>
        <p:nvGrpSpPr>
          <p:cNvPr id="30" name="Research icon">
            <a:extLst>
              <a:ext uri="{FF2B5EF4-FFF2-40B4-BE49-F238E27FC236}">
                <a16:creationId xmlns:a16="http://schemas.microsoft.com/office/drawing/2014/main" id="{8B6DC057-CE6B-4892-B6F2-012A4FC60613}"/>
              </a:ext>
            </a:extLst>
          </p:cNvPr>
          <p:cNvGrpSpPr/>
          <p:nvPr userDrawn="1"/>
        </p:nvGrpSpPr>
        <p:grpSpPr>
          <a:xfrm>
            <a:off x="13320457" y="625516"/>
            <a:ext cx="1334857" cy="1422843"/>
            <a:chOff x="1740917" y="4710311"/>
            <a:chExt cx="1209045" cy="966554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5A847B5-748A-4755-ACDF-CA056D53B0A1}"/>
                </a:ext>
              </a:extLst>
            </p:cNvPr>
            <p:cNvSpPr/>
            <p:nvPr/>
          </p:nvSpPr>
          <p:spPr>
            <a:xfrm>
              <a:off x="1740917" y="4710311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2" name="Graphic 31" descr="DNA">
              <a:extLst>
                <a:ext uri="{FF2B5EF4-FFF2-40B4-BE49-F238E27FC236}">
                  <a16:creationId xmlns:a16="http://schemas.microsoft.com/office/drawing/2014/main" id="{6EC0A6BB-1C84-4406-ACAE-EEFA52CA7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616499">
              <a:off x="1966070" y="4933779"/>
              <a:ext cx="510557" cy="510557"/>
            </a:xfrm>
            <a:prstGeom prst="rect">
              <a:avLst/>
            </a:prstGeom>
          </p:spPr>
        </p:pic>
      </p:grpSp>
      <p:grpSp>
        <p:nvGrpSpPr>
          <p:cNvPr id="33" name="Product icon">
            <a:extLst>
              <a:ext uri="{FF2B5EF4-FFF2-40B4-BE49-F238E27FC236}">
                <a16:creationId xmlns:a16="http://schemas.microsoft.com/office/drawing/2014/main" id="{D24D7BEC-FB8A-464F-AE4E-A93A4F307B68}"/>
              </a:ext>
            </a:extLst>
          </p:cNvPr>
          <p:cNvGrpSpPr/>
          <p:nvPr userDrawn="1"/>
        </p:nvGrpSpPr>
        <p:grpSpPr>
          <a:xfrm>
            <a:off x="14449005" y="4031432"/>
            <a:ext cx="1334857" cy="1422843"/>
            <a:chOff x="2098093" y="5810621"/>
            <a:chExt cx="1209045" cy="96655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2EFEBA-0302-4253-82EC-7F4747CC9C18}"/>
                </a:ext>
              </a:extLst>
            </p:cNvPr>
            <p:cNvSpPr/>
            <p:nvPr/>
          </p:nvSpPr>
          <p:spPr>
            <a:xfrm rot="219317">
              <a:off x="2098093" y="5810621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5" name="Graphic 34" descr="Medicine">
              <a:extLst>
                <a:ext uri="{FF2B5EF4-FFF2-40B4-BE49-F238E27FC236}">
                  <a16:creationId xmlns:a16="http://schemas.microsoft.com/office/drawing/2014/main" id="{7511DBB2-55AC-4932-88C1-D607AD639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382812" y="6014048"/>
              <a:ext cx="528569" cy="528567"/>
            </a:xfrm>
            <a:prstGeom prst="rect">
              <a:avLst/>
            </a:prstGeom>
          </p:spPr>
        </p:pic>
      </p:grpSp>
      <p:grpSp>
        <p:nvGrpSpPr>
          <p:cNvPr id="36" name="Testing icon">
            <a:extLst>
              <a:ext uri="{FF2B5EF4-FFF2-40B4-BE49-F238E27FC236}">
                <a16:creationId xmlns:a16="http://schemas.microsoft.com/office/drawing/2014/main" id="{7609AA43-CBD8-49C4-8926-8858E71817F8}"/>
              </a:ext>
            </a:extLst>
          </p:cNvPr>
          <p:cNvGrpSpPr/>
          <p:nvPr userDrawn="1"/>
        </p:nvGrpSpPr>
        <p:grpSpPr>
          <a:xfrm>
            <a:off x="13866140" y="2307215"/>
            <a:ext cx="1334857" cy="1422843"/>
            <a:chOff x="1214154" y="3695596"/>
            <a:chExt cx="1209045" cy="966554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E41B76-A3B1-4A54-A7F2-C7F896677670}"/>
                </a:ext>
              </a:extLst>
            </p:cNvPr>
            <p:cNvSpPr/>
            <p:nvPr/>
          </p:nvSpPr>
          <p:spPr>
            <a:xfrm>
              <a:off x="1214154" y="3695596"/>
              <a:ext cx="1209045" cy="966554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rgbClr val="72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38" name="Graphic 37" descr="Microscope">
              <a:extLst>
                <a:ext uri="{FF2B5EF4-FFF2-40B4-BE49-F238E27FC236}">
                  <a16:creationId xmlns:a16="http://schemas.microsoft.com/office/drawing/2014/main" id="{A13759DC-B979-400C-AEED-D16CDD34C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382320" y="3827229"/>
              <a:ext cx="595821" cy="595821"/>
            </a:xfrm>
            <a:prstGeom prst="rect">
              <a:avLst/>
            </a:prstGeom>
          </p:spPr>
        </p:pic>
      </p:grpSp>
      <p:sp>
        <p:nvSpPr>
          <p:cNvPr id="58" name="Previous button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EBCB26CB-D32B-47CC-A668-B0442FB9A0AA}"/>
              </a:ext>
            </a:extLst>
          </p:cNvPr>
          <p:cNvSpPr/>
          <p:nvPr userDrawn="1"/>
        </p:nvSpPr>
        <p:spPr>
          <a:xfrm rot="16200000">
            <a:off x="498730" y="6317347"/>
            <a:ext cx="487495" cy="313673"/>
          </a:xfrm>
          <a:prstGeom prst="triangle">
            <a:avLst/>
          </a:prstGeom>
          <a:solidFill>
            <a:srgbClr val="1E4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59" name="Next button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60B8945-C412-4700-99A5-E09A4AA474E8}"/>
              </a:ext>
            </a:extLst>
          </p:cNvPr>
          <p:cNvSpPr/>
          <p:nvPr userDrawn="1"/>
        </p:nvSpPr>
        <p:spPr>
          <a:xfrm rot="5400000">
            <a:off x="900575" y="6317774"/>
            <a:ext cx="487490" cy="313669"/>
          </a:xfrm>
          <a:prstGeom prst="triangle">
            <a:avLst/>
          </a:prstGeom>
          <a:solidFill>
            <a:srgbClr val="1E4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076E3311-60EE-4FB9-9E20-BBB563E4B2A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28430" y="6306091"/>
            <a:ext cx="407351" cy="345642"/>
          </a:xfrm>
          <a:prstGeom prst="rect">
            <a:avLst/>
          </a:prstGeom>
        </p:spPr>
      </p:pic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FE2B8B-2DB9-4604-BDC3-AC47AD0AF8D3}"/>
              </a:ext>
            </a:extLst>
          </p:cNvPr>
          <p:cNvSpPr/>
          <p:nvPr userDrawn="1"/>
        </p:nvSpPr>
        <p:spPr>
          <a:xfrm rot="16514274">
            <a:off x="4149953" y="1551222"/>
            <a:ext cx="6957625" cy="3512974"/>
          </a:xfrm>
          <a:custGeom>
            <a:avLst/>
            <a:gdLst>
              <a:gd name="connsiteX0" fmla="*/ 6585692 w 6957625"/>
              <a:gd name="connsiteY0" fmla="*/ 0 h 4683965"/>
              <a:gd name="connsiteX1" fmla="*/ 6957625 w 6957625"/>
              <a:gd name="connsiteY1" fmla="*/ 4057120 h 4683965"/>
              <a:gd name="connsiteX2" fmla="*/ 119871 w 6957625"/>
              <a:gd name="connsiteY2" fmla="*/ 4683965 h 4683965"/>
              <a:gd name="connsiteX3" fmla="*/ 0 w 6957625"/>
              <a:gd name="connsiteY3" fmla="*/ 3376396 h 468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7625" h="4683965">
                <a:moveTo>
                  <a:pt x="6585692" y="0"/>
                </a:moveTo>
                <a:lnTo>
                  <a:pt x="6957625" y="4057120"/>
                </a:lnTo>
                <a:lnTo>
                  <a:pt x="119871" y="4683965"/>
                </a:lnTo>
                <a:lnTo>
                  <a:pt x="0" y="337639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367A8E5-924C-4A57-832D-C281F4A88B2B}"/>
              </a:ext>
            </a:extLst>
          </p:cNvPr>
          <p:cNvSpPr/>
          <p:nvPr userDrawn="1"/>
        </p:nvSpPr>
        <p:spPr>
          <a:xfrm rot="18458202" flipH="1" flipV="1">
            <a:off x="-1757596" y="2480187"/>
            <a:ext cx="4630119" cy="4100488"/>
          </a:xfrm>
          <a:custGeom>
            <a:avLst/>
            <a:gdLst>
              <a:gd name="connsiteX0" fmla="*/ 0 w 4630119"/>
              <a:gd name="connsiteY0" fmla="*/ 5467317 h 5467317"/>
              <a:gd name="connsiteX1" fmla="*/ 3167359 w 4630119"/>
              <a:gd name="connsiteY1" fmla="*/ 0 h 5467317"/>
              <a:gd name="connsiteX2" fmla="*/ 4630119 w 4630119"/>
              <a:gd name="connsiteY2" fmla="*/ 1896918 h 5467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30119" h="5467317">
                <a:moveTo>
                  <a:pt x="0" y="5467317"/>
                </a:moveTo>
                <a:lnTo>
                  <a:pt x="3167359" y="0"/>
                </a:lnTo>
                <a:lnTo>
                  <a:pt x="4630119" y="189691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 dirty="0"/>
          </a:p>
        </p:txBody>
      </p:sp>
      <p:sp>
        <p:nvSpPr>
          <p:cNvPr id="67" name="Text Placeholder 65">
            <a:extLst>
              <a:ext uri="{FF2B5EF4-FFF2-40B4-BE49-F238E27FC236}">
                <a16:creationId xmlns:a16="http://schemas.microsoft.com/office/drawing/2014/main" id="{C243CD1C-DCCA-4F8C-A836-F4CC95DC97A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32737" y="134350"/>
            <a:ext cx="2700734" cy="980589"/>
          </a:xfrm>
        </p:spPr>
        <p:txBody>
          <a:bodyPr>
            <a:normAutofit/>
          </a:bodyPr>
          <a:lstStyle>
            <a:lvl1pPr marL="0" indent="0" algn="r">
              <a:buNone/>
              <a:defRPr sz="45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Title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00157295-854E-4F97-95B9-FB9DC4E7A8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54189" y="723622"/>
            <a:ext cx="4646561" cy="1867178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500" i="1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Quote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999135CD-9A2D-4CF1-8CCB-87CC0C502D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54189" y="3529633"/>
            <a:ext cx="4646561" cy="224657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0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Experiences</a:t>
            </a:r>
          </a:p>
        </p:txBody>
      </p:sp>
    </p:spTree>
    <p:extLst>
      <p:ext uri="{BB962C8B-B14F-4D97-AF65-F5344CB8AC3E}">
        <p14:creationId xmlns:p14="http://schemas.microsoft.com/office/powerpoint/2010/main" val="31256343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Image Ligh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27354957-679C-45F9-A77B-A87D159898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" y="617106"/>
            <a:ext cx="4604225" cy="5060316"/>
          </a:xfrm>
          <a:custGeom>
            <a:avLst/>
            <a:gdLst>
              <a:gd name="connsiteX0" fmla="*/ 849486 w 6138966"/>
              <a:gd name="connsiteY0" fmla="*/ 247491 h 5060316"/>
              <a:gd name="connsiteX1" fmla="*/ 5618336 w 6138966"/>
              <a:gd name="connsiteY1" fmla="*/ 590391 h 5060316"/>
              <a:gd name="connsiteX2" fmla="*/ 4024486 w 6138966"/>
              <a:gd name="connsiteY2" fmla="*/ 2901791 h 5060316"/>
              <a:gd name="connsiteX3" fmla="*/ 6138966 w 6138966"/>
              <a:gd name="connsiteY3" fmla="*/ 0 h 5060316"/>
              <a:gd name="connsiteX4" fmla="*/ 5702172 w 6138966"/>
              <a:gd name="connsiteY4" fmla="*/ 4527544 h 5060316"/>
              <a:gd name="connsiteX5" fmla="*/ 6088236 w 6138966"/>
              <a:gd name="connsiteY5" fmla="*/ 4857591 h 5060316"/>
              <a:gd name="connsiteX6" fmla="*/ 5679572 w 6138966"/>
              <a:gd name="connsiteY6" fmla="*/ 4761804 h 5060316"/>
              <a:gd name="connsiteX7" fmla="*/ 5650773 w 6138966"/>
              <a:gd name="connsiteY7" fmla="*/ 5060316 h 5060316"/>
              <a:gd name="connsiteX8" fmla="*/ 4790104 w 6138966"/>
              <a:gd name="connsiteY8" fmla="*/ 4553322 h 5060316"/>
              <a:gd name="connsiteX9" fmla="*/ 0 w 6138966"/>
              <a:gd name="connsiteY9" fmla="*/ 3430569 h 5060316"/>
              <a:gd name="connsiteX10" fmla="*/ 0 w 6138966"/>
              <a:gd name="connsiteY10" fmla="*/ 2532587 h 5060316"/>
              <a:gd name="connsiteX11" fmla="*/ 1230486 w 6138966"/>
              <a:gd name="connsiteY11" fmla="*/ 704691 h 5060316"/>
              <a:gd name="connsiteX12" fmla="*/ 4089927 w 6138966"/>
              <a:gd name="connsiteY12" fmla="*/ 3149233 h 506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138966" h="5060316">
                <a:moveTo>
                  <a:pt x="849486" y="247491"/>
                </a:moveTo>
                <a:lnTo>
                  <a:pt x="5618336" y="590391"/>
                </a:lnTo>
                <a:lnTo>
                  <a:pt x="4024486" y="2901791"/>
                </a:lnTo>
                <a:close/>
                <a:moveTo>
                  <a:pt x="6138966" y="0"/>
                </a:moveTo>
                <a:lnTo>
                  <a:pt x="5702172" y="4527544"/>
                </a:lnTo>
                <a:lnTo>
                  <a:pt x="6088236" y="4857591"/>
                </a:lnTo>
                <a:lnTo>
                  <a:pt x="5679572" y="4761804"/>
                </a:lnTo>
                <a:lnTo>
                  <a:pt x="5650773" y="5060316"/>
                </a:lnTo>
                <a:lnTo>
                  <a:pt x="4790104" y="4553322"/>
                </a:lnTo>
                <a:lnTo>
                  <a:pt x="0" y="3430569"/>
                </a:lnTo>
                <a:lnTo>
                  <a:pt x="0" y="2532587"/>
                </a:lnTo>
                <a:lnTo>
                  <a:pt x="1230486" y="704691"/>
                </a:lnTo>
                <a:lnTo>
                  <a:pt x="4089927" y="314923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BDC217-07CE-4ECE-AFDA-80A772D505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43241" y="282782"/>
            <a:ext cx="3676650" cy="957263"/>
          </a:xfrm>
        </p:spPr>
        <p:txBody>
          <a:bodyPr>
            <a:normAutofit/>
          </a:bodyPr>
          <a:lstStyle>
            <a:lvl1pPr marL="0" indent="0" algn="r">
              <a:buNone/>
              <a:defRPr sz="4500">
                <a:solidFill>
                  <a:schemeClr val="tx2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3D7A21E-0C4F-4932-BB16-B6B70631D90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43513" y="1866900"/>
            <a:ext cx="3676650" cy="15621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  <p:sp>
        <p:nvSpPr>
          <p:cNvPr id="75" name="Text Placeholder 5">
            <a:extLst>
              <a:ext uri="{FF2B5EF4-FFF2-40B4-BE49-F238E27FC236}">
                <a16:creationId xmlns:a16="http://schemas.microsoft.com/office/drawing/2014/main" id="{E9E0A22C-4F95-4EB5-9AA2-FDDDF0D5D5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15050" y="3860800"/>
            <a:ext cx="2804841" cy="8255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  <p:sp>
        <p:nvSpPr>
          <p:cNvPr id="76" name="Text Placeholder 5">
            <a:extLst>
              <a:ext uri="{FF2B5EF4-FFF2-40B4-BE49-F238E27FC236}">
                <a16:creationId xmlns:a16="http://schemas.microsoft.com/office/drawing/2014/main" id="{6E2F51A4-7C23-4B6F-90CA-1F5F2B8EDB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15050" y="5118100"/>
            <a:ext cx="2804841" cy="8255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7492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Da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A83DED23-5A5C-4FC7-B9BA-B512227EE9EC}"/>
              </a:ext>
            </a:extLst>
          </p:cNvPr>
          <p:cNvSpPr/>
          <p:nvPr userDrawn="1"/>
        </p:nvSpPr>
        <p:spPr>
          <a:xfrm rot="5400000">
            <a:off x="273313" y="1864322"/>
            <a:ext cx="5476386" cy="3540767"/>
          </a:xfrm>
          <a:prstGeom prst="triangl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F7991939-1D91-44EB-AAE0-077007767E62}"/>
              </a:ext>
            </a:extLst>
          </p:cNvPr>
          <p:cNvSpPr/>
          <p:nvPr userDrawn="1"/>
        </p:nvSpPr>
        <p:spPr>
          <a:xfrm rot="16200000">
            <a:off x="2802310" y="3062870"/>
            <a:ext cx="1944624" cy="12573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026B03B0-9CF0-4AB2-BB22-46DDA9317334}"/>
              </a:ext>
            </a:extLst>
          </p:cNvPr>
          <p:cNvSpPr/>
          <p:nvPr userDrawn="1"/>
        </p:nvSpPr>
        <p:spPr>
          <a:xfrm rot="5400000">
            <a:off x="3174202" y="2093033"/>
            <a:ext cx="1445290" cy="934455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C45B8E02-4F28-4FDE-BD4E-B71E001DCDB2}"/>
              </a:ext>
            </a:extLst>
          </p:cNvPr>
          <p:cNvSpPr/>
          <p:nvPr userDrawn="1"/>
        </p:nvSpPr>
        <p:spPr>
          <a:xfrm rot="5400000">
            <a:off x="1112589" y="5823654"/>
            <a:ext cx="687343" cy="43670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063D4BF-5B71-43C6-8EA6-C9D13FC43461}"/>
              </a:ext>
            </a:extLst>
          </p:cNvPr>
          <p:cNvSpPr/>
          <p:nvPr userDrawn="1"/>
        </p:nvSpPr>
        <p:spPr>
          <a:xfrm rot="16200000">
            <a:off x="1243078" y="5216287"/>
            <a:ext cx="756980" cy="489427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C8DBC641-03B8-44D5-9C53-3816A3EAD410}"/>
              </a:ext>
            </a:extLst>
          </p:cNvPr>
          <p:cNvSpPr/>
          <p:nvPr userDrawn="1"/>
        </p:nvSpPr>
        <p:spPr>
          <a:xfrm rot="5400000">
            <a:off x="207266" y="3696295"/>
            <a:ext cx="2339177" cy="1512399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C74265C3-5177-44F6-A07E-912B91202ABB}"/>
              </a:ext>
            </a:extLst>
          </p:cNvPr>
          <p:cNvSpPr/>
          <p:nvPr userDrawn="1"/>
        </p:nvSpPr>
        <p:spPr>
          <a:xfrm rot="16200000">
            <a:off x="-18234" y="3473879"/>
            <a:ext cx="673229" cy="43527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C7F90FB1-0112-44A2-82A9-C5F8E470CD87}"/>
              </a:ext>
            </a:extLst>
          </p:cNvPr>
          <p:cNvSpPr/>
          <p:nvPr userDrawn="1"/>
        </p:nvSpPr>
        <p:spPr>
          <a:xfrm rot="16200000">
            <a:off x="1112590" y="5479982"/>
            <a:ext cx="687343" cy="43670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32C1CB-0223-4AD1-B608-3864C5BDBE9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14950" y="464711"/>
            <a:ext cx="3657600" cy="635000"/>
          </a:xfrm>
        </p:spPr>
        <p:txBody>
          <a:bodyPr>
            <a:normAutofit/>
          </a:bodyPr>
          <a:lstStyle>
            <a:lvl1pPr marL="0" indent="0" algn="r">
              <a:buNone/>
              <a:defRPr sz="270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Slide Title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79EF5C90-09EC-4985-A27C-D60F1BFFB5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43513" y="1866900"/>
            <a:ext cx="3676650" cy="1562100"/>
          </a:xfrm>
        </p:spPr>
        <p:txBody>
          <a:bodyPr>
            <a:normAutofit/>
          </a:bodyPr>
          <a:lstStyle>
            <a:lvl1pPr marL="0" indent="0" algn="r">
              <a:buNone/>
              <a:defRPr sz="135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91FB7A1-0C0D-420E-A229-69CCF67DCA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3431" y="117850"/>
            <a:ext cx="3781376" cy="5945134"/>
          </a:xfrm>
          <a:custGeom>
            <a:avLst/>
            <a:gdLst>
              <a:gd name="connsiteX0" fmla="*/ 0 w 5041835"/>
              <a:gd name="connsiteY0" fmla="*/ 0 h 5945134"/>
              <a:gd name="connsiteX1" fmla="*/ 5041835 w 5041835"/>
              <a:gd name="connsiteY1" fmla="*/ 2972567 h 5945134"/>
              <a:gd name="connsiteX2" fmla="*/ 0 w 5041835"/>
              <a:gd name="connsiteY2" fmla="*/ 5945134 h 5945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1835" h="5945134">
                <a:moveTo>
                  <a:pt x="0" y="0"/>
                </a:moveTo>
                <a:lnTo>
                  <a:pt x="5041835" y="2972567"/>
                </a:lnTo>
                <a:lnTo>
                  <a:pt x="0" y="59451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8883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A83DED23-5A5C-4FC7-B9BA-B512227EE9EC}"/>
              </a:ext>
            </a:extLst>
          </p:cNvPr>
          <p:cNvSpPr/>
          <p:nvPr userDrawn="1"/>
        </p:nvSpPr>
        <p:spPr>
          <a:xfrm rot="5400000">
            <a:off x="263789" y="1864322"/>
            <a:ext cx="5476386" cy="354076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F7991939-1D91-44EB-AAE0-077007767E62}"/>
              </a:ext>
            </a:extLst>
          </p:cNvPr>
          <p:cNvSpPr/>
          <p:nvPr userDrawn="1"/>
        </p:nvSpPr>
        <p:spPr>
          <a:xfrm rot="16200000">
            <a:off x="2802310" y="3062870"/>
            <a:ext cx="1944624" cy="12573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026B03B0-9CF0-4AB2-BB22-46DDA9317334}"/>
              </a:ext>
            </a:extLst>
          </p:cNvPr>
          <p:cNvSpPr/>
          <p:nvPr userDrawn="1"/>
        </p:nvSpPr>
        <p:spPr>
          <a:xfrm rot="5400000">
            <a:off x="3174202" y="2093033"/>
            <a:ext cx="1445290" cy="93445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C45B8E02-4F28-4FDE-BD4E-B71E001DCDB2}"/>
              </a:ext>
            </a:extLst>
          </p:cNvPr>
          <p:cNvSpPr/>
          <p:nvPr userDrawn="1"/>
        </p:nvSpPr>
        <p:spPr>
          <a:xfrm rot="5400000">
            <a:off x="1112589" y="5823654"/>
            <a:ext cx="687343" cy="43670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063D4BF-5B71-43C6-8EA6-C9D13FC43461}"/>
              </a:ext>
            </a:extLst>
          </p:cNvPr>
          <p:cNvSpPr/>
          <p:nvPr userDrawn="1"/>
        </p:nvSpPr>
        <p:spPr>
          <a:xfrm rot="16200000">
            <a:off x="1243078" y="5216287"/>
            <a:ext cx="756980" cy="48942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C8DBC641-03B8-44D5-9C53-3816A3EAD410}"/>
              </a:ext>
            </a:extLst>
          </p:cNvPr>
          <p:cNvSpPr/>
          <p:nvPr userDrawn="1"/>
        </p:nvSpPr>
        <p:spPr>
          <a:xfrm rot="5400000">
            <a:off x="207266" y="3696295"/>
            <a:ext cx="2339177" cy="1512399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C74265C3-5177-44F6-A07E-912B91202ABB}"/>
              </a:ext>
            </a:extLst>
          </p:cNvPr>
          <p:cNvSpPr/>
          <p:nvPr userDrawn="1"/>
        </p:nvSpPr>
        <p:spPr>
          <a:xfrm rot="16200000">
            <a:off x="-18234" y="3473879"/>
            <a:ext cx="673229" cy="43527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C7F90FB1-0112-44A2-82A9-C5F8E470CD87}"/>
              </a:ext>
            </a:extLst>
          </p:cNvPr>
          <p:cNvSpPr/>
          <p:nvPr userDrawn="1"/>
        </p:nvSpPr>
        <p:spPr>
          <a:xfrm rot="16200000">
            <a:off x="1112590" y="5479982"/>
            <a:ext cx="687343" cy="43670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FE899A2-25EB-4731-91B6-A5810036F3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14950" y="464711"/>
            <a:ext cx="3657600" cy="635000"/>
          </a:xfrm>
        </p:spPr>
        <p:txBody>
          <a:bodyPr>
            <a:normAutofit/>
          </a:bodyPr>
          <a:lstStyle>
            <a:lvl1pPr marL="0" indent="0" algn="r">
              <a:buNone/>
              <a:defRPr sz="27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Slide Title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8D24FE63-A86D-4275-9E3C-25F182DFAF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14950" y="1850315"/>
            <a:ext cx="3657600" cy="1562100"/>
          </a:xfrm>
        </p:spPr>
        <p:txBody>
          <a:bodyPr>
            <a:normAutofit/>
          </a:bodyPr>
          <a:lstStyle>
            <a:lvl1pPr marL="0" indent="0" algn="r">
              <a:buNone/>
              <a:defRPr sz="13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692BBD1-0580-41BE-BD0B-8FD784B564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3431" y="117850"/>
            <a:ext cx="3781376" cy="5945134"/>
          </a:xfrm>
          <a:custGeom>
            <a:avLst/>
            <a:gdLst>
              <a:gd name="connsiteX0" fmla="*/ 0 w 5041835"/>
              <a:gd name="connsiteY0" fmla="*/ 0 h 5945134"/>
              <a:gd name="connsiteX1" fmla="*/ 5041835 w 5041835"/>
              <a:gd name="connsiteY1" fmla="*/ 2972567 h 5945134"/>
              <a:gd name="connsiteX2" fmla="*/ 0 w 5041835"/>
              <a:gd name="connsiteY2" fmla="*/ 5945134 h 5945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1835" h="5945134">
                <a:moveTo>
                  <a:pt x="0" y="0"/>
                </a:moveTo>
                <a:lnTo>
                  <a:pt x="5041835" y="2972567"/>
                </a:lnTo>
                <a:lnTo>
                  <a:pt x="0" y="59451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0412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angle Pattern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7A52C50-7276-4DFD-8631-ECF68A9670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81395" y="156531"/>
            <a:ext cx="3313335" cy="3304143"/>
          </a:xfrm>
          <a:custGeom>
            <a:avLst/>
            <a:gdLst>
              <a:gd name="connsiteX0" fmla="*/ 3337210 w 4417780"/>
              <a:gd name="connsiteY0" fmla="*/ 2323690 h 3304143"/>
              <a:gd name="connsiteX1" fmla="*/ 4417780 w 4417780"/>
              <a:gd name="connsiteY1" fmla="*/ 2323690 h 3304143"/>
              <a:gd name="connsiteX2" fmla="*/ 3877495 w 4417780"/>
              <a:gd name="connsiteY2" fmla="*/ 3290116 h 3304143"/>
              <a:gd name="connsiteX3" fmla="*/ 2262067 w 4417780"/>
              <a:gd name="connsiteY3" fmla="*/ 642267 h 3304143"/>
              <a:gd name="connsiteX4" fmla="*/ 3750201 w 4417780"/>
              <a:gd name="connsiteY4" fmla="*/ 3304143 h 3304143"/>
              <a:gd name="connsiteX5" fmla="*/ 773932 w 4417780"/>
              <a:gd name="connsiteY5" fmla="*/ 3304143 h 3304143"/>
              <a:gd name="connsiteX6" fmla="*/ 811530 w 4417780"/>
              <a:gd name="connsiteY6" fmla="*/ 0 h 3304143"/>
              <a:gd name="connsiteX7" fmla="*/ 1623060 w 4417780"/>
              <a:gd name="connsiteY7" fmla="*/ 1451610 h 3304143"/>
              <a:gd name="connsiteX8" fmla="*/ 0 w 4417780"/>
              <a:gd name="connsiteY8" fmla="*/ 1451610 h 330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17780" h="3304143">
                <a:moveTo>
                  <a:pt x="3337210" y="2323690"/>
                </a:moveTo>
                <a:lnTo>
                  <a:pt x="4417780" y="2323690"/>
                </a:lnTo>
                <a:lnTo>
                  <a:pt x="3877495" y="3290116"/>
                </a:lnTo>
                <a:close/>
                <a:moveTo>
                  <a:pt x="2262067" y="642267"/>
                </a:moveTo>
                <a:lnTo>
                  <a:pt x="3750201" y="3304143"/>
                </a:lnTo>
                <a:lnTo>
                  <a:pt x="773932" y="3304143"/>
                </a:lnTo>
                <a:close/>
                <a:moveTo>
                  <a:pt x="811530" y="0"/>
                </a:moveTo>
                <a:lnTo>
                  <a:pt x="1623060" y="1451610"/>
                </a:lnTo>
                <a:lnTo>
                  <a:pt x="0" y="145161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DDEFB49-95F2-4633-AFA0-C952B0713C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0802" y="1774554"/>
            <a:ext cx="2108537" cy="4638947"/>
          </a:xfrm>
          <a:custGeom>
            <a:avLst/>
            <a:gdLst>
              <a:gd name="connsiteX0" fmla="*/ 606338 w 2811382"/>
              <a:gd name="connsiteY0" fmla="*/ 2669949 h 4638947"/>
              <a:gd name="connsiteX1" fmla="*/ 2807893 w 2811382"/>
              <a:gd name="connsiteY1" fmla="*/ 2669949 h 4638947"/>
              <a:gd name="connsiteX2" fmla="*/ 1707115 w 2811382"/>
              <a:gd name="connsiteY2" fmla="*/ 4638947 h 4638947"/>
              <a:gd name="connsiteX3" fmla="*/ 1405691 w 2811382"/>
              <a:gd name="connsiteY3" fmla="*/ 0 h 4638947"/>
              <a:gd name="connsiteX4" fmla="*/ 2811382 w 2811382"/>
              <a:gd name="connsiteY4" fmla="*/ 2514407 h 4638947"/>
              <a:gd name="connsiteX5" fmla="*/ 0 w 2811382"/>
              <a:gd name="connsiteY5" fmla="*/ 2514407 h 463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1382" h="4638947">
                <a:moveTo>
                  <a:pt x="606338" y="2669949"/>
                </a:moveTo>
                <a:lnTo>
                  <a:pt x="2807893" y="2669949"/>
                </a:lnTo>
                <a:lnTo>
                  <a:pt x="1707115" y="4638947"/>
                </a:lnTo>
                <a:close/>
                <a:moveTo>
                  <a:pt x="1405691" y="0"/>
                </a:moveTo>
                <a:lnTo>
                  <a:pt x="2811382" y="2514407"/>
                </a:lnTo>
                <a:lnTo>
                  <a:pt x="0" y="2514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746B0676-AD3D-43B7-BD20-D9E5561C2AB4}"/>
              </a:ext>
            </a:extLst>
          </p:cNvPr>
          <p:cNvSpPr/>
          <p:nvPr userDrawn="1"/>
        </p:nvSpPr>
        <p:spPr>
          <a:xfrm>
            <a:off x="2923223" y="3801200"/>
            <a:ext cx="1263015" cy="1506131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730CD285-F95A-4B66-AB3A-B9FFA84D2B67}"/>
              </a:ext>
            </a:extLst>
          </p:cNvPr>
          <p:cNvSpPr/>
          <p:nvPr userDrawn="1"/>
        </p:nvSpPr>
        <p:spPr>
          <a:xfrm>
            <a:off x="1988263" y="4576511"/>
            <a:ext cx="810428" cy="96642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8BCB69DF-BFBA-4D7B-9879-E9AF1E15AA42}"/>
              </a:ext>
            </a:extLst>
          </p:cNvPr>
          <p:cNvSpPr/>
          <p:nvPr userDrawn="1"/>
        </p:nvSpPr>
        <p:spPr>
          <a:xfrm>
            <a:off x="3013234" y="5813469"/>
            <a:ext cx="810428" cy="96642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20F793F0-DC7B-43CD-83F6-FC33E1901614}"/>
              </a:ext>
            </a:extLst>
          </p:cNvPr>
          <p:cNvSpPr/>
          <p:nvPr userDrawn="1"/>
        </p:nvSpPr>
        <p:spPr>
          <a:xfrm rot="10800000">
            <a:off x="2097396" y="3593602"/>
            <a:ext cx="1437101" cy="171372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20A069C3-5633-45AB-B97F-A0525535F117}"/>
              </a:ext>
            </a:extLst>
          </p:cNvPr>
          <p:cNvSpPr/>
          <p:nvPr userDrawn="1"/>
        </p:nvSpPr>
        <p:spPr>
          <a:xfrm rot="10800000">
            <a:off x="1340389" y="1731738"/>
            <a:ext cx="1437101" cy="171372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895B011A-C72C-4277-9DAF-7A11E1E0208E}"/>
              </a:ext>
            </a:extLst>
          </p:cNvPr>
          <p:cNvSpPr/>
          <p:nvPr userDrawn="1"/>
        </p:nvSpPr>
        <p:spPr>
          <a:xfrm rot="10800000">
            <a:off x="3375810" y="5447074"/>
            <a:ext cx="810428" cy="966426"/>
          </a:xfrm>
          <a:prstGeom prst="triangl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E4BD898-D469-4345-BD90-F6A0E379E7CE}"/>
              </a:ext>
            </a:extLst>
          </p:cNvPr>
          <p:cNvSpPr/>
          <p:nvPr userDrawn="1"/>
        </p:nvSpPr>
        <p:spPr>
          <a:xfrm rot="10800000">
            <a:off x="1279969" y="156529"/>
            <a:ext cx="810428" cy="96642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460E0B15-DE5D-4CB8-95AC-6FD2D1AB965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2095" y="247541"/>
            <a:ext cx="3657600" cy="635000"/>
          </a:xfrm>
        </p:spPr>
        <p:txBody>
          <a:bodyPr>
            <a:normAutofit/>
          </a:bodyPr>
          <a:lstStyle>
            <a:lvl1pPr marL="0" indent="0" algn="r">
              <a:buNone/>
              <a:defRPr sz="270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Slide Title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DC9F87A7-A8B8-4002-82AD-CE4880FE84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2095" y="3669416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200">
                <a:solidFill>
                  <a:schemeClr val="accent5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7225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Roboto"/>
              <a:buNone/>
              <a:defRPr sz="4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2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457136" marR="0" lvl="1" indent="-12636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914272" marR="0" lvl="2" indent="-12572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371408" marR="0" lvl="3" indent="-12507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1828543" marR="0" lvl="4" indent="-12443" algn="l" rtl="0">
              <a:spcBef>
                <a:spcPts val="32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285679" marR="0" lvl="5" indent="-12379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15" marR="0" lvl="6" indent="-12314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51" marR="0" lvl="7" indent="-1225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86" marR="0" lvl="8" indent="-12186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2"/>
          </p:nvPr>
        </p:nvSpPr>
        <p:spPr>
          <a:xfrm>
            <a:off x="457202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852" marR="0" lvl="0" indent="-190451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742845" marR="0" lvl="1" indent="-171345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142840" marR="0" lvl="2" indent="-12684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599975" marR="0" lvl="3" indent="-139475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171395" marR="0" lvl="4" indent="-253694" algn="l" rtl="0">
              <a:spcBef>
                <a:spcPts val="32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514247" marR="0" lvl="5" indent="-139346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383" marR="0" lvl="6" indent="-139282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8519" marR="0" lvl="7" indent="-139219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5655" marR="0" lvl="8" indent="-139155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3"/>
          </p:nvPr>
        </p:nvSpPr>
        <p:spPr>
          <a:xfrm>
            <a:off x="4645026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457136" marR="0" lvl="1" indent="-12636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914272" marR="0" lvl="2" indent="-12572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371408" marR="0" lvl="3" indent="-12507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1828543" marR="0" lvl="4" indent="-12443" algn="l" rtl="0">
              <a:spcBef>
                <a:spcPts val="320"/>
              </a:spcBef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285679" marR="0" lvl="5" indent="-12379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15" marR="0" lvl="6" indent="-12314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51" marR="0" lvl="7" indent="-1225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86" marR="0" lvl="8" indent="-12186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4"/>
          </p:nvPr>
        </p:nvSpPr>
        <p:spPr>
          <a:xfrm>
            <a:off x="4645026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852" marR="0" lvl="0" indent="-190451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742845" marR="0" lvl="1" indent="-171345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142840" marR="0" lvl="2" indent="-12684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599975" marR="0" lvl="3" indent="-139475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171395" marR="0" lvl="4" indent="-253694" algn="l" rtl="0">
              <a:spcBef>
                <a:spcPts val="32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514247" marR="0" lvl="5" indent="-139346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383" marR="0" lvl="6" indent="-139282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8519" marR="0" lvl="7" indent="-139219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5655" marR="0" lvl="8" indent="-139155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5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hape 7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hape 77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3CD20B-11D3-4C69-B03A-045DAFCE21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33242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angle Pattern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7A52C50-7276-4DFD-8631-ECF68A9670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81395" y="156531"/>
            <a:ext cx="3313335" cy="3304143"/>
          </a:xfrm>
          <a:custGeom>
            <a:avLst/>
            <a:gdLst>
              <a:gd name="connsiteX0" fmla="*/ 3337210 w 4417780"/>
              <a:gd name="connsiteY0" fmla="*/ 2323690 h 3304143"/>
              <a:gd name="connsiteX1" fmla="*/ 4417780 w 4417780"/>
              <a:gd name="connsiteY1" fmla="*/ 2323690 h 3304143"/>
              <a:gd name="connsiteX2" fmla="*/ 3877495 w 4417780"/>
              <a:gd name="connsiteY2" fmla="*/ 3290116 h 3304143"/>
              <a:gd name="connsiteX3" fmla="*/ 2262067 w 4417780"/>
              <a:gd name="connsiteY3" fmla="*/ 642267 h 3304143"/>
              <a:gd name="connsiteX4" fmla="*/ 3750201 w 4417780"/>
              <a:gd name="connsiteY4" fmla="*/ 3304143 h 3304143"/>
              <a:gd name="connsiteX5" fmla="*/ 773932 w 4417780"/>
              <a:gd name="connsiteY5" fmla="*/ 3304143 h 3304143"/>
              <a:gd name="connsiteX6" fmla="*/ 811530 w 4417780"/>
              <a:gd name="connsiteY6" fmla="*/ 0 h 3304143"/>
              <a:gd name="connsiteX7" fmla="*/ 1623060 w 4417780"/>
              <a:gd name="connsiteY7" fmla="*/ 1451610 h 3304143"/>
              <a:gd name="connsiteX8" fmla="*/ 0 w 4417780"/>
              <a:gd name="connsiteY8" fmla="*/ 1451610 h 330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17780" h="3304143">
                <a:moveTo>
                  <a:pt x="3337210" y="2323690"/>
                </a:moveTo>
                <a:lnTo>
                  <a:pt x="4417780" y="2323690"/>
                </a:lnTo>
                <a:lnTo>
                  <a:pt x="3877495" y="3290116"/>
                </a:lnTo>
                <a:close/>
                <a:moveTo>
                  <a:pt x="2262067" y="642267"/>
                </a:moveTo>
                <a:lnTo>
                  <a:pt x="3750201" y="3304143"/>
                </a:lnTo>
                <a:lnTo>
                  <a:pt x="773932" y="3304143"/>
                </a:lnTo>
                <a:close/>
                <a:moveTo>
                  <a:pt x="811530" y="0"/>
                </a:moveTo>
                <a:lnTo>
                  <a:pt x="1623060" y="1451610"/>
                </a:lnTo>
                <a:lnTo>
                  <a:pt x="0" y="145161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DDEFB49-95F2-4633-AFA0-C952B0713C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0802" y="1774554"/>
            <a:ext cx="2108537" cy="4638947"/>
          </a:xfrm>
          <a:custGeom>
            <a:avLst/>
            <a:gdLst>
              <a:gd name="connsiteX0" fmla="*/ 606338 w 2811382"/>
              <a:gd name="connsiteY0" fmla="*/ 2669949 h 4638947"/>
              <a:gd name="connsiteX1" fmla="*/ 2807893 w 2811382"/>
              <a:gd name="connsiteY1" fmla="*/ 2669949 h 4638947"/>
              <a:gd name="connsiteX2" fmla="*/ 1707115 w 2811382"/>
              <a:gd name="connsiteY2" fmla="*/ 4638947 h 4638947"/>
              <a:gd name="connsiteX3" fmla="*/ 1405691 w 2811382"/>
              <a:gd name="connsiteY3" fmla="*/ 0 h 4638947"/>
              <a:gd name="connsiteX4" fmla="*/ 2811382 w 2811382"/>
              <a:gd name="connsiteY4" fmla="*/ 2514407 h 4638947"/>
              <a:gd name="connsiteX5" fmla="*/ 0 w 2811382"/>
              <a:gd name="connsiteY5" fmla="*/ 2514407 h 463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1382" h="4638947">
                <a:moveTo>
                  <a:pt x="606338" y="2669949"/>
                </a:moveTo>
                <a:lnTo>
                  <a:pt x="2807893" y="2669949"/>
                </a:lnTo>
                <a:lnTo>
                  <a:pt x="1707115" y="4638947"/>
                </a:lnTo>
                <a:close/>
                <a:moveTo>
                  <a:pt x="1405691" y="0"/>
                </a:moveTo>
                <a:lnTo>
                  <a:pt x="2811382" y="2514407"/>
                </a:lnTo>
                <a:lnTo>
                  <a:pt x="0" y="2514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746B0676-AD3D-43B7-BD20-D9E5561C2AB4}"/>
              </a:ext>
            </a:extLst>
          </p:cNvPr>
          <p:cNvSpPr/>
          <p:nvPr userDrawn="1"/>
        </p:nvSpPr>
        <p:spPr>
          <a:xfrm>
            <a:off x="2923223" y="3801200"/>
            <a:ext cx="1263015" cy="150613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730CD285-F95A-4B66-AB3A-B9FFA84D2B67}"/>
              </a:ext>
            </a:extLst>
          </p:cNvPr>
          <p:cNvSpPr/>
          <p:nvPr userDrawn="1"/>
        </p:nvSpPr>
        <p:spPr>
          <a:xfrm>
            <a:off x="1988263" y="4576511"/>
            <a:ext cx="810428" cy="96642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8BCB69DF-BFBA-4D7B-9879-E9AF1E15AA42}"/>
              </a:ext>
            </a:extLst>
          </p:cNvPr>
          <p:cNvSpPr/>
          <p:nvPr userDrawn="1"/>
        </p:nvSpPr>
        <p:spPr>
          <a:xfrm>
            <a:off x="3013234" y="5813469"/>
            <a:ext cx="810428" cy="96642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20F793F0-DC7B-43CD-83F6-FC33E1901614}"/>
              </a:ext>
            </a:extLst>
          </p:cNvPr>
          <p:cNvSpPr/>
          <p:nvPr userDrawn="1"/>
        </p:nvSpPr>
        <p:spPr>
          <a:xfrm rot="10800000">
            <a:off x="2097396" y="3593602"/>
            <a:ext cx="1437101" cy="171372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20A069C3-5633-45AB-B97F-A0525535F117}"/>
              </a:ext>
            </a:extLst>
          </p:cNvPr>
          <p:cNvSpPr/>
          <p:nvPr userDrawn="1"/>
        </p:nvSpPr>
        <p:spPr>
          <a:xfrm rot="10800000">
            <a:off x="1340389" y="1731738"/>
            <a:ext cx="1437101" cy="171372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895B011A-C72C-4277-9DAF-7A11E1E0208E}"/>
              </a:ext>
            </a:extLst>
          </p:cNvPr>
          <p:cNvSpPr/>
          <p:nvPr userDrawn="1"/>
        </p:nvSpPr>
        <p:spPr>
          <a:xfrm rot="10800000">
            <a:off x="3375810" y="5447074"/>
            <a:ext cx="810428" cy="966426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E4BD898-D469-4345-BD90-F6A0E379E7CE}"/>
              </a:ext>
            </a:extLst>
          </p:cNvPr>
          <p:cNvSpPr/>
          <p:nvPr userDrawn="1"/>
        </p:nvSpPr>
        <p:spPr>
          <a:xfrm rot="10800000">
            <a:off x="1279969" y="156529"/>
            <a:ext cx="810428" cy="96642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0F015E0-4A3B-4C69-B0CD-00078E59F1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2095" y="247541"/>
            <a:ext cx="3657600" cy="635000"/>
          </a:xfrm>
        </p:spPr>
        <p:txBody>
          <a:bodyPr>
            <a:normAutofit/>
          </a:bodyPr>
          <a:lstStyle>
            <a:lvl1pPr marL="0" indent="0" algn="r">
              <a:buNone/>
              <a:defRPr sz="27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Slide Title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B18CF1C-A16F-4FC6-9C08-EAF86EA03E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2095" y="3669416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20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23669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C90D806-2BE8-4676-98F0-19B70D555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36" y="0"/>
            <a:ext cx="4916090" cy="6858000"/>
          </a:xfrm>
          <a:custGeom>
            <a:avLst/>
            <a:gdLst>
              <a:gd name="connsiteX0" fmla="*/ 0 w 6554787"/>
              <a:gd name="connsiteY0" fmla="*/ 0 h 6858000"/>
              <a:gd name="connsiteX1" fmla="*/ 6554787 w 6554787"/>
              <a:gd name="connsiteY1" fmla="*/ 6858000 h 6858000"/>
              <a:gd name="connsiteX2" fmla="*/ 0 w 6554787"/>
              <a:gd name="connsiteY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54787" h="6858000">
                <a:moveTo>
                  <a:pt x="0" y="0"/>
                </a:moveTo>
                <a:lnTo>
                  <a:pt x="655478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B1C86548-1649-4068-9AB8-3E55B642C343}"/>
              </a:ext>
            </a:extLst>
          </p:cNvPr>
          <p:cNvSpPr/>
          <p:nvPr userDrawn="1"/>
        </p:nvSpPr>
        <p:spPr>
          <a:xfrm>
            <a:off x="2046685" y="1830630"/>
            <a:ext cx="1591865" cy="2220670"/>
          </a:xfrm>
          <a:prstGeom prst="triangle">
            <a:avLst>
              <a:gd name="adj" fmla="val 0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4ECBAA8-584B-4203-B517-B68DF60314BA}"/>
              </a:ext>
            </a:extLst>
          </p:cNvPr>
          <p:cNvSpPr/>
          <p:nvPr userDrawn="1"/>
        </p:nvSpPr>
        <p:spPr>
          <a:xfrm>
            <a:off x="7715250" y="5289550"/>
            <a:ext cx="1304925" cy="14097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C2F8D9AB-6509-46A7-93FA-5C661B5B4D95}"/>
              </a:ext>
            </a:extLst>
          </p:cNvPr>
          <p:cNvSpPr/>
          <p:nvPr userDrawn="1"/>
        </p:nvSpPr>
        <p:spPr>
          <a:xfrm>
            <a:off x="8442025" y="5099050"/>
            <a:ext cx="578150" cy="698500"/>
          </a:xfrm>
          <a:prstGeom prst="triangl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C1B4385-B6E3-4C32-8981-2412F60DAEC6}"/>
              </a:ext>
            </a:extLst>
          </p:cNvPr>
          <p:cNvSpPr/>
          <p:nvPr userDrawn="1"/>
        </p:nvSpPr>
        <p:spPr>
          <a:xfrm flipH="1" flipV="1">
            <a:off x="6962776" y="1863295"/>
            <a:ext cx="1591865" cy="2220670"/>
          </a:xfrm>
          <a:prstGeom prst="triangle">
            <a:avLst>
              <a:gd name="adj" fmla="val 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CE00839-D54A-46EE-843E-2356AF0536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91966" y="2719706"/>
            <a:ext cx="4399359" cy="846455"/>
          </a:xfrm>
        </p:spPr>
        <p:txBody>
          <a:bodyPr>
            <a:noAutofit/>
          </a:bodyPr>
          <a:lstStyle>
            <a:lvl1pPr marL="0" indent="0">
              <a:buNone/>
              <a:defRPr sz="660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6C21509C-8A40-4E22-9F4A-07036EF9E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10000" y="3851238"/>
            <a:ext cx="4399359" cy="846455"/>
          </a:xfrm>
        </p:spPr>
        <p:txBody>
          <a:bodyPr>
            <a:noAutofit/>
          </a:bodyPr>
          <a:lstStyle>
            <a:lvl1pPr marL="0" indent="0">
              <a:buNone/>
              <a:defRPr sz="900">
                <a:latin typeface="Montserrat" panose="000005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Placeholder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35809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C90D806-2BE8-4676-98F0-19B70D555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36" y="0"/>
            <a:ext cx="4916090" cy="6858000"/>
          </a:xfrm>
          <a:custGeom>
            <a:avLst/>
            <a:gdLst>
              <a:gd name="connsiteX0" fmla="*/ 0 w 6554787"/>
              <a:gd name="connsiteY0" fmla="*/ 0 h 6858000"/>
              <a:gd name="connsiteX1" fmla="*/ 6554787 w 6554787"/>
              <a:gd name="connsiteY1" fmla="*/ 6858000 h 6858000"/>
              <a:gd name="connsiteX2" fmla="*/ 0 w 6554787"/>
              <a:gd name="connsiteY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54787" h="6858000">
                <a:moveTo>
                  <a:pt x="0" y="0"/>
                </a:moveTo>
                <a:lnTo>
                  <a:pt x="655478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 dirty="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B1C86548-1649-4068-9AB8-3E55B642C343}"/>
              </a:ext>
            </a:extLst>
          </p:cNvPr>
          <p:cNvSpPr/>
          <p:nvPr userDrawn="1"/>
        </p:nvSpPr>
        <p:spPr>
          <a:xfrm>
            <a:off x="2046685" y="1830630"/>
            <a:ext cx="1591865" cy="2220670"/>
          </a:xfrm>
          <a:prstGeom prst="triangle">
            <a:avLst>
              <a:gd name="adj" fmla="val 0"/>
            </a:avLst>
          </a:prstGeom>
          <a:solidFill>
            <a:schemeClr val="accent3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4ECBAA8-584B-4203-B517-B68DF60314BA}"/>
              </a:ext>
            </a:extLst>
          </p:cNvPr>
          <p:cNvSpPr/>
          <p:nvPr userDrawn="1"/>
        </p:nvSpPr>
        <p:spPr>
          <a:xfrm>
            <a:off x="7715250" y="5289550"/>
            <a:ext cx="1304925" cy="14097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C2F8D9AB-6509-46A7-93FA-5C661B5B4D95}"/>
              </a:ext>
            </a:extLst>
          </p:cNvPr>
          <p:cNvSpPr/>
          <p:nvPr userDrawn="1"/>
        </p:nvSpPr>
        <p:spPr>
          <a:xfrm>
            <a:off x="8442025" y="5099050"/>
            <a:ext cx="578150" cy="698500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C1B4385-B6E3-4C32-8981-2412F60DAEC6}"/>
              </a:ext>
            </a:extLst>
          </p:cNvPr>
          <p:cNvSpPr/>
          <p:nvPr userDrawn="1"/>
        </p:nvSpPr>
        <p:spPr>
          <a:xfrm flipH="1" flipV="1">
            <a:off x="6962776" y="1863295"/>
            <a:ext cx="1591865" cy="2220670"/>
          </a:xfrm>
          <a:prstGeom prst="triangle">
            <a:avLst>
              <a:gd name="adj" fmla="val 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CE00839-D54A-46EE-843E-2356AF0536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91966" y="2719706"/>
            <a:ext cx="4399359" cy="846455"/>
          </a:xfrm>
        </p:spPr>
        <p:txBody>
          <a:bodyPr>
            <a:noAutofit/>
          </a:bodyPr>
          <a:lstStyle>
            <a:lvl1pPr marL="0" indent="0">
              <a:buNone/>
              <a:defRPr sz="66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6C21509C-8A40-4E22-9F4A-07036EF9E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10000" y="3851238"/>
            <a:ext cx="4399359" cy="846455"/>
          </a:xfrm>
        </p:spPr>
        <p:txBody>
          <a:bodyPr>
            <a:noAutofit/>
          </a:bodyPr>
          <a:lstStyle>
            <a:lvl1pPr marL="0" indent="0">
              <a:buNone/>
              <a:defRPr sz="900">
                <a:solidFill>
                  <a:schemeClr val="accent1"/>
                </a:solidFill>
                <a:latin typeface="Montserrat" panose="000005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48657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A02544E-6863-4C4E-85BD-7B630F4367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EDDCA9D-2F79-4730-A2EC-3424CD95D6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2091" y="1572079"/>
            <a:ext cx="1924819" cy="2685143"/>
          </a:xfrm>
          <a:custGeom>
            <a:avLst/>
            <a:gdLst>
              <a:gd name="connsiteX0" fmla="*/ 0 w 2566425"/>
              <a:gd name="connsiteY0" fmla="*/ 0 h 2685143"/>
              <a:gd name="connsiteX1" fmla="*/ 2566425 w 2566425"/>
              <a:gd name="connsiteY1" fmla="*/ 2685143 h 2685143"/>
              <a:gd name="connsiteX2" fmla="*/ 0 w 2566425"/>
              <a:gd name="connsiteY2" fmla="*/ 2685143 h 268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6425" h="2685143">
                <a:moveTo>
                  <a:pt x="0" y="0"/>
                </a:moveTo>
                <a:lnTo>
                  <a:pt x="2566425" y="2685143"/>
                </a:lnTo>
                <a:lnTo>
                  <a:pt x="0" y="2685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80841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A02544E-6863-4C4E-85BD-7B630F4367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EDDCA9D-2F79-4730-A2EC-3424CD95D6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2091" y="1572079"/>
            <a:ext cx="1924819" cy="2685143"/>
          </a:xfrm>
          <a:custGeom>
            <a:avLst/>
            <a:gdLst>
              <a:gd name="connsiteX0" fmla="*/ 0 w 2566425"/>
              <a:gd name="connsiteY0" fmla="*/ 0 h 2685143"/>
              <a:gd name="connsiteX1" fmla="*/ 2566425 w 2566425"/>
              <a:gd name="connsiteY1" fmla="*/ 2685143 h 2685143"/>
              <a:gd name="connsiteX2" fmla="*/ 0 w 2566425"/>
              <a:gd name="connsiteY2" fmla="*/ 2685143 h 268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6425" h="2685143">
                <a:moveTo>
                  <a:pt x="0" y="0"/>
                </a:moveTo>
                <a:lnTo>
                  <a:pt x="2566425" y="2685143"/>
                </a:lnTo>
                <a:lnTo>
                  <a:pt x="0" y="2685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3115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+ Photo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F5D797D-601A-4866-AED0-EC36E33573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84521" y="951262"/>
            <a:ext cx="5399564" cy="4642950"/>
          </a:xfrm>
          <a:custGeom>
            <a:avLst/>
            <a:gdLst>
              <a:gd name="connsiteX0" fmla="*/ 1905787 w 7199419"/>
              <a:gd name="connsiteY0" fmla="*/ 2568105 h 4642950"/>
              <a:gd name="connsiteX1" fmla="*/ 6508633 w 7199419"/>
              <a:gd name="connsiteY1" fmla="*/ 4547086 h 4642950"/>
              <a:gd name="connsiteX2" fmla="*/ 0 w 7199419"/>
              <a:gd name="connsiteY2" fmla="*/ 4531819 h 4642950"/>
              <a:gd name="connsiteX3" fmla="*/ 3087529 w 7199419"/>
              <a:gd name="connsiteY3" fmla="*/ 0 h 4642950"/>
              <a:gd name="connsiteX4" fmla="*/ 7199419 w 7199419"/>
              <a:gd name="connsiteY4" fmla="*/ 4642950 h 4642950"/>
              <a:gd name="connsiteX5" fmla="*/ 2725657 w 7199419"/>
              <a:gd name="connsiteY5" fmla="*/ 2730201 h 46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99419" h="4642950">
                <a:moveTo>
                  <a:pt x="1905787" y="2568105"/>
                </a:moveTo>
                <a:lnTo>
                  <a:pt x="6508633" y="4547086"/>
                </a:lnTo>
                <a:lnTo>
                  <a:pt x="0" y="4531819"/>
                </a:lnTo>
                <a:close/>
                <a:moveTo>
                  <a:pt x="3087529" y="0"/>
                </a:moveTo>
                <a:lnTo>
                  <a:pt x="7199419" y="4642950"/>
                </a:lnTo>
                <a:lnTo>
                  <a:pt x="2725657" y="27302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6E4B88E-F068-422C-8F08-090DEB3B97B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411" y="316262"/>
            <a:ext cx="3657600" cy="635000"/>
          </a:xfrm>
        </p:spPr>
        <p:txBody>
          <a:bodyPr>
            <a:normAutofit/>
          </a:bodyPr>
          <a:lstStyle>
            <a:lvl1pPr marL="0" indent="0" algn="r">
              <a:buNone/>
              <a:defRPr sz="270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Slide Title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2CE68CDA-8C38-4A6D-935A-50B853DC08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411" y="1422640"/>
            <a:ext cx="3657600" cy="2388484"/>
          </a:xfrm>
        </p:spPr>
        <p:txBody>
          <a:bodyPr>
            <a:normAutofit/>
          </a:bodyPr>
          <a:lstStyle>
            <a:lvl1pPr marL="0" indent="0" algn="l">
              <a:buNone/>
              <a:defRPr sz="1050">
                <a:solidFill>
                  <a:schemeClr val="accent5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67842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+ Photo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F5D797D-601A-4866-AED0-EC36E33573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84521" y="951262"/>
            <a:ext cx="5399564" cy="4642950"/>
          </a:xfrm>
          <a:custGeom>
            <a:avLst/>
            <a:gdLst>
              <a:gd name="connsiteX0" fmla="*/ 1905787 w 7199419"/>
              <a:gd name="connsiteY0" fmla="*/ 2568105 h 4642950"/>
              <a:gd name="connsiteX1" fmla="*/ 6508633 w 7199419"/>
              <a:gd name="connsiteY1" fmla="*/ 4547086 h 4642950"/>
              <a:gd name="connsiteX2" fmla="*/ 0 w 7199419"/>
              <a:gd name="connsiteY2" fmla="*/ 4531819 h 4642950"/>
              <a:gd name="connsiteX3" fmla="*/ 3087529 w 7199419"/>
              <a:gd name="connsiteY3" fmla="*/ 0 h 4642950"/>
              <a:gd name="connsiteX4" fmla="*/ 7199419 w 7199419"/>
              <a:gd name="connsiteY4" fmla="*/ 4642950 h 4642950"/>
              <a:gd name="connsiteX5" fmla="*/ 2725657 w 7199419"/>
              <a:gd name="connsiteY5" fmla="*/ 2730201 h 464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99419" h="4642950">
                <a:moveTo>
                  <a:pt x="1905787" y="2568105"/>
                </a:moveTo>
                <a:lnTo>
                  <a:pt x="6508633" y="4547086"/>
                </a:lnTo>
                <a:lnTo>
                  <a:pt x="0" y="4531819"/>
                </a:lnTo>
                <a:close/>
                <a:moveTo>
                  <a:pt x="3087529" y="0"/>
                </a:moveTo>
                <a:lnTo>
                  <a:pt x="7199419" y="4642950"/>
                </a:lnTo>
                <a:lnTo>
                  <a:pt x="2725657" y="27302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6E4B88E-F068-422C-8F08-090DEB3B97B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411" y="316262"/>
            <a:ext cx="3657600" cy="635000"/>
          </a:xfrm>
        </p:spPr>
        <p:txBody>
          <a:bodyPr>
            <a:normAutofit/>
          </a:bodyPr>
          <a:lstStyle>
            <a:lvl1pPr marL="0" indent="0" algn="r">
              <a:buNone/>
              <a:defRPr sz="27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Slide Title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2CE68CDA-8C38-4A6D-935A-50B853DC08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411" y="1422640"/>
            <a:ext cx="3657600" cy="2388484"/>
          </a:xfrm>
        </p:spPr>
        <p:txBody>
          <a:bodyPr>
            <a:normAutofit/>
          </a:bodyPr>
          <a:lstStyle>
            <a:lvl1pPr marL="0" indent="0" algn="l">
              <a:buNone/>
              <a:defRPr sz="10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887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es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53E792E-95DF-463D-9004-C71733F602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74" y="355600"/>
            <a:ext cx="3318202" cy="3814026"/>
          </a:xfrm>
          <a:custGeom>
            <a:avLst/>
            <a:gdLst>
              <a:gd name="connsiteX0" fmla="*/ 2212135 w 4424269"/>
              <a:gd name="connsiteY0" fmla="*/ 0 h 3814026"/>
              <a:gd name="connsiteX1" fmla="*/ 4424269 w 4424269"/>
              <a:gd name="connsiteY1" fmla="*/ 3814026 h 3814026"/>
              <a:gd name="connsiteX2" fmla="*/ 0 w 4424269"/>
              <a:gd name="connsiteY2" fmla="*/ 3814026 h 38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4269" h="3814026">
                <a:moveTo>
                  <a:pt x="2212135" y="0"/>
                </a:moveTo>
                <a:lnTo>
                  <a:pt x="4424269" y="3814026"/>
                </a:lnTo>
                <a:lnTo>
                  <a:pt x="0" y="38140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D80891-0959-43D8-B322-DCE501C12B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0000" y="355600"/>
            <a:ext cx="2011529" cy="2312102"/>
          </a:xfrm>
          <a:custGeom>
            <a:avLst/>
            <a:gdLst>
              <a:gd name="connsiteX0" fmla="*/ 0 w 2682039"/>
              <a:gd name="connsiteY0" fmla="*/ 0 h 2312102"/>
              <a:gd name="connsiteX1" fmla="*/ 2682039 w 2682039"/>
              <a:gd name="connsiteY1" fmla="*/ 0 h 2312102"/>
              <a:gd name="connsiteX2" fmla="*/ 1341019 w 2682039"/>
              <a:gd name="connsiteY2" fmla="*/ 2312102 h 231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2039" h="2312102">
                <a:moveTo>
                  <a:pt x="0" y="0"/>
                </a:moveTo>
                <a:lnTo>
                  <a:pt x="2682039" y="0"/>
                </a:lnTo>
                <a:lnTo>
                  <a:pt x="1341019" y="2312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4D386F-7A27-4111-BE40-4A33CEB977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17546" y="4337443"/>
            <a:ext cx="2011529" cy="2312102"/>
          </a:xfrm>
          <a:custGeom>
            <a:avLst/>
            <a:gdLst>
              <a:gd name="connsiteX0" fmla="*/ 0 w 2682039"/>
              <a:gd name="connsiteY0" fmla="*/ 0 h 2312102"/>
              <a:gd name="connsiteX1" fmla="*/ 2682039 w 2682039"/>
              <a:gd name="connsiteY1" fmla="*/ 0 h 2312102"/>
              <a:gd name="connsiteX2" fmla="*/ 1341019 w 2682039"/>
              <a:gd name="connsiteY2" fmla="*/ 2312102 h 231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2039" h="2312102">
                <a:moveTo>
                  <a:pt x="0" y="0"/>
                </a:moveTo>
                <a:lnTo>
                  <a:pt x="2682039" y="0"/>
                </a:lnTo>
                <a:lnTo>
                  <a:pt x="1341019" y="2312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815C9AF6-E840-49A6-BFA4-F0B4AF22F48D}"/>
              </a:ext>
            </a:extLst>
          </p:cNvPr>
          <p:cNvSpPr/>
          <p:nvPr userDrawn="1"/>
        </p:nvSpPr>
        <p:spPr>
          <a:xfrm>
            <a:off x="323295" y="2927350"/>
            <a:ext cx="1324736" cy="1522684"/>
          </a:xfrm>
          <a:prstGeom prst="triangl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D2D966C-18D6-4A8D-9427-7217383D83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3618495">
            <a:off x="1883525" y="2255279"/>
            <a:ext cx="3587471" cy="428950"/>
          </a:xfrm>
        </p:spPr>
        <p:txBody>
          <a:bodyPr>
            <a:normAutofit/>
          </a:bodyPr>
          <a:lstStyle>
            <a:lvl1pPr marL="0" indent="0">
              <a:buNone/>
              <a:defRPr sz="330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3753321A-6C81-4456-9509-189676A46B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05617" y="1068371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5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43BC0846-3148-4083-AEBB-5EE7C0BDE6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5617" y="3949457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5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29630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es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53E792E-95DF-463D-9004-C71733F602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0874" y="355600"/>
            <a:ext cx="3318202" cy="3814026"/>
          </a:xfrm>
          <a:custGeom>
            <a:avLst/>
            <a:gdLst>
              <a:gd name="connsiteX0" fmla="*/ 2212135 w 4424269"/>
              <a:gd name="connsiteY0" fmla="*/ 0 h 3814026"/>
              <a:gd name="connsiteX1" fmla="*/ 4424269 w 4424269"/>
              <a:gd name="connsiteY1" fmla="*/ 3814026 h 3814026"/>
              <a:gd name="connsiteX2" fmla="*/ 0 w 4424269"/>
              <a:gd name="connsiteY2" fmla="*/ 3814026 h 381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4269" h="3814026">
                <a:moveTo>
                  <a:pt x="2212135" y="0"/>
                </a:moveTo>
                <a:lnTo>
                  <a:pt x="4424269" y="3814026"/>
                </a:lnTo>
                <a:lnTo>
                  <a:pt x="0" y="38140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D80891-0959-43D8-B322-DCE501C12B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0000" y="355600"/>
            <a:ext cx="2011529" cy="2312102"/>
          </a:xfrm>
          <a:custGeom>
            <a:avLst/>
            <a:gdLst>
              <a:gd name="connsiteX0" fmla="*/ 0 w 2682039"/>
              <a:gd name="connsiteY0" fmla="*/ 0 h 2312102"/>
              <a:gd name="connsiteX1" fmla="*/ 2682039 w 2682039"/>
              <a:gd name="connsiteY1" fmla="*/ 0 h 2312102"/>
              <a:gd name="connsiteX2" fmla="*/ 1341019 w 2682039"/>
              <a:gd name="connsiteY2" fmla="*/ 2312102 h 231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2039" h="2312102">
                <a:moveTo>
                  <a:pt x="0" y="0"/>
                </a:moveTo>
                <a:lnTo>
                  <a:pt x="2682039" y="0"/>
                </a:lnTo>
                <a:lnTo>
                  <a:pt x="1341019" y="2312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4D386F-7A27-4111-BE40-4A33CEB977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017546" y="4337443"/>
            <a:ext cx="2011529" cy="2312102"/>
          </a:xfrm>
          <a:custGeom>
            <a:avLst/>
            <a:gdLst>
              <a:gd name="connsiteX0" fmla="*/ 0 w 2682039"/>
              <a:gd name="connsiteY0" fmla="*/ 0 h 2312102"/>
              <a:gd name="connsiteX1" fmla="*/ 2682039 w 2682039"/>
              <a:gd name="connsiteY1" fmla="*/ 0 h 2312102"/>
              <a:gd name="connsiteX2" fmla="*/ 1341019 w 2682039"/>
              <a:gd name="connsiteY2" fmla="*/ 2312102 h 231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2039" h="2312102">
                <a:moveTo>
                  <a:pt x="0" y="0"/>
                </a:moveTo>
                <a:lnTo>
                  <a:pt x="2682039" y="0"/>
                </a:lnTo>
                <a:lnTo>
                  <a:pt x="1341019" y="2312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815C9AF6-E840-49A6-BFA4-F0B4AF22F48D}"/>
              </a:ext>
            </a:extLst>
          </p:cNvPr>
          <p:cNvSpPr/>
          <p:nvPr userDrawn="1"/>
        </p:nvSpPr>
        <p:spPr>
          <a:xfrm>
            <a:off x="323295" y="2927350"/>
            <a:ext cx="1324736" cy="1522684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D2D966C-18D6-4A8D-9427-7217383D83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3618495">
            <a:off x="1883525" y="2255279"/>
            <a:ext cx="3587471" cy="428950"/>
          </a:xfrm>
        </p:spPr>
        <p:txBody>
          <a:bodyPr>
            <a:normAutofit/>
          </a:bodyPr>
          <a:lstStyle>
            <a:lvl1pPr marL="0" indent="0">
              <a:buNone/>
              <a:defRPr sz="33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3753321A-6C81-4456-9509-189676A46B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05617" y="1068371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43BC0846-3148-4083-AEBB-5EE7C0BDE6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5617" y="3949457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07855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012A189-38B5-4F92-A93A-00D3E8CFF0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" y="0"/>
            <a:ext cx="3752850" cy="3932622"/>
          </a:xfrm>
          <a:custGeom>
            <a:avLst/>
            <a:gdLst>
              <a:gd name="connsiteX0" fmla="*/ 0 w 5003800"/>
              <a:gd name="connsiteY0" fmla="*/ 0 h 3932622"/>
              <a:gd name="connsiteX1" fmla="*/ 5003800 w 5003800"/>
              <a:gd name="connsiteY1" fmla="*/ 0 h 3932622"/>
              <a:gd name="connsiteX2" fmla="*/ 2501900 w 5003800"/>
              <a:gd name="connsiteY2" fmla="*/ 3932622 h 3932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03800" h="3932622">
                <a:moveTo>
                  <a:pt x="0" y="0"/>
                </a:moveTo>
                <a:lnTo>
                  <a:pt x="5003800" y="0"/>
                </a:lnTo>
                <a:lnTo>
                  <a:pt x="2501900" y="39326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FF44EF5-6811-4FE0-A3F9-3F8D669688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5378"/>
            <a:ext cx="3752850" cy="3932622"/>
          </a:xfrm>
          <a:custGeom>
            <a:avLst/>
            <a:gdLst>
              <a:gd name="connsiteX0" fmla="*/ 2501900 w 5003800"/>
              <a:gd name="connsiteY0" fmla="*/ 0 h 3932622"/>
              <a:gd name="connsiteX1" fmla="*/ 5003800 w 5003800"/>
              <a:gd name="connsiteY1" fmla="*/ 3932622 h 3932622"/>
              <a:gd name="connsiteX2" fmla="*/ 0 w 5003800"/>
              <a:gd name="connsiteY2" fmla="*/ 3932622 h 3932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03800" h="3932622">
                <a:moveTo>
                  <a:pt x="2501900" y="0"/>
                </a:moveTo>
                <a:lnTo>
                  <a:pt x="5003800" y="3932622"/>
                </a:lnTo>
                <a:lnTo>
                  <a:pt x="0" y="39326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ECC937-3668-4988-A38D-1558EEA86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47926" y="3922113"/>
            <a:ext cx="2781299" cy="2946399"/>
          </a:xfrm>
          <a:custGeom>
            <a:avLst/>
            <a:gdLst>
              <a:gd name="connsiteX0" fmla="*/ 0 w 3708399"/>
              <a:gd name="connsiteY0" fmla="*/ 0 h 2946399"/>
              <a:gd name="connsiteX1" fmla="*/ 3708399 w 3708399"/>
              <a:gd name="connsiteY1" fmla="*/ 0 h 2946399"/>
              <a:gd name="connsiteX2" fmla="*/ 1854199 w 3708399"/>
              <a:gd name="connsiteY2" fmla="*/ 2946399 h 294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08399" h="2946399">
                <a:moveTo>
                  <a:pt x="0" y="0"/>
                </a:moveTo>
                <a:lnTo>
                  <a:pt x="3708399" y="0"/>
                </a:lnTo>
                <a:lnTo>
                  <a:pt x="1854199" y="29463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5E4365F3-91F2-4723-AB31-1C728CC3EA39}"/>
              </a:ext>
            </a:extLst>
          </p:cNvPr>
          <p:cNvSpPr/>
          <p:nvPr userDrawn="1"/>
        </p:nvSpPr>
        <p:spPr>
          <a:xfrm>
            <a:off x="717630" y="2153524"/>
            <a:ext cx="1324736" cy="1522684"/>
          </a:xfrm>
          <a:prstGeom prst="triangl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2492254B-5D6F-47ED-B8B2-A9D456DF2A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05617" y="1068371"/>
            <a:ext cx="3657600" cy="2139286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5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EDE44936-A886-4D28-82AA-5EEA1679BA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38672" y="3372583"/>
            <a:ext cx="2690603" cy="571933"/>
          </a:xfrm>
        </p:spPr>
        <p:txBody>
          <a:bodyPr>
            <a:noAutofit/>
          </a:bodyPr>
          <a:lstStyle>
            <a:lvl1pPr marL="0" indent="0">
              <a:buNone/>
              <a:defRPr sz="270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918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2" y="273051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Roboto"/>
              <a:buNone/>
              <a:defRPr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3575051" y="273051"/>
            <a:ext cx="5111751" cy="58531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852" marR="0" lvl="0" indent="-139651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742845" marR="0" lvl="1" indent="-120545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142840" marR="0" lvl="2" indent="-8874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599975" marR="0" lvl="3" indent="-114075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171395" marR="0" lvl="4" indent="-228294" algn="l" rtl="0">
              <a:spcBef>
                <a:spcPts val="400"/>
              </a:spcBef>
              <a:buClr>
                <a:schemeClr val="dk1"/>
              </a:buClr>
              <a:buSzPct val="100000"/>
              <a:buFont typeface="Noto Sans Symbols"/>
              <a:buChar char="❖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514247" marR="0" lvl="5" indent="-113946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383" marR="0" lvl="6" indent="-113882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8519" marR="0" lvl="7" indent="-113819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5655" marR="0" lvl="8" indent="-113755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2"/>
          </p:nvPr>
        </p:nvSpPr>
        <p:spPr>
          <a:xfrm>
            <a:off x="457202" y="1435101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457136" marR="0" lvl="1" indent="-12636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914272" marR="0" lvl="2" indent="-12572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371408" marR="0" lvl="3" indent="-12507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1828543" marR="0" lvl="4" indent="-12443" algn="l" rtl="0">
              <a:spcBef>
                <a:spcPts val="180"/>
              </a:spcBef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285679" marR="0" lvl="5" indent="-12379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15" marR="0" lvl="6" indent="-12314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51" marR="0" lvl="7" indent="-1225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86" marR="0" lvl="8" indent="-12186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75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hape 7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hape 77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CBD83-F2D9-413B-8413-D7BE202924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20747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012A189-38B5-4F92-A93A-00D3E8CFF0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500" y="0"/>
            <a:ext cx="3752850" cy="3932622"/>
          </a:xfrm>
          <a:custGeom>
            <a:avLst/>
            <a:gdLst>
              <a:gd name="connsiteX0" fmla="*/ 0 w 5003800"/>
              <a:gd name="connsiteY0" fmla="*/ 0 h 3932622"/>
              <a:gd name="connsiteX1" fmla="*/ 5003800 w 5003800"/>
              <a:gd name="connsiteY1" fmla="*/ 0 h 3932622"/>
              <a:gd name="connsiteX2" fmla="*/ 2501900 w 5003800"/>
              <a:gd name="connsiteY2" fmla="*/ 3932622 h 3932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03800" h="3932622">
                <a:moveTo>
                  <a:pt x="0" y="0"/>
                </a:moveTo>
                <a:lnTo>
                  <a:pt x="5003800" y="0"/>
                </a:lnTo>
                <a:lnTo>
                  <a:pt x="2501900" y="39326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FF44EF5-6811-4FE0-A3F9-3F8D669688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925378"/>
            <a:ext cx="3752850" cy="3932622"/>
          </a:xfrm>
          <a:custGeom>
            <a:avLst/>
            <a:gdLst>
              <a:gd name="connsiteX0" fmla="*/ 2501900 w 5003800"/>
              <a:gd name="connsiteY0" fmla="*/ 0 h 3932622"/>
              <a:gd name="connsiteX1" fmla="*/ 5003800 w 5003800"/>
              <a:gd name="connsiteY1" fmla="*/ 3932622 h 3932622"/>
              <a:gd name="connsiteX2" fmla="*/ 0 w 5003800"/>
              <a:gd name="connsiteY2" fmla="*/ 3932622 h 3932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03800" h="3932622">
                <a:moveTo>
                  <a:pt x="2501900" y="0"/>
                </a:moveTo>
                <a:lnTo>
                  <a:pt x="5003800" y="3932622"/>
                </a:lnTo>
                <a:lnTo>
                  <a:pt x="0" y="393262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ECC937-3668-4988-A38D-1558EEA86B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47926" y="3922113"/>
            <a:ext cx="2781299" cy="2946399"/>
          </a:xfrm>
          <a:custGeom>
            <a:avLst/>
            <a:gdLst>
              <a:gd name="connsiteX0" fmla="*/ 0 w 3708399"/>
              <a:gd name="connsiteY0" fmla="*/ 0 h 2946399"/>
              <a:gd name="connsiteX1" fmla="*/ 3708399 w 3708399"/>
              <a:gd name="connsiteY1" fmla="*/ 0 h 2946399"/>
              <a:gd name="connsiteX2" fmla="*/ 1854199 w 3708399"/>
              <a:gd name="connsiteY2" fmla="*/ 2946399 h 294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08399" h="2946399">
                <a:moveTo>
                  <a:pt x="0" y="0"/>
                </a:moveTo>
                <a:lnTo>
                  <a:pt x="3708399" y="0"/>
                </a:lnTo>
                <a:lnTo>
                  <a:pt x="1854199" y="29463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5E4365F3-91F2-4723-AB31-1C728CC3EA39}"/>
              </a:ext>
            </a:extLst>
          </p:cNvPr>
          <p:cNvSpPr/>
          <p:nvPr userDrawn="1"/>
        </p:nvSpPr>
        <p:spPr>
          <a:xfrm>
            <a:off x="717630" y="2153524"/>
            <a:ext cx="1324736" cy="1522684"/>
          </a:xfrm>
          <a:prstGeom prst="triangl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2492254B-5D6F-47ED-B8B2-A9D456DF2A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05617" y="1068371"/>
            <a:ext cx="3657600" cy="2139286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7F85D7BC-B30E-4731-A167-EF9D34D146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38672" y="3372583"/>
            <a:ext cx="2690603" cy="571933"/>
          </a:xfrm>
        </p:spPr>
        <p:txBody>
          <a:bodyPr>
            <a:noAutofit/>
          </a:bodyPr>
          <a:lstStyle>
            <a:lvl1pPr marL="0" indent="0">
              <a:buNone/>
              <a:defRPr sz="27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7684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14D6A04-036D-4541-A02F-C7AEB1024C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63847" y="305372"/>
            <a:ext cx="2880798" cy="6501454"/>
          </a:xfrm>
          <a:custGeom>
            <a:avLst/>
            <a:gdLst>
              <a:gd name="connsiteX0" fmla="*/ 0 w 3841064"/>
              <a:gd name="connsiteY0" fmla="*/ 0 h 6501454"/>
              <a:gd name="connsiteX1" fmla="*/ 3841064 w 3841064"/>
              <a:gd name="connsiteY1" fmla="*/ 1206485 h 6501454"/>
              <a:gd name="connsiteX2" fmla="*/ 1981360 w 3841064"/>
              <a:gd name="connsiteY2" fmla="*/ 6501454 h 6501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41064" h="6501454">
                <a:moveTo>
                  <a:pt x="0" y="0"/>
                </a:moveTo>
                <a:lnTo>
                  <a:pt x="3841064" y="1206485"/>
                </a:lnTo>
                <a:lnTo>
                  <a:pt x="1981360" y="650145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5B98FE4E-8695-4161-8697-FD6A05BC91A1}"/>
              </a:ext>
            </a:extLst>
          </p:cNvPr>
          <p:cNvSpPr/>
          <p:nvPr userDrawn="1"/>
        </p:nvSpPr>
        <p:spPr>
          <a:xfrm rot="10215770">
            <a:off x="582508" y="745244"/>
            <a:ext cx="3989492" cy="2391346"/>
          </a:xfrm>
          <a:prstGeom prst="triangle">
            <a:avLst>
              <a:gd name="adj" fmla="val 826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8298BD9E-4065-4E39-AE18-8BC1E5E233DE}"/>
              </a:ext>
            </a:extLst>
          </p:cNvPr>
          <p:cNvSpPr/>
          <p:nvPr userDrawn="1"/>
        </p:nvSpPr>
        <p:spPr>
          <a:xfrm rot="16200000">
            <a:off x="997594" y="4469653"/>
            <a:ext cx="2052468" cy="867103"/>
          </a:xfrm>
          <a:prstGeom prst="triangl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C565529E-3DC3-4AED-B062-2426B7D2E4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16157" y="312644"/>
            <a:ext cx="2690603" cy="571933"/>
          </a:xfrm>
        </p:spPr>
        <p:txBody>
          <a:bodyPr>
            <a:normAutofit/>
          </a:bodyPr>
          <a:lstStyle>
            <a:lvl1pPr marL="0" indent="0" algn="r">
              <a:buNone/>
              <a:defRPr sz="330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F01B68C-055D-4947-90FD-D5F76ECE8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49159" y="4066601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5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80705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14D6A04-036D-4541-A02F-C7AEB1024C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63847" y="305372"/>
            <a:ext cx="2880798" cy="6501454"/>
          </a:xfrm>
          <a:custGeom>
            <a:avLst/>
            <a:gdLst>
              <a:gd name="connsiteX0" fmla="*/ 0 w 3841064"/>
              <a:gd name="connsiteY0" fmla="*/ 0 h 6501454"/>
              <a:gd name="connsiteX1" fmla="*/ 3841064 w 3841064"/>
              <a:gd name="connsiteY1" fmla="*/ 1206485 h 6501454"/>
              <a:gd name="connsiteX2" fmla="*/ 1981360 w 3841064"/>
              <a:gd name="connsiteY2" fmla="*/ 6501454 h 6501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41064" h="6501454">
                <a:moveTo>
                  <a:pt x="0" y="0"/>
                </a:moveTo>
                <a:lnTo>
                  <a:pt x="3841064" y="1206485"/>
                </a:lnTo>
                <a:lnTo>
                  <a:pt x="1981360" y="650145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5B98FE4E-8695-4161-8697-FD6A05BC91A1}"/>
              </a:ext>
            </a:extLst>
          </p:cNvPr>
          <p:cNvSpPr/>
          <p:nvPr userDrawn="1"/>
        </p:nvSpPr>
        <p:spPr>
          <a:xfrm rot="10215770">
            <a:off x="582508" y="745244"/>
            <a:ext cx="3989492" cy="2391346"/>
          </a:xfrm>
          <a:prstGeom prst="triangle">
            <a:avLst>
              <a:gd name="adj" fmla="val 826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8298BD9E-4065-4E39-AE18-8BC1E5E233DE}"/>
              </a:ext>
            </a:extLst>
          </p:cNvPr>
          <p:cNvSpPr/>
          <p:nvPr userDrawn="1"/>
        </p:nvSpPr>
        <p:spPr>
          <a:xfrm rot="16200000">
            <a:off x="997594" y="4469653"/>
            <a:ext cx="2052468" cy="867103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C565529E-3DC3-4AED-B062-2426B7D2E4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16157" y="312644"/>
            <a:ext cx="2690603" cy="571933"/>
          </a:xfrm>
        </p:spPr>
        <p:txBody>
          <a:bodyPr>
            <a:normAutofit/>
          </a:bodyPr>
          <a:lstStyle>
            <a:lvl1pPr marL="0" indent="0" algn="r">
              <a:buNone/>
              <a:defRPr sz="33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F01B68C-055D-4947-90FD-D5F76ECE82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49159" y="4066601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53301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4D7EC1-10BE-408D-A12C-78E898B04C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82AB2EE7-D3FC-4C7F-B35B-89831D0B73D8}"/>
              </a:ext>
            </a:extLst>
          </p:cNvPr>
          <p:cNvSpPr/>
          <p:nvPr userDrawn="1"/>
        </p:nvSpPr>
        <p:spPr>
          <a:xfrm rot="4383064">
            <a:off x="136951" y="374439"/>
            <a:ext cx="6142382" cy="4670711"/>
          </a:xfrm>
          <a:prstGeom prst="triangle">
            <a:avLst>
              <a:gd name="adj" fmla="val 33455"/>
            </a:avLst>
          </a:prstGeom>
          <a:solidFill>
            <a:schemeClr val="accent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E2EE2899-D98E-4DDA-AD3D-F7D83EB514DF}"/>
              </a:ext>
            </a:extLst>
          </p:cNvPr>
          <p:cNvSpPr/>
          <p:nvPr userDrawn="1"/>
        </p:nvSpPr>
        <p:spPr>
          <a:xfrm rot="12049429">
            <a:off x="237762" y="1289685"/>
            <a:ext cx="4755709" cy="5040183"/>
          </a:xfrm>
          <a:prstGeom prst="triangle">
            <a:avLst>
              <a:gd name="adj" fmla="val 82008"/>
            </a:avLst>
          </a:prstGeom>
          <a:solidFill>
            <a:schemeClr val="accent3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E674CCA2-7942-45C6-9207-8A37995E61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8592480">
            <a:off x="982214" y="5046369"/>
            <a:ext cx="3587471" cy="428950"/>
          </a:xfrm>
        </p:spPr>
        <p:txBody>
          <a:bodyPr>
            <a:normAutofit/>
          </a:bodyPr>
          <a:lstStyle>
            <a:lvl1pPr marL="0" indent="0" algn="l">
              <a:buNone/>
              <a:defRPr sz="330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F59CDF31-C534-49AA-AE87-7F1FCAB166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49159" y="4066601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5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64402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4D7EC1-10BE-408D-A12C-78E898B04C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82AB2EE7-D3FC-4C7F-B35B-89831D0B73D8}"/>
              </a:ext>
            </a:extLst>
          </p:cNvPr>
          <p:cNvSpPr/>
          <p:nvPr userDrawn="1"/>
        </p:nvSpPr>
        <p:spPr>
          <a:xfrm rot="4383064">
            <a:off x="136951" y="374439"/>
            <a:ext cx="6142382" cy="4670711"/>
          </a:xfrm>
          <a:prstGeom prst="triangle">
            <a:avLst>
              <a:gd name="adj" fmla="val 33455"/>
            </a:avLst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E2EE2899-D98E-4DDA-AD3D-F7D83EB514DF}"/>
              </a:ext>
            </a:extLst>
          </p:cNvPr>
          <p:cNvSpPr/>
          <p:nvPr userDrawn="1"/>
        </p:nvSpPr>
        <p:spPr>
          <a:xfrm rot="12049429">
            <a:off x="237762" y="1289685"/>
            <a:ext cx="4755709" cy="5040183"/>
          </a:xfrm>
          <a:prstGeom prst="triangle">
            <a:avLst>
              <a:gd name="adj" fmla="val 82008"/>
            </a:avLst>
          </a:prstGeom>
          <a:solidFill>
            <a:schemeClr val="accent2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E674CCA2-7942-45C6-9207-8A37995E61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8592480">
            <a:off x="982214" y="5046369"/>
            <a:ext cx="3587471" cy="428950"/>
          </a:xfrm>
        </p:spPr>
        <p:txBody>
          <a:bodyPr>
            <a:normAutofit/>
          </a:bodyPr>
          <a:lstStyle>
            <a:lvl1pPr marL="0" indent="0" algn="l">
              <a:buNone/>
              <a:defRPr sz="33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F59CDF31-C534-49AA-AE87-7F1FCAB166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49159" y="4066601"/>
            <a:ext cx="3657600" cy="2388484"/>
          </a:xfrm>
        </p:spPr>
        <p:txBody>
          <a:bodyPr>
            <a:normAutofit/>
          </a:bodyPr>
          <a:lstStyle>
            <a:lvl1pPr marL="0" indent="0" algn="r">
              <a:buNone/>
              <a:defRPr sz="10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>
                <a:latin typeface="Montserrat" panose="00000500000000000000" pitchFamily="50" charset="0"/>
              </a:rPr>
              <a:t>Text box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67843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Image center Da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9A259DD-0BC4-4A04-9909-934FEA9B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415338" cy="6858000"/>
          </a:xfrm>
          <a:custGeom>
            <a:avLst/>
            <a:gdLst>
              <a:gd name="connsiteX0" fmla="*/ 0 w 11220450"/>
              <a:gd name="connsiteY0" fmla="*/ 0 h 6858000"/>
              <a:gd name="connsiteX1" fmla="*/ 11220450 w 11220450"/>
              <a:gd name="connsiteY1" fmla="*/ 0 h 6858000"/>
              <a:gd name="connsiteX2" fmla="*/ 11220450 w 11220450"/>
              <a:gd name="connsiteY2" fmla="*/ 0 h 6858000"/>
              <a:gd name="connsiteX3" fmla="*/ 8108600 w 11220450"/>
              <a:gd name="connsiteY3" fmla="*/ 0 h 6858000"/>
              <a:gd name="connsiteX4" fmla="*/ 10866292 w 11220450"/>
              <a:gd name="connsiteY4" fmla="*/ 6858000 h 6858000"/>
              <a:gd name="connsiteX5" fmla="*/ 2392665 w 11220450"/>
              <a:gd name="connsiteY5" fmla="*/ 6858000 h 6858000"/>
              <a:gd name="connsiteX6" fmla="*/ 0 w 11220450"/>
              <a:gd name="connsiteY6" fmla="*/ 101783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0450" h="6858000">
                <a:moveTo>
                  <a:pt x="0" y="0"/>
                </a:moveTo>
                <a:lnTo>
                  <a:pt x="11220450" y="0"/>
                </a:lnTo>
                <a:lnTo>
                  <a:pt x="11220450" y="0"/>
                </a:lnTo>
                <a:lnTo>
                  <a:pt x="8108600" y="0"/>
                </a:lnTo>
                <a:lnTo>
                  <a:pt x="10866292" y="6858000"/>
                </a:lnTo>
                <a:lnTo>
                  <a:pt x="2392665" y="6858000"/>
                </a:lnTo>
                <a:lnTo>
                  <a:pt x="0" y="1017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3DF869B-1388-4BB8-8843-156ED0B158ED}"/>
              </a:ext>
            </a:extLst>
          </p:cNvPr>
          <p:cNvSpPr/>
          <p:nvPr userDrawn="1"/>
        </p:nvSpPr>
        <p:spPr>
          <a:xfrm rot="16514274">
            <a:off x="4137729" y="1545827"/>
            <a:ext cx="6950388" cy="3519318"/>
          </a:xfrm>
          <a:custGeom>
            <a:avLst/>
            <a:gdLst>
              <a:gd name="connsiteX0" fmla="*/ 6577609 w 6950388"/>
              <a:gd name="connsiteY0" fmla="*/ 0 h 4692424"/>
              <a:gd name="connsiteX1" fmla="*/ 6950388 w 6950388"/>
              <a:gd name="connsiteY1" fmla="*/ 4066348 h 4692424"/>
              <a:gd name="connsiteX2" fmla="*/ 121025 w 6950388"/>
              <a:gd name="connsiteY2" fmla="*/ 4692424 h 4692424"/>
              <a:gd name="connsiteX3" fmla="*/ 0 w 6950388"/>
              <a:gd name="connsiteY3" fmla="*/ 3372253 h 46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0388" h="4692424">
                <a:moveTo>
                  <a:pt x="6577609" y="0"/>
                </a:moveTo>
                <a:lnTo>
                  <a:pt x="6950388" y="4066348"/>
                </a:lnTo>
                <a:lnTo>
                  <a:pt x="121025" y="4692424"/>
                </a:lnTo>
                <a:lnTo>
                  <a:pt x="0" y="33722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1FE44B4-DE04-4D54-A204-F3CBD5679DF0}"/>
              </a:ext>
            </a:extLst>
          </p:cNvPr>
          <p:cNvSpPr/>
          <p:nvPr userDrawn="1"/>
        </p:nvSpPr>
        <p:spPr>
          <a:xfrm rot="18458202" flipH="1" flipV="1">
            <a:off x="-1759449" y="2471436"/>
            <a:ext cx="4628219" cy="4098805"/>
          </a:xfrm>
          <a:custGeom>
            <a:avLst/>
            <a:gdLst>
              <a:gd name="connsiteX0" fmla="*/ 0 w 4628219"/>
              <a:gd name="connsiteY0" fmla="*/ 5465073 h 5465073"/>
              <a:gd name="connsiteX1" fmla="*/ 3166059 w 4628219"/>
              <a:gd name="connsiteY1" fmla="*/ 0 h 5465073"/>
              <a:gd name="connsiteX2" fmla="*/ 4628219 w 4628219"/>
              <a:gd name="connsiteY2" fmla="*/ 1896140 h 5465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28219" h="5465073">
                <a:moveTo>
                  <a:pt x="0" y="5465073"/>
                </a:moveTo>
                <a:lnTo>
                  <a:pt x="3166059" y="0"/>
                </a:lnTo>
                <a:lnTo>
                  <a:pt x="4628219" y="189614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 dirty="0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4ACC80B-F9D4-4F6D-9E74-506D75D70CB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2237" y="152400"/>
            <a:ext cx="2671763" cy="1866900"/>
          </a:xfrm>
        </p:spPr>
        <p:txBody>
          <a:bodyPr>
            <a:normAutofit/>
          </a:bodyPr>
          <a:lstStyle>
            <a:lvl1pPr marL="0" indent="0" algn="r">
              <a:buNone/>
              <a:defRPr sz="450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750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center Ligh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9A259DD-0BC4-4A04-9909-934FEA9B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415338" cy="6858000"/>
          </a:xfrm>
          <a:custGeom>
            <a:avLst/>
            <a:gdLst>
              <a:gd name="connsiteX0" fmla="*/ 0 w 11220450"/>
              <a:gd name="connsiteY0" fmla="*/ 0 h 6858000"/>
              <a:gd name="connsiteX1" fmla="*/ 11220450 w 11220450"/>
              <a:gd name="connsiteY1" fmla="*/ 0 h 6858000"/>
              <a:gd name="connsiteX2" fmla="*/ 11220450 w 11220450"/>
              <a:gd name="connsiteY2" fmla="*/ 0 h 6858000"/>
              <a:gd name="connsiteX3" fmla="*/ 8108600 w 11220450"/>
              <a:gd name="connsiteY3" fmla="*/ 0 h 6858000"/>
              <a:gd name="connsiteX4" fmla="*/ 10866292 w 11220450"/>
              <a:gd name="connsiteY4" fmla="*/ 6858000 h 6858000"/>
              <a:gd name="connsiteX5" fmla="*/ 2392665 w 11220450"/>
              <a:gd name="connsiteY5" fmla="*/ 6858000 h 6858000"/>
              <a:gd name="connsiteX6" fmla="*/ 0 w 11220450"/>
              <a:gd name="connsiteY6" fmla="*/ 101783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20450" h="6858000">
                <a:moveTo>
                  <a:pt x="0" y="0"/>
                </a:moveTo>
                <a:lnTo>
                  <a:pt x="11220450" y="0"/>
                </a:lnTo>
                <a:lnTo>
                  <a:pt x="11220450" y="0"/>
                </a:lnTo>
                <a:lnTo>
                  <a:pt x="8108600" y="0"/>
                </a:lnTo>
                <a:lnTo>
                  <a:pt x="10866292" y="6858000"/>
                </a:lnTo>
                <a:lnTo>
                  <a:pt x="2392665" y="6858000"/>
                </a:lnTo>
                <a:lnTo>
                  <a:pt x="0" y="1017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3DF869B-1388-4BB8-8843-156ED0B158ED}"/>
              </a:ext>
            </a:extLst>
          </p:cNvPr>
          <p:cNvSpPr/>
          <p:nvPr userDrawn="1"/>
        </p:nvSpPr>
        <p:spPr>
          <a:xfrm rot="16514274">
            <a:off x="4137729" y="1545827"/>
            <a:ext cx="6950388" cy="3519318"/>
          </a:xfrm>
          <a:custGeom>
            <a:avLst/>
            <a:gdLst>
              <a:gd name="connsiteX0" fmla="*/ 6577609 w 6950388"/>
              <a:gd name="connsiteY0" fmla="*/ 0 h 4692424"/>
              <a:gd name="connsiteX1" fmla="*/ 6950388 w 6950388"/>
              <a:gd name="connsiteY1" fmla="*/ 4066348 h 4692424"/>
              <a:gd name="connsiteX2" fmla="*/ 121025 w 6950388"/>
              <a:gd name="connsiteY2" fmla="*/ 4692424 h 4692424"/>
              <a:gd name="connsiteX3" fmla="*/ 0 w 6950388"/>
              <a:gd name="connsiteY3" fmla="*/ 3372253 h 46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0388" h="4692424">
                <a:moveTo>
                  <a:pt x="6577609" y="0"/>
                </a:moveTo>
                <a:lnTo>
                  <a:pt x="6950388" y="4066348"/>
                </a:lnTo>
                <a:lnTo>
                  <a:pt x="121025" y="4692424"/>
                </a:lnTo>
                <a:lnTo>
                  <a:pt x="0" y="33722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1FE44B4-DE04-4D54-A204-F3CBD5679DF0}"/>
              </a:ext>
            </a:extLst>
          </p:cNvPr>
          <p:cNvSpPr/>
          <p:nvPr userDrawn="1"/>
        </p:nvSpPr>
        <p:spPr>
          <a:xfrm rot="18458202" flipH="1" flipV="1">
            <a:off x="-1759449" y="2471436"/>
            <a:ext cx="4628219" cy="4098805"/>
          </a:xfrm>
          <a:custGeom>
            <a:avLst/>
            <a:gdLst>
              <a:gd name="connsiteX0" fmla="*/ 0 w 4628219"/>
              <a:gd name="connsiteY0" fmla="*/ 5465073 h 5465073"/>
              <a:gd name="connsiteX1" fmla="*/ 3166059 w 4628219"/>
              <a:gd name="connsiteY1" fmla="*/ 0 h 5465073"/>
              <a:gd name="connsiteX2" fmla="*/ 4628219 w 4628219"/>
              <a:gd name="connsiteY2" fmla="*/ 1896140 h 5465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28219" h="5465073">
                <a:moveTo>
                  <a:pt x="0" y="5465073"/>
                </a:moveTo>
                <a:lnTo>
                  <a:pt x="3166059" y="0"/>
                </a:lnTo>
                <a:lnTo>
                  <a:pt x="4628219" y="18961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 dirty="0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4ACC80B-F9D4-4F6D-9E74-506D75D70CB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2237" y="152400"/>
            <a:ext cx="2671763" cy="1866900"/>
          </a:xfrm>
        </p:spPr>
        <p:txBody>
          <a:bodyPr>
            <a:normAutofit/>
          </a:bodyPr>
          <a:lstStyle>
            <a:lvl1pPr marL="0" indent="0" algn="r">
              <a:buNone/>
              <a:defRPr sz="450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4399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ope map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BEB961-DBD4-4070-8E99-224497C2DD31}"/>
              </a:ext>
            </a:extLst>
          </p:cNvPr>
          <p:cNvSpPr/>
          <p:nvPr userDrawn="1"/>
        </p:nvSpPr>
        <p:spPr>
          <a:xfrm rot="16514274">
            <a:off x="712579" y="-1462653"/>
            <a:ext cx="7730999" cy="9573082"/>
          </a:xfrm>
          <a:custGeom>
            <a:avLst/>
            <a:gdLst>
              <a:gd name="connsiteX0" fmla="*/ 6618255 w 7730999"/>
              <a:gd name="connsiteY0" fmla="*/ 0 h 12764109"/>
              <a:gd name="connsiteX1" fmla="*/ 7730999 w 7730999"/>
              <a:gd name="connsiteY1" fmla="*/ 12138034 h 12764109"/>
              <a:gd name="connsiteX2" fmla="*/ 901637 w 7730999"/>
              <a:gd name="connsiteY2" fmla="*/ 12764109 h 12764109"/>
              <a:gd name="connsiteX3" fmla="*/ 151094 w 7730999"/>
              <a:gd name="connsiteY3" fmla="*/ 4577034 h 12764109"/>
              <a:gd name="connsiteX4" fmla="*/ 151093 w 7730999"/>
              <a:gd name="connsiteY4" fmla="*/ 4577034 h 12764109"/>
              <a:gd name="connsiteX5" fmla="*/ 0 w 7730999"/>
              <a:gd name="connsiteY5" fmla="*/ 2928879 h 12764109"/>
              <a:gd name="connsiteX6" fmla="*/ 5515643 w 7730999"/>
              <a:gd name="connsiteY6" fmla="*/ 101081 h 1276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0999" h="12764109">
                <a:moveTo>
                  <a:pt x="6618255" y="0"/>
                </a:moveTo>
                <a:lnTo>
                  <a:pt x="7730999" y="12138034"/>
                </a:lnTo>
                <a:lnTo>
                  <a:pt x="901637" y="12764109"/>
                </a:lnTo>
                <a:lnTo>
                  <a:pt x="151094" y="4577034"/>
                </a:lnTo>
                <a:lnTo>
                  <a:pt x="151093" y="4577034"/>
                </a:lnTo>
                <a:lnTo>
                  <a:pt x="0" y="2928879"/>
                </a:lnTo>
                <a:lnTo>
                  <a:pt x="5515643" y="1010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83CD57-708C-4AF8-91CB-8DBBA69A8CA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163" y="133350"/>
            <a:ext cx="3543300" cy="1276350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pic>
        <p:nvPicPr>
          <p:cNvPr id="388" name="Picture 387">
            <a:extLst>
              <a:ext uri="{FF2B5EF4-FFF2-40B4-BE49-F238E27FC236}">
                <a16:creationId xmlns:a16="http://schemas.microsoft.com/office/drawing/2014/main" id="{E442D19A-328A-438D-ABAA-B171BFB976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63728" y="6966418"/>
            <a:ext cx="2106209" cy="26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7707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ope Map Da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BEB961-DBD4-4070-8E99-224497C2DD31}"/>
              </a:ext>
            </a:extLst>
          </p:cNvPr>
          <p:cNvSpPr/>
          <p:nvPr userDrawn="1"/>
        </p:nvSpPr>
        <p:spPr>
          <a:xfrm rot="16514274">
            <a:off x="712579" y="-1462653"/>
            <a:ext cx="7730999" cy="9573082"/>
          </a:xfrm>
          <a:custGeom>
            <a:avLst/>
            <a:gdLst>
              <a:gd name="connsiteX0" fmla="*/ 6618255 w 7730999"/>
              <a:gd name="connsiteY0" fmla="*/ 0 h 12764109"/>
              <a:gd name="connsiteX1" fmla="*/ 7730999 w 7730999"/>
              <a:gd name="connsiteY1" fmla="*/ 12138034 h 12764109"/>
              <a:gd name="connsiteX2" fmla="*/ 901637 w 7730999"/>
              <a:gd name="connsiteY2" fmla="*/ 12764109 h 12764109"/>
              <a:gd name="connsiteX3" fmla="*/ 151094 w 7730999"/>
              <a:gd name="connsiteY3" fmla="*/ 4577034 h 12764109"/>
              <a:gd name="connsiteX4" fmla="*/ 151093 w 7730999"/>
              <a:gd name="connsiteY4" fmla="*/ 4577034 h 12764109"/>
              <a:gd name="connsiteX5" fmla="*/ 0 w 7730999"/>
              <a:gd name="connsiteY5" fmla="*/ 2928879 h 12764109"/>
              <a:gd name="connsiteX6" fmla="*/ 5515643 w 7730999"/>
              <a:gd name="connsiteY6" fmla="*/ 101081 h 1276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0999" h="12764109">
                <a:moveTo>
                  <a:pt x="6618255" y="0"/>
                </a:moveTo>
                <a:lnTo>
                  <a:pt x="7730999" y="12138034"/>
                </a:lnTo>
                <a:lnTo>
                  <a:pt x="901637" y="12764109"/>
                </a:lnTo>
                <a:lnTo>
                  <a:pt x="151094" y="4577034"/>
                </a:lnTo>
                <a:lnTo>
                  <a:pt x="151093" y="4577034"/>
                </a:lnTo>
                <a:lnTo>
                  <a:pt x="0" y="2928879"/>
                </a:lnTo>
                <a:lnTo>
                  <a:pt x="5515643" y="1010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83CD57-708C-4AF8-91CB-8DBBA69A8CA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163" y="133350"/>
            <a:ext cx="3543300" cy="1276350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accent2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E34A27-934D-42AB-B186-DB1D0F2D78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63728" y="6966418"/>
            <a:ext cx="2106209" cy="26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06452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A map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BEB961-DBD4-4070-8E99-224497C2DD31}"/>
              </a:ext>
            </a:extLst>
          </p:cNvPr>
          <p:cNvSpPr/>
          <p:nvPr userDrawn="1"/>
        </p:nvSpPr>
        <p:spPr>
          <a:xfrm rot="16514274">
            <a:off x="712579" y="-1462653"/>
            <a:ext cx="7730999" cy="9573082"/>
          </a:xfrm>
          <a:custGeom>
            <a:avLst/>
            <a:gdLst>
              <a:gd name="connsiteX0" fmla="*/ 6618255 w 7730999"/>
              <a:gd name="connsiteY0" fmla="*/ 0 h 12764109"/>
              <a:gd name="connsiteX1" fmla="*/ 7730999 w 7730999"/>
              <a:gd name="connsiteY1" fmla="*/ 12138034 h 12764109"/>
              <a:gd name="connsiteX2" fmla="*/ 901637 w 7730999"/>
              <a:gd name="connsiteY2" fmla="*/ 12764109 h 12764109"/>
              <a:gd name="connsiteX3" fmla="*/ 151094 w 7730999"/>
              <a:gd name="connsiteY3" fmla="*/ 4577034 h 12764109"/>
              <a:gd name="connsiteX4" fmla="*/ 151093 w 7730999"/>
              <a:gd name="connsiteY4" fmla="*/ 4577034 h 12764109"/>
              <a:gd name="connsiteX5" fmla="*/ 0 w 7730999"/>
              <a:gd name="connsiteY5" fmla="*/ 2928879 h 12764109"/>
              <a:gd name="connsiteX6" fmla="*/ 5515643 w 7730999"/>
              <a:gd name="connsiteY6" fmla="*/ 101081 h 1276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0999" h="12764109">
                <a:moveTo>
                  <a:pt x="6618255" y="0"/>
                </a:moveTo>
                <a:lnTo>
                  <a:pt x="7730999" y="12138034"/>
                </a:lnTo>
                <a:lnTo>
                  <a:pt x="901637" y="12764109"/>
                </a:lnTo>
                <a:lnTo>
                  <a:pt x="151094" y="4577034"/>
                </a:lnTo>
                <a:lnTo>
                  <a:pt x="151093" y="4577034"/>
                </a:lnTo>
                <a:lnTo>
                  <a:pt x="0" y="2928879"/>
                </a:lnTo>
                <a:lnTo>
                  <a:pt x="5515643" y="1010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83CD57-708C-4AF8-91CB-8DBBA69A8CA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163" y="133350"/>
            <a:ext cx="3543300" cy="1276350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2A2452-23B9-4C31-8C27-DF38E07057AA}"/>
              </a:ext>
            </a:extLst>
          </p:cNvPr>
          <p:cNvSpPr txBox="1"/>
          <p:nvPr userDrawn="1"/>
        </p:nvSpPr>
        <p:spPr>
          <a:xfrm>
            <a:off x="6835617" y="6858000"/>
            <a:ext cx="26885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 dirty="0"/>
              <a:t>Created by Katemangostar – Freepik.com</a:t>
            </a:r>
          </a:p>
        </p:txBody>
      </p:sp>
    </p:spTree>
    <p:extLst>
      <p:ext uri="{BB962C8B-B14F-4D97-AF65-F5344CB8AC3E}">
        <p14:creationId xmlns:p14="http://schemas.microsoft.com/office/powerpoint/2010/main" val="2198721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1792289" y="4800601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Roboto"/>
              <a:buNone/>
              <a:defRPr sz="2000" b="1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pic" idx="2"/>
          </p:nvPr>
        </p:nvSpPr>
        <p:spPr>
          <a:xfrm>
            <a:off x="1792289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457136" marR="0" lvl="1" indent="-12636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914272" marR="0" lvl="2" indent="-12572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371408" marR="0" lvl="3" indent="-12507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1828543" marR="0" lvl="4" indent="-12443" algn="l" rtl="0">
              <a:spcBef>
                <a:spcPts val="400"/>
              </a:spcBef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285679" marR="0" lvl="5" indent="-12379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15" marR="0" lvl="6" indent="-12314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51" marR="0" lvl="7" indent="-1225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86" marR="0" lvl="8" indent="-12186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endParaRPr noProof="0">
              <a:sym typeface="Roboto"/>
            </a:endParaRP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1792289" y="5367339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457136" marR="0" lvl="1" indent="-12636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914272" marR="0" lvl="2" indent="-12572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371408" marR="0" lvl="3" indent="-12507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1828543" marR="0" lvl="4" indent="-12443" algn="l" rtl="0">
              <a:spcBef>
                <a:spcPts val="180"/>
              </a:spcBef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285679" marR="0" lvl="5" indent="-12379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15" marR="0" lvl="6" indent="-12314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199951" marR="0" lvl="7" indent="-1225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086" marR="0" lvl="8" indent="-12186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75"/>
          <p:cNvSpPr txBox="1">
            <a:spLocks noGrp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hape 76"/>
          <p:cNvSpPr txBox="1">
            <a:spLocks noGrp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hape 77"/>
          <p:cNvSpPr txBox="1">
            <a:spLocks noGrp="1"/>
          </p:cNvSpPr>
          <p:nvPr>
            <p:ph type="sldNum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C5B40E-EECD-4C10-A03F-D974D8A95E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227012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A Map Da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BEB961-DBD4-4070-8E99-224497C2DD31}"/>
              </a:ext>
            </a:extLst>
          </p:cNvPr>
          <p:cNvSpPr/>
          <p:nvPr userDrawn="1"/>
        </p:nvSpPr>
        <p:spPr>
          <a:xfrm rot="16514274">
            <a:off x="712579" y="-1462653"/>
            <a:ext cx="7730999" cy="9573082"/>
          </a:xfrm>
          <a:custGeom>
            <a:avLst/>
            <a:gdLst>
              <a:gd name="connsiteX0" fmla="*/ 6618255 w 7730999"/>
              <a:gd name="connsiteY0" fmla="*/ 0 h 12764109"/>
              <a:gd name="connsiteX1" fmla="*/ 7730999 w 7730999"/>
              <a:gd name="connsiteY1" fmla="*/ 12138034 h 12764109"/>
              <a:gd name="connsiteX2" fmla="*/ 901637 w 7730999"/>
              <a:gd name="connsiteY2" fmla="*/ 12764109 h 12764109"/>
              <a:gd name="connsiteX3" fmla="*/ 151094 w 7730999"/>
              <a:gd name="connsiteY3" fmla="*/ 4577034 h 12764109"/>
              <a:gd name="connsiteX4" fmla="*/ 151093 w 7730999"/>
              <a:gd name="connsiteY4" fmla="*/ 4577034 h 12764109"/>
              <a:gd name="connsiteX5" fmla="*/ 0 w 7730999"/>
              <a:gd name="connsiteY5" fmla="*/ 2928879 h 12764109"/>
              <a:gd name="connsiteX6" fmla="*/ 5515643 w 7730999"/>
              <a:gd name="connsiteY6" fmla="*/ 101081 h 1276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0999" h="12764109">
                <a:moveTo>
                  <a:pt x="6618255" y="0"/>
                </a:moveTo>
                <a:lnTo>
                  <a:pt x="7730999" y="12138034"/>
                </a:lnTo>
                <a:lnTo>
                  <a:pt x="901637" y="12764109"/>
                </a:lnTo>
                <a:lnTo>
                  <a:pt x="151094" y="4577034"/>
                </a:lnTo>
                <a:lnTo>
                  <a:pt x="151093" y="4577034"/>
                </a:lnTo>
                <a:lnTo>
                  <a:pt x="0" y="2928879"/>
                </a:lnTo>
                <a:lnTo>
                  <a:pt x="5515643" y="1010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83CD57-708C-4AF8-91CB-8DBBA69A8CA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163" y="133350"/>
            <a:ext cx="3543300" cy="1276350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accent2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Title</a:t>
            </a:r>
            <a:endParaRPr lang="nl-N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4335B4-853B-4C5F-B3F6-DCC3DCC97A24}"/>
              </a:ext>
            </a:extLst>
          </p:cNvPr>
          <p:cNvSpPr txBox="1"/>
          <p:nvPr userDrawn="1"/>
        </p:nvSpPr>
        <p:spPr>
          <a:xfrm>
            <a:off x="6757433" y="6858000"/>
            <a:ext cx="26885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50" dirty="0"/>
              <a:t>Created by Katemangostar – Freepik.com</a:t>
            </a:r>
          </a:p>
        </p:txBody>
      </p:sp>
    </p:spTree>
    <p:extLst>
      <p:ext uri="{BB962C8B-B14F-4D97-AF65-F5344CB8AC3E}">
        <p14:creationId xmlns:p14="http://schemas.microsoft.com/office/powerpoint/2010/main" val="16473763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untry Dar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BEB961-DBD4-4070-8E99-224497C2DD31}"/>
              </a:ext>
            </a:extLst>
          </p:cNvPr>
          <p:cNvSpPr/>
          <p:nvPr userDrawn="1"/>
        </p:nvSpPr>
        <p:spPr>
          <a:xfrm rot="16514274">
            <a:off x="712579" y="-1462653"/>
            <a:ext cx="7730999" cy="9573082"/>
          </a:xfrm>
          <a:custGeom>
            <a:avLst/>
            <a:gdLst>
              <a:gd name="connsiteX0" fmla="*/ 6618255 w 7730999"/>
              <a:gd name="connsiteY0" fmla="*/ 0 h 12764109"/>
              <a:gd name="connsiteX1" fmla="*/ 7730999 w 7730999"/>
              <a:gd name="connsiteY1" fmla="*/ 12138034 h 12764109"/>
              <a:gd name="connsiteX2" fmla="*/ 901637 w 7730999"/>
              <a:gd name="connsiteY2" fmla="*/ 12764109 h 12764109"/>
              <a:gd name="connsiteX3" fmla="*/ 151094 w 7730999"/>
              <a:gd name="connsiteY3" fmla="*/ 4577034 h 12764109"/>
              <a:gd name="connsiteX4" fmla="*/ 151093 w 7730999"/>
              <a:gd name="connsiteY4" fmla="*/ 4577034 h 12764109"/>
              <a:gd name="connsiteX5" fmla="*/ 0 w 7730999"/>
              <a:gd name="connsiteY5" fmla="*/ 2928879 h 12764109"/>
              <a:gd name="connsiteX6" fmla="*/ 5515643 w 7730999"/>
              <a:gd name="connsiteY6" fmla="*/ 101081 h 1276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0999" h="12764109">
                <a:moveTo>
                  <a:pt x="6618255" y="0"/>
                </a:moveTo>
                <a:lnTo>
                  <a:pt x="7730999" y="12138034"/>
                </a:lnTo>
                <a:lnTo>
                  <a:pt x="901637" y="12764109"/>
                </a:lnTo>
                <a:lnTo>
                  <a:pt x="151094" y="4577034"/>
                </a:lnTo>
                <a:lnTo>
                  <a:pt x="151093" y="4577034"/>
                </a:lnTo>
                <a:lnTo>
                  <a:pt x="0" y="2928879"/>
                </a:lnTo>
                <a:lnTo>
                  <a:pt x="5515643" y="1010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83CD57-708C-4AF8-91CB-8DBBA69A8CA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35128" y="180658"/>
            <a:ext cx="4071938" cy="779144"/>
          </a:xfrm>
        </p:spPr>
        <p:txBody>
          <a:bodyPr>
            <a:normAutofit/>
          </a:bodyPr>
          <a:lstStyle>
            <a:lvl1pPr marL="0" indent="0" algn="r">
              <a:buNone/>
              <a:defRPr sz="300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Country Name</a:t>
            </a:r>
            <a:endParaRPr lang="nl-NL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246B17-D79E-4920-82E2-47130B25C753}"/>
              </a:ext>
            </a:extLst>
          </p:cNvPr>
          <p:cNvSpPr txBox="1"/>
          <p:nvPr userDrawn="1"/>
        </p:nvSpPr>
        <p:spPr>
          <a:xfrm>
            <a:off x="6823710" y="6969761"/>
            <a:ext cx="241744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50" dirty="0"/>
              <a:t>World map designed by "Designed by Layerace / Freepik"</a:t>
            </a:r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57825AF0-57A6-4334-9694-A8CB26C00D39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4835128" y="2960689"/>
            <a:ext cx="4071938" cy="3633787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CB6D7F-126E-4F14-9E2E-8FB3EC192BC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35128" y="1234440"/>
            <a:ext cx="4071938" cy="1451610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accent5"/>
                </a:solidFill>
                <a:latin typeface="Montserrat" panose="00000500000000000000" pitchFamily="50" charset="0"/>
              </a:defRPr>
            </a:lvl1pPr>
            <a:lvl2pPr>
              <a:defRPr>
                <a:latin typeface="Montserrat" panose="00000500000000000000" pitchFamily="50" charset="0"/>
              </a:defRPr>
            </a:lvl2pPr>
            <a:lvl3pPr>
              <a:defRPr>
                <a:latin typeface="Montserrat" panose="00000500000000000000" pitchFamily="50" charset="0"/>
              </a:defRPr>
            </a:lvl3pPr>
            <a:lvl4pPr>
              <a:defRPr>
                <a:latin typeface="Montserrat" panose="00000500000000000000" pitchFamily="50" charset="0"/>
              </a:defRPr>
            </a:lvl4pPr>
            <a:lvl5pPr>
              <a:defRPr>
                <a:latin typeface="Montserrat" panose="00000500000000000000" pitchFamily="50" charset="0"/>
              </a:defRPr>
            </a:lvl5pPr>
          </a:lstStyle>
          <a:p>
            <a:pPr lvl="0"/>
            <a:r>
              <a:rPr lang="nl-NL" dirty="0"/>
              <a:t>Chart Description</a:t>
            </a:r>
          </a:p>
        </p:txBody>
      </p:sp>
    </p:spTree>
    <p:extLst>
      <p:ext uri="{BB962C8B-B14F-4D97-AF65-F5344CB8AC3E}">
        <p14:creationId xmlns:p14="http://schemas.microsoft.com/office/powerpoint/2010/main" val="16299212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untry Ligh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BEB961-DBD4-4070-8E99-224497C2DD31}"/>
              </a:ext>
            </a:extLst>
          </p:cNvPr>
          <p:cNvSpPr/>
          <p:nvPr userDrawn="1"/>
        </p:nvSpPr>
        <p:spPr>
          <a:xfrm rot="16514274">
            <a:off x="712579" y="-1462653"/>
            <a:ext cx="7730999" cy="9573082"/>
          </a:xfrm>
          <a:custGeom>
            <a:avLst/>
            <a:gdLst>
              <a:gd name="connsiteX0" fmla="*/ 6618255 w 7730999"/>
              <a:gd name="connsiteY0" fmla="*/ 0 h 12764109"/>
              <a:gd name="connsiteX1" fmla="*/ 7730999 w 7730999"/>
              <a:gd name="connsiteY1" fmla="*/ 12138034 h 12764109"/>
              <a:gd name="connsiteX2" fmla="*/ 901637 w 7730999"/>
              <a:gd name="connsiteY2" fmla="*/ 12764109 h 12764109"/>
              <a:gd name="connsiteX3" fmla="*/ 151094 w 7730999"/>
              <a:gd name="connsiteY3" fmla="*/ 4577034 h 12764109"/>
              <a:gd name="connsiteX4" fmla="*/ 151093 w 7730999"/>
              <a:gd name="connsiteY4" fmla="*/ 4577034 h 12764109"/>
              <a:gd name="connsiteX5" fmla="*/ 0 w 7730999"/>
              <a:gd name="connsiteY5" fmla="*/ 2928879 h 12764109"/>
              <a:gd name="connsiteX6" fmla="*/ 5515643 w 7730999"/>
              <a:gd name="connsiteY6" fmla="*/ 101081 h 1276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0999" h="12764109">
                <a:moveTo>
                  <a:pt x="6618255" y="0"/>
                </a:moveTo>
                <a:lnTo>
                  <a:pt x="7730999" y="12138034"/>
                </a:lnTo>
                <a:lnTo>
                  <a:pt x="901637" y="12764109"/>
                </a:lnTo>
                <a:lnTo>
                  <a:pt x="151094" y="4577034"/>
                </a:lnTo>
                <a:lnTo>
                  <a:pt x="151093" y="4577034"/>
                </a:lnTo>
                <a:lnTo>
                  <a:pt x="0" y="2928879"/>
                </a:lnTo>
                <a:lnTo>
                  <a:pt x="5515643" y="10108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17CFE1-4DAB-4D25-A246-7DAB4CE2E738}"/>
              </a:ext>
            </a:extLst>
          </p:cNvPr>
          <p:cNvSpPr txBox="1"/>
          <p:nvPr userDrawn="1"/>
        </p:nvSpPr>
        <p:spPr>
          <a:xfrm>
            <a:off x="6795135" y="6969761"/>
            <a:ext cx="241744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50" dirty="0"/>
              <a:t>World map designed by "Designed by Layerace / Freepik"</a:t>
            </a:r>
          </a:p>
        </p:txBody>
      </p:sp>
      <p:sp>
        <p:nvSpPr>
          <p:cNvPr id="5" name="Chart Placeholder 2">
            <a:extLst>
              <a:ext uri="{FF2B5EF4-FFF2-40B4-BE49-F238E27FC236}">
                <a16:creationId xmlns:a16="http://schemas.microsoft.com/office/drawing/2014/main" id="{B26B0C2E-4D0B-49C3-A9A7-7ECCFD1D5F57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4835128" y="2960689"/>
            <a:ext cx="4071938" cy="3633787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06B10BE2-7BCD-4CF1-95D8-76487C3601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35128" y="180658"/>
            <a:ext cx="4071938" cy="779144"/>
          </a:xfrm>
        </p:spPr>
        <p:txBody>
          <a:bodyPr>
            <a:normAutofit/>
          </a:bodyPr>
          <a:lstStyle>
            <a:lvl1pPr marL="0" indent="0" algn="r">
              <a:buNone/>
              <a:defRPr sz="30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en-US" dirty="0"/>
              <a:t>Country Name</a:t>
            </a:r>
            <a:endParaRPr lang="nl-NL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989552D7-22DB-43A3-A19A-7017985A1B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35128" y="1234440"/>
            <a:ext cx="4071938" cy="1451610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  <a:lvl2pPr>
              <a:defRPr>
                <a:latin typeface="Montserrat" panose="00000500000000000000" pitchFamily="50" charset="0"/>
              </a:defRPr>
            </a:lvl2pPr>
            <a:lvl3pPr>
              <a:defRPr>
                <a:latin typeface="Montserrat" panose="00000500000000000000" pitchFamily="50" charset="0"/>
              </a:defRPr>
            </a:lvl3pPr>
            <a:lvl4pPr>
              <a:defRPr>
                <a:latin typeface="Montserrat" panose="00000500000000000000" pitchFamily="50" charset="0"/>
              </a:defRPr>
            </a:lvl4pPr>
            <a:lvl5pPr>
              <a:defRPr>
                <a:latin typeface="Montserrat" panose="00000500000000000000" pitchFamily="50" charset="0"/>
              </a:defRPr>
            </a:lvl5pPr>
          </a:lstStyle>
          <a:p>
            <a:pPr lvl="0"/>
            <a:r>
              <a:rPr lang="nl-NL" dirty="0"/>
              <a:t>Chart Description</a:t>
            </a:r>
          </a:p>
        </p:txBody>
      </p:sp>
    </p:spTree>
    <p:extLst>
      <p:ext uri="{BB962C8B-B14F-4D97-AF65-F5344CB8AC3E}">
        <p14:creationId xmlns:p14="http://schemas.microsoft.com/office/powerpoint/2010/main" val="42709145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n Layout Da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D3DEB5E-72B0-4B4F-8324-830C4FDDD78D}"/>
              </a:ext>
            </a:extLst>
          </p:cNvPr>
          <p:cNvSpPr/>
          <p:nvPr userDrawn="1"/>
        </p:nvSpPr>
        <p:spPr>
          <a:xfrm rot="10800000">
            <a:off x="7444465" y="-1"/>
            <a:ext cx="1837724" cy="2018800"/>
          </a:xfrm>
          <a:custGeom>
            <a:avLst/>
            <a:gdLst>
              <a:gd name="connsiteX0" fmla="*/ 2450299 w 2450299"/>
              <a:gd name="connsiteY0" fmla="*/ 2018800 h 2018800"/>
              <a:gd name="connsiteX1" fmla="*/ 0 w 2450299"/>
              <a:gd name="connsiteY1" fmla="*/ 2018800 h 2018800"/>
              <a:gd name="connsiteX2" fmla="*/ 0 w 2450299"/>
              <a:gd name="connsiteY2" fmla="*/ 2018800 h 2018800"/>
              <a:gd name="connsiteX3" fmla="*/ 184251 w 2450299"/>
              <a:gd name="connsiteY3" fmla="*/ 2018800 h 2018800"/>
              <a:gd name="connsiteX4" fmla="*/ 184251 w 2450299"/>
              <a:gd name="connsiteY4" fmla="*/ 1715191 h 2018800"/>
              <a:gd name="connsiteX5" fmla="*/ 1225150 w 2450299"/>
              <a:gd name="connsiteY5" fmla="*/ 0 h 201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50299" h="2018800">
                <a:moveTo>
                  <a:pt x="2450299" y="2018800"/>
                </a:moveTo>
                <a:lnTo>
                  <a:pt x="0" y="2018800"/>
                </a:lnTo>
                <a:lnTo>
                  <a:pt x="0" y="2018800"/>
                </a:lnTo>
                <a:lnTo>
                  <a:pt x="184251" y="2018800"/>
                </a:lnTo>
                <a:lnTo>
                  <a:pt x="184251" y="1715191"/>
                </a:lnTo>
                <a:lnTo>
                  <a:pt x="12251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E57D7CB-12FE-44DA-90CA-10EF1A0BE9E5}"/>
              </a:ext>
            </a:extLst>
          </p:cNvPr>
          <p:cNvSpPr/>
          <p:nvPr userDrawn="1"/>
        </p:nvSpPr>
        <p:spPr>
          <a:xfrm>
            <a:off x="1436664" y="2079850"/>
            <a:ext cx="4349576" cy="4778151"/>
          </a:xfrm>
          <a:custGeom>
            <a:avLst/>
            <a:gdLst>
              <a:gd name="connsiteX0" fmla="*/ 2899718 w 5799435"/>
              <a:gd name="connsiteY0" fmla="*/ 0 h 4778151"/>
              <a:gd name="connsiteX1" fmla="*/ 5799435 w 5799435"/>
              <a:gd name="connsiteY1" fmla="*/ 4778151 h 4778151"/>
              <a:gd name="connsiteX2" fmla="*/ 0 w 5799435"/>
              <a:gd name="connsiteY2" fmla="*/ 4778151 h 4778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99435" h="4778151">
                <a:moveTo>
                  <a:pt x="2899718" y="0"/>
                </a:moveTo>
                <a:lnTo>
                  <a:pt x="5799435" y="4778151"/>
                </a:lnTo>
                <a:lnTo>
                  <a:pt x="0" y="4778151"/>
                </a:lnTo>
                <a:close/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6A2D60FB-6B13-4CE6-85F4-2BEED5000ACA}"/>
              </a:ext>
            </a:extLst>
          </p:cNvPr>
          <p:cNvSpPr/>
          <p:nvPr userDrawn="1"/>
        </p:nvSpPr>
        <p:spPr>
          <a:xfrm rot="10800000">
            <a:off x="3611452" y="3170866"/>
            <a:ext cx="1793081" cy="1969758"/>
          </a:xfrm>
          <a:prstGeom prst="triangl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7D0D5E8-BA9C-4008-A9E3-E444E9646BED}"/>
              </a:ext>
            </a:extLst>
          </p:cNvPr>
          <p:cNvSpPr/>
          <p:nvPr userDrawn="1"/>
        </p:nvSpPr>
        <p:spPr>
          <a:xfrm>
            <a:off x="1202864" y="5551174"/>
            <a:ext cx="808102" cy="887726"/>
          </a:xfrm>
          <a:custGeom>
            <a:avLst/>
            <a:gdLst>
              <a:gd name="connsiteX0" fmla="*/ 538735 w 1077469"/>
              <a:gd name="connsiteY0" fmla="*/ 0 h 887726"/>
              <a:gd name="connsiteX1" fmla="*/ 1077469 w 1077469"/>
              <a:gd name="connsiteY1" fmla="*/ 887726 h 887726"/>
              <a:gd name="connsiteX2" fmla="*/ 0 w 1077469"/>
              <a:gd name="connsiteY2" fmla="*/ 887726 h 88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7469" h="887726">
                <a:moveTo>
                  <a:pt x="538735" y="0"/>
                </a:moveTo>
                <a:lnTo>
                  <a:pt x="1077469" y="887726"/>
                </a:lnTo>
                <a:lnTo>
                  <a:pt x="0" y="8877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861A7D7-D85B-48C9-B643-8494FE94A8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71925" y="3505200"/>
            <a:ext cx="4886325" cy="29337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latin typeface="Montserrat" panose="00000500000000000000" pitchFamily="50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A5CC1F-AE30-400B-8677-37EE2BED5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3900488" cy="2073275"/>
          </a:xfrm>
        </p:spPr>
        <p:txBody>
          <a:bodyPr>
            <a:normAutofit/>
          </a:bodyPr>
          <a:lstStyle>
            <a:lvl1pPr algn="l">
              <a:defRPr sz="405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en-US" dirty="0"/>
              <a:t>Slide Title</a:t>
            </a:r>
            <a:endParaRPr lang="nl-NL" dirty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A21ADBE-9AAC-45E2-BDFB-1EAC2DEB04D4}"/>
              </a:ext>
            </a:extLst>
          </p:cNvPr>
          <p:cNvSpPr/>
          <p:nvPr userDrawn="1"/>
        </p:nvSpPr>
        <p:spPr>
          <a:xfrm>
            <a:off x="6515881" y="102676"/>
            <a:ext cx="1704195" cy="1872114"/>
          </a:xfrm>
          <a:prstGeom prst="triangl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37417720-C692-4D12-9B85-5CF9000417FA}"/>
              </a:ext>
            </a:extLst>
          </p:cNvPr>
          <p:cNvSpPr/>
          <p:nvPr userDrawn="1"/>
        </p:nvSpPr>
        <p:spPr>
          <a:xfrm rot="10800000">
            <a:off x="6224952" y="263017"/>
            <a:ext cx="2286055" cy="251130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52F8458D-6118-450E-B562-C50041043151}"/>
              </a:ext>
            </a:extLst>
          </p:cNvPr>
          <p:cNvSpPr/>
          <p:nvPr userDrawn="1"/>
        </p:nvSpPr>
        <p:spPr>
          <a:xfrm rot="10800000" flipH="1">
            <a:off x="7367979" y="2079850"/>
            <a:ext cx="536545" cy="58941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</p:spTree>
    <p:extLst>
      <p:ext uri="{BB962C8B-B14F-4D97-AF65-F5344CB8AC3E}">
        <p14:creationId xmlns:p14="http://schemas.microsoft.com/office/powerpoint/2010/main" val="842769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n Layout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D3DEB5E-72B0-4B4F-8324-830C4FDDD78D}"/>
              </a:ext>
            </a:extLst>
          </p:cNvPr>
          <p:cNvSpPr/>
          <p:nvPr userDrawn="1"/>
        </p:nvSpPr>
        <p:spPr>
          <a:xfrm rot="10800000">
            <a:off x="7444465" y="-1"/>
            <a:ext cx="1837724" cy="2018800"/>
          </a:xfrm>
          <a:custGeom>
            <a:avLst/>
            <a:gdLst>
              <a:gd name="connsiteX0" fmla="*/ 2450299 w 2450299"/>
              <a:gd name="connsiteY0" fmla="*/ 2018800 h 2018800"/>
              <a:gd name="connsiteX1" fmla="*/ 0 w 2450299"/>
              <a:gd name="connsiteY1" fmla="*/ 2018800 h 2018800"/>
              <a:gd name="connsiteX2" fmla="*/ 0 w 2450299"/>
              <a:gd name="connsiteY2" fmla="*/ 2018800 h 2018800"/>
              <a:gd name="connsiteX3" fmla="*/ 184251 w 2450299"/>
              <a:gd name="connsiteY3" fmla="*/ 2018800 h 2018800"/>
              <a:gd name="connsiteX4" fmla="*/ 184251 w 2450299"/>
              <a:gd name="connsiteY4" fmla="*/ 1715191 h 2018800"/>
              <a:gd name="connsiteX5" fmla="*/ 1225150 w 2450299"/>
              <a:gd name="connsiteY5" fmla="*/ 0 h 201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50299" h="2018800">
                <a:moveTo>
                  <a:pt x="2450299" y="2018800"/>
                </a:moveTo>
                <a:lnTo>
                  <a:pt x="0" y="2018800"/>
                </a:lnTo>
                <a:lnTo>
                  <a:pt x="0" y="2018800"/>
                </a:lnTo>
                <a:lnTo>
                  <a:pt x="184251" y="2018800"/>
                </a:lnTo>
                <a:lnTo>
                  <a:pt x="184251" y="1715191"/>
                </a:lnTo>
                <a:lnTo>
                  <a:pt x="1225150" y="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>
              <a:solidFill>
                <a:schemeClr val="accent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E57D7CB-12FE-44DA-90CA-10EF1A0BE9E5}"/>
              </a:ext>
            </a:extLst>
          </p:cNvPr>
          <p:cNvSpPr/>
          <p:nvPr userDrawn="1"/>
        </p:nvSpPr>
        <p:spPr>
          <a:xfrm>
            <a:off x="1436664" y="2079850"/>
            <a:ext cx="4349576" cy="4778151"/>
          </a:xfrm>
          <a:custGeom>
            <a:avLst/>
            <a:gdLst>
              <a:gd name="connsiteX0" fmla="*/ 2899718 w 5799435"/>
              <a:gd name="connsiteY0" fmla="*/ 0 h 4778151"/>
              <a:gd name="connsiteX1" fmla="*/ 5799435 w 5799435"/>
              <a:gd name="connsiteY1" fmla="*/ 4778151 h 4778151"/>
              <a:gd name="connsiteX2" fmla="*/ 0 w 5799435"/>
              <a:gd name="connsiteY2" fmla="*/ 4778151 h 4778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99435" h="4778151">
                <a:moveTo>
                  <a:pt x="2899718" y="0"/>
                </a:moveTo>
                <a:lnTo>
                  <a:pt x="5799435" y="4778151"/>
                </a:lnTo>
                <a:lnTo>
                  <a:pt x="0" y="4778151"/>
                </a:lnTo>
                <a:close/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sz="1050">
              <a:solidFill>
                <a:schemeClr val="accent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6A2D60FB-6B13-4CE6-85F4-2BEED5000ACA}"/>
              </a:ext>
            </a:extLst>
          </p:cNvPr>
          <p:cNvSpPr/>
          <p:nvPr userDrawn="1"/>
        </p:nvSpPr>
        <p:spPr>
          <a:xfrm rot="10800000">
            <a:off x="3611452" y="3170866"/>
            <a:ext cx="1793081" cy="1969758"/>
          </a:xfrm>
          <a:prstGeom prst="triangl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>
              <a:solidFill>
                <a:schemeClr val="accen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7D0D5E8-BA9C-4008-A9E3-E444E9646BED}"/>
              </a:ext>
            </a:extLst>
          </p:cNvPr>
          <p:cNvSpPr/>
          <p:nvPr userDrawn="1"/>
        </p:nvSpPr>
        <p:spPr>
          <a:xfrm>
            <a:off x="1202864" y="5551174"/>
            <a:ext cx="808102" cy="887726"/>
          </a:xfrm>
          <a:custGeom>
            <a:avLst/>
            <a:gdLst>
              <a:gd name="connsiteX0" fmla="*/ 538735 w 1077469"/>
              <a:gd name="connsiteY0" fmla="*/ 0 h 887726"/>
              <a:gd name="connsiteX1" fmla="*/ 1077469 w 1077469"/>
              <a:gd name="connsiteY1" fmla="*/ 887726 h 887726"/>
              <a:gd name="connsiteX2" fmla="*/ 0 w 1077469"/>
              <a:gd name="connsiteY2" fmla="*/ 887726 h 88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7469" h="887726">
                <a:moveTo>
                  <a:pt x="538735" y="0"/>
                </a:moveTo>
                <a:lnTo>
                  <a:pt x="1077469" y="887726"/>
                </a:lnTo>
                <a:lnTo>
                  <a:pt x="0" y="8877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>
              <a:solidFill>
                <a:schemeClr val="accent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861A7D7-D85B-48C9-B643-8494FE94A8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71925" y="3505200"/>
            <a:ext cx="4886325" cy="29337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accent1"/>
                </a:solidFill>
                <a:latin typeface="Montserrat" panose="00000500000000000000" pitchFamily="50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A5CC1F-AE30-400B-8677-37EE2BED5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3900488" cy="2073275"/>
          </a:xfrm>
        </p:spPr>
        <p:txBody>
          <a:bodyPr>
            <a:normAutofit/>
          </a:bodyPr>
          <a:lstStyle>
            <a:lvl1pPr algn="l">
              <a:defRPr sz="405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en-US" dirty="0"/>
              <a:t>Slide Title</a:t>
            </a:r>
            <a:endParaRPr lang="nl-NL" dirty="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A21ADBE-9AAC-45E2-BDFB-1EAC2DEB04D4}"/>
              </a:ext>
            </a:extLst>
          </p:cNvPr>
          <p:cNvSpPr/>
          <p:nvPr userDrawn="1"/>
        </p:nvSpPr>
        <p:spPr>
          <a:xfrm>
            <a:off x="6515881" y="102676"/>
            <a:ext cx="1704195" cy="1872114"/>
          </a:xfrm>
          <a:prstGeom prst="triangl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>
              <a:solidFill>
                <a:schemeClr val="accent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37417720-C692-4D12-9B85-5CF9000417FA}"/>
              </a:ext>
            </a:extLst>
          </p:cNvPr>
          <p:cNvSpPr/>
          <p:nvPr userDrawn="1"/>
        </p:nvSpPr>
        <p:spPr>
          <a:xfrm rot="10800000">
            <a:off x="6224952" y="263017"/>
            <a:ext cx="2286055" cy="251130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>
              <a:solidFill>
                <a:schemeClr val="accent1"/>
              </a:solidFill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52F8458D-6118-450E-B562-C50041043151}"/>
              </a:ext>
            </a:extLst>
          </p:cNvPr>
          <p:cNvSpPr/>
          <p:nvPr userDrawn="1"/>
        </p:nvSpPr>
        <p:spPr>
          <a:xfrm rot="10800000" flipH="1">
            <a:off x="7367979" y="2079850"/>
            <a:ext cx="536545" cy="58941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9191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94BB755A-4B7F-4A38-BAF7-EA3584655F9E}"/>
              </a:ext>
            </a:extLst>
          </p:cNvPr>
          <p:cNvSpPr/>
          <p:nvPr userDrawn="1"/>
        </p:nvSpPr>
        <p:spPr>
          <a:xfrm rot="10800000">
            <a:off x="5167253" y="1351830"/>
            <a:ext cx="1281257" cy="147271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C96760EA-123F-4AFB-B9E0-BFE3D0AFCBF0}"/>
              </a:ext>
            </a:extLst>
          </p:cNvPr>
          <p:cNvSpPr/>
          <p:nvPr userDrawn="1"/>
        </p:nvSpPr>
        <p:spPr>
          <a:xfrm rot="10800000">
            <a:off x="7518781" y="2127456"/>
            <a:ext cx="1447927" cy="166428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C59FB439-E75B-4C10-9074-630E046E3E8B}"/>
              </a:ext>
            </a:extLst>
          </p:cNvPr>
          <p:cNvSpPr/>
          <p:nvPr userDrawn="1"/>
        </p:nvSpPr>
        <p:spPr>
          <a:xfrm rot="10800000">
            <a:off x="1640501" y="4929416"/>
            <a:ext cx="1281257" cy="1472710"/>
          </a:xfrm>
          <a:prstGeom prst="triangl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EF162F26-BE30-4EF5-9C1A-E22922FC052D}"/>
              </a:ext>
            </a:extLst>
          </p:cNvPr>
          <p:cNvSpPr/>
          <p:nvPr userDrawn="1"/>
        </p:nvSpPr>
        <p:spPr>
          <a:xfrm>
            <a:off x="5303332" y="3534503"/>
            <a:ext cx="2319656" cy="266627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DA71E3C6-0C95-486A-AA0D-01B5F57BEF63}"/>
              </a:ext>
            </a:extLst>
          </p:cNvPr>
          <p:cNvSpPr/>
          <p:nvPr userDrawn="1"/>
        </p:nvSpPr>
        <p:spPr>
          <a:xfrm rot="10800000">
            <a:off x="2158219" y="200018"/>
            <a:ext cx="1801712" cy="207093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4B508EB5-56F4-4A11-94CF-2899DB426E36}"/>
              </a:ext>
            </a:extLst>
          </p:cNvPr>
          <p:cNvSpPr/>
          <p:nvPr userDrawn="1"/>
        </p:nvSpPr>
        <p:spPr>
          <a:xfrm>
            <a:off x="3080485" y="1176437"/>
            <a:ext cx="618743" cy="711199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A7718071-C914-4119-B64F-B9016E81BD13}"/>
              </a:ext>
            </a:extLst>
          </p:cNvPr>
          <p:cNvSpPr/>
          <p:nvPr userDrawn="1"/>
        </p:nvSpPr>
        <p:spPr>
          <a:xfrm rot="10800000">
            <a:off x="5777819" y="4061756"/>
            <a:ext cx="618743" cy="711199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64D3EC69-A287-40C5-BD26-4508F62D1FC4}"/>
              </a:ext>
            </a:extLst>
          </p:cNvPr>
          <p:cNvSpPr/>
          <p:nvPr userDrawn="1"/>
        </p:nvSpPr>
        <p:spPr>
          <a:xfrm rot="10800000">
            <a:off x="2340916" y="116917"/>
            <a:ext cx="1281257" cy="1472710"/>
          </a:xfrm>
          <a:prstGeom prst="triangl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AE6C09B6-FFC2-4FF6-A48A-3EFDF5712805}"/>
              </a:ext>
            </a:extLst>
          </p:cNvPr>
          <p:cNvSpPr/>
          <p:nvPr userDrawn="1"/>
        </p:nvSpPr>
        <p:spPr>
          <a:xfrm rot="10800000">
            <a:off x="5547565" y="3791740"/>
            <a:ext cx="1281257" cy="1472710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34258B5C-56BB-4081-8853-4AA5F4A53F4F}"/>
              </a:ext>
            </a:extLst>
          </p:cNvPr>
          <p:cNvSpPr/>
          <p:nvPr userDrawn="1"/>
        </p:nvSpPr>
        <p:spPr>
          <a:xfrm>
            <a:off x="5242104" y="131986"/>
            <a:ext cx="1830057" cy="210351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8E4A32A2-1603-47B8-9D89-7E0F7691D769}"/>
              </a:ext>
            </a:extLst>
          </p:cNvPr>
          <p:cNvSpPr/>
          <p:nvPr userDrawn="1"/>
        </p:nvSpPr>
        <p:spPr>
          <a:xfrm rot="10800000">
            <a:off x="5964253" y="1802257"/>
            <a:ext cx="618743" cy="711199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</p:spTree>
    <p:extLst>
      <p:ext uri="{BB962C8B-B14F-4D97-AF65-F5344CB8AC3E}">
        <p14:creationId xmlns:p14="http://schemas.microsoft.com/office/powerpoint/2010/main" val="29560774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94BB755A-4B7F-4A38-BAF7-EA3584655F9E}"/>
              </a:ext>
            </a:extLst>
          </p:cNvPr>
          <p:cNvSpPr/>
          <p:nvPr userDrawn="1"/>
        </p:nvSpPr>
        <p:spPr>
          <a:xfrm rot="10800000">
            <a:off x="5167253" y="1351830"/>
            <a:ext cx="1281257" cy="1472710"/>
          </a:xfrm>
          <a:prstGeom prst="triangl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C96760EA-123F-4AFB-B9E0-BFE3D0AFCBF0}"/>
              </a:ext>
            </a:extLst>
          </p:cNvPr>
          <p:cNvSpPr/>
          <p:nvPr userDrawn="1"/>
        </p:nvSpPr>
        <p:spPr>
          <a:xfrm rot="10800000">
            <a:off x="7518781" y="2127456"/>
            <a:ext cx="1447927" cy="166428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C59FB439-E75B-4C10-9074-630E046E3E8B}"/>
              </a:ext>
            </a:extLst>
          </p:cNvPr>
          <p:cNvSpPr/>
          <p:nvPr userDrawn="1"/>
        </p:nvSpPr>
        <p:spPr>
          <a:xfrm rot="10800000">
            <a:off x="1640501" y="4929416"/>
            <a:ext cx="1281257" cy="1472710"/>
          </a:xfrm>
          <a:prstGeom prst="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EF162F26-BE30-4EF5-9C1A-E22922FC052D}"/>
              </a:ext>
            </a:extLst>
          </p:cNvPr>
          <p:cNvSpPr/>
          <p:nvPr userDrawn="1"/>
        </p:nvSpPr>
        <p:spPr>
          <a:xfrm>
            <a:off x="5303332" y="3534503"/>
            <a:ext cx="2319656" cy="266627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DA71E3C6-0C95-486A-AA0D-01B5F57BEF63}"/>
              </a:ext>
            </a:extLst>
          </p:cNvPr>
          <p:cNvSpPr/>
          <p:nvPr userDrawn="1"/>
        </p:nvSpPr>
        <p:spPr>
          <a:xfrm rot="10800000">
            <a:off x="2158219" y="200018"/>
            <a:ext cx="1801712" cy="207093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4B508EB5-56F4-4A11-94CF-2899DB426E36}"/>
              </a:ext>
            </a:extLst>
          </p:cNvPr>
          <p:cNvSpPr/>
          <p:nvPr userDrawn="1"/>
        </p:nvSpPr>
        <p:spPr>
          <a:xfrm>
            <a:off x="3080485" y="1176437"/>
            <a:ext cx="618743" cy="711199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A7718071-C914-4119-B64F-B9016E81BD13}"/>
              </a:ext>
            </a:extLst>
          </p:cNvPr>
          <p:cNvSpPr/>
          <p:nvPr userDrawn="1"/>
        </p:nvSpPr>
        <p:spPr>
          <a:xfrm rot="10800000">
            <a:off x="5777819" y="4061756"/>
            <a:ext cx="618743" cy="711199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64D3EC69-A287-40C5-BD26-4508F62D1FC4}"/>
              </a:ext>
            </a:extLst>
          </p:cNvPr>
          <p:cNvSpPr/>
          <p:nvPr userDrawn="1"/>
        </p:nvSpPr>
        <p:spPr>
          <a:xfrm rot="10800000">
            <a:off x="2340916" y="116917"/>
            <a:ext cx="1281257" cy="147271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AE6C09B6-FFC2-4FF6-A48A-3EFDF5712805}"/>
              </a:ext>
            </a:extLst>
          </p:cNvPr>
          <p:cNvSpPr/>
          <p:nvPr userDrawn="1"/>
        </p:nvSpPr>
        <p:spPr>
          <a:xfrm rot="10800000">
            <a:off x="5547565" y="3791740"/>
            <a:ext cx="1281257" cy="147271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F1A9FD18-5DED-43BA-BF42-37E71E751B96}"/>
              </a:ext>
            </a:extLst>
          </p:cNvPr>
          <p:cNvSpPr/>
          <p:nvPr userDrawn="1"/>
        </p:nvSpPr>
        <p:spPr>
          <a:xfrm>
            <a:off x="127246" y="3860892"/>
            <a:ext cx="1281257" cy="1472710"/>
          </a:xfrm>
          <a:prstGeom prst="triangl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34258B5C-56BB-4081-8853-4AA5F4A53F4F}"/>
              </a:ext>
            </a:extLst>
          </p:cNvPr>
          <p:cNvSpPr/>
          <p:nvPr userDrawn="1"/>
        </p:nvSpPr>
        <p:spPr>
          <a:xfrm>
            <a:off x="5242104" y="131986"/>
            <a:ext cx="1830057" cy="210351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8E4A32A2-1603-47B8-9D89-7E0F7691D769}"/>
              </a:ext>
            </a:extLst>
          </p:cNvPr>
          <p:cNvSpPr/>
          <p:nvPr userDrawn="1"/>
        </p:nvSpPr>
        <p:spPr>
          <a:xfrm rot="10800000">
            <a:off x="5964253" y="1802257"/>
            <a:ext cx="618743" cy="711199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</p:spTree>
    <p:extLst>
      <p:ext uri="{BB962C8B-B14F-4D97-AF65-F5344CB8AC3E}">
        <p14:creationId xmlns:p14="http://schemas.microsoft.com/office/powerpoint/2010/main" val="36875364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6D088A0-1965-4F79-9ECC-EFB9F356CEA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47865" y="207264"/>
            <a:ext cx="2487707" cy="572666"/>
          </a:xfrm>
        </p:spPr>
        <p:txBody>
          <a:bodyPr>
            <a:noAutofit/>
          </a:bodyPr>
          <a:lstStyle>
            <a:lvl1pPr marL="0" indent="0" algn="r">
              <a:buNone/>
              <a:defRPr sz="300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Slide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16D8F6A-5822-4974-BAC1-0A3FB27EBF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728028" y="2103121"/>
            <a:ext cx="3207544" cy="1876425"/>
          </a:xfrm>
        </p:spPr>
        <p:txBody>
          <a:bodyPr>
            <a:normAutofit/>
          </a:bodyPr>
          <a:lstStyle>
            <a:lvl1pPr marL="0" indent="0">
              <a:buNone/>
              <a:defRPr sz="90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Tekst box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45109855-DE18-46BA-8E7A-5EAF0B0712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28027" y="4383564"/>
            <a:ext cx="3207544" cy="1876425"/>
          </a:xfrm>
        </p:spPr>
        <p:txBody>
          <a:bodyPr>
            <a:normAutofit/>
          </a:bodyPr>
          <a:lstStyle>
            <a:lvl1pPr marL="0" indent="0">
              <a:buNone/>
              <a:defRPr sz="900">
                <a:latin typeface="Montserrat" panose="00000500000000000000" pitchFamily="50" charset="0"/>
              </a:defRPr>
            </a:lvl1pPr>
          </a:lstStyle>
          <a:p>
            <a:pPr lvl="0"/>
            <a:r>
              <a:rPr lang="nl-NL" dirty="0"/>
              <a:t>Tekst box</a:t>
            </a:r>
          </a:p>
        </p:txBody>
      </p:sp>
    </p:spTree>
    <p:extLst>
      <p:ext uri="{BB962C8B-B14F-4D97-AF65-F5344CB8AC3E}">
        <p14:creationId xmlns:p14="http://schemas.microsoft.com/office/powerpoint/2010/main" val="3987098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nes Mockup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iangolo isoscele 6">
            <a:extLst>
              <a:ext uri="{FF2B5EF4-FFF2-40B4-BE49-F238E27FC236}">
                <a16:creationId xmlns:a16="http://schemas.microsoft.com/office/drawing/2014/main" id="{69A8F8AB-1E19-40B3-A92D-0187AB293394}"/>
              </a:ext>
            </a:extLst>
          </p:cNvPr>
          <p:cNvSpPr/>
          <p:nvPr userDrawn="1"/>
        </p:nvSpPr>
        <p:spPr>
          <a:xfrm rot="10041531">
            <a:off x="998276" y="1418429"/>
            <a:ext cx="2042049" cy="4852161"/>
          </a:xfrm>
          <a:prstGeom prst="triangle">
            <a:avLst>
              <a:gd name="adj" fmla="val 727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7" name="Triangolo isoscele 7">
            <a:extLst>
              <a:ext uri="{FF2B5EF4-FFF2-40B4-BE49-F238E27FC236}">
                <a16:creationId xmlns:a16="http://schemas.microsoft.com/office/drawing/2014/main" id="{5F325328-866D-45F0-A97E-1BDCD8A1D6A4}"/>
              </a:ext>
            </a:extLst>
          </p:cNvPr>
          <p:cNvSpPr/>
          <p:nvPr userDrawn="1"/>
        </p:nvSpPr>
        <p:spPr>
          <a:xfrm rot="10041531">
            <a:off x="3755010" y="1418429"/>
            <a:ext cx="2042049" cy="4852161"/>
          </a:xfrm>
          <a:prstGeom prst="triangle">
            <a:avLst>
              <a:gd name="adj" fmla="val 727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11" name="Figura a mano libera 13">
            <a:extLst>
              <a:ext uri="{FF2B5EF4-FFF2-40B4-BE49-F238E27FC236}">
                <a16:creationId xmlns:a16="http://schemas.microsoft.com/office/drawing/2014/main" id="{7B36B804-8A21-4533-8E69-5F445C4126A6}"/>
              </a:ext>
            </a:extLst>
          </p:cNvPr>
          <p:cNvSpPr/>
          <p:nvPr userDrawn="1"/>
        </p:nvSpPr>
        <p:spPr>
          <a:xfrm>
            <a:off x="454819" y="1162050"/>
            <a:ext cx="1693069" cy="1822450"/>
          </a:xfrm>
          <a:custGeom>
            <a:avLst/>
            <a:gdLst>
              <a:gd name="connsiteX0" fmla="*/ 0 w 2257425"/>
              <a:gd name="connsiteY0" fmla="*/ 844550 h 1822450"/>
              <a:gd name="connsiteX1" fmla="*/ 815975 w 2257425"/>
              <a:gd name="connsiteY1" fmla="*/ 1822450 h 1822450"/>
              <a:gd name="connsiteX2" fmla="*/ 2257425 w 2257425"/>
              <a:gd name="connsiteY2" fmla="*/ 0 h 1822450"/>
              <a:gd name="connsiteX3" fmla="*/ 2257425 w 2257425"/>
              <a:gd name="connsiteY3" fmla="*/ 0 h 18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7425" h="1822450">
                <a:moveTo>
                  <a:pt x="0" y="844550"/>
                </a:moveTo>
                <a:lnTo>
                  <a:pt x="815975" y="1822450"/>
                </a:ln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pic>
        <p:nvPicPr>
          <p:cNvPr id="12" name="Picture 2" descr="https://mockuphone.com/static/images/devices/apple-iphone6plus-gold-portrait.png">
            <a:extLst>
              <a:ext uri="{FF2B5EF4-FFF2-40B4-BE49-F238E27FC236}">
                <a16:creationId xmlns:a16="http://schemas.microsoft.com/office/drawing/2014/main" id="{E7FB2320-7BE1-47E1-84AB-6C29EE15A5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1942" r="22401"/>
          <a:stretch>
            <a:fillRect/>
          </a:stretch>
        </p:blipFill>
        <p:spPr bwMode="auto">
          <a:xfrm>
            <a:off x="844189" y="998921"/>
            <a:ext cx="2098508" cy="5027197"/>
          </a:xfrm>
          <a:prstGeom prst="rect">
            <a:avLst/>
          </a:prstGeom>
          <a:noFill/>
        </p:spPr>
      </p:pic>
      <p:sp>
        <p:nvSpPr>
          <p:cNvPr id="13" name="Figura a mano libera 12">
            <a:extLst>
              <a:ext uri="{FF2B5EF4-FFF2-40B4-BE49-F238E27FC236}">
                <a16:creationId xmlns:a16="http://schemas.microsoft.com/office/drawing/2014/main" id="{C6CF8955-8949-4474-AA68-1B838BCFFBB3}"/>
              </a:ext>
            </a:extLst>
          </p:cNvPr>
          <p:cNvSpPr/>
          <p:nvPr userDrawn="1"/>
        </p:nvSpPr>
        <p:spPr>
          <a:xfrm>
            <a:off x="454819" y="1158876"/>
            <a:ext cx="1693069" cy="847725"/>
          </a:xfrm>
          <a:custGeom>
            <a:avLst/>
            <a:gdLst>
              <a:gd name="connsiteX0" fmla="*/ 0 w 2257425"/>
              <a:gd name="connsiteY0" fmla="*/ 847725 h 847725"/>
              <a:gd name="connsiteX1" fmla="*/ 2257425 w 2257425"/>
              <a:gd name="connsiteY1" fmla="*/ 0 h 847725"/>
              <a:gd name="connsiteX2" fmla="*/ 2257425 w 2257425"/>
              <a:gd name="connsiteY2" fmla="*/ 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7425" h="847725">
                <a:moveTo>
                  <a:pt x="0" y="847725"/>
                </a:move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9DDF583-6AE6-4743-84D8-2EAAE298FE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81100" y="1797050"/>
            <a:ext cx="1443038" cy="3409950"/>
          </a:xfrm>
        </p:spPr>
        <p:txBody>
          <a:bodyPr/>
          <a:lstStyle/>
          <a:p>
            <a:endParaRPr lang="nl-NL"/>
          </a:p>
        </p:txBody>
      </p:sp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C17B356B-3B56-40A8-B9E9-8A4D0303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71925" y="1885950"/>
            <a:ext cx="1409700" cy="3321050"/>
          </a:xfrm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3CEE90F-FD94-4F89-A9EA-17E58D267E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8625" y="130997"/>
            <a:ext cx="5647134" cy="652774"/>
          </a:xfrm>
        </p:spPr>
        <p:txBody>
          <a:bodyPr>
            <a:noAutofit/>
          </a:bodyPr>
          <a:lstStyle>
            <a:lvl1pPr marL="0" indent="0">
              <a:buNone/>
              <a:defRPr sz="330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Phone Mockup Slide</a:t>
            </a:r>
          </a:p>
        </p:txBody>
      </p:sp>
      <p:sp>
        <p:nvSpPr>
          <p:cNvPr id="23" name="Figura a mano libera 13">
            <a:extLst>
              <a:ext uri="{FF2B5EF4-FFF2-40B4-BE49-F238E27FC236}">
                <a16:creationId xmlns:a16="http://schemas.microsoft.com/office/drawing/2014/main" id="{B7B7D5A9-2148-48DF-9BAB-CC80E91D244B}"/>
              </a:ext>
            </a:extLst>
          </p:cNvPr>
          <p:cNvSpPr/>
          <p:nvPr userDrawn="1"/>
        </p:nvSpPr>
        <p:spPr>
          <a:xfrm>
            <a:off x="3204938" y="1095375"/>
            <a:ext cx="1693069" cy="1822450"/>
          </a:xfrm>
          <a:custGeom>
            <a:avLst/>
            <a:gdLst>
              <a:gd name="connsiteX0" fmla="*/ 0 w 2257425"/>
              <a:gd name="connsiteY0" fmla="*/ 844550 h 1822450"/>
              <a:gd name="connsiteX1" fmla="*/ 815975 w 2257425"/>
              <a:gd name="connsiteY1" fmla="*/ 1822450 h 1822450"/>
              <a:gd name="connsiteX2" fmla="*/ 2257425 w 2257425"/>
              <a:gd name="connsiteY2" fmla="*/ 0 h 1822450"/>
              <a:gd name="connsiteX3" fmla="*/ 2257425 w 2257425"/>
              <a:gd name="connsiteY3" fmla="*/ 0 h 18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7425" h="1822450">
                <a:moveTo>
                  <a:pt x="0" y="844550"/>
                </a:moveTo>
                <a:lnTo>
                  <a:pt x="815975" y="1822450"/>
                </a:ln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pic>
        <p:nvPicPr>
          <p:cNvPr id="10" name="Picture 4" descr="https://mockuphone.com/static/images/devices/apple-iphone7-jetblack-portrait.png">
            <a:extLst>
              <a:ext uri="{FF2B5EF4-FFF2-40B4-BE49-F238E27FC236}">
                <a16:creationId xmlns:a16="http://schemas.microsoft.com/office/drawing/2014/main" id="{57942BC0-665B-4C20-AD98-448E68CB91C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1D2129"/>
              </a:clrFrom>
              <a:clrTo>
                <a:srgbClr val="1D2129">
                  <a:alpha val="0"/>
                </a:srgbClr>
              </a:clrTo>
            </a:clrChange>
          </a:blip>
          <a:srcRect l="26042" t="5128" r="26458" b="6838"/>
          <a:stretch>
            <a:fillRect/>
          </a:stretch>
        </p:blipFill>
        <p:spPr bwMode="auto">
          <a:xfrm>
            <a:off x="3709684" y="1158875"/>
            <a:ext cx="1899194" cy="4680536"/>
          </a:xfrm>
          <a:prstGeom prst="rect">
            <a:avLst/>
          </a:prstGeom>
          <a:noFill/>
        </p:spPr>
      </p:pic>
      <p:sp>
        <p:nvSpPr>
          <p:cNvPr id="24" name="Figura a mano libera 12">
            <a:extLst>
              <a:ext uri="{FF2B5EF4-FFF2-40B4-BE49-F238E27FC236}">
                <a16:creationId xmlns:a16="http://schemas.microsoft.com/office/drawing/2014/main" id="{C07528E6-F73E-4459-9CB2-7F818D8F6430}"/>
              </a:ext>
            </a:extLst>
          </p:cNvPr>
          <p:cNvSpPr/>
          <p:nvPr userDrawn="1"/>
        </p:nvSpPr>
        <p:spPr>
          <a:xfrm>
            <a:off x="3204938" y="1092201"/>
            <a:ext cx="1693069" cy="847725"/>
          </a:xfrm>
          <a:custGeom>
            <a:avLst/>
            <a:gdLst>
              <a:gd name="connsiteX0" fmla="*/ 0 w 2257425"/>
              <a:gd name="connsiteY0" fmla="*/ 847725 h 847725"/>
              <a:gd name="connsiteX1" fmla="*/ 2257425 w 2257425"/>
              <a:gd name="connsiteY1" fmla="*/ 0 h 847725"/>
              <a:gd name="connsiteX2" fmla="*/ 2257425 w 2257425"/>
              <a:gd name="connsiteY2" fmla="*/ 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7425" h="847725">
                <a:moveTo>
                  <a:pt x="0" y="847725"/>
                </a:move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27" name="Triangolo isoscele 6">
            <a:extLst>
              <a:ext uri="{FF2B5EF4-FFF2-40B4-BE49-F238E27FC236}">
                <a16:creationId xmlns:a16="http://schemas.microsoft.com/office/drawing/2014/main" id="{E05D76D7-0FBB-4ECC-BCC6-8967A64EE4E2}"/>
              </a:ext>
            </a:extLst>
          </p:cNvPr>
          <p:cNvSpPr/>
          <p:nvPr userDrawn="1"/>
        </p:nvSpPr>
        <p:spPr>
          <a:xfrm rot="10041531">
            <a:off x="6586839" y="1418429"/>
            <a:ext cx="2042049" cy="4852161"/>
          </a:xfrm>
          <a:prstGeom prst="triangle">
            <a:avLst>
              <a:gd name="adj" fmla="val 727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28" name="Figura a mano libera 13">
            <a:extLst>
              <a:ext uri="{FF2B5EF4-FFF2-40B4-BE49-F238E27FC236}">
                <a16:creationId xmlns:a16="http://schemas.microsoft.com/office/drawing/2014/main" id="{DB864994-3FC0-44C5-A1CC-4837BF16B8E8}"/>
              </a:ext>
            </a:extLst>
          </p:cNvPr>
          <p:cNvSpPr/>
          <p:nvPr userDrawn="1"/>
        </p:nvSpPr>
        <p:spPr>
          <a:xfrm>
            <a:off x="6043382" y="1162050"/>
            <a:ext cx="1693069" cy="1822450"/>
          </a:xfrm>
          <a:custGeom>
            <a:avLst/>
            <a:gdLst>
              <a:gd name="connsiteX0" fmla="*/ 0 w 2257425"/>
              <a:gd name="connsiteY0" fmla="*/ 844550 h 1822450"/>
              <a:gd name="connsiteX1" fmla="*/ 815975 w 2257425"/>
              <a:gd name="connsiteY1" fmla="*/ 1822450 h 1822450"/>
              <a:gd name="connsiteX2" fmla="*/ 2257425 w 2257425"/>
              <a:gd name="connsiteY2" fmla="*/ 0 h 1822450"/>
              <a:gd name="connsiteX3" fmla="*/ 2257425 w 2257425"/>
              <a:gd name="connsiteY3" fmla="*/ 0 h 18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7425" h="1822450">
                <a:moveTo>
                  <a:pt x="0" y="844550"/>
                </a:moveTo>
                <a:lnTo>
                  <a:pt x="815975" y="1822450"/>
                </a:ln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pic>
        <p:nvPicPr>
          <p:cNvPr id="29" name="Picture 2" descr="https://mockuphone.com/static/images/devices/apple-iphone6plus-gold-portrait.png">
            <a:extLst>
              <a:ext uri="{FF2B5EF4-FFF2-40B4-BE49-F238E27FC236}">
                <a16:creationId xmlns:a16="http://schemas.microsoft.com/office/drawing/2014/main" id="{AF7C506A-F762-46C4-93B7-B2DEB190F6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1942" r="22401"/>
          <a:stretch>
            <a:fillRect/>
          </a:stretch>
        </p:blipFill>
        <p:spPr bwMode="auto">
          <a:xfrm>
            <a:off x="6432751" y="998921"/>
            <a:ext cx="2098508" cy="5027197"/>
          </a:xfrm>
          <a:prstGeom prst="rect">
            <a:avLst/>
          </a:prstGeom>
          <a:noFill/>
        </p:spPr>
      </p:pic>
      <p:sp>
        <p:nvSpPr>
          <p:cNvPr id="30" name="Figura a mano libera 12">
            <a:extLst>
              <a:ext uri="{FF2B5EF4-FFF2-40B4-BE49-F238E27FC236}">
                <a16:creationId xmlns:a16="http://schemas.microsoft.com/office/drawing/2014/main" id="{DE97A428-1718-44C0-9429-B1EE4A0EFC02}"/>
              </a:ext>
            </a:extLst>
          </p:cNvPr>
          <p:cNvSpPr/>
          <p:nvPr userDrawn="1"/>
        </p:nvSpPr>
        <p:spPr>
          <a:xfrm>
            <a:off x="6043382" y="1158876"/>
            <a:ext cx="1693069" cy="847725"/>
          </a:xfrm>
          <a:custGeom>
            <a:avLst/>
            <a:gdLst>
              <a:gd name="connsiteX0" fmla="*/ 0 w 2257425"/>
              <a:gd name="connsiteY0" fmla="*/ 847725 h 847725"/>
              <a:gd name="connsiteX1" fmla="*/ 2257425 w 2257425"/>
              <a:gd name="connsiteY1" fmla="*/ 0 h 847725"/>
              <a:gd name="connsiteX2" fmla="*/ 2257425 w 2257425"/>
              <a:gd name="connsiteY2" fmla="*/ 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7425" h="847725">
                <a:moveTo>
                  <a:pt x="0" y="847725"/>
                </a:move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31" name="Picture Placeholder 17">
            <a:extLst>
              <a:ext uri="{FF2B5EF4-FFF2-40B4-BE49-F238E27FC236}">
                <a16:creationId xmlns:a16="http://schemas.microsoft.com/office/drawing/2014/main" id="{6C2BAA28-4E21-4412-8B0F-0DB5F60BEA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69663" y="1797050"/>
            <a:ext cx="1443038" cy="340995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32845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nes Mockup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iangolo isoscele 6">
            <a:extLst>
              <a:ext uri="{FF2B5EF4-FFF2-40B4-BE49-F238E27FC236}">
                <a16:creationId xmlns:a16="http://schemas.microsoft.com/office/drawing/2014/main" id="{69A8F8AB-1E19-40B3-A92D-0187AB293394}"/>
              </a:ext>
            </a:extLst>
          </p:cNvPr>
          <p:cNvSpPr/>
          <p:nvPr userDrawn="1"/>
        </p:nvSpPr>
        <p:spPr>
          <a:xfrm rot="10041531">
            <a:off x="998276" y="1418429"/>
            <a:ext cx="2042049" cy="4852161"/>
          </a:xfrm>
          <a:prstGeom prst="triangle">
            <a:avLst>
              <a:gd name="adj" fmla="val 7276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7" name="Triangolo isoscele 7">
            <a:extLst>
              <a:ext uri="{FF2B5EF4-FFF2-40B4-BE49-F238E27FC236}">
                <a16:creationId xmlns:a16="http://schemas.microsoft.com/office/drawing/2014/main" id="{5F325328-866D-45F0-A97E-1BDCD8A1D6A4}"/>
              </a:ext>
            </a:extLst>
          </p:cNvPr>
          <p:cNvSpPr/>
          <p:nvPr userDrawn="1"/>
        </p:nvSpPr>
        <p:spPr>
          <a:xfrm rot="10041531">
            <a:off x="3755010" y="1418429"/>
            <a:ext cx="2042049" cy="4852161"/>
          </a:xfrm>
          <a:prstGeom prst="triangle">
            <a:avLst>
              <a:gd name="adj" fmla="val 7276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11" name="Figura a mano libera 13">
            <a:extLst>
              <a:ext uri="{FF2B5EF4-FFF2-40B4-BE49-F238E27FC236}">
                <a16:creationId xmlns:a16="http://schemas.microsoft.com/office/drawing/2014/main" id="{7B36B804-8A21-4533-8E69-5F445C4126A6}"/>
              </a:ext>
            </a:extLst>
          </p:cNvPr>
          <p:cNvSpPr/>
          <p:nvPr userDrawn="1"/>
        </p:nvSpPr>
        <p:spPr>
          <a:xfrm>
            <a:off x="454819" y="1162050"/>
            <a:ext cx="1693069" cy="1822450"/>
          </a:xfrm>
          <a:custGeom>
            <a:avLst/>
            <a:gdLst>
              <a:gd name="connsiteX0" fmla="*/ 0 w 2257425"/>
              <a:gd name="connsiteY0" fmla="*/ 844550 h 1822450"/>
              <a:gd name="connsiteX1" fmla="*/ 815975 w 2257425"/>
              <a:gd name="connsiteY1" fmla="*/ 1822450 h 1822450"/>
              <a:gd name="connsiteX2" fmla="*/ 2257425 w 2257425"/>
              <a:gd name="connsiteY2" fmla="*/ 0 h 1822450"/>
              <a:gd name="connsiteX3" fmla="*/ 2257425 w 2257425"/>
              <a:gd name="connsiteY3" fmla="*/ 0 h 18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7425" h="1822450">
                <a:moveTo>
                  <a:pt x="0" y="844550"/>
                </a:moveTo>
                <a:lnTo>
                  <a:pt x="815975" y="1822450"/>
                </a:ln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pic>
        <p:nvPicPr>
          <p:cNvPr id="12" name="Picture 2" descr="https://mockuphone.com/static/images/devices/apple-iphone6plus-gold-portrait.png">
            <a:extLst>
              <a:ext uri="{FF2B5EF4-FFF2-40B4-BE49-F238E27FC236}">
                <a16:creationId xmlns:a16="http://schemas.microsoft.com/office/drawing/2014/main" id="{E7FB2320-7BE1-47E1-84AB-6C29EE15A56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1942" r="22401"/>
          <a:stretch>
            <a:fillRect/>
          </a:stretch>
        </p:blipFill>
        <p:spPr bwMode="auto">
          <a:xfrm>
            <a:off x="844189" y="998921"/>
            <a:ext cx="2098508" cy="5027197"/>
          </a:xfrm>
          <a:prstGeom prst="rect">
            <a:avLst/>
          </a:prstGeom>
          <a:noFill/>
        </p:spPr>
      </p:pic>
      <p:sp>
        <p:nvSpPr>
          <p:cNvPr id="13" name="Figura a mano libera 12">
            <a:extLst>
              <a:ext uri="{FF2B5EF4-FFF2-40B4-BE49-F238E27FC236}">
                <a16:creationId xmlns:a16="http://schemas.microsoft.com/office/drawing/2014/main" id="{C6CF8955-8949-4474-AA68-1B838BCFFBB3}"/>
              </a:ext>
            </a:extLst>
          </p:cNvPr>
          <p:cNvSpPr/>
          <p:nvPr userDrawn="1"/>
        </p:nvSpPr>
        <p:spPr>
          <a:xfrm>
            <a:off x="454819" y="1158876"/>
            <a:ext cx="1693069" cy="847725"/>
          </a:xfrm>
          <a:custGeom>
            <a:avLst/>
            <a:gdLst>
              <a:gd name="connsiteX0" fmla="*/ 0 w 2257425"/>
              <a:gd name="connsiteY0" fmla="*/ 847725 h 847725"/>
              <a:gd name="connsiteX1" fmla="*/ 2257425 w 2257425"/>
              <a:gd name="connsiteY1" fmla="*/ 0 h 847725"/>
              <a:gd name="connsiteX2" fmla="*/ 2257425 w 2257425"/>
              <a:gd name="connsiteY2" fmla="*/ 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7425" h="847725">
                <a:moveTo>
                  <a:pt x="0" y="847725"/>
                </a:move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9DDF583-6AE6-4743-84D8-2EAAE298FE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81100" y="1797050"/>
            <a:ext cx="1443038" cy="3409950"/>
          </a:xfrm>
        </p:spPr>
        <p:txBody>
          <a:bodyPr/>
          <a:lstStyle/>
          <a:p>
            <a:endParaRPr lang="nl-NL"/>
          </a:p>
        </p:txBody>
      </p:sp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C17B356B-3B56-40A8-B9E9-8A4D0303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71925" y="1885950"/>
            <a:ext cx="1409700" cy="3321050"/>
          </a:xfrm>
          <a:ln>
            <a:noFill/>
          </a:ln>
        </p:spPr>
        <p:txBody>
          <a:bodyPr/>
          <a:lstStyle/>
          <a:p>
            <a:endParaRPr lang="nl-NL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3CEE90F-FD94-4F89-A9EA-17E58D267E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8625" y="130997"/>
            <a:ext cx="5647134" cy="652774"/>
          </a:xfrm>
        </p:spPr>
        <p:txBody>
          <a:bodyPr>
            <a:noAutofit/>
          </a:bodyPr>
          <a:lstStyle>
            <a:lvl1pPr marL="0" indent="0">
              <a:buNone/>
              <a:defRPr sz="33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Phone Mockup Slide</a:t>
            </a:r>
          </a:p>
        </p:txBody>
      </p:sp>
      <p:sp>
        <p:nvSpPr>
          <p:cNvPr id="23" name="Figura a mano libera 13">
            <a:extLst>
              <a:ext uri="{FF2B5EF4-FFF2-40B4-BE49-F238E27FC236}">
                <a16:creationId xmlns:a16="http://schemas.microsoft.com/office/drawing/2014/main" id="{B7B7D5A9-2148-48DF-9BAB-CC80E91D244B}"/>
              </a:ext>
            </a:extLst>
          </p:cNvPr>
          <p:cNvSpPr/>
          <p:nvPr userDrawn="1"/>
        </p:nvSpPr>
        <p:spPr>
          <a:xfrm>
            <a:off x="3204938" y="1095375"/>
            <a:ext cx="1693069" cy="1822450"/>
          </a:xfrm>
          <a:custGeom>
            <a:avLst/>
            <a:gdLst>
              <a:gd name="connsiteX0" fmla="*/ 0 w 2257425"/>
              <a:gd name="connsiteY0" fmla="*/ 844550 h 1822450"/>
              <a:gd name="connsiteX1" fmla="*/ 815975 w 2257425"/>
              <a:gd name="connsiteY1" fmla="*/ 1822450 h 1822450"/>
              <a:gd name="connsiteX2" fmla="*/ 2257425 w 2257425"/>
              <a:gd name="connsiteY2" fmla="*/ 0 h 1822450"/>
              <a:gd name="connsiteX3" fmla="*/ 2257425 w 2257425"/>
              <a:gd name="connsiteY3" fmla="*/ 0 h 18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7425" h="1822450">
                <a:moveTo>
                  <a:pt x="0" y="844550"/>
                </a:moveTo>
                <a:lnTo>
                  <a:pt x="815975" y="1822450"/>
                </a:ln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pic>
        <p:nvPicPr>
          <p:cNvPr id="10" name="Picture 4" descr="https://mockuphone.com/static/images/devices/apple-iphone7-jetblack-portrait.png">
            <a:extLst>
              <a:ext uri="{FF2B5EF4-FFF2-40B4-BE49-F238E27FC236}">
                <a16:creationId xmlns:a16="http://schemas.microsoft.com/office/drawing/2014/main" id="{57942BC0-665B-4C20-AD98-448E68CB91C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1D2129"/>
              </a:clrFrom>
              <a:clrTo>
                <a:srgbClr val="1D2129">
                  <a:alpha val="0"/>
                </a:srgbClr>
              </a:clrTo>
            </a:clrChange>
          </a:blip>
          <a:srcRect l="26042" t="5128" r="26458" b="6838"/>
          <a:stretch>
            <a:fillRect/>
          </a:stretch>
        </p:blipFill>
        <p:spPr bwMode="auto">
          <a:xfrm>
            <a:off x="3709684" y="1158875"/>
            <a:ext cx="1899194" cy="4680536"/>
          </a:xfrm>
          <a:prstGeom prst="rect">
            <a:avLst/>
          </a:prstGeom>
          <a:noFill/>
        </p:spPr>
      </p:pic>
      <p:sp>
        <p:nvSpPr>
          <p:cNvPr id="24" name="Figura a mano libera 12">
            <a:extLst>
              <a:ext uri="{FF2B5EF4-FFF2-40B4-BE49-F238E27FC236}">
                <a16:creationId xmlns:a16="http://schemas.microsoft.com/office/drawing/2014/main" id="{C07528E6-F73E-4459-9CB2-7F818D8F6430}"/>
              </a:ext>
            </a:extLst>
          </p:cNvPr>
          <p:cNvSpPr/>
          <p:nvPr userDrawn="1"/>
        </p:nvSpPr>
        <p:spPr>
          <a:xfrm>
            <a:off x="3204938" y="1092201"/>
            <a:ext cx="1693069" cy="847725"/>
          </a:xfrm>
          <a:custGeom>
            <a:avLst/>
            <a:gdLst>
              <a:gd name="connsiteX0" fmla="*/ 0 w 2257425"/>
              <a:gd name="connsiteY0" fmla="*/ 847725 h 847725"/>
              <a:gd name="connsiteX1" fmla="*/ 2257425 w 2257425"/>
              <a:gd name="connsiteY1" fmla="*/ 0 h 847725"/>
              <a:gd name="connsiteX2" fmla="*/ 2257425 w 2257425"/>
              <a:gd name="connsiteY2" fmla="*/ 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7425" h="847725">
                <a:moveTo>
                  <a:pt x="0" y="847725"/>
                </a:move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27" name="Triangolo isoscele 6">
            <a:extLst>
              <a:ext uri="{FF2B5EF4-FFF2-40B4-BE49-F238E27FC236}">
                <a16:creationId xmlns:a16="http://schemas.microsoft.com/office/drawing/2014/main" id="{E05D76D7-0FBB-4ECC-BCC6-8967A64EE4E2}"/>
              </a:ext>
            </a:extLst>
          </p:cNvPr>
          <p:cNvSpPr/>
          <p:nvPr userDrawn="1"/>
        </p:nvSpPr>
        <p:spPr>
          <a:xfrm rot="10041531">
            <a:off x="6586839" y="1418429"/>
            <a:ext cx="2042049" cy="4852161"/>
          </a:xfrm>
          <a:prstGeom prst="triangle">
            <a:avLst>
              <a:gd name="adj" fmla="val 7276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28" name="Figura a mano libera 13">
            <a:extLst>
              <a:ext uri="{FF2B5EF4-FFF2-40B4-BE49-F238E27FC236}">
                <a16:creationId xmlns:a16="http://schemas.microsoft.com/office/drawing/2014/main" id="{DB864994-3FC0-44C5-A1CC-4837BF16B8E8}"/>
              </a:ext>
            </a:extLst>
          </p:cNvPr>
          <p:cNvSpPr/>
          <p:nvPr userDrawn="1"/>
        </p:nvSpPr>
        <p:spPr>
          <a:xfrm>
            <a:off x="6043382" y="1162050"/>
            <a:ext cx="1693069" cy="1822450"/>
          </a:xfrm>
          <a:custGeom>
            <a:avLst/>
            <a:gdLst>
              <a:gd name="connsiteX0" fmla="*/ 0 w 2257425"/>
              <a:gd name="connsiteY0" fmla="*/ 844550 h 1822450"/>
              <a:gd name="connsiteX1" fmla="*/ 815975 w 2257425"/>
              <a:gd name="connsiteY1" fmla="*/ 1822450 h 1822450"/>
              <a:gd name="connsiteX2" fmla="*/ 2257425 w 2257425"/>
              <a:gd name="connsiteY2" fmla="*/ 0 h 1822450"/>
              <a:gd name="connsiteX3" fmla="*/ 2257425 w 2257425"/>
              <a:gd name="connsiteY3" fmla="*/ 0 h 18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7425" h="1822450">
                <a:moveTo>
                  <a:pt x="0" y="844550"/>
                </a:moveTo>
                <a:lnTo>
                  <a:pt x="815975" y="1822450"/>
                </a:ln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pic>
        <p:nvPicPr>
          <p:cNvPr id="29" name="Picture 2" descr="https://mockuphone.com/static/images/devices/apple-iphone6plus-gold-portrait.png">
            <a:extLst>
              <a:ext uri="{FF2B5EF4-FFF2-40B4-BE49-F238E27FC236}">
                <a16:creationId xmlns:a16="http://schemas.microsoft.com/office/drawing/2014/main" id="{AF7C506A-F762-46C4-93B7-B2DEB190F6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1942" r="22401"/>
          <a:stretch>
            <a:fillRect/>
          </a:stretch>
        </p:blipFill>
        <p:spPr bwMode="auto">
          <a:xfrm>
            <a:off x="6432751" y="998921"/>
            <a:ext cx="2098508" cy="5027197"/>
          </a:xfrm>
          <a:prstGeom prst="rect">
            <a:avLst/>
          </a:prstGeom>
          <a:noFill/>
        </p:spPr>
      </p:pic>
      <p:sp>
        <p:nvSpPr>
          <p:cNvPr id="30" name="Figura a mano libera 12">
            <a:extLst>
              <a:ext uri="{FF2B5EF4-FFF2-40B4-BE49-F238E27FC236}">
                <a16:creationId xmlns:a16="http://schemas.microsoft.com/office/drawing/2014/main" id="{DE97A428-1718-44C0-9429-B1EE4A0EFC02}"/>
              </a:ext>
            </a:extLst>
          </p:cNvPr>
          <p:cNvSpPr/>
          <p:nvPr userDrawn="1"/>
        </p:nvSpPr>
        <p:spPr>
          <a:xfrm>
            <a:off x="6043382" y="1158876"/>
            <a:ext cx="1693069" cy="847725"/>
          </a:xfrm>
          <a:custGeom>
            <a:avLst/>
            <a:gdLst>
              <a:gd name="connsiteX0" fmla="*/ 0 w 2257425"/>
              <a:gd name="connsiteY0" fmla="*/ 847725 h 847725"/>
              <a:gd name="connsiteX1" fmla="*/ 2257425 w 2257425"/>
              <a:gd name="connsiteY1" fmla="*/ 0 h 847725"/>
              <a:gd name="connsiteX2" fmla="*/ 2257425 w 2257425"/>
              <a:gd name="connsiteY2" fmla="*/ 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7425" h="847725">
                <a:moveTo>
                  <a:pt x="0" y="847725"/>
                </a:move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31" name="Picture Placeholder 17">
            <a:extLst>
              <a:ext uri="{FF2B5EF4-FFF2-40B4-BE49-F238E27FC236}">
                <a16:creationId xmlns:a16="http://schemas.microsoft.com/office/drawing/2014/main" id="{6C2BAA28-4E21-4412-8B0F-0DB5F60BEA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69663" y="1797050"/>
            <a:ext cx="1443038" cy="340995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110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4607336" y="609600"/>
            <a:ext cx="1944117" cy="25207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144000" anchor="ctr"/>
          <a:lstStyle>
            <a:lvl1pPr marL="0" indent="0" algn="ctr">
              <a:buNone/>
              <a:defRPr sz="9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513665" y="3207933"/>
            <a:ext cx="4023000" cy="31456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144000" anchor="ctr"/>
          <a:lstStyle>
            <a:lvl1pPr marL="0" indent="0" algn="ctr">
              <a:buNone/>
              <a:defRPr sz="9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3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6652602" y="609600"/>
            <a:ext cx="1944117" cy="25207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144000" anchor="ctr"/>
          <a:lstStyle>
            <a:lvl1pPr marL="0" indent="0" algn="ctr">
              <a:buNone/>
              <a:defRPr sz="9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13482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ne Mochup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iangolo isoscele 6">
            <a:extLst>
              <a:ext uri="{FF2B5EF4-FFF2-40B4-BE49-F238E27FC236}">
                <a16:creationId xmlns:a16="http://schemas.microsoft.com/office/drawing/2014/main" id="{5B7A4CE2-F432-41E4-8101-D281BAD88EFF}"/>
              </a:ext>
            </a:extLst>
          </p:cNvPr>
          <p:cNvSpPr/>
          <p:nvPr userDrawn="1"/>
        </p:nvSpPr>
        <p:spPr>
          <a:xfrm rot="10041531">
            <a:off x="823723" y="620689"/>
            <a:ext cx="2502077" cy="5945245"/>
          </a:xfrm>
          <a:prstGeom prst="triangle">
            <a:avLst>
              <a:gd name="adj" fmla="val 7276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10" name="Figura a mano libera 13">
            <a:extLst>
              <a:ext uri="{FF2B5EF4-FFF2-40B4-BE49-F238E27FC236}">
                <a16:creationId xmlns:a16="http://schemas.microsoft.com/office/drawing/2014/main" id="{42A19080-16E9-426B-8AB0-32DEE512F398}"/>
              </a:ext>
            </a:extLst>
          </p:cNvPr>
          <p:cNvSpPr/>
          <p:nvPr userDrawn="1"/>
        </p:nvSpPr>
        <p:spPr>
          <a:xfrm>
            <a:off x="274269" y="207716"/>
            <a:ext cx="2408576" cy="2592634"/>
          </a:xfrm>
          <a:custGeom>
            <a:avLst/>
            <a:gdLst>
              <a:gd name="connsiteX0" fmla="*/ 0 w 2257425"/>
              <a:gd name="connsiteY0" fmla="*/ 844550 h 1822450"/>
              <a:gd name="connsiteX1" fmla="*/ 815975 w 2257425"/>
              <a:gd name="connsiteY1" fmla="*/ 1822450 h 1822450"/>
              <a:gd name="connsiteX2" fmla="*/ 2257425 w 2257425"/>
              <a:gd name="connsiteY2" fmla="*/ 0 h 1822450"/>
              <a:gd name="connsiteX3" fmla="*/ 2257425 w 2257425"/>
              <a:gd name="connsiteY3" fmla="*/ 0 h 18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7425" h="1822450">
                <a:moveTo>
                  <a:pt x="0" y="844550"/>
                </a:moveTo>
                <a:lnTo>
                  <a:pt x="815975" y="1822450"/>
                </a:ln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pic>
        <p:nvPicPr>
          <p:cNvPr id="7" name="Picture 2" descr="https://mockuphone.com/static/images/devices/apple-iphone6plus-gold-portrait.png">
            <a:extLst>
              <a:ext uri="{FF2B5EF4-FFF2-40B4-BE49-F238E27FC236}">
                <a16:creationId xmlns:a16="http://schemas.microsoft.com/office/drawing/2014/main" id="{85C48262-558B-41B6-9A5D-B2048C5807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1942" r="22401"/>
          <a:stretch>
            <a:fillRect/>
          </a:stretch>
        </p:blipFill>
        <p:spPr bwMode="auto">
          <a:xfrm>
            <a:off x="704850" y="203199"/>
            <a:ext cx="2647951" cy="6343444"/>
          </a:xfrm>
          <a:prstGeom prst="rect">
            <a:avLst/>
          </a:prstGeom>
          <a:noFill/>
        </p:spPr>
      </p:pic>
      <p:sp>
        <p:nvSpPr>
          <p:cNvPr id="11" name="Figura a mano libera 12">
            <a:extLst>
              <a:ext uri="{FF2B5EF4-FFF2-40B4-BE49-F238E27FC236}">
                <a16:creationId xmlns:a16="http://schemas.microsoft.com/office/drawing/2014/main" id="{C8F048FB-5F89-4675-90FB-AF6C78730D24}"/>
              </a:ext>
            </a:extLst>
          </p:cNvPr>
          <p:cNvSpPr/>
          <p:nvPr userDrawn="1"/>
        </p:nvSpPr>
        <p:spPr>
          <a:xfrm>
            <a:off x="274269" y="203200"/>
            <a:ext cx="2408576" cy="1205981"/>
          </a:xfrm>
          <a:custGeom>
            <a:avLst/>
            <a:gdLst>
              <a:gd name="connsiteX0" fmla="*/ 0 w 2257425"/>
              <a:gd name="connsiteY0" fmla="*/ 847725 h 847725"/>
              <a:gd name="connsiteX1" fmla="*/ 2257425 w 2257425"/>
              <a:gd name="connsiteY1" fmla="*/ 0 h 847725"/>
              <a:gd name="connsiteX2" fmla="*/ 2257425 w 2257425"/>
              <a:gd name="connsiteY2" fmla="*/ 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7425" h="847725">
                <a:moveTo>
                  <a:pt x="0" y="847725"/>
                </a:move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1D4C87-5829-415C-AC4F-D0BA9052BE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26719" y="327026"/>
            <a:ext cx="4294585" cy="655955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Feature Name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4121CCE-9705-4DE5-9E20-FA086779F47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26719" y="1256665"/>
            <a:ext cx="4294585" cy="1680845"/>
          </a:xfrm>
        </p:spPr>
        <p:txBody>
          <a:bodyPr>
            <a:normAutofit/>
          </a:bodyPr>
          <a:lstStyle>
            <a:lvl1pPr marL="0" indent="0">
              <a:buNone/>
              <a:defRPr sz="900">
                <a:latin typeface="Montserrat" panose="000005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Feature Name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4451CA9-933A-4B96-AB59-3527D6E8D0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1094" y="1257301"/>
            <a:ext cx="1826419" cy="425132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430927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ne Mochup L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iangolo isoscele 6">
            <a:extLst>
              <a:ext uri="{FF2B5EF4-FFF2-40B4-BE49-F238E27FC236}">
                <a16:creationId xmlns:a16="http://schemas.microsoft.com/office/drawing/2014/main" id="{5B7A4CE2-F432-41E4-8101-D281BAD88EFF}"/>
              </a:ext>
            </a:extLst>
          </p:cNvPr>
          <p:cNvSpPr/>
          <p:nvPr userDrawn="1"/>
        </p:nvSpPr>
        <p:spPr>
          <a:xfrm rot="10041531">
            <a:off x="823723" y="620689"/>
            <a:ext cx="2502077" cy="5945245"/>
          </a:xfrm>
          <a:prstGeom prst="triangle">
            <a:avLst>
              <a:gd name="adj" fmla="val 7276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10" name="Figura a mano libera 13">
            <a:extLst>
              <a:ext uri="{FF2B5EF4-FFF2-40B4-BE49-F238E27FC236}">
                <a16:creationId xmlns:a16="http://schemas.microsoft.com/office/drawing/2014/main" id="{42A19080-16E9-426B-8AB0-32DEE512F398}"/>
              </a:ext>
            </a:extLst>
          </p:cNvPr>
          <p:cNvSpPr/>
          <p:nvPr userDrawn="1"/>
        </p:nvSpPr>
        <p:spPr>
          <a:xfrm>
            <a:off x="274269" y="207716"/>
            <a:ext cx="2408576" cy="2592634"/>
          </a:xfrm>
          <a:custGeom>
            <a:avLst/>
            <a:gdLst>
              <a:gd name="connsiteX0" fmla="*/ 0 w 2257425"/>
              <a:gd name="connsiteY0" fmla="*/ 844550 h 1822450"/>
              <a:gd name="connsiteX1" fmla="*/ 815975 w 2257425"/>
              <a:gd name="connsiteY1" fmla="*/ 1822450 h 1822450"/>
              <a:gd name="connsiteX2" fmla="*/ 2257425 w 2257425"/>
              <a:gd name="connsiteY2" fmla="*/ 0 h 1822450"/>
              <a:gd name="connsiteX3" fmla="*/ 2257425 w 2257425"/>
              <a:gd name="connsiteY3" fmla="*/ 0 h 18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7425" h="1822450">
                <a:moveTo>
                  <a:pt x="0" y="844550"/>
                </a:moveTo>
                <a:lnTo>
                  <a:pt x="815975" y="1822450"/>
                </a:ln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pic>
        <p:nvPicPr>
          <p:cNvPr id="7" name="Picture 2" descr="https://mockuphone.com/static/images/devices/apple-iphone6plus-gold-portrait.png">
            <a:extLst>
              <a:ext uri="{FF2B5EF4-FFF2-40B4-BE49-F238E27FC236}">
                <a16:creationId xmlns:a16="http://schemas.microsoft.com/office/drawing/2014/main" id="{85C48262-558B-41B6-9A5D-B2048C5807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1942" r="22401"/>
          <a:stretch>
            <a:fillRect/>
          </a:stretch>
        </p:blipFill>
        <p:spPr bwMode="auto">
          <a:xfrm>
            <a:off x="704850" y="203199"/>
            <a:ext cx="2647951" cy="6343444"/>
          </a:xfrm>
          <a:prstGeom prst="rect">
            <a:avLst/>
          </a:prstGeom>
          <a:noFill/>
        </p:spPr>
      </p:pic>
      <p:sp>
        <p:nvSpPr>
          <p:cNvPr id="11" name="Figura a mano libera 12">
            <a:extLst>
              <a:ext uri="{FF2B5EF4-FFF2-40B4-BE49-F238E27FC236}">
                <a16:creationId xmlns:a16="http://schemas.microsoft.com/office/drawing/2014/main" id="{C8F048FB-5F89-4675-90FB-AF6C78730D24}"/>
              </a:ext>
            </a:extLst>
          </p:cNvPr>
          <p:cNvSpPr/>
          <p:nvPr userDrawn="1"/>
        </p:nvSpPr>
        <p:spPr>
          <a:xfrm>
            <a:off x="274269" y="203200"/>
            <a:ext cx="2408576" cy="1205981"/>
          </a:xfrm>
          <a:custGeom>
            <a:avLst/>
            <a:gdLst>
              <a:gd name="connsiteX0" fmla="*/ 0 w 2257425"/>
              <a:gd name="connsiteY0" fmla="*/ 847725 h 847725"/>
              <a:gd name="connsiteX1" fmla="*/ 2257425 w 2257425"/>
              <a:gd name="connsiteY1" fmla="*/ 0 h 847725"/>
              <a:gd name="connsiteX2" fmla="*/ 2257425 w 2257425"/>
              <a:gd name="connsiteY2" fmla="*/ 0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7425" h="847725">
                <a:moveTo>
                  <a:pt x="0" y="847725"/>
                </a:moveTo>
                <a:lnTo>
                  <a:pt x="2257425" y="0"/>
                </a:lnTo>
                <a:lnTo>
                  <a:pt x="2257425" y="0"/>
                </a:lnTo>
              </a:path>
            </a:pathLst>
          </a:cu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sz="105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1D4C87-5829-415C-AC4F-D0BA9052BE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26719" y="327026"/>
            <a:ext cx="4294585" cy="655955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Feature Name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4121CCE-9705-4DE5-9E20-FA086779F47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26719" y="1256665"/>
            <a:ext cx="4294585" cy="1680845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accent1"/>
                </a:solidFill>
                <a:latin typeface="Montserrat" panose="00000500000000000000" pitchFamily="50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Feature Name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4451CA9-933A-4B96-AB59-3527D6E8D06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31094" y="1257301"/>
            <a:ext cx="1826419" cy="425132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29821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teps Triangles Dar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D706DB92-EDD5-45F0-ADC9-7459EFE2C543}"/>
              </a:ext>
            </a:extLst>
          </p:cNvPr>
          <p:cNvSpPr/>
          <p:nvPr userDrawn="1"/>
        </p:nvSpPr>
        <p:spPr>
          <a:xfrm>
            <a:off x="4051978" y="1862598"/>
            <a:ext cx="2789669" cy="320651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B6D18AFF-0033-498D-9350-267B6C109B08}"/>
              </a:ext>
            </a:extLst>
          </p:cNvPr>
          <p:cNvSpPr/>
          <p:nvPr userDrawn="1"/>
        </p:nvSpPr>
        <p:spPr>
          <a:xfrm rot="10800000">
            <a:off x="2293960" y="1862597"/>
            <a:ext cx="2789669" cy="320651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9125B6B-6D92-4450-8603-22A25A6ECD79}"/>
              </a:ext>
            </a:extLst>
          </p:cNvPr>
          <p:cNvSpPr/>
          <p:nvPr userDrawn="1"/>
        </p:nvSpPr>
        <p:spPr>
          <a:xfrm rot="10800000">
            <a:off x="5809996" y="1862597"/>
            <a:ext cx="2789669" cy="320651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2AB3C2B1-A2EF-4BA5-8D68-E9E4B84625ED}"/>
              </a:ext>
            </a:extLst>
          </p:cNvPr>
          <p:cNvSpPr/>
          <p:nvPr userDrawn="1"/>
        </p:nvSpPr>
        <p:spPr>
          <a:xfrm>
            <a:off x="535942" y="1862597"/>
            <a:ext cx="2789669" cy="320651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61680578-9C80-4C0C-9509-8ACC95ABDE1E}"/>
              </a:ext>
            </a:extLst>
          </p:cNvPr>
          <p:cNvSpPr/>
          <p:nvPr userDrawn="1"/>
        </p:nvSpPr>
        <p:spPr>
          <a:xfrm>
            <a:off x="299085" y="3862255"/>
            <a:ext cx="1184291" cy="1361254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931C327-4EBE-4383-9666-0BB3EDBA2571}"/>
              </a:ext>
            </a:extLst>
          </p:cNvPr>
          <p:cNvSpPr/>
          <p:nvPr userDrawn="1"/>
        </p:nvSpPr>
        <p:spPr>
          <a:xfrm rot="10800000">
            <a:off x="2064999" y="1687872"/>
            <a:ext cx="1184291" cy="1361254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4DB6EC57-D3E9-47B4-BCED-C414B361F51A}"/>
              </a:ext>
            </a:extLst>
          </p:cNvPr>
          <p:cNvSpPr/>
          <p:nvPr userDrawn="1"/>
        </p:nvSpPr>
        <p:spPr>
          <a:xfrm>
            <a:off x="5894213" y="3862254"/>
            <a:ext cx="1184291" cy="1361254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6DA7E750-9940-4F68-8657-8251DA28D7F6}"/>
              </a:ext>
            </a:extLst>
          </p:cNvPr>
          <p:cNvSpPr/>
          <p:nvPr userDrawn="1"/>
        </p:nvSpPr>
        <p:spPr>
          <a:xfrm rot="10800000">
            <a:off x="7662757" y="1687872"/>
            <a:ext cx="1184291" cy="1361254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AD407B04-6CB5-40A4-926B-D81B7E1C1EC4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168625" y="130997"/>
            <a:ext cx="5647134" cy="652774"/>
          </a:xfrm>
        </p:spPr>
        <p:txBody>
          <a:bodyPr>
            <a:noAutofit/>
          </a:bodyPr>
          <a:lstStyle>
            <a:lvl1pPr marL="0" indent="0">
              <a:buNone/>
              <a:defRPr sz="3300"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Title Slide</a:t>
            </a:r>
          </a:p>
        </p:txBody>
      </p:sp>
    </p:spTree>
    <p:extLst>
      <p:ext uri="{BB962C8B-B14F-4D97-AF65-F5344CB8AC3E}">
        <p14:creationId xmlns:p14="http://schemas.microsoft.com/office/powerpoint/2010/main" val="24197061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teps Trianglles Light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D706DB92-EDD5-45F0-ADC9-7459EFE2C543}"/>
              </a:ext>
            </a:extLst>
          </p:cNvPr>
          <p:cNvSpPr/>
          <p:nvPr userDrawn="1"/>
        </p:nvSpPr>
        <p:spPr>
          <a:xfrm>
            <a:off x="4051978" y="1862598"/>
            <a:ext cx="2789669" cy="3206516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B6D18AFF-0033-498D-9350-267B6C109B08}"/>
              </a:ext>
            </a:extLst>
          </p:cNvPr>
          <p:cNvSpPr/>
          <p:nvPr userDrawn="1"/>
        </p:nvSpPr>
        <p:spPr>
          <a:xfrm rot="10800000">
            <a:off x="2293960" y="1862597"/>
            <a:ext cx="2789669" cy="3206516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9125B6B-6D92-4450-8603-22A25A6ECD79}"/>
              </a:ext>
            </a:extLst>
          </p:cNvPr>
          <p:cNvSpPr/>
          <p:nvPr userDrawn="1"/>
        </p:nvSpPr>
        <p:spPr>
          <a:xfrm rot="10800000">
            <a:off x="5809996" y="1862597"/>
            <a:ext cx="2789669" cy="3206516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2AB3C2B1-A2EF-4BA5-8D68-E9E4B84625ED}"/>
              </a:ext>
            </a:extLst>
          </p:cNvPr>
          <p:cNvSpPr/>
          <p:nvPr userDrawn="1"/>
        </p:nvSpPr>
        <p:spPr>
          <a:xfrm>
            <a:off x="535942" y="1862597"/>
            <a:ext cx="2789669" cy="3206516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61680578-9C80-4C0C-9509-8ACC95ABDE1E}"/>
              </a:ext>
            </a:extLst>
          </p:cNvPr>
          <p:cNvSpPr/>
          <p:nvPr userDrawn="1"/>
        </p:nvSpPr>
        <p:spPr>
          <a:xfrm>
            <a:off x="299085" y="3862255"/>
            <a:ext cx="1184291" cy="1361254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931C327-4EBE-4383-9666-0BB3EDBA2571}"/>
              </a:ext>
            </a:extLst>
          </p:cNvPr>
          <p:cNvSpPr/>
          <p:nvPr userDrawn="1"/>
        </p:nvSpPr>
        <p:spPr>
          <a:xfrm rot="10800000">
            <a:off x="2064999" y="1687872"/>
            <a:ext cx="1184291" cy="1361254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4DB6EC57-D3E9-47B4-BCED-C414B361F51A}"/>
              </a:ext>
            </a:extLst>
          </p:cNvPr>
          <p:cNvSpPr/>
          <p:nvPr userDrawn="1"/>
        </p:nvSpPr>
        <p:spPr>
          <a:xfrm>
            <a:off x="5894213" y="3862254"/>
            <a:ext cx="1184291" cy="1361254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6DA7E750-9940-4F68-8657-8251DA28D7F6}"/>
              </a:ext>
            </a:extLst>
          </p:cNvPr>
          <p:cNvSpPr/>
          <p:nvPr userDrawn="1"/>
        </p:nvSpPr>
        <p:spPr>
          <a:xfrm rot="10800000">
            <a:off x="7662757" y="1687872"/>
            <a:ext cx="1184291" cy="1361254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AD407B04-6CB5-40A4-926B-D81B7E1C1EC4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168625" y="130997"/>
            <a:ext cx="5647134" cy="652774"/>
          </a:xfrm>
        </p:spPr>
        <p:txBody>
          <a:bodyPr>
            <a:noAutofit/>
          </a:bodyPr>
          <a:lstStyle>
            <a:lvl1pPr marL="0" indent="0">
              <a:buNone/>
              <a:defRPr sz="3300">
                <a:solidFill>
                  <a:schemeClr val="accent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pPr lvl="0"/>
            <a:r>
              <a:rPr lang="nl-NL" dirty="0"/>
              <a:t>Title Slide</a:t>
            </a:r>
          </a:p>
        </p:txBody>
      </p:sp>
    </p:spTree>
    <p:extLst>
      <p:ext uri="{BB962C8B-B14F-4D97-AF65-F5344CB8AC3E}">
        <p14:creationId xmlns:p14="http://schemas.microsoft.com/office/powerpoint/2010/main" val="46192783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239" y="183625"/>
            <a:ext cx="7309514" cy="921844"/>
          </a:xfrm>
        </p:spPr>
        <p:txBody>
          <a:bodyPr/>
          <a:lstStyle>
            <a:lvl1pPr algn="l">
              <a:defRPr sz="3000"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01DB3B-2399-F341-B474-AE739D6ABF4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8014" y="6468534"/>
            <a:ext cx="3458857" cy="389467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+mn-lt"/>
              </a:defRPr>
            </a:lvl1pPr>
          </a:lstStyle>
          <a:p>
            <a:r>
              <a:rPr lang="en-US" altLang="en-US"/>
              <a:t>HFiedler_Highlights and Lessons Learned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12927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7" y="287256"/>
            <a:ext cx="8679898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762037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20/12/2019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52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4961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slideLayout" Target="../slideLayouts/slideLayout34.xml"/><Relationship Id="rId39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29.xml"/><Relationship Id="rId34" Type="http://schemas.openxmlformats.org/officeDocument/2006/relationships/slideLayout" Target="../slideLayouts/slideLayout42.xml"/><Relationship Id="rId42" Type="http://schemas.openxmlformats.org/officeDocument/2006/relationships/slideLayout" Target="../slideLayouts/slideLayout50.xml"/><Relationship Id="rId47" Type="http://schemas.openxmlformats.org/officeDocument/2006/relationships/slideLayout" Target="../slideLayouts/slideLayout55.xml"/><Relationship Id="rId50" Type="http://schemas.openxmlformats.org/officeDocument/2006/relationships/slideLayout" Target="../slideLayouts/slideLayout58.xml"/><Relationship Id="rId55" Type="http://schemas.openxmlformats.org/officeDocument/2006/relationships/slideLayout" Target="../slideLayouts/slideLayout63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33.xml"/><Relationship Id="rId33" Type="http://schemas.openxmlformats.org/officeDocument/2006/relationships/slideLayout" Target="../slideLayouts/slideLayout41.xml"/><Relationship Id="rId38" Type="http://schemas.openxmlformats.org/officeDocument/2006/relationships/slideLayout" Target="../slideLayouts/slideLayout46.xml"/><Relationship Id="rId46" Type="http://schemas.openxmlformats.org/officeDocument/2006/relationships/slideLayout" Target="../slideLayouts/slideLayout54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37.xml"/><Relationship Id="rId41" Type="http://schemas.openxmlformats.org/officeDocument/2006/relationships/slideLayout" Target="../slideLayouts/slideLayout49.xml"/><Relationship Id="rId54" Type="http://schemas.openxmlformats.org/officeDocument/2006/relationships/slideLayout" Target="../slideLayouts/slideLayout62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32.xml"/><Relationship Id="rId32" Type="http://schemas.openxmlformats.org/officeDocument/2006/relationships/slideLayout" Target="../slideLayouts/slideLayout40.xml"/><Relationship Id="rId37" Type="http://schemas.openxmlformats.org/officeDocument/2006/relationships/slideLayout" Target="../slideLayouts/slideLayout45.xml"/><Relationship Id="rId40" Type="http://schemas.openxmlformats.org/officeDocument/2006/relationships/slideLayout" Target="../slideLayouts/slideLayout48.xml"/><Relationship Id="rId45" Type="http://schemas.openxmlformats.org/officeDocument/2006/relationships/slideLayout" Target="../slideLayouts/slideLayout53.xml"/><Relationship Id="rId53" Type="http://schemas.openxmlformats.org/officeDocument/2006/relationships/slideLayout" Target="../slideLayouts/slideLayout61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31.xml"/><Relationship Id="rId28" Type="http://schemas.openxmlformats.org/officeDocument/2006/relationships/slideLayout" Target="../slideLayouts/slideLayout36.xml"/><Relationship Id="rId36" Type="http://schemas.openxmlformats.org/officeDocument/2006/relationships/slideLayout" Target="../slideLayouts/slideLayout44.xml"/><Relationship Id="rId49" Type="http://schemas.openxmlformats.org/officeDocument/2006/relationships/slideLayout" Target="../slideLayouts/slideLayout57.xml"/><Relationship Id="rId57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31" Type="http://schemas.openxmlformats.org/officeDocument/2006/relationships/slideLayout" Target="../slideLayouts/slideLayout39.xml"/><Relationship Id="rId44" Type="http://schemas.openxmlformats.org/officeDocument/2006/relationships/slideLayout" Target="../slideLayouts/slideLayout52.xml"/><Relationship Id="rId52" Type="http://schemas.openxmlformats.org/officeDocument/2006/relationships/slideLayout" Target="../slideLayouts/slideLayout60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0.xml"/><Relationship Id="rId27" Type="http://schemas.openxmlformats.org/officeDocument/2006/relationships/slideLayout" Target="../slideLayouts/slideLayout35.xml"/><Relationship Id="rId30" Type="http://schemas.openxmlformats.org/officeDocument/2006/relationships/slideLayout" Target="../slideLayouts/slideLayout38.xml"/><Relationship Id="rId35" Type="http://schemas.openxmlformats.org/officeDocument/2006/relationships/slideLayout" Target="../slideLayouts/slideLayout43.xml"/><Relationship Id="rId43" Type="http://schemas.openxmlformats.org/officeDocument/2006/relationships/slideLayout" Target="../slideLayouts/slideLayout51.xml"/><Relationship Id="rId48" Type="http://schemas.openxmlformats.org/officeDocument/2006/relationships/slideLayout" Target="../slideLayouts/slideLayout56.xml"/><Relationship Id="rId56" Type="http://schemas.openxmlformats.org/officeDocument/2006/relationships/slideLayout" Target="../slideLayouts/slideLayout64.xml"/><Relationship Id="rId8" Type="http://schemas.openxmlformats.org/officeDocument/2006/relationships/slideLayout" Target="../slideLayouts/slideLayout16.xml"/><Relationship Id="rId51" Type="http://schemas.openxmlformats.org/officeDocument/2006/relationships/slideLayout" Target="../slideLayouts/slideLayout59.xml"/><Relationship Id="rId3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73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Arial" panose="020B0604020202020204" pitchFamily="34" charset="0"/>
            </a:endParaRPr>
          </a:p>
        </p:txBody>
      </p:sp>
      <p:sp>
        <p:nvSpPr>
          <p:cNvPr id="1027" name="Shape 74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>
              <a:sym typeface="Arial" panose="020B0604020202020204" pitchFamily="34" charset="0"/>
            </a:endParaRPr>
          </a:p>
        </p:txBody>
      </p:sp>
      <p:sp>
        <p:nvSpPr>
          <p:cNvPr id="2052" name="Shape 75"/>
          <p:cNvSpPr txBox="1">
            <a:spLocks noGrp="1"/>
          </p:cNvSpPr>
          <p:nvPr>
            <p:ph type="dt" idx="1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88888"/>
                </a:solidFill>
                <a:latin typeface="Roboto" charset="0"/>
                <a:sym typeface="Roboto" charset="0"/>
              </a:defRPr>
            </a:lvl1pPr>
          </a:lstStyle>
          <a:p>
            <a:endParaRPr lang="en-US" altLang="en-US"/>
          </a:p>
        </p:txBody>
      </p:sp>
      <p:sp>
        <p:nvSpPr>
          <p:cNvPr id="2053" name="Shape 76"/>
          <p:cNvSpPr txBox="1">
            <a:spLocks noGrp="1"/>
          </p:cNvSpPr>
          <p:nvPr>
            <p:ph type="ftr" idx="11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88888"/>
                </a:solidFill>
                <a:latin typeface="Roboto" charset="0"/>
                <a:sym typeface="Roboto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Shape 77"/>
          <p:cNvSpPr txBox="1">
            <a:spLocks noGrp="1"/>
          </p:cNvSpPr>
          <p:nvPr>
            <p:ph type="sldNum" idx="12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00" rIns="91425" bIns="4570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25000"/>
              <a:defRPr sz="1200">
                <a:solidFill>
                  <a:srgbClr val="888888"/>
                </a:solidFill>
                <a:latin typeface="Roboto" charset="0"/>
                <a:sym typeface="Roboto" charset="0"/>
              </a:defRPr>
            </a:lvl1pPr>
          </a:lstStyle>
          <a:p>
            <a:fld id="{8AE41BB7-C749-44FA-8886-748EB562582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14" r:id="rId1"/>
    <p:sldLayoutId id="2147483716" r:id="rId2"/>
    <p:sldLayoutId id="2147483717" r:id="rId3"/>
    <p:sldLayoutId id="2147483718" r:id="rId4"/>
    <p:sldLayoutId id="2147483719" r:id="rId5"/>
    <p:sldLayoutId id="2147483729" r:id="rId6"/>
    <p:sldLayoutId id="2147483730" r:id="rId7"/>
    <p:sldLayoutId id="2147483731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itchFamily="34" charset="0"/>
          <a:cs typeface="Arial" pitchFamily="34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itchFamily="34" charset="0"/>
          <a:cs typeface="Arial" pitchFamily="34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itchFamily="34" charset="0"/>
          <a:cs typeface="Arial" pitchFamily="34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itchFamily="34" charset="0"/>
          <a:cs typeface="Arial" pitchFamily="34" charset="0"/>
          <a:sym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itchFamily="34" charset="0"/>
          <a:cs typeface="Arial" pitchFamily="34" charset="0"/>
          <a:sym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itchFamily="34" charset="0"/>
          <a:cs typeface="Arial" pitchFamily="34" charset="0"/>
          <a:sym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itchFamily="34" charset="0"/>
          <a:cs typeface="Arial" pitchFamily="34" charset="0"/>
          <a:sym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itchFamily="34" charset="0"/>
          <a:cs typeface="Arial" pitchFamily="34" charset="0"/>
          <a:sym typeface="Arial" pitchFamily="34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marL="742950" lvl="1" indent="-28575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marL="1143000" lvl="2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marL="1600200" lvl="3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marL="2057400" lvl="4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EBC2E-7719-46E1-BA4D-F51A44B72029}" type="datetimeFigureOut">
              <a:rPr lang="nl-NL" smtClean="0"/>
              <a:pPr/>
              <a:t>20-12-2019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BD569-4AC5-43E3-95BD-D4A0B370FD6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28656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51" r:id="rId18"/>
    <p:sldLayoutId id="2147483752" r:id="rId19"/>
    <p:sldLayoutId id="2147483753" r:id="rId20"/>
    <p:sldLayoutId id="2147483754" r:id="rId21"/>
    <p:sldLayoutId id="2147483755" r:id="rId22"/>
    <p:sldLayoutId id="2147483756" r:id="rId23"/>
    <p:sldLayoutId id="2147483757" r:id="rId24"/>
    <p:sldLayoutId id="2147483758" r:id="rId25"/>
    <p:sldLayoutId id="2147483759" r:id="rId26"/>
    <p:sldLayoutId id="2147483760" r:id="rId27"/>
    <p:sldLayoutId id="2147483761" r:id="rId28"/>
    <p:sldLayoutId id="2147483762" r:id="rId29"/>
    <p:sldLayoutId id="2147483763" r:id="rId30"/>
    <p:sldLayoutId id="2147483764" r:id="rId31"/>
    <p:sldLayoutId id="2147483765" r:id="rId32"/>
    <p:sldLayoutId id="2147483766" r:id="rId33"/>
    <p:sldLayoutId id="2147483767" r:id="rId34"/>
    <p:sldLayoutId id="2147483768" r:id="rId35"/>
    <p:sldLayoutId id="2147483769" r:id="rId36"/>
    <p:sldLayoutId id="2147483770" r:id="rId37"/>
    <p:sldLayoutId id="2147483771" r:id="rId38"/>
    <p:sldLayoutId id="2147483772" r:id="rId39"/>
    <p:sldLayoutId id="2147483773" r:id="rId40"/>
    <p:sldLayoutId id="2147483774" r:id="rId41"/>
    <p:sldLayoutId id="2147483775" r:id="rId42"/>
    <p:sldLayoutId id="2147483776" r:id="rId43"/>
    <p:sldLayoutId id="2147483777" r:id="rId44"/>
    <p:sldLayoutId id="2147483778" r:id="rId45"/>
    <p:sldLayoutId id="2147483779" r:id="rId46"/>
    <p:sldLayoutId id="2147483780" r:id="rId47"/>
    <p:sldLayoutId id="2147483781" r:id="rId48"/>
    <p:sldLayoutId id="2147483782" r:id="rId49"/>
    <p:sldLayoutId id="2147483783" r:id="rId50"/>
    <p:sldLayoutId id="2147483784" r:id="rId51"/>
    <p:sldLayoutId id="2147483785" r:id="rId52"/>
    <p:sldLayoutId id="2147483786" r:id="rId53"/>
    <p:sldLayoutId id="2147483787" r:id="rId54"/>
    <p:sldLayoutId id="2147483788" r:id="rId55"/>
    <p:sldLayoutId id="2147483789" r:id="rId5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hape 454"/>
          <p:cNvSpPr txBox="1">
            <a:spLocks noGrp="1"/>
          </p:cNvSpPr>
          <p:nvPr>
            <p:ph type="ctrTitle"/>
          </p:nvPr>
        </p:nvSpPr>
        <p:spPr>
          <a:xfrm>
            <a:off x="738024" y="1824583"/>
            <a:ext cx="7360604" cy="2232025"/>
          </a:xfrm>
        </p:spPr>
        <p:txBody>
          <a:bodyPr lIns="0" tIns="45700" rIns="0" bIns="144000" anchor="b"/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altLang="zh-CN" sz="3600" b="1" dirty="0">
                <a:solidFill>
                  <a:srgbClr val="FFFFFF"/>
                </a:solidFill>
                <a:latin typeface="Roboto" charset="0"/>
                <a:ea typeface="宋体" panose="02010600030101010101" pitchFamily="2" charset="-122"/>
                <a:cs typeface="Arial" panose="020B0604020202020204" pitchFamily="34" charset="0"/>
                <a:sym typeface="Roboto" charset="0"/>
              </a:rPr>
              <a:t>Objectives of the meeting</a:t>
            </a:r>
            <a:endParaRPr lang="en-US" altLang="en-US" sz="3200" dirty="0">
              <a:solidFill>
                <a:srgbClr val="FFFFFF"/>
              </a:solidFill>
              <a:latin typeface="Roboto" charset="0"/>
              <a:cs typeface="Arial" panose="020B0604020202020204" pitchFamily="34" charset="0"/>
              <a:sym typeface="Roboto" charset="0"/>
            </a:endParaRPr>
          </a:p>
        </p:txBody>
      </p:sp>
      <p:cxnSp>
        <p:nvCxnSpPr>
          <p:cNvPr id="4101" name="Shape 457"/>
          <p:cNvCxnSpPr>
            <a:cxnSpLocks noChangeShapeType="1"/>
          </p:cNvCxnSpPr>
          <p:nvPr/>
        </p:nvCxnSpPr>
        <p:spPr bwMode="auto">
          <a:xfrm>
            <a:off x="728663" y="5789613"/>
            <a:ext cx="7678737" cy="0"/>
          </a:xfrm>
          <a:prstGeom prst="straightConnector1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2" name="Shape 458"/>
          <p:cNvSpPr txBox="1">
            <a:spLocks noChangeArrowheads="1"/>
          </p:cNvSpPr>
          <p:nvPr/>
        </p:nvSpPr>
        <p:spPr bwMode="auto">
          <a:xfrm>
            <a:off x="728663" y="5922541"/>
            <a:ext cx="7678737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457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FFFFFF"/>
              </a:buClr>
              <a:buSzPct val="25000"/>
            </a:pPr>
            <a:r>
              <a:rPr lang="it-IT" altLang="en-US" sz="1100" dirty="0">
                <a:solidFill>
                  <a:srgbClr val="FFFFFF"/>
                </a:solidFill>
                <a:latin typeface="Roboto" charset="0"/>
                <a:sym typeface="Roboto" charset="0"/>
              </a:rPr>
              <a:t>Brisbane, Australia, 10-11 December 2019</a:t>
            </a:r>
          </a:p>
        </p:txBody>
      </p:sp>
      <p:pic>
        <p:nvPicPr>
          <p:cNvPr id="4103" name="Shape 459" descr="UNEnvironment_Logo_English_Short_white.pn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88913"/>
            <a:ext cx="24955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3F4C1AF-BDF5-4C50-A0F7-7053A82BB2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662" y="4509120"/>
            <a:ext cx="7686675" cy="1126972"/>
          </a:xfrm>
        </p:spPr>
        <p:txBody>
          <a:bodyPr/>
          <a:lstStyle/>
          <a:p>
            <a:r>
              <a:rPr lang="en-US" altLang="en-US" sz="2400" dirty="0">
                <a:solidFill>
                  <a:srgbClr val="FFFFFF"/>
                </a:solidFill>
                <a:latin typeface="Roboto" charset="0"/>
                <a:sym typeface="Roboto" charset="0"/>
              </a:rPr>
              <a:t>Stakeholder Consultation on Securing Sustainable Conditions for the Monitoring of Persistent Organic Pollutants  under the Stockholm Convention</a:t>
            </a:r>
          </a:p>
          <a:p>
            <a:endParaRPr lang="en-US" altLang="en-US" sz="2400" dirty="0">
              <a:solidFill>
                <a:srgbClr val="FFFFFF"/>
              </a:solidFill>
              <a:latin typeface="Roboto" charset="0"/>
              <a:sym typeface="Roboto" charset="0"/>
            </a:endParaRPr>
          </a:p>
        </p:txBody>
      </p:sp>
      <p:cxnSp>
        <p:nvCxnSpPr>
          <p:cNvPr id="9" name="Shape 457">
            <a:extLst>
              <a:ext uri="{FF2B5EF4-FFF2-40B4-BE49-F238E27FC236}">
                <a16:creationId xmlns:a16="http://schemas.microsoft.com/office/drawing/2014/main" id="{48AC377C-689A-4ECB-A0EF-3CD6A478D14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2" y="4437112"/>
            <a:ext cx="7678737" cy="0"/>
          </a:xfrm>
          <a:prstGeom prst="straightConnector1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489">
            <a:extLst>
              <a:ext uri="{FF2B5EF4-FFF2-40B4-BE49-F238E27FC236}">
                <a16:creationId xmlns:a16="http://schemas.microsoft.com/office/drawing/2014/main" id="{D7220BD9-03A8-4C1F-8D2C-94150DB1F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136" y="498624"/>
            <a:ext cx="76787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UNEP/GEF GMP II Project Key Activities</a:t>
            </a:r>
          </a:p>
        </p:txBody>
      </p:sp>
      <p:cxnSp>
        <p:nvCxnSpPr>
          <p:cNvPr id="6" name="Shape 491">
            <a:extLst>
              <a:ext uri="{FF2B5EF4-FFF2-40B4-BE49-F238E27FC236}">
                <a16:creationId xmlns:a16="http://schemas.microsoft.com/office/drawing/2014/main" id="{FA1CAC0E-75C4-4BCE-B451-55F3EDE5B7C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0655" y="1268760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ADE75D1-D68C-48F9-A072-81942BAC91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415803"/>
              </p:ext>
            </p:extLst>
          </p:nvPr>
        </p:nvGraphicFramePr>
        <p:xfrm>
          <a:off x="690895" y="1432074"/>
          <a:ext cx="7638256" cy="5447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5013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The team">
            <a:extLst>
              <a:ext uri="{FF2B5EF4-FFF2-40B4-BE49-F238E27FC236}">
                <a16:creationId xmlns:a16="http://schemas.microsoft.com/office/drawing/2014/main" id="{7A6B44B7-63D0-4FF5-BB7A-CB558EC1C24F}"/>
              </a:ext>
            </a:extLst>
          </p:cNvPr>
          <p:cNvGrpSpPr/>
          <p:nvPr/>
        </p:nvGrpSpPr>
        <p:grpSpPr>
          <a:xfrm>
            <a:off x="4700787" y="2695807"/>
            <a:ext cx="1024607" cy="760535"/>
            <a:chOff x="1303684" y="4741169"/>
            <a:chExt cx="1366142" cy="1014046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1077855-969D-47D8-A515-3E5DE3DD2356}"/>
                </a:ext>
              </a:extLst>
            </p:cNvPr>
            <p:cNvSpPr/>
            <p:nvPr/>
          </p:nvSpPr>
          <p:spPr>
            <a:xfrm rot="219317">
              <a:off x="1303684" y="4741169"/>
              <a:ext cx="1366142" cy="1014046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 dirty="0"/>
            </a:p>
          </p:txBody>
        </p:sp>
        <p:pic>
          <p:nvPicPr>
            <p:cNvPr id="9" name="Graphic 8" descr="Team">
              <a:extLst>
                <a:ext uri="{FF2B5EF4-FFF2-40B4-BE49-F238E27FC236}">
                  <a16:creationId xmlns:a16="http://schemas.microsoft.com/office/drawing/2014/main" id="{27EEE14A-F7D5-40DF-BEB1-D74B1A1D4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97210" y="4960344"/>
              <a:ext cx="575695" cy="575695"/>
            </a:xfrm>
            <a:prstGeom prst="rect">
              <a:avLst/>
            </a:prstGeom>
          </p:spPr>
        </p:pic>
      </p:grpSp>
      <p:grpSp>
        <p:nvGrpSpPr>
          <p:cNvPr id="28" name="Our services">
            <a:extLst>
              <a:ext uri="{FF2B5EF4-FFF2-40B4-BE49-F238E27FC236}">
                <a16:creationId xmlns:a16="http://schemas.microsoft.com/office/drawing/2014/main" id="{FDEBF8E7-C87A-4CB9-AB4A-973B4DCF1533}"/>
              </a:ext>
            </a:extLst>
          </p:cNvPr>
          <p:cNvGrpSpPr/>
          <p:nvPr/>
        </p:nvGrpSpPr>
        <p:grpSpPr>
          <a:xfrm>
            <a:off x="4948806" y="4749052"/>
            <a:ext cx="1024607" cy="760535"/>
            <a:chOff x="1831898" y="5765670"/>
            <a:chExt cx="1366142" cy="1014046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3749134-CC56-4821-975F-E862510F77A0}"/>
                </a:ext>
              </a:extLst>
            </p:cNvPr>
            <p:cNvSpPr/>
            <p:nvPr/>
          </p:nvSpPr>
          <p:spPr>
            <a:xfrm rot="219317">
              <a:off x="1831898" y="5765670"/>
              <a:ext cx="1366142" cy="1014046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12" name="Graphic 11" descr="Flask">
              <a:extLst>
                <a:ext uri="{FF2B5EF4-FFF2-40B4-BE49-F238E27FC236}">
                  <a16:creationId xmlns:a16="http://schemas.microsoft.com/office/drawing/2014/main" id="{FB3155B5-3737-4DE9-AF1D-EE24726D9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020215" y="5860086"/>
              <a:ext cx="700454" cy="700454"/>
            </a:xfrm>
            <a:prstGeom prst="rect">
              <a:avLst/>
            </a:prstGeom>
          </p:spPr>
        </p:pic>
      </p:grpSp>
      <p:grpSp>
        <p:nvGrpSpPr>
          <p:cNvPr id="25" name="About us">
            <a:extLst>
              <a:ext uri="{FF2B5EF4-FFF2-40B4-BE49-F238E27FC236}">
                <a16:creationId xmlns:a16="http://schemas.microsoft.com/office/drawing/2014/main" id="{85B0D60C-7609-43E5-ACE6-7FA34259A1F3}"/>
              </a:ext>
            </a:extLst>
          </p:cNvPr>
          <p:cNvGrpSpPr/>
          <p:nvPr/>
        </p:nvGrpSpPr>
        <p:grpSpPr>
          <a:xfrm>
            <a:off x="4716628" y="1276058"/>
            <a:ext cx="1024607" cy="760535"/>
            <a:chOff x="838415" y="3642089"/>
            <a:chExt cx="1366142" cy="101404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D8E1B64-B0AA-40CB-9D22-5E1D27D15CF2}"/>
                </a:ext>
              </a:extLst>
            </p:cNvPr>
            <p:cNvSpPr/>
            <p:nvPr/>
          </p:nvSpPr>
          <p:spPr>
            <a:xfrm rot="219317">
              <a:off x="838415" y="3642089"/>
              <a:ext cx="1366142" cy="1014046"/>
            </a:xfrm>
            <a:custGeom>
              <a:avLst/>
              <a:gdLst>
                <a:gd name="connsiteX0" fmla="*/ 0 w 1200150"/>
                <a:gd name="connsiteY0" fmla="*/ 647700 h 647700"/>
                <a:gd name="connsiteX1" fmla="*/ 390525 w 1200150"/>
                <a:gd name="connsiteY1" fmla="*/ 0 h 647700"/>
                <a:gd name="connsiteX2" fmla="*/ 1200150 w 1200150"/>
                <a:gd name="connsiteY2" fmla="*/ 390525 h 647700"/>
                <a:gd name="connsiteX3" fmla="*/ 0 w 1200150"/>
                <a:gd name="connsiteY3" fmla="*/ 64770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647700">
                  <a:moveTo>
                    <a:pt x="0" y="647700"/>
                  </a:moveTo>
                  <a:lnTo>
                    <a:pt x="390525" y="0"/>
                  </a:lnTo>
                  <a:lnTo>
                    <a:pt x="1200150" y="390525"/>
                  </a:lnTo>
                  <a:lnTo>
                    <a:pt x="0" y="6477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050"/>
            </a:p>
          </p:txBody>
        </p:sp>
        <p:pic>
          <p:nvPicPr>
            <p:cNvPr id="23" name="Graphic 22" descr="Building">
              <a:extLst>
                <a:ext uri="{FF2B5EF4-FFF2-40B4-BE49-F238E27FC236}">
                  <a16:creationId xmlns:a16="http://schemas.microsoft.com/office/drawing/2014/main" id="{14E6F416-9DD4-4557-9F31-4E6203A36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136019" y="3814096"/>
              <a:ext cx="575401" cy="575401"/>
            </a:xfrm>
            <a:prstGeom prst="rect">
              <a:avLst/>
            </a:prstGeom>
          </p:spPr>
        </p:pic>
      </p:grpSp>
      <p:sp>
        <p:nvSpPr>
          <p:cNvPr id="62" name="Triangle left">
            <a:extLst>
              <a:ext uri="{FF2B5EF4-FFF2-40B4-BE49-F238E27FC236}">
                <a16:creationId xmlns:a16="http://schemas.microsoft.com/office/drawing/2014/main" id="{562BD0D1-F5DD-4989-8E80-4A555D1F098B}"/>
              </a:ext>
            </a:extLst>
          </p:cNvPr>
          <p:cNvSpPr/>
          <p:nvPr/>
        </p:nvSpPr>
        <p:spPr>
          <a:xfrm rot="801187">
            <a:off x="-198259" y="2234495"/>
            <a:ext cx="5069386" cy="2183972"/>
          </a:xfrm>
          <a:prstGeom prst="triangle">
            <a:avLst>
              <a:gd name="adj" fmla="val 84031"/>
            </a:avLst>
          </a:prstGeom>
          <a:solidFill>
            <a:srgbClr val="1E2E39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71" name="Triangle right">
            <a:extLst>
              <a:ext uri="{FF2B5EF4-FFF2-40B4-BE49-F238E27FC236}">
                <a16:creationId xmlns:a16="http://schemas.microsoft.com/office/drawing/2014/main" id="{6C986EB4-0E8F-4263-A90D-9EAF42DB5909}"/>
              </a:ext>
            </a:extLst>
          </p:cNvPr>
          <p:cNvSpPr/>
          <p:nvPr/>
        </p:nvSpPr>
        <p:spPr>
          <a:xfrm rot="7451616" flipH="1" flipV="1">
            <a:off x="1273595" y="229603"/>
            <a:ext cx="2089769" cy="3081234"/>
          </a:xfrm>
          <a:prstGeom prst="triangle">
            <a:avLst>
              <a:gd name="adj" fmla="val 85418"/>
            </a:avLst>
          </a:prstGeom>
          <a:solidFill>
            <a:srgbClr val="1E2E38"/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 dirty="0"/>
          </a:p>
        </p:txBody>
      </p:sp>
      <p:sp>
        <p:nvSpPr>
          <p:cNvPr id="81" name="Our mission Triangle">
            <a:extLst>
              <a:ext uri="{FF2B5EF4-FFF2-40B4-BE49-F238E27FC236}">
                <a16:creationId xmlns:a16="http://schemas.microsoft.com/office/drawing/2014/main" id="{0CD17C95-9E4C-4F1B-844A-3758E428765F}"/>
              </a:ext>
            </a:extLst>
          </p:cNvPr>
          <p:cNvSpPr/>
          <p:nvPr/>
        </p:nvSpPr>
        <p:spPr>
          <a:xfrm rot="12638723" flipH="1" flipV="1">
            <a:off x="3454484" y="1484393"/>
            <a:ext cx="1753772" cy="3417332"/>
          </a:xfrm>
          <a:prstGeom prst="triangle">
            <a:avLst>
              <a:gd name="adj" fmla="val 8678"/>
            </a:avLst>
          </a:prstGeom>
          <a:solidFill>
            <a:srgbClr val="72A585"/>
          </a:solidFill>
          <a:ln>
            <a:noFill/>
          </a:ln>
          <a:scene3d>
            <a:camera prst="orthographicFront"/>
            <a:lightRig rig="threePt" dir="t"/>
          </a:scene3d>
          <a:sp3d extrusionH="6350" prstMaterial="fla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95" name="Text Placeholder 4">
            <a:extLst>
              <a:ext uri="{FF2B5EF4-FFF2-40B4-BE49-F238E27FC236}">
                <a16:creationId xmlns:a16="http://schemas.microsoft.com/office/drawing/2014/main" id="{A0DE71D4-3735-47A8-962D-43E434AA8858}"/>
              </a:ext>
            </a:extLst>
          </p:cNvPr>
          <p:cNvSpPr txBox="1">
            <a:spLocks/>
          </p:cNvSpPr>
          <p:nvPr/>
        </p:nvSpPr>
        <p:spPr>
          <a:xfrm>
            <a:off x="2051720" y="333352"/>
            <a:ext cx="4748400" cy="717947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defPPr>
              <a:defRPr lang="nl-N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nl-NL" sz="3200" dirty="0" err="1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rPr>
              <a:t>Implementation</a:t>
            </a:r>
            <a:r>
              <a:rPr lang="nl-NL" sz="3200" dirty="0">
                <a:solidFill>
                  <a:schemeClr val="accent5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rPr>
              <a:t> Status</a:t>
            </a:r>
          </a:p>
        </p:txBody>
      </p:sp>
      <p:sp>
        <p:nvSpPr>
          <p:cNvPr id="97" name="Text Placeholder 6">
            <a:extLst>
              <a:ext uri="{FF2B5EF4-FFF2-40B4-BE49-F238E27FC236}">
                <a16:creationId xmlns:a16="http://schemas.microsoft.com/office/drawing/2014/main" id="{09F24B3B-20E6-48C7-9FF4-C2A97DF226D7}"/>
              </a:ext>
            </a:extLst>
          </p:cNvPr>
          <p:cNvSpPr txBox="1">
            <a:spLocks/>
          </p:cNvSpPr>
          <p:nvPr/>
        </p:nvSpPr>
        <p:spPr>
          <a:xfrm>
            <a:off x="6002813" y="2668054"/>
            <a:ext cx="2804841" cy="76094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>
                <a:solidFill>
                  <a:schemeClr val="accent5"/>
                </a:solidFill>
              </a:rPr>
              <a:t>26out of 30 </a:t>
            </a:r>
            <a:r>
              <a:rPr lang="nl-NL" sz="1800" dirty="0" err="1">
                <a:solidFill>
                  <a:schemeClr val="accent5"/>
                </a:solidFill>
              </a:rPr>
              <a:t>trainings</a:t>
            </a:r>
            <a:r>
              <a:rPr lang="nl-NL" sz="1800" dirty="0">
                <a:solidFill>
                  <a:schemeClr val="accent5"/>
                </a:solidFill>
              </a:rPr>
              <a:t> </a:t>
            </a:r>
            <a:r>
              <a:rPr lang="nl-NL" sz="1800" dirty="0" err="1">
                <a:solidFill>
                  <a:schemeClr val="accent5"/>
                </a:solidFill>
              </a:rPr>
              <a:t>colcluding</a:t>
            </a:r>
            <a:r>
              <a:rPr lang="nl-NL" sz="1800" dirty="0">
                <a:solidFill>
                  <a:schemeClr val="accent5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>
                <a:solidFill>
                  <a:schemeClr val="accent5"/>
                </a:solidFill>
              </a:rPr>
              <a:t>2 </a:t>
            </a:r>
            <a:r>
              <a:rPr lang="nl-NL" sz="1800" dirty="0" err="1">
                <a:solidFill>
                  <a:schemeClr val="accent5"/>
                </a:solidFill>
              </a:rPr>
              <a:t>rounds</a:t>
            </a:r>
            <a:r>
              <a:rPr lang="nl-NL" sz="1800" dirty="0">
                <a:solidFill>
                  <a:schemeClr val="accent5"/>
                </a:solidFill>
              </a:rPr>
              <a:t> of </a:t>
            </a:r>
            <a:r>
              <a:rPr lang="nl-NL" sz="1800" dirty="0" err="1">
                <a:solidFill>
                  <a:schemeClr val="accent5"/>
                </a:solidFill>
              </a:rPr>
              <a:t>interlaboratory</a:t>
            </a:r>
            <a:r>
              <a:rPr lang="nl-NL" sz="1800" dirty="0">
                <a:solidFill>
                  <a:schemeClr val="accent5"/>
                </a:solidFill>
              </a:rPr>
              <a:t> assessments</a:t>
            </a:r>
          </a:p>
        </p:txBody>
      </p:sp>
      <p:sp>
        <p:nvSpPr>
          <p:cNvPr id="98" name="Text Placeholder 7">
            <a:extLst>
              <a:ext uri="{FF2B5EF4-FFF2-40B4-BE49-F238E27FC236}">
                <a16:creationId xmlns:a16="http://schemas.microsoft.com/office/drawing/2014/main" id="{A99D67C5-30CD-4AA2-9E72-1B60523175A3}"/>
              </a:ext>
            </a:extLst>
          </p:cNvPr>
          <p:cNvSpPr txBox="1">
            <a:spLocks/>
          </p:cNvSpPr>
          <p:nvPr/>
        </p:nvSpPr>
        <p:spPr>
          <a:xfrm>
            <a:off x="6164440" y="4701252"/>
            <a:ext cx="2804841" cy="61912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accent5"/>
                </a:solidFill>
              </a:rPr>
              <a:t>Most of the analysis is expected to be completed by the end of the year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accent5"/>
                </a:solidFill>
              </a:rPr>
              <a:t>Results are expected by March 2020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A31228-66A0-48D1-B7F7-DF11015221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20540" y="1330149"/>
            <a:ext cx="4604403" cy="3795089"/>
          </a:xfrm>
          <a:prstGeom prst="rect">
            <a:avLst/>
          </a:prstGeom>
        </p:spPr>
      </p:pic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E4CBF8DD-8526-43BC-9CB0-4FCE2067CFAC}"/>
              </a:ext>
            </a:extLst>
          </p:cNvPr>
          <p:cNvSpPr/>
          <p:nvPr/>
        </p:nvSpPr>
        <p:spPr>
          <a:xfrm rot="1830062">
            <a:off x="3449877" y="1454727"/>
            <a:ext cx="1764652" cy="3455890"/>
          </a:xfrm>
          <a:prstGeom prst="triangle">
            <a:avLst>
              <a:gd name="adj" fmla="val 8718"/>
            </a:avLst>
          </a:prstGeom>
          <a:solidFill>
            <a:schemeClr val="accent6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5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69251405-D7F3-4C56-B613-BEFA3E848A48}"/>
              </a:ext>
            </a:extLst>
          </p:cNvPr>
          <p:cNvSpPr txBox="1">
            <a:spLocks/>
          </p:cNvSpPr>
          <p:nvPr/>
        </p:nvSpPr>
        <p:spPr>
          <a:xfrm>
            <a:off x="5874000" y="1354040"/>
            <a:ext cx="2804841" cy="61912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nl-NL" sz="1800" dirty="0">
                <a:solidFill>
                  <a:schemeClr val="accent5"/>
                </a:solidFill>
              </a:rPr>
              <a:t>Sampling </a:t>
            </a:r>
            <a:r>
              <a:rPr lang="nl-NL" sz="1800" dirty="0" err="1">
                <a:solidFill>
                  <a:schemeClr val="accent5"/>
                </a:solidFill>
              </a:rPr>
              <a:t>concluded</a:t>
            </a:r>
            <a:r>
              <a:rPr lang="nl-NL" sz="1800" dirty="0">
                <a:solidFill>
                  <a:schemeClr val="accent5"/>
                </a:solidFill>
              </a:rPr>
              <a:t> in  </a:t>
            </a:r>
            <a:r>
              <a:rPr lang="nl-NL" sz="1800" dirty="0" err="1">
                <a:solidFill>
                  <a:schemeClr val="accent5"/>
                </a:solidFill>
              </a:rPr>
              <a:t>June</a:t>
            </a:r>
            <a:r>
              <a:rPr lang="nl-NL" sz="1800" dirty="0">
                <a:solidFill>
                  <a:schemeClr val="accent5"/>
                </a:solidFill>
              </a:rPr>
              <a:t> 2019</a:t>
            </a:r>
          </a:p>
        </p:txBody>
      </p:sp>
      <p:cxnSp>
        <p:nvCxnSpPr>
          <p:cNvPr id="21" name="Shape 491">
            <a:extLst>
              <a:ext uri="{FF2B5EF4-FFF2-40B4-BE49-F238E27FC236}">
                <a16:creationId xmlns:a16="http://schemas.microsoft.com/office/drawing/2014/main" id="{510F4126-BA6C-48BD-978F-DFFA7E9C8F2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86486" y="1052736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Shape 492">
            <a:extLst>
              <a:ext uri="{FF2B5EF4-FFF2-40B4-BE49-F238E27FC236}">
                <a16:creationId xmlns:a16="http://schemas.microsoft.com/office/drawing/2014/main" id="{A6515A11-B85E-4DCE-A652-2D8A8EC60F2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4494" y="6453336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68080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2676">
        <p159:morph option="byObject"/>
      </p:transition>
    </mc:Choice>
    <mc:Fallback xmlns="">
      <p:transition spd="slow" advTm="26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89">
            <a:extLst>
              <a:ext uri="{FF2B5EF4-FFF2-40B4-BE49-F238E27FC236}">
                <a16:creationId xmlns:a16="http://schemas.microsoft.com/office/drawing/2014/main" id="{E32B38BF-88DC-401D-9B57-F2790BC83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3" y="44624"/>
            <a:ext cx="76787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Project Comp. 5-</a:t>
            </a:r>
            <a:r>
              <a:rPr lang="en-US" altLang="en-US" sz="3200" i="1" dirty="0">
                <a:solidFill>
                  <a:srgbClr val="00AEEF"/>
                </a:solidFill>
                <a:latin typeface="Roboto" charset="0"/>
                <a:sym typeface="Roboto" charset="0"/>
              </a:rPr>
              <a:t>Securing conditions for sustainable POPs monitoring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0E21AF58-2812-46B6-BC54-01927A949B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603684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hape 491">
            <a:extLst>
              <a:ext uri="{FF2B5EF4-FFF2-40B4-BE49-F238E27FC236}">
                <a16:creationId xmlns:a16="http://schemas.microsoft.com/office/drawing/2014/main" id="{A9CF1BF0-4652-48D7-BEC8-45E4E72FC89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0655" y="1432074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hape 492">
            <a:extLst>
              <a:ext uri="{FF2B5EF4-FFF2-40B4-BE49-F238E27FC236}">
                <a16:creationId xmlns:a16="http://schemas.microsoft.com/office/drawing/2014/main" id="{2608348A-1E34-4B45-A334-4D897696F4B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6350000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163081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89">
            <a:extLst>
              <a:ext uri="{FF2B5EF4-FFF2-40B4-BE49-F238E27FC236}">
                <a16:creationId xmlns:a16="http://schemas.microsoft.com/office/drawing/2014/main" id="{E32B38BF-88DC-401D-9B57-F2790BC83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3" y="44623"/>
            <a:ext cx="7678738" cy="1149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Sustainability consultations: Key Partner/Steering Committee outcomes 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0E21AF58-2812-46B6-BC54-01927A949B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4710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hape 491">
            <a:extLst>
              <a:ext uri="{FF2B5EF4-FFF2-40B4-BE49-F238E27FC236}">
                <a16:creationId xmlns:a16="http://schemas.microsoft.com/office/drawing/2014/main" id="{7AAF7E72-92B4-42FA-9908-070CE28E834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0655" y="1463402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hape 492">
            <a:extLst>
              <a:ext uri="{FF2B5EF4-FFF2-40B4-BE49-F238E27FC236}">
                <a16:creationId xmlns:a16="http://schemas.microsoft.com/office/drawing/2014/main" id="{2A1274F3-1A42-4C7E-A9B8-E59F5D2906D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6381328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36289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89">
            <a:extLst>
              <a:ext uri="{FF2B5EF4-FFF2-40B4-BE49-F238E27FC236}">
                <a16:creationId xmlns:a16="http://schemas.microsoft.com/office/drawing/2014/main" id="{E32B38BF-88DC-401D-9B57-F2790BC83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3" y="460909"/>
            <a:ext cx="76787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Some highlights of the GCG consultation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7D32B081-388E-4051-ACC2-F85990A24A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6945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hape 491">
            <a:extLst>
              <a:ext uri="{FF2B5EF4-FFF2-40B4-BE49-F238E27FC236}">
                <a16:creationId xmlns:a16="http://schemas.microsoft.com/office/drawing/2014/main" id="{1AD84A36-95FB-40BF-8A9A-4B9A1DE41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0655" y="1432074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hape 492">
            <a:extLst>
              <a:ext uri="{FF2B5EF4-FFF2-40B4-BE49-F238E27FC236}">
                <a16:creationId xmlns:a16="http://schemas.microsoft.com/office/drawing/2014/main" id="{862FDAF4-CB93-4947-9F51-01A623F2AC6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6350000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97461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89">
            <a:extLst>
              <a:ext uri="{FF2B5EF4-FFF2-40B4-BE49-F238E27FC236}">
                <a16:creationId xmlns:a16="http://schemas.microsoft.com/office/drawing/2014/main" id="{E32B38BF-88DC-401D-9B57-F2790BC83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3" y="460909"/>
            <a:ext cx="76787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Meeting Objectives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7D32B081-388E-4051-ACC2-F85990A24A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9379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hape 491">
            <a:extLst>
              <a:ext uri="{FF2B5EF4-FFF2-40B4-BE49-F238E27FC236}">
                <a16:creationId xmlns:a16="http://schemas.microsoft.com/office/drawing/2014/main" id="{8048AEA4-E915-4C7C-9C94-09B37749249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0655" y="1432074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hape 492">
            <a:extLst>
              <a:ext uri="{FF2B5EF4-FFF2-40B4-BE49-F238E27FC236}">
                <a16:creationId xmlns:a16="http://schemas.microsoft.com/office/drawing/2014/main" id="{D62AADCC-FA82-47B8-8B39-1019A1C6791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6350000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69177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89">
            <a:extLst>
              <a:ext uri="{FF2B5EF4-FFF2-40B4-BE49-F238E27FC236}">
                <a16:creationId xmlns:a16="http://schemas.microsoft.com/office/drawing/2014/main" id="{E32B38BF-88DC-401D-9B57-F2790BC83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3" y="460909"/>
            <a:ext cx="76787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Expected meeting deliverables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7D32B081-388E-4051-ACC2-F85990A24A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3512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hape 491">
            <a:extLst>
              <a:ext uri="{FF2B5EF4-FFF2-40B4-BE49-F238E27FC236}">
                <a16:creationId xmlns:a16="http://schemas.microsoft.com/office/drawing/2014/main" id="{032BC52B-2263-4864-B6EE-42C1DC41451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0655" y="1432074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hape 492">
            <a:extLst>
              <a:ext uri="{FF2B5EF4-FFF2-40B4-BE49-F238E27FC236}">
                <a16:creationId xmlns:a16="http://schemas.microsoft.com/office/drawing/2014/main" id="{26211277-DBC7-4F0D-B1EF-9A9851CC905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6350000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616136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89">
            <a:extLst>
              <a:ext uri="{FF2B5EF4-FFF2-40B4-BE49-F238E27FC236}">
                <a16:creationId xmlns:a16="http://schemas.microsoft.com/office/drawing/2014/main" id="{E32B38BF-88DC-401D-9B57-F2790BC83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3" y="460909"/>
            <a:ext cx="76787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Meeting documents</a:t>
            </a:r>
          </a:p>
        </p:txBody>
      </p:sp>
      <p:cxnSp>
        <p:nvCxnSpPr>
          <p:cNvPr id="8" name="Shape 491">
            <a:extLst>
              <a:ext uri="{FF2B5EF4-FFF2-40B4-BE49-F238E27FC236}">
                <a16:creationId xmlns:a16="http://schemas.microsoft.com/office/drawing/2014/main" id="{3FE2D434-4ED3-4B34-B878-123F1C19386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1193800"/>
            <a:ext cx="4995465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7D32B081-388E-4051-ACC2-F85990A24A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98255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3876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hape 489"/>
          <p:cNvSpPr txBox="1">
            <a:spLocks noChangeArrowheads="1"/>
          </p:cNvSpPr>
          <p:nvPr/>
        </p:nvSpPr>
        <p:spPr bwMode="auto">
          <a:xfrm>
            <a:off x="964999" y="328232"/>
            <a:ext cx="7678738" cy="12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Capacity Assistance Time Line for POPs </a:t>
            </a:r>
            <a:r>
              <a:rPr lang="fr-CH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G</a:t>
            </a: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lobal Monitoring</a:t>
            </a:r>
          </a:p>
        </p:txBody>
      </p:sp>
      <p:sp>
        <p:nvSpPr>
          <p:cNvPr id="10244" name="Shape 490"/>
          <p:cNvSpPr txBox="1">
            <a:spLocks noChangeArrowheads="1"/>
          </p:cNvSpPr>
          <p:nvPr/>
        </p:nvSpPr>
        <p:spPr bwMode="auto">
          <a:xfrm>
            <a:off x="728663" y="6350000"/>
            <a:ext cx="767873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5700" rIns="0" bIns="45700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A5A5A5"/>
              </a:buClr>
              <a:buSzPct val="25000"/>
            </a:pPr>
            <a:fld id="{7762FE1B-64FC-42BE-B3A9-AD4E8BEA5E46}" type="slidenum">
              <a:rPr lang="en-US" altLang="en-US" sz="900">
                <a:solidFill>
                  <a:srgbClr val="A5A5A5"/>
                </a:solidFill>
                <a:latin typeface="Roboto" charset="0"/>
                <a:sym typeface="Roboto" charset="0"/>
              </a:rPr>
              <a:pPr eaLnBrk="1" hangingPunct="1">
                <a:buClr>
                  <a:srgbClr val="A5A5A5"/>
                </a:buClr>
                <a:buSzPct val="25000"/>
              </a:pPr>
              <a:t>2</a:t>
            </a:fld>
            <a:endParaRPr lang="en-US" altLang="en-US" sz="900">
              <a:solidFill>
                <a:srgbClr val="A5A5A5"/>
              </a:solidFill>
              <a:latin typeface="Roboto" charset="0"/>
              <a:sym typeface="Roboto" charset="0"/>
            </a:endParaRPr>
          </a:p>
        </p:txBody>
      </p:sp>
      <p:cxnSp>
        <p:nvCxnSpPr>
          <p:cNvPr id="10245" name="Shape 491"/>
          <p:cNvCxnSpPr>
            <a:cxnSpLocks noChangeShapeType="1"/>
          </p:cNvCxnSpPr>
          <p:nvPr/>
        </p:nvCxnSpPr>
        <p:spPr bwMode="auto">
          <a:xfrm>
            <a:off x="670655" y="1432074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6" name="Shape 492"/>
          <p:cNvCxnSpPr>
            <a:cxnSpLocks noChangeShapeType="1"/>
          </p:cNvCxnSpPr>
          <p:nvPr/>
        </p:nvCxnSpPr>
        <p:spPr bwMode="auto">
          <a:xfrm>
            <a:off x="728663" y="6350000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B87981FE-B59F-4FC1-A677-AD8D5B99112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63" y="1772857"/>
            <a:ext cx="8182793" cy="4248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D0063A7-13A7-4FC2-A658-F9CA66A968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95"/>
          <a:stretch/>
        </p:blipFill>
        <p:spPr>
          <a:xfrm>
            <a:off x="0" y="0"/>
            <a:ext cx="9175090" cy="6858000"/>
          </a:xfrm>
          <a:prstGeom prst="rect">
            <a:avLst/>
          </a:prstGeom>
        </p:spPr>
      </p:pic>
      <p:sp>
        <p:nvSpPr>
          <p:cNvPr id="7" name="Shape 455">
            <a:extLst>
              <a:ext uri="{FF2B5EF4-FFF2-40B4-BE49-F238E27FC236}">
                <a16:creationId xmlns:a16="http://schemas.microsoft.com/office/drawing/2014/main" id="{9BE25AF9-699F-4FE9-8A86-920E826D897F}"/>
              </a:ext>
            </a:extLst>
          </p:cNvPr>
          <p:cNvSpPr txBox="1">
            <a:spLocks/>
          </p:cNvSpPr>
          <p:nvPr/>
        </p:nvSpPr>
        <p:spPr bwMode="auto">
          <a:xfrm>
            <a:off x="395536" y="332656"/>
            <a:ext cx="7680325" cy="126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spcBef>
                <a:spcPts val="363"/>
              </a:spcBef>
              <a:buClr>
                <a:srgbClr val="FFFFFF"/>
              </a:buClr>
              <a:buSzPct val="25000"/>
            </a:pPr>
            <a:r>
              <a:rPr lang="en-GB" altLang="en-US" sz="7500" b="1" dirty="0">
                <a:solidFill>
                  <a:srgbClr val="FFFFFF"/>
                </a:solidFill>
              </a:rPr>
              <a:t>UNEP/GEF POPs </a:t>
            </a:r>
          </a:p>
          <a:p>
            <a:pPr eaLnBrk="1" hangingPunct="1">
              <a:spcBef>
                <a:spcPts val="363"/>
              </a:spcBef>
              <a:buClr>
                <a:srgbClr val="FFFFFF"/>
              </a:buClr>
              <a:buSzPct val="25000"/>
            </a:pPr>
            <a:r>
              <a:rPr lang="en-GB" altLang="en-US" sz="7500" b="1" dirty="0">
                <a:solidFill>
                  <a:srgbClr val="FFFFFF"/>
                </a:solidFill>
              </a:rPr>
              <a:t>Monitoring Projects </a:t>
            </a:r>
            <a:endParaRPr lang="en-US" altLang="en-US" sz="7500" b="1" dirty="0">
              <a:solidFill>
                <a:srgbClr val="FFFFFF"/>
              </a:solidFill>
            </a:endParaRPr>
          </a:p>
        </p:txBody>
      </p:sp>
      <p:cxnSp>
        <p:nvCxnSpPr>
          <p:cNvPr id="8" name="Shape 457">
            <a:extLst>
              <a:ext uri="{FF2B5EF4-FFF2-40B4-BE49-F238E27FC236}">
                <a16:creationId xmlns:a16="http://schemas.microsoft.com/office/drawing/2014/main" id="{A77E97C9-27DB-4280-8103-D0C82916824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27088" y="4856163"/>
            <a:ext cx="7680325" cy="0"/>
          </a:xfrm>
          <a:prstGeom prst="straightConnector1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9186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D08944F-2F6C-4ACC-8A9E-DE0D612B60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7074792"/>
              </p:ext>
            </p:extLst>
          </p:nvPr>
        </p:nvGraphicFramePr>
        <p:xfrm>
          <a:off x="651254" y="1596504"/>
          <a:ext cx="3063811" cy="2048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表格 1">
            <a:extLst>
              <a:ext uri="{FF2B5EF4-FFF2-40B4-BE49-F238E27FC236}">
                <a16:creationId xmlns:a16="http://schemas.microsoft.com/office/drawing/2014/main" id="{98A0130D-E40C-47AD-B943-64248E446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653154"/>
              </p:ext>
            </p:extLst>
          </p:nvPr>
        </p:nvGraphicFramePr>
        <p:xfrm>
          <a:off x="739776" y="3985232"/>
          <a:ext cx="2975290" cy="2522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6815">
                <a:tc>
                  <a:txBody>
                    <a:bodyPr/>
                    <a:lstStyle/>
                    <a:p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Roboto" pitchFamily="2" charset="0"/>
                          <a:ea typeface="Roboto" pitchFamily="2" charset="0"/>
                          <a:cs typeface="Arial" pitchFamily="34" charset="0"/>
                        </a:rPr>
                        <a:t>31 </a:t>
                      </a:r>
                      <a:r>
                        <a:rPr lang="en-US" altLang="zh-CN" sz="1800" b="1" dirty="0">
                          <a:solidFill>
                            <a:schemeClr val="bg1"/>
                          </a:solidFill>
                          <a:latin typeface="Roboto" pitchFamily="2" charset="0"/>
                          <a:ea typeface="Roboto" pitchFamily="2" charset="0"/>
                          <a:cs typeface="Arial" pitchFamily="34" charset="0"/>
                        </a:rPr>
                        <a:t>C</a:t>
                      </a:r>
                      <a:r>
                        <a:rPr lang="en-US" altLang="ko-KR" sz="1800" b="1" dirty="0">
                          <a:solidFill>
                            <a:schemeClr val="bg1"/>
                          </a:solidFill>
                          <a:latin typeface="Roboto" pitchFamily="2" charset="0"/>
                          <a:ea typeface="Roboto" pitchFamily="2" charset="0"/>
                          <a:cs typeface="Arial" pitchFamily="34" charset="0"/>
                        </a:rPr>
                        <a:t>ountries</a:t>
                      </a:r>
                      <a:endParaRPr lang="en-US" sz="18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marL="68580" marR="68580" marT="34290" marB="34290">
                    <a:solidFill>
                      <a:srgbClr val="00A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49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oboto" pitchFamily="2" charset="0"/>
                          <a:ea typeface="Roboto" pitchFamily="2" charset="0"/>
                        </a:rPr>
                        <a:t>Pacific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49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oboto" pitchFamily="2" charset="0"/>
                          <a:ea typeface="Roboto" pitchFamily="2" charset="0"/>
                        </a:rPr>
                        <a:t>GRULAC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49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oboto" pitchFamily="2" charset="0"/>
                          <a:ea typeface="Roboto" pitchFamily="2" charset="0"/>
                        </a:rPr>
                        <a:t>West Africa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649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Roboto" pitchFamily="2" charset="0"/>
                          <a:ea typeface="Roboto" pitchFamily="2" charset="0"/>
                        </a:rPr>
                        <a:t>East</a:t>
                      </a:r>
                      <a:r>
                        <a:rPr lang="en-US" sz="1800" baseline="0" dirty="0">
                          <a:latin typeface="Roboto" pitchFamily="2" charset="0"/>
                          <a:ea typeface="Roboto" pitchFamily="2" charset="0"/>
                        </a:rPr>
                        <a:t> and South Africa</a:t>
                      </a:r>
                      <a:endParaRPr lang="en-US" sz="18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Shape 489">
            <a:extLst>
              <a:ext uri="{FF2B5EF4-FFF2-40B4-BE49-F238E27FC236}">
                <a16:creationId xmlns:a16="http://schemas.microsoft.com/office/drawing/2014/main" id="{C649A46C-C6F8-48DA-B687-99AD8810A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775" y="481013"/>
            <a:ext cx="3832221" cy="77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b="1" dirty="0">
                <a:solidFill>
                  <a:srgbClr val="00AEEF"/>
                </a:solidFill>
                <a:latin typeface="Roboto" charset="0"/>
                <a:sym typeface="Roboto" charset="0"/>
              </a:rPr>
              <a:t>GMP I</a:t>
            </a: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: 2009 - 2012</a:t>
            </a:r>
          </a:p>
        </p:txBody>
      </p:sp>
      <p:cxnSp>
        <p:nvCxnSpPr>
          <p:cNvPr id="9" name="Shape 491">
            <a:extLst>
              <a:ext uri="{FF2B5EF4-FFF2-40B4-BE49-F238E27FC236}">
                <a16:creationId xmlns:a16="http://schemas.microsoft.com/office/drawing/2014/main" id="{E39EF38E-A5EF-455B-A7E0-7D20833570D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1996" y="600163"/>
            <a:ext cx="0" cy="5904656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Shape 489">
            <a:extLst>
              <a:ext uri="{FF2B5EF4-FFF2-40B4-BE49-F238E27FC236}">
                <a16:creationId xmlns:a16="http://schemas.microsoft.com/office/drawing/2014/main" id="{291A21B1-8410-441A-8FF5-4BB27709C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040" y="481013"/>
            <a:ext cx="3957065" cy="77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en-US" altLang="en-US" sz="3200" b="1" dirty="0">
                <a:solidFill>
                  <a:srgbClr val="00AEEF"/>
                </a:solidFill>
                <a:latin typeface="Roboto" charset="0"/>
                <a:sym typeface="Roboto" charset="0"/>
              </a:rPr>
              <a:t>GMP II: </a:t>
            </a:r>
            <a:r>
              <a:rPr lang="en-US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2016 - 2020</a:t>
            </a: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60D1EAA7-8549-4D92-8861-936210C118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4191875"/>
              </p:ext>
            </p:extLst>
          </p:nvPr>
        </p:nvGraphicFramePr>
        <p:xfrm>
          <a:off x="4867221" y="1596504"/>
          <a:ext cx="3377184" cy="1339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8" name="表格 25">
            <a:extLst>
              <a:ext uri="{FF2B5EF4-FFF2-40B4-BE49-F238E27FC236}">
                <a16:creationId xmlns:a16="http://schemas.microsoft.com/office/drawing/2014/main" id="{C8C596B3-A214-433F-9EFB-1C6509213E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122780"/>
              </p:ext>
            </p:extLst>
          </p:nvPr>
        </p:nvGraphicFramePr>
        <p:xfrm>
          <a:off x="4867220" y="3921863"/>
          <a:ext cx="3233171" cy="2455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3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843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oboto" pitchFamily="2" charset="0"/>
                          <a:ea typeface="Roboto" pitchFamily="2" charset="0"/>
                        </a:rPr>
                        <a:t>42 Countries</a:t>
                      </a:r>
                    </a:p>
                  </a:txBody>
                  <a:tcPr marL="68580" marR="68580" marT="34290" marB="34290">
                    <a:solidFill>
                      <a:srgbClr val="00A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17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oboto" pitchFamily="2" charset="0"/>
                          <a:ea typeface="Roboto" pitchFamily="2" charset="0"/>
                        </a:rPr>
                        <a:t>Pacific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17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oboto" pitchFamily="2" charset="0"/>
                          <a:ea typeface="Roboto" pitchFamily="2" charset="0"/>
                        </a:rPr>
                        <a:t>GRULAC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17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oboto" pitchFamily="2" charset="0"/>
                          <a:ea typeface="Roboto" pitchFamily="2" charset="0"/>
                        </a:rPr>
                        <a:t>Africa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7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Roboto" pitchFamily="2" charset="0"/>
                          <a:ea typeface="Roboto" pitchFamily="2" charset="0"/>
                        </a:rPr>
                        <a:t>Asia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0" name="Shape 491">
            <a:extLst>
              <a:ext uri="{FF2B5EF4-FFF2-40B4-BE49-F238E27FC236}">
                <a16:creationId xmlns:a16="http://schemas.microsoft.com/office/drawing/2014/main" id="{C449FF7F-47B3-457A-863A-BF8BD0F42A5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0655" y="1432074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hape 492">
            <a:extLst>
              <a:ext uri="{FF2B5EF4-FFF2-40B4-BE49-F238E27FC236}">
                <a16:creationId xmlns:a16="http://schemas.microsoft.com/office/drawing/2014/main" id="{0B706B9A-F350-47F1-BE08-B040E4FA7E7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6350000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282549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7B9F60D-DBFE-4156-80E7-DDE68CBC31DB}"/>
              </a:ext>
            </a:extLst>
          </p:cNvPr>
          <p:cNvSpPr/>
          <p:nvPr/>
        </p:nvSpPr>
        <p:spPr>
          <a:xfrm>
            <a:off x="1247170" y="2165551"/>
            <a:ext cx="6649655" cy="3038354"/>
          </a:xfrm>
          <a:prstGeom prst="rect">
            <a:avLst/>
          </a:prstGeom>
          <a:solidFill>
            <a:schemeClr val="bg2">
              <a:alpha val="57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9081F4-16DD-41B7-B58A-82BE0371757A}"/>
              </a:ext>
            </a:extLst>
          </p:cNvPr>
          <p:cNvSpPr txBox="1"/>
          <p:nvPr/>
        </p:nvSpPr>
        <p:spPr>
          <a:xfrm>
            <a:off x="1460895" y="2577404"/>
            <a:ext cx="6222206" cy="15465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  <a:ea typeface="DengXian" panose="02010600030101010101" pitchFamily="2" charset="-122"/>
              </a:rPr>
              <a:t>UNEP/GEF POPs Global Monitoring Plan Projects in the Africa, Asia, Pacific and Latin America </a:t>
            </a:r>
          </a:p>
          <a:p>
            <a:pPr algn="ctr"/>
            <a:r>
              <a:rPr lang="en-US" sz="2100" dirty="0">
                <a:solidFill>
                  <a:schemeClr val="bg1"/>
                </a:solidFill>
                <a:ea typeface="DengXian" panose="02010600030101010101" pitchFamily="2" charset="-122"/>
              </a:rPr>
              <a:t>and Caribbean Regions</a:t>
            </a:r>
          </a:p>
          <a:p>
            <a:pPr algn="ctr"/>
            <a:r>
              <a:rPr lang="en-US" sz="2100" dirty="0">
                <a:solidFill>
                  <a:schemeClr val="bg1"/>
                </a:solidFill>
                <a:ea typeface="DengXian" panose="02010600030101010101" pitchFamily="2" charset="-122"/>
              </a:rPr>
              <a:t>2016-2020</a:t>
            </a:r>
          </a:p>
          <a:p>
            <a:endParaRPr lang="en-US" sz="105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DE441B7-C924-4F64-84F7-9DFD695C67F8}"/>
              </a:ext>
            </a:extLst>
          </p:cNvPr>
          <p:cNvCxnSpPr>
            <a:cxnSpLocks/>
          </p:cNvCxnSpPr>
          <p:nvPr/>
        </p:nvCxnSpPr>
        <p:spPr>
          <a:xfrm>
            <a:off x="1552250" y="4095268"/>
            <a:ext cx="60395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455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World Background">
            <a:extLst>
              <a:ext uri="{FF2B5EF4-FFF2-40B4-BE49-F238E27FC236}">
                <a16:creationId xmlns:a16="http://schemas.microsoft.com/office/drawing/2014/main" id="{AFEE68D5-DEC8-49FD-BBF9-83B761981586}"/>
              </a:ext>
            </a:extLst>
          </p:cNvPr>
          <p:cNvSpPr/>
          <p:nvPr/>
        </p:nvSpPr>
        <p:spPr>
          <a:xfrm>
            <a:off x="9144001" y="851425"/>
            <a:ext cx="9135665" cy="5149325"/>
          </a:xfrm>
          <a:prstGeom prst="rect">
            <a:avLst/>
          </a:prstGeom>
          <a:solidFill>
            <a:srgbClr val="1E2E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350">
              <a:solidFill>
                <a:srgbClr val="EEEFF7"/>
              </a:solidFill>
              <a:latin typeface="Calibri"/>
            </a:endParaRPr>
          </a:p>
        </p:txBody>
      </p:sp>
      <p:grpSp>
        <p:nvGrpSpPr>
          <p:cNvPr id="5" name="Long mission text">
            <a:extLst>
              <a:ext uri="{FF2B5EF4-FFF2-40B4-BE49-F238E27FC236}">
                <a16:creationId xmlns:a16="http://schemas.microsoft.com/office/drawing/2014/main" id="{60BC866D-F9DD-4E1A-AD8D-423A632894AA}"/>
              </a:ext>
            </a:extLst>
          </p:cNvPr>
          <p:cNvGrpSpPr/>
          <p:nvPr/>
        </p:nvGrpSpPr>
        <p:grpSpPr>
          <a:xfrm>
            <a:off x="6730878" y="1182237"/>
            <a:ext cx="8540515" cy="2333680"/>
            <a:chOff x="11793793" y="393659"/>
            <a:chExt cx="11387353" cy="3111573"/>
          </a:xfrm>
        </p:grpSpPr>
        <p:sp>
          <p:nvSpPr>
            <p:cNvPr id="16" name="Our mission rectangle">
              <a:extLst>
                <a:ext uri="{FF2B5EF4-FFF2-40B4-BE49-F238E27FC236}">
                  <a16:creationId xmlns:a16="http://schemas.microsoft.com/office/drawing/2014/main" id="{2AFEB0F4-DA4A-4014-9D77-5D52E833B79B}"/>
                </a:ext>
              </a:extLst>
            </p:cNvPr>
            <p:cNvSpPr/>
            <p:nvPr/>
          </p:nvSpPr>
          <p:spPr>
            <a:xfrm rot="10800000" flipH="1" flipV="1">
              <a:off x="11793793" y="393659"/>
              <a:ext cx="11387353" cy="3111573"/>
            </a:xfrm>
            <a:prstGeom prst="parallelogram">
              <a:avLst>
                <a:gd name="adj" fmla="val 5537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nl-NL" sz="1350" dirty="0">
                <a:solidFill>
                  <a:srgbClr val="EEEFF7"/>
                </a:solidFill>
                <a:latin typeface="Calibri"/>
              </a:endParaRPr>
            </a:p>
          </p:txBody>
        </p:sp>
        <p:sp>
          <p:nvSpPr>
            <p:cNvPr id="4" name="Mission text">
              <a:extLst>
                <a:ext uri="{FF2B5EF4-FFF2-40B4-BE49-F238E27FC236}">
                  <a16:creationId xmlns:a16="http://schemas.microsoft.com/office/drawing/2014/main" id="{B559D005-635D-4FCE-926D-B5FA074BE28B}"/>
                </a:ext>
              </a:extLst>
            </p:cNvPr>
            <p:cNvSpPr txBox="1"/>
            <p:nvPr/>
          </p:nvSpPr>
          <p:spPr>
            <a:xfrm>
              <a:off x="13704789" y="443264"/>
              <a:ext cx="5460423" cy="2835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0" spc="98" dirty="0">
                  <a:solidFill>
                    <a:srgbClr val="EEEFF7"/>
                  </a:solidFill>
                  <a:latin typeface="Montserrat" panose="00000500000000000000" pitchFamily="50" charset="0"/>
                  <a:ea typeface="Droid Serif" panose="02020600060500020200" pitchFamily="18" charset="0"/>
                  <a:cs typeface="Droid Serif" panose="02020600060500020200" pitchFamily="18" charset="0"/>
                </a:rPr>
                <a:t>Support the development </a:t>
              </a:r>
            </a:p>
            <a:p>
              <a:pPr defTabSz="3429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0" spc="98" dirty="0">
                  <a:solidFill>
                    <a:srgbClr val="EEEFF7"/>
                  </a:solidFill>
                  <a:latin typeface="Montserrat" panose="00000500000000000000" pitchFamily="50" charset="0"/>
                  <a:ea typeface="Droid Serif" panose="02020600060500020200" pitchFamily="18" charset="0"/>
                  <a:cs typeface="Droid Serif" panose="02020600060500020200" pitchFamily="18" charset="0"/>
                </a:rPr>
                <a:t>of pharmaceutical product </a:t>
              </a:r>
            </a:p>
            <a:p>
              <a:pPr defTabSz="3429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0" spc="98" dirty="0">
                  <a:solidFill>
                    <a:srgbClr val="EEEFF7"/>
                  </a:solidFill>
                  <a:latin typeface="Montserrat" panose="00000500000000000000" pitchFamily="50" charset="0"/>
                  <a:ea typeface="Droid Serif" panose="02020600060500020200" pitchFamily="18" charset="0"/>
                  <a:cs typeface="Droid Serif" panose="02020600060500020200" pitchFamily="18" charset="0"/>
                </a:rPr>
                <a:t>candidates from discovery to </a:t>
              </a:r>
            </a:p>
            <a:p>
              <a:pPr defTabSz="3429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0" spc="98" dirty="0">
                  <a:solidFill>
                    <a:srgbClr val="EEEFF7"/>
                  </a:solidFill>
                  <a:latin typeface="Montserrat" panose="00000500000000000000" pitchFamily="50" charset="0"/>
                  <a:ea typeface="Droid Serif" panose="02020600060500020200" pitchFamily="18" charset="0"/>
                  <a:cs typeface="Droid Serif" panose="02020600060500020200" pitchFamily="18" charset="0"/>
                </a:rPr>
                <a:t>the patient with high success </a:t>
              </a:r>
            </a:p>
            <a:p>
              <a:pPr defTabSz="342900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800" kern="0" spc="98" dirty="0">
                  <a:solidFill>
                    <a:srgbClr val="EEEFF7"/>
                  </a:solidFill>
                  <a:latin typeface="Montserrat" panose="00000500000000000000" pitchFamily="50" charset="0"/>
                  <a:ea typeface="Droid Serif" panose="02020600060500020200" pitchFamily="18" charset="0"/>
                  <a:cs typeface="Droid Serif" panose="02020600060500020200" pitchFamily="18" charset="0"/>
                </a:rPr>
                <a:t>rates at a competitive cost.</a:t>
              </a:r>
              <a:endParaRPr lang="nl-NL" sz="1800" kern="0" spc="98" dirty="0">
                <a:solidFill>
                  <a:srgbClr val="EEEFF7"/>
                </a:solidFill>
                <a:latin typeface="Montserrat" panose="00000500000000000000" pitchFamily="50" charset="0"/>
                <a:ea typeface="Droid Serif" panose="02020600060500020200" pitchFamily="18" charset="0"/>
                <a:cs typeface="Droid Serif" panose="02020600060500020200" pitchFamily="18" charset="0"/>
              </a:endParaRPr>
            </a:p>
          </p:txBody>
        </p:sp>
      </p:grpSp>
      <p:sp>
        <p:nvSpPr>
          <p:cNvPr id="14" name="Trapezoid 13">
            <a:extLst>
              <a:ext uri="{FF2B5EF4-FFF2-40B4-BE49-F238E27FC236}">
                <a16:creationId xmlns:a16="http://schemas.microsoft.com/office/drawing/2014/main" id="{25B93E12-CE0A-43F2-AE91-8235B0D8D271}"/>
              </a:ext>
            </a:extLst>
          </p:cNvPr>
          <p:cNvSpPr/>
          <p:nvPr/>
        </p:nvSpPr>
        <p:spPr>
          <a:xfrm>
            <a:off x="5508874" y="-38520"/>
            <a:ext cx="7774244" cy="5329238"/>
          </a:xfrm>
          <a:prstGeom prst="trapezoid">
            <a:avLst>
              <a:gd name="adj" fmla="val 5524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nl-NL" sz="1350" dirty="0">
              <a:solidFill>
                <a:srgbClr val="EEEFF7"/>
              </a:solidFill>
              <a:latin typeface="Calibri"/>
            </a:endParaRPr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40C5788E-7192-4AAF-A5E4-E1715ED2706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4059" y="1360627"/>
          <a:ext cx="1274054" cy="2782656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274054">
                  <a:extLst>
                    <a:ext uri="{9D8B030D-6E8A-4147-A177-3AD203B41FA5}">
                      <a16:colId xmlns:a16="http://schemas.microsoft.com/office/drawing/2014/main" val="3296159275"/>
                    </a:ext>
                  </a:extLst>
                </a:gridCol>
              </a:tblGrid>
              <a:tr h="166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Africa (15)</a:t>
                      </a:r>
                      <a:endParaRPr lang="en-US" sz="11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727211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DR Congo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1175684429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Egypt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1086671863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Ethiopia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3789411279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Ghana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3874137367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Kenya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2582879826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Mali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3483811337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Morocco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2568604326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Mauritius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4287823645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Nigeria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926274566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Senegal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352972875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Tanzania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1154742125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Togo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355402445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Tunisia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1174383115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Uganda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1237505312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Zambia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731703"/>
                  </a:ext>
                </a:extLst>
              </a:tr>
            </a:tbl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:a16="http://schemas.microsoft.com/office/drawing/2014/main" id="{2717B956-B245-43DF-897D-9B5B28638425}"/>
              </a:ext>
            </a:extLst>
          </p:cNvPr>
          <p:cNvGrpSpPr/>
          <p:nvPr/>
        </p:nvGrpSpPr>
        <p:grpSpPr>
          <a:xfrm>
            <a:off x="2947988" y="1582008"/>
            <a:ext cx="5956193" cy="3711405"/>
            <a:chOff x="3457126" y="912142"/>
            <a:chExt cx="7941590" cy="494854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B828EC7-9F98-4453-8260-77AD640B25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27" r="15094"/>
            <a:stretch/>
          </p:blipFill>
          <p:spPr>
            <a:xfrm>
              <a:off x="3457126" y="912142"/>
              <a:ext cx="7941590" cy="4948540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8FDC6F3-957C-4D04-8214-8472678AC5EE}"/>
                </a:ext>
              </a:extLst>
            </p:cNvPr>
            <p:cNvCxnSpPr>
              <a:cxnSpLocks/>
            </p:cNvCxnSpPr>
            <p:nvPr/>
          </p:nvCxnSpPr>
          <p:spPr>
            <a:xfrm>
              <a:off x="9289580" y="2124888"/>
              <a:ext cx="3061" cy="943865"/>
            </a:xfrm>
            <a:prstGeom prst="line">
              <a:avLst/>
            </a:prstGeom>
            <a:ln w="38100">
              <a:solidFill>
                <a:srgbClr val="FF66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56403DC-F4C6-4E18-BA2B-C7F6940F5780}"/>
                </a:ext>
              </a:extLst>
            </p:cNvPr>
            <p:cNvGrpSpPr/>
            <p:nvPr/>
          </p:nvGrpSpPr>
          <p:grpSpPr>
            <a:xfrm rot="5400000">
              <a:off x="8995451" y="1843971"/>
              <a:ext cx="563847" cy="563847"/>
              <a:chOff x="2571196" y="-356559"/>
              <a:chExt cx="563847" cy="563847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D18FF176-F498-4E24-A95A-77F35506D4D1}"/>
                  </a:ext>
                </a:extLst>
              </p:cNvPr>
              <p:cNvSpPr/>
              <p:nvPr/>
            </p:nvSpPr>
            <p:spPr>
              <a:xfrm>
                <a:off x="2571196" y="-356559"/>
                <a:ext cx="563847" cy="563847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>
                <a:outerShdw blurRad="63500" sx="115000" sy="115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EEEFF7"/>
                  </a:solidFill>
                  <a:latin typeface="Calibri"/>
                </a:endParaRPr>
              </a:p>
            </p:txBody>
          </p:sp>
          <p:sp>
            <p:nvSpPr>
              <p:cNvPr id="32" name="Circle: Hollow 31">
                <a:extLst>
                  <a:ext uri="{FF2B5EF4-FFF2-40B4-BE49-F238E27FC236}">
                    <a16:creationId xmlns:a16="http://schemas.microsoft.com/office/drawing/2014/main" id="{0A4FB2F5-17E5-43D8-B9C3-F526BB602A27}"/>
                  </a:ext>
                </a:extLst>
              </p:cNvPr>
              <p:cNvSpPr/>
              <p:nvPr/>
            </p:nvSpPr>
            <p:spPr>
              <a:xfrm>
                <a:off x="2600490" y="-330414"/>
                <a:ext cx="503253" cy="503253"/>
              </a:xfrm>
              <a:prstGeom prst="donut">
                <a:avLst/>
              </a:prstGeom>
              <a:solidFill>
                <a:schemeClr val="accent5"/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EEEFF7"/>
                  </a:solidFill>
                  <a:latin typeface="Calibri"/>
                </a:endParaRPr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E89A8DB-CD9C-4B6D-B6AB-194D7B9D4918}"/>
                </a:ext>
              </a:extLst>
            </p:cNvPr>
            <p:cNvCxnSpPr>
              <a:cxnSpLocks/>
            </p:cNvCxnSpPr>
            <p:nvPr/>
          </p:nvCxnSpPr>
          <p:spPr>
            <a:xfrm>
              <a:off x="7368514" y="2885025"/>
              <a:ext cx="0" cy="778121"/>
            </a:xfrm>
            <a:prstGeom prst="line">
              <a:avLst/>
            </a:prstGeom>
            <a:ln w="3810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B08C7D5-7426-4698-9004-217F3A648BA9}"/>
                </a:ext>
              </a:extLst>
            </p:cNvPr>
            <p:cNvGrpSpPr/>
            <p:nvPr/>
          </p:nvGrpSpPr>
          <p:grpSpPr>
            <a:xfrm rot="5400000">
              <a:off x="7086590" y="2425060"/>
              <a:ext cx="563847" cy="563847"/>
              <a:chOff x="2925813" y="615881"/>
              <a:chExt cx="563847" cy="563847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A19CD3B-65B3-4D7B-A125-1512A3E0E888}"/>
                  </a:ext>
                </a:extLst>
              </p:cNvPr>
              <p:cNvSpPr/>
              <p:nvPr/>
            </p:nvSpPr>
            <p:spPr>
              <a:xfrm>
                <a:off x="2925813" y="615881"/>
                <a:ext cx="563847" cy="563847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  <a:effectLst>
                <a:outerShdw blurRad="63500" sx="115000" sy="115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EEEFF7"/>
                  </a:solidFill>
                  <a:latin typeface="Calibri"/>
                </a:endParaRPr>
              </a:p>
            </p:txBody>
          </p:sp>
          <p:sp>
            <p:nvSpPr>
              <p:cNvPr id="38" name="Circle: Hollow 37">
                <a:extLst>
                  <a:ext uri="{FF2B5EF4-FFF2-40B4-BE49-F238E27FC236}">
                    <a16:creationId xmlns:a16="http://schemas.microsoft.com/office/drawing/2014/main" id="{1CE5A5F9-50F6-4FCA-A455-C2E930061E8F}"/>
                  </a:ext>
                </a:extLst>
              </p:cNvPr>
              <p:cNvSpPr/>
              <p:nvPr/>
            </p:nvSpPr>
            <p:spPr>
              <a:xfrm>
                <a:off x="2949321" y="647551"/>
                <a:ext cx="503253" cy="503253"/>
              </a:xfrm>
              <a:prstGeom prst="donut">
                <a:avLst/>
              </a:prstGeom>
              <a:solidFill>
                <a:schemeClr val="accent5"/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350" dirty="0">
                  <a:solidFill>
                    <a:srgbClr val="EEEFF7"/>
                  </a:solidFill>
                  <a:latin typeface="Calibri"/>
                </a:endParaRPr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558012D-D755-4742-8AFD-E948C3FC5A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79099" y="3635840"/>
              <a:ext cx="15537" cy="1023634"/>
            </a:xfrm>
            <a:prstGeom prst="line">
              <a:avLst/>
            </a:prstGeom>
            <a:ln w="38100">
              <a:solidFill>
                <a:srgbClr val="0099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FE7266A-5724-4A5C-A5FB-599EE20D0369}"/>
                </a:ext>
              </a:extLst>
            </p:cNvPr>
            <p:cNvGrpSpPr/>
            <p:nvPr/>
          </p:nvGrpSpPr>
          <p:grpSpPr>
            <a:xfrm rot="5400000">
              <a:off x="10629190" y="3211753"/>
              <a:ext cx="563847" cy="563847"/>
              <a:chOff x="3505220" y="1366140"/>
              <a:chExt cx="563847" cy="563847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F7540FEE-252F-44DC-9E76-06A890C0AD7D}"/>
                  </a:ext>
                </a:extLst>
              </p:cNvPr>
              <p:cNvSpPr/>
              <p:nvPr/>
            </p:nvSpPr>
            <p:spPr>
              <a:xfrm>
                <a:off x="3505220" y="1366140"/>
                <a:ext cx="563847" cy="563847"/>
              </a:xfrm>
              <a:prstGeom prst="ellipse">
                <a:avLst/>
              </a:prstGeom>
              <a:solidFill>
                <a:srgbClr val="0099FF"/>
              </a:solidFill>
              <a:ln>
                <a:noFill/>
              </a:ln>
              <a:effectLst>
                <a:outerShdw blurRad="63500" sx="115000" sy="115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EEEFF7"/>
                  </a:solidFill>
                  <a:latin typeface="Calibri"/>
                </a:endParaRPr>
              </a:p>
            </p:txBody>
          </p:sp>
          <p:sp>
            <p:nvSpPr>
              <p:cNvPr id="45" name="Circle: Hollow 44">
                <a:extLst>
                  <a:ext uri="{FF2B5EF4-FFF2-40B4-BE49-F238E27FC236}">
                    <a16:creationId xmlns:a16="http://schemas.microsoft.com/office/drawing/2014/main" id="{09F238D0-A07E-4E06-87B9-087BF60FCDC5}"/>
                  </a:ext>
                </a:extLst>
              </p:cNvPr>
              <p:cNvSpPr/>
              <p:nvPr/>
            </p:nvSpPr>
            <p:spPr>
              <a:xfrm>
                <a:off x="3535272" y="1398805"/>
                <a:ext cx="503253" cy="503253"/>
              </a:xfrm>
              <a:prstGeom prst="donut">
                <a:avLst/>
              </a:prstGeom>
              <a:solidFill>
                <a:schemeClr val="accent5"/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350">
                  <a:solidFill>
                    <a:srgbClr val="EEEFF7"/>
                  </a:solidFill>
                  <a:latin typeface="Calibri"/>
                </a:endParaRPr>
              </a:p>
            </p:txBody>
          </p:sp>
        </p:grp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54E5DE2-4B3F-4689-98D3-CAD0BDD657F6}"/>
                </a:ext>
              </a:extLst>
            </p:cNvPr>
            <p:cNvCxnSpPr>
              <a:cxnSpLocks/>
            </p:cNvCxnSpPr>
            <p:nvPr/>
          </p:nvCxnSpPr>
          <p:spPr>
            <a:xfrm>
              <a:off x="5077547" y="2596821"/>
              <a:ext cx="0" cy="1143359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9B5EA75-230D-43DE-B93C-5517EBE7A74C}"/>
                </a:ext>
              </a:extLst>
            </p:cNvPr>
            <p:cNvSpPr/>
            <p:nvPr/>
          </p:nvSpPr>
          <p:spPr>
            <a:xfrm rot="5400000">
              <a:off x="4772029" y="2314910"/>
              <a:ext cx="563847" cy="56384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63500" sx="115000" sy="115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350" dirty="0">
                <a:solidFill>
                  <a:srgbClr val="EEEFF7"/>
                </a:solidFill>
                <a:latin typeface="Calibri"/>
              </a:endParaRPr>
            </a:p>
          </p:txBody>
        </p:sp>
      </p:grpSp>
      <p:sp>
        <p:nvSpPr>
          <p:cNvPr id="52" name="Circle: Hollow 51">
            <a:extLst>
              <a:ext uri="{FF2B5EF4-FFF2-40B4-BE49-F238E27FC236}">
                <a16:creationId xmlns:a16="http://schemas.microsoft.com/office/drawing/2014/main" id="{5E25FCAD-7DCB-4889-B163-718A5B96DE97}"/>
              </a:ext>
            </a:extLst>
          </p:cNvPr>
          <p:cNvSpPr/>
          <p:nvPr/>
        </p:nvSpPr>
        <p:spPr>
          <a:xfrm rot="5400000">
            <a:off x="3956433" y="2653049"/>
            <a:ext cx="377440" cy="377440"/>
          </a:xfrm>
          <a:prstGeom prst="donut">
            <a:avLst/>
          </a:prstGeom>
          <a:solidFill>
            <a:schemeClr val="accent5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EEEFF7"/>
              </a:solidFill>
              <a:latin typeface="Calibri"/>
            </a:endParaRP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4155198C-FAF0-49E6-9A01-3C54A7BF254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04562" y="4142047"/>
          <a:ext cx="1274054" cy="139132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274054">
                  <a:extLst>
                    <a:ext uri="{9D8B030D-6E8A-4147-A177-3AD203B41FA5}">
                      <a16:colId xmlns:a16="http://schemas.microsoft.com/office/drawing/2014/main" val="3296159275"/>
                    </a:ext>
                  </a:extLst>
                </a:gridCol>
              </a:tblGrid>
              <a:tr h="166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Asia (7) </a:t>
                      </a:r>
                      <a:endParaRPr lang="en-US" sz="11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534334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Cambodia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3924184131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Indonesia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500951604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Lao PDR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3916776472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Mongolia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3170124496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 err="1">
                          <a:effectLst/>
                        </a:rPr>
                        <a:t>Philipines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1589988372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Thailand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3060950181"/>
                  </a:ext>
                </a:extLst>
              </a:tr>
              <a:tr h="166296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Vietnam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6" marR="6276" marT="6276" marB="0"/>
                </a:tc>
                <a:extLst>
                  <a:ext uri="{0D108BD9-81ED-4DB2-BD59-A6C34878D82A}">
                    <a16:rowId xmlns:a16="http://schemas.microsoft.com/office/drawing/2014/main" val="4082881017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98026754-0ACA-4E40-9510-E19C90C179E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175780" y="1360627"/>
          <a:ext cx="1117998" cy="174439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117998">
                  <a:extLst>
                    <a:ext uri="{9D8B030D-6E8A-4147-A177-3AD203B41FA5}">
                      <a16:colId xmlns:a16="http://schemas.microsoft.com/office/drawing/2014/main" val="493330636"/>
                    </a:ext>
                  </a:extLst>
                </a:gridCol>
              </a:tblGrid>
              <a:tr h="16681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Pacific Islands (9)</a:t>
                      </a:r>
                      <a:endParaRPr lang="en-US" sz="11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767711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Fiji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3237667034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Kiribati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3620439334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Marshall Islands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2382458706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Niue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1582318408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Palau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3114472346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Samoa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1345500899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Solomon Islands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257077865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Tuvalu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2400098086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Vanuatu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202327361"/>
                  </a:ext>
                </a:extLst>
              </a:tr>
            </a:tbl>
          </a:graphicData>
        </a:graphic>
      </p:graphicFrame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ADF970C0-CB42-4040-95F7-8CFD2A55462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173613" y="3161779"/>
          <a:ext cx="1117998" cy="226090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117998">
                  <a:extLst>
                    <a:ext uri="{9D8B030D-6E8A-4147-A177-3AD203B41FA5}">
                      <a16:colId xmlns:a16="http://schemas.microsoft.com/office/drawing/2014/main" val="493330636"/>
                    </a:ext>
                  </a:extLst>
                </a:gridCol>
              </a:tblGrid>
              <a:tr h="166819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GRULAC (11)</a:t>
                      </a:r>
                      <a:endParaRPr lang="en-US" sz="11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91526"/>
                  </a:ext>
                </a:extLst>
              </a:tr>
              <a:tr h="32683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Antigua and Barbuda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730205859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Argentina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3938584993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Barbados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1460799071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Brazil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2012344731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Chile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2488017068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Colombia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1810077558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Ecuador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933135056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Jamaica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1070426456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Mexico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2558172520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>
                          <a:effectLst/>
                        </a:rPr>
                        <a:t>Peru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1830666393"/>
                  </a:ext>
                </a:extLst>
              </a:tr>
              <a:tr h="166819"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u="none" strike="noStrike" dirty="0">
                          <a:effectLst/>
                        </a:rPr>
                        <a:t>Uruguay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/>
                </a:tc>
                <a:extLst>
                  <a:ext uri="{0D108BD9-81ED-4DB2-BD59-A6C34878D82A}">
                    <a16:rowId xmlns:a16="http://schemas.microsoft.com/office/drawing/2014/main" val="3472460556"/>
                  </a:ext>
                </a:extLst>
              </a:tr>
            </a:tbl>
          </a:graphicData>
        </a:graphic>
      </p:graphicFrame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3E7973D3-EF57-4418-8E66-0ABE4895B604}"/>
              </a:ext>
            </a:extLst>
          </p:cNvPr>
          <p:cNvSpPr txBox="1">
            <a:spLocks/>
          </p:cNvSpPr>
          <p:nvPr/>
        </p:nvSpPr>
        <p:spPr>
          <a:xfrm>
            <a:off x="3885337" y="961445"/>
            <a:ext cx="3676650" cy="71794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defPPr>
              <a:defRPr lang="nl-N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85800" fontAlgn="auto">
              <a:spcBef>
                <a:spcPts val="0"/>
              </a:spcBef>
              <a:spcAft>
                <a:spcPts val="0"/>
              </a:spcAft>
            </a:pPr>
            <a:r>
              <a:rPr lang="nl-NL" sz="4050" dirty="0">
                <a:solidFill>
                  <a:srgbClr val="EEEFF7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rPr>
              <a:t>GEF/GMP2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EC52C8C-5CF0-44D4-A65F-395CA3B19E34}"/>
              </a:ext>
            </a:extLst>
          </p:cNvPr>
          <p:cNvGrpSpPr/>
          <p:nvPr/>
        </p:nvGrpSpPr>
        <p:grpSpPr>
          <a:xfrm>
            <a:off x="3910867" y="5221031"/>
            <a:ext cx="4842898" cy="760535"/>
            <a:chOff x="1189420" y="4656146"/>
            <a:chExt cx="6457196" cy="1014046"/>
          </a:xfrm>
        </p:grpSpPr>
        <p:grpSp>
          <p:nvGrpSpPr>
            <p:cNvPr id="31" name="About us">
              <a:extLst>
                <a:ext uri="{FF2B5EF4-FFF2-40B4-BE49-F238E27FC236}">
                  <a16:creationId xmlns:a16="http://schemas.microsoft.com/office/drawing/2014/main" id="{4B553555-DD52-4B5E-8151-E8B475688272}"/>
                </a:ext>
              </a:extLst>
            </p:cNvPr>
            <p:cNvGrpSpPr/>
            <p:nvPr/>
          </p:nvGrpSpPr>
          <p:grpSpPr>
            <a:xfrm>
              <a:off x="1189420" y="4656146"/>
              <a:ext cx="1366142" cy="1014046"/>
              <a:chOff x="838415" y="3642089"/>
              <a:chExt cx="1366142" cy="1014046"/>
            </a:xfrm>
          </p:grpSpPr>
          <p:sp>
            <p:nvSpPr>
              <p:cNvPr id="33" name="Freeform: Shape 32">
                <a:hlinkClick r:id="" action="ppaction://hlinkshowjump?jump=nextslide"/>
                <a:extLst>
                  <a:ext uri="{FF2B5EF4-FFF2-40B4-BE49-F238E27FC236}">
                    <a16:creationId xmlns:a16="http://schemas.microsoft.com/office/drawing/2014/main" id="{B1FC9F23-63A7-4157-93A6-2B417DFB32F4}"/>
                  </a:ext>
                </a:extLst>
              </p:cNvPr>
              <p:cNvSpPr/>
              <p:nvPr/>
            </p:nvSpPr>
            <p:spPr>
              <a:xfrm rot="219317">
                <a:off x="838415" y="3642089"/>
                <a:ext cx="1366142" cy="1014046"/>
              </a:xfrm>
              <a:custGeom>
                <a:avLst/>
                <a:gdLst>
                  <a:gd name="connsiteX0" fmla="*/ 0 w 1200150"/>
                  <a:gd name="connsiteY0" fmla="*/ 647700 h 647700"/>
                  <a:gd name="connsiteX1" fmla="*/ 390525 w 1200150"/>
                  <a:gd name="connsiteY1" fmla="*/ 0 h 647700"/>
                  <a:gd name="connsiteX2" fmla="*/ 1200150 w 1200150"/>
                  <a:gd name="connsiteY2" fmla="*/ 390525 h 647700"/>
                  <a:gd name="connsiteX3" fmla="*/ 0 w 1200150"/>
                  <a:gd name="connsiteY3" fmla="*/ 64770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0150" h="647700">
                    <a:moveTo>
                      <a:pt x="0" y="647700"/>
                    </a:moveTo>
                    <a:lnTo>
                      <a:pt x="390525" y="0"/>
                    </a:lnTo>
                    <a:lnTo>
                      <a:pt x="1200150" y="390525"/>
                    </a:lnTo>
                    <a:lnTo>
                      <a:pt x="0" y="64770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nl-NL" sz="1350">
                  <a:solidFill>
                    <a:srgbClr val="EEEFF7"/>
                  </a:solidFill>
                  <a:latin typeface="Calibri"/>
                </a:endParaRPr>
              </a:p>
            </p:txBody>
          </p:sp>
          <p:pic>
            <p:nvPicPr>
              <p:cNvPr id="35" name="Graphic 34" descr="Building">
                <a:extLst>
                  <a:ext uri="{FF2B5EF4-FFF2-40B4-BE49-F238E27FC236}">
                    <a16:creationId xmlns:a16="http://schemas.microsoft.com/office/drawing/2014/main" id="{AD3B1276-A1CD-4C77-9032-7B8B9D71BC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136019" y="3814096"/>
                <a:ext cx="575401" cy="575401"/>
              </a:xfrm>
              <a:prstGeom prst="rect">
                <a:avLst/>
              </a:prstGeom>
            </p:spPr>
          </p:pic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E079DE0-DB50-4F54-A75C-1A5CC025D075}"/>
                </a:ext>
              </a:extLst>
            </p:cNvPr>
            <p:cNvSpPr txBox="1"/>
            <p:nvPr/>
          </p:nvSpPr>
          <p:spPr>
            <a:xfrm>
              <a:off x="2595149" y="4668017"/>
              <a:ext cx="5051467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nl-NL" sz="1350" dirty="0">
                  <a:solidFill>
                    <a:srgbClr val="EEEFF7"/>
                  </a:solidFill>
                  <a:latin typeface="Montserrat SemiBold" panose="00000700000000000000" pitchFamily="50" charset="0"/>
                  <a:cs typeface="+mn-cs"/>
                </a:rPr>
                <a:t>Follow-up of GEF/GMP </a:t>
              </a:r>
              <a:r>
                <a:rPr lang="nl-NL" sz="1350" dirty="0" err="1">
                  <a:solidFill>
                    <a:srgbClr val="EEEFF7"/>
                  </a:solidFill>
                  <a:latin typeface="Montserrat SemiBold" panose="00000700000000000000" pitchFamily="50" charset="0"/>
                  <a:cs typeface="+mn-cs"/>
                </a:rPr>
                <a:t>projects</a:t>
              </a:r>
              <a:r>
                <a:rPr lang="nl-NL" sz="1350" dirty="0">
                  <a:solidFill>
                    <a:srgbClr val="EEEFF7"/>
                  </a:solidFill>
                  <a:latin typeface="Montserrat SemiBold" panose="00000700000000000000" pitchFamily="50" charset="0"/>
                  <a:cs typeface="+mn-cs"/>
                </a:rPr>
                <a:t> (31 </a:t>
              </a:r>
              <a:r>
                <a:rPr lang="nl-NL" sz="1350" dirty="0" err="1">
                  <a:solidFill>
                    <a:srgbClr val="EEEFF7"/>
                  </a:solidFill>
                  <a:latin typeface="Montserrat SemiBold" panose="00000700000000000000" pitchFamily="50" charset="0"/>
                  <a:cs typeface="+mn-cs"/>
                </a:rPr>
                <a:t>countries</a:t>
              </a:r>
              <a:r>
                <a:rPr lang="nl-NL" sz="1350" dirty="0">
                  <a:solidFill>
                    <a:srgbClr val="EEEFF7"/>
                  </a:solidFill>
                  <a:latin typeface="Montserrat SemiBold" panose="00000700000000000000" pitchFamily="50" charset="0"/>
                  <a:cs typeface="+mn-cs"/>
                </a:rPr>
                <a:t>) </a:t>
              </a:r>
              <a:r>
                <a:rPr lang="nl-NL" sz="1350" dirty="0" err="1">
                  <a:solidFill>
                    <a:srgbClr val="EEEFF7"/>
                  </a:solidFill>
                  <a:latin typeface="Montserrat SemiBold" panose="00000700000000000000" pitchFamily="50" charset="0"/>
                  <a:cs typeface="+mn-cs"/>
                </a:rPr>
                <a:t>from</a:t>
              </a:r>
              <a:endParaRPr lang="nl-NL" sz="1350" dirty="0">
                <a:solidFill>
                  <a:srgbClr val="EEEFF7"/>
                </a:solidFill>
                <a:latin typeface="Montserrat SemiBold" panose="00000700000000000000" pitchFamily="50" charset="0"/>
                <a:cs typeface="+mn-cs"/>
              </a:endParaRPr>
            </a:p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nl-NL" sz="1350" dirty="0">
                  <a:solidFill>
                    <a:srgbClr val="EEEFF7"/>
                  </a:solidFill>
                  <a:latin typeface="Montserrat SemiBold" panose="00000700000000000000" pitchFamily="50" charset="0"/>
                  <a:cs typeface="+mn-cs"/>
                </a:rPr>
                <a:t> 2008-2012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803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0"/>
    </mc:Choice>
    <mc:Fallback xmlns="">
      <p:transition spd="slow" advTm="238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9">
            <a:extLst>
              <a:ext uri="{FF2B5EF4-FFF2-40B4-BE49-F238E27FC236}">
                <a16:creationId xmlns:a16="http://schemas.microsoft.com/office/drawing/2014/main" id="{0D8933EA-611A-4CB3-AEAE-B4DAC26E5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646" y="332656"/>
            <a:ext cx="7678737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fr-CH" altLang="en-US" sz="3200" dirty="0" err="1">
                <a:solidFill>
                  <a:srgbClr val="00AEEF"/>
                </a:solidFill>
                <a:latin typeface="Roboto" charset="0"/>
                <a:sym typeface="Roboto" charset="0"/>
              </a:rPr>
              <a:t>Executing</a:t>
            </a:r>
            <a:r>
              <a:rPr lang="fr-CH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 </a:t>
            </a:r>
            <a:r>
              <a:rPr lang="fr-CH" altLang="en-US" sz="3200" dirty="0" err="1">
                <a:solidFill>
                  <a:srgbClr val="00AEEF"/>
                </a:solidFill>
                <a:latin typeface="Roboto" charset="0"/>
                <a:sym typeface="Roboto" charset="0"/>
              </a:rPr>
              <a:t>agencies</a:t>
            </a:r>
            <a:endParaRPr lang="en-US" altLang="en-US" sz="3200" dirty="0">
              <a:solidFill>
                <a:srgbClr val="00AEEF"/>
              </a:solidFill>
              <a:latin typeface="Roboto" charset="0"/>
              <a:sym typeface="Roboto" charset="0"/>
            </a:endParaRPr>
          </a:p>
        </p:txBody>
      </p:sp>
      <p:cxnSp>
        <p:nvCxnSpPr>
          <p:cNvPr id="4" name="Shape 491">
            <a:extLst>
              <a:ext uri="{FF2B5EF4-FFF2-40B4-BE49-F238E27FC236}">
                <a16:creationId xmlns:a16="http://schemas.microsoft.com/office/drawing/2014/main" id="{4E4A9C8B-6F0A-4062-82BC-B5A4FEB0EBB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2631" y="1124744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310ADC3-19DD-45B5-A296-D623CC53C98C}"/>
              </a:ext>
            </a:extLst>
          </p:cNvPr>
          <p:cNvSpPr txBox="1"/>
          <p:nvPr/>
        </p:nvSpPr>
        <p:spPr>
          <a:xfrm>
            <a:off x="732630" y="1489027"/>
            <a:ext cx="7678737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UNEP </a:t>
            </a:r>
            <a:r>
              <a:rPr lang="en-US" sz="1800" u="sng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for Africa, Asia and Pacific Islands regions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Basel Convention Coordinating Centre, Stockholm Convention Regional Centre, for Capacity Building and Transfer of Technology hosted by Uruguay </a:t>
            </a:r>
            <a:r>
              <a:rPr lang="en-US" sz="1800" u="sng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co-execution in coordination and collaboration with UNEP for Latin America and Caribbean Islands Region </a:t>
            </a:r>
            <a:endParaRPr lang="en-US" sz="1800" u="sng" dirty="0">
              <a:uFill>
                <a:solidFill>
                  <a:srgbClr val="000000"/>
                </a:solidFill>
              </a:uFill>
              <a:latin typeface="Roboto" pitchFamily="2" charset="0"/>
              <a:ea typeface="Roboto" pitchFamily="2" charset="0"/>
              <a:cs typeface="Arial Unicode MS" panose="020B0604020202020204" pitchFamily="34" charset="-122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42D05F-A590-4B4F-9F94-4A49582C52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236" b="18501"/>
          <a:stretch/>
        </p:blipFill>
        <p:spPr>
          <a:xfrm>
            <a:off x="-11514" y="4028184"/>
            <a:ext cx="9155513" cy="282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10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9">
            <a:extLst>
              <a:ext uri="{FF2B5EF4-FFF2-40B4-BE49-F238E27FC236}">
                <a16:creationId xmlns:a16="http://schemas.microsoft.com/office/drawing/2014/main" id="{899374C2-5049-455D-9C85-B086BC75F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481" y="476672"/>
            <a:ext cx="7678737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fr-CH" altLang="en-US" sz="3200" dirty="0" err="1">
                <a:solidFill>
                  <a:srgbClr val="00AEEF"/>
                </a:solidFill>
                <a:latin typeface="Roboto" charset="0"/>
                <a:sym typeface="Roboto" charset="0"/>
              </a:rPr>
              <a:t>Partners</a:t>
            </a:r>
            <a:endParaRPr lang="en-US" altLang="en-US" sz="3200" dirty="0">
              <a:solidFill>
                <a:srgbClr val="00AEEF"/>
              </a:solidFill>
              <a:latin typeface="Roboto" charset="0"/>
              <a:sym typeface="Roboto" charset="0"/>
            </a:endParaRPr>
          </a:p>
        </p:txBody>
      </p:sp>
      <p:cxnSp>
        <p:nvCxnSpPr>
          <p:cNvPr id="4" name="Shape 491">
            <a:extLst>
              <a:ext uri="{FF2B5EF4-FFF2-40B4-BE49-F238E27FC236}">
                <a16:creationId xmlns:a16="http://schemas.microsoft.com/office/drawing/2014/main" id="{A659EFFA-7AF7-489B-8FFD-321EA0FD519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1193800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C579C410-D09A-4DC0-AE74-AB08CFEB1E19}"/>
              </a:ext>
            </a:extLst>
          </p:cNvPr>
          <p:cNvSpPr txBox="1"/>
          <p:nvPr/>
        </p:nvSpPr>
        <p:spPr>
          <a:xfrm>
            <a:off x="611560" y="1193800"/>
            <a:ext cx="767873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Project countries</a:t>
            </a:r>
            <a:endParaRPr lang="en-US" sz="2000" dirty="0">
              <a:uFill>
                <a:solidFill>
                  <a:srgbClr val="000000"/>
                </a:solidFill>
              </a:uFill>
              <a:latin typeface="Roboto" pitchFamily="2" charset="0"/>
              <a:ea typeface="Roboto" pitchFamily="2" charset="0"/>
              <a:cs typeface="Arial Unicode MS" panose="020B0604020202020204" pitchFamily="34" charset="-122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Secretariat of the Basel, Rotterdam and Stockholm Conventions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World Health Organization (WHO)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Man-Technology-Environment Research Center (MTM), </a:t>
            </a:r>
            <a:r>
              <a:rPr lang="en-US" sz="2000" kern="100" dirty="0" err="1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Örebro</a:t>
            </a: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 University, Sweden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 err="1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Chemisches</a:t>
            </a: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 und </a:t>
            </a:r>
            <a:r>
              <a:rPr lang="en-US" sz="2000" kern="100" dirty="0" err="1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Veterinäruntersuchungsamt</a:t>
            </a: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 (CVUA), Freiburg, Germany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Department of Environment and Health, Vrije Universiteit, Netherlands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Research Centre for Toxic Compounds in the Environment (</a:t>
            </a:r>
            <a:r>
              <a:rPr lang="en-US" sz="20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RECETOX</a:t>
            </a: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), Czech Republic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Spanish National Research Council (CSIC)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Japan Environmental Sanitation Center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uFill>
                  <a:solidFill>
                    <a:srgbClr val="000000"/>
                  </a:solidFill>
                </a:uFill>
                <a:latin typeface="Roboto" pitchFamily="2" charset="0"/>
                <a:ea typeface="Roboto" pitchFamily="2" charset="0"/>
              </a:rPr>
              <a:t>National Institute for Environmental Studies, Japan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Roboto" pitchFamily="2" charset="0"/>
              <a:ea typeface="Roboto" pitchFamily="2" charset="0"/>
            </a:endParaRPr>
          </a:p>
        </p:txBody>
      </p:sp>
      <p:cxnSp>
        <p:nvCxnSpPr>
          <p:cNvPr id="7" name="Shape 492">
            <a:extLst>
              <a:ext uri="{FF2B5EF4-FFF2-40B4-BE49-F238E27FC236}">
                <a16:creationId xmlns:a16="http://schemas.microsoft.com/office/drawing/2014/main" id="{DA904590-3999-4182-BA0B-938827862DF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6381328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236063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489">
            <a:extLst>
              <a:ext uri="{FF2B5EF4-FFF2-40B4-BE49-F238E27FC236}">
                <a16:creationId xmlns:a16="http://schemas.microsoft.com/office/drawing/2014/main" id="{D7220BD9-03A8-4C1F-8D2C-94150DB1F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136" y="498624"/>
            <a:ext cx="767873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44000" rIns="0" bIns="144000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AEEF"/>
              </a:buClr>
              <a:buSzPct val="25000"/>
              <a:buFont typeface="Roboto" charset="0"/>
              <a:buNone/>
            </a:pPr>
            <a:r>
              <a:rPr lang="fr-CH" altLang="en-US" sz="3200" dirty="0">
                <a:solidFill>
                  <a:srgbClr val="00AEEF"/>
                </a:solidFill>
                <a:latin typeface="Roboto" charset="0"/>
                <a:sym typeface="Roboto" charset="0"/>
              </a:rPr>
              <a:t>UNEP/GEF GMP II Project Components</a:t>
            </a:r>
            <a:endParaRPr lang="en-US" altLang="en-US" sz="3200" dirty="0">
              <a:solidFill>
                <a:srgbClr val="00AEEF"/>
              </a:solidFill>
              <a:latin typeface="Roboto" charset="0"/>
              <a:sym typeface="Roboto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A6E36EA-453D-4533-A96E-D0831F43A8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92318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hape 491">
            <a:extLst>
              <a:ext uri="{FF2B5EF4-FFF2-40B4-BE49-F238E27FC236}">
                <a16:creationId xmlns:a16="http://schemas.microsoft.com/office/drawing/2014/main" id="{7A8253F1-159A-4113-A84B-A9C1AE44C01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0655" y="1463402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hape 492">
            <a:extLst>
              <a:ext uri="{FF2B5EF4-FFF2-40B4-BE49-F238E27FC236}">
                <a16:creationId xmlns:a16="http://schemas.microsoft.com/office/drawing/2014/main" id="{81401EB5-81E7-4F6E-9F80-57DA66D051C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8663" y="6381328"/>
            <a:ext cx="7678737" cy="0"/>
          </a:xfrm>
          <a:prstGeom prst="straightConnector1">
            <a:avLst/>
          </a:prstGeom>
          <a:noFill/>
          <a:ln w="12700">
            <a:solidFill>
              <a:srgbClr val="00AE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32371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cqua">
      <a:dk1>
        <a:srgbClr val="1C1D21"/>
      </a:dk1>
      <a:lt1>
        <a:srgbClr val="EEEFF7"/>
      </a:lt1>
      <a:dk2>
        <a:srgbClr val="31353D"/>
      </a:dk2>
      <a:lt2>
        <a:srgbClr val="EEEFF9"/>
      </a:lt2>
      <a:accent1>
        <a:srgbClr val="1C1D21"/>
      </a:accent1>
      <a:accent2>
        <a:srgbClr val="31353D"/>
      </a:accent2>
      <a:accent3>
        <a:srgbClr val="445878"/>
      </a:accent3>
      <a:accent4>
        <a:srgbClr val="92CDCF"/>
      </a:accent4>
      <a:accent5>
        <a:srgbClr val="EEEFF7"/>
      </a:accent5>
      <a:accent6>
        <a:srgbClr val="E1EAF1"/>
      </a:accent6>
      <a:hlink>
        <a:srgbClr val="6A9ABC"/>
      </a:hlink>
      <a:folHlink>
        <a:srgbClr val="48A1FA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3370</TotalTime>
  <Words>789</Words>
  <Application>Microsoft Office PowerPoint</Application>
  <PresentationFormat>On-screen Show (4:3)</PresentationFormat>
  <Paragraphs>157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Noto Sans Symbols</vt:lpstr>
      <vt:lpstr>Montserrat SemiBold</vt:lpstr>
      <vt:lpstr>Times New Roman</vt:lpstr>
      <vt:lpstr>Symbol</vt:lpstr>
      <vt:lpstr>Roboto</vt:lpstr>
      <vt:lpstr>Montserrat</vt:lpstr>
      <vt:lpstr>Droid Serif</vt:lpstr>
      <vt:lpstr>Calibri</vt:lpstr>
      <vt:lpstr>Courier New</vt:lpstr>
      <vt:lpstr>Arial</vt:lpstr>
      <vt:lpstr>Calibri Light</vt:lpstr>
      <vt:lpstr>Office Theme</vt:lpstr>
      <vt:lpstr>1_Office Theme</vt:lpstr>
      <vt:lpstr>Objectives of the 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 of the UNEP Workshop and training course</dc:title>
  <dc:creator>JIAO</dc:creator>
  <cp:lastModifiedBy>Victor Hugo Estellano Schulze</cp:lastModifiedBy>
  <cp:revision>324</cp:revision>
  <dcterms:modified xsi:type="dcterms:W3CDTF">2019-12-20T08:14:40Z</dcterms:modified>
</cp:coreProperties>
</file>