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26"/>
  </p:notesMasterIdLst>
  <p:sldIdLst>
    <p:sldId id="323" r:id="rId5"/>
    <p:sldId id="327" r:id="rId6"/>
    <p:sldId id="331" r:id="rId7"/>
    <p:sldId id="365" r:id="rId8"/>
    <p:sldId id="355" r:id="rId9"/>
    <p:sldId id="354" r:id="rId10"/>
    <p:sldId id="353" r:id="rId11"/>
    <p:sldId id="330" r:id="rId12"/>
    <p:sldId id="366" r:id="rId13"/>
    <p:sldId id="359" r:id="rId14"/>
    <p:sldId id="358" r:id="rId15"/>
    <p:sldId id="357" r:id="rId16"/>
    <p:sldId id="356" r:id="rId17"/>
    <p:sldId id="367" r:id="rId18"/>
    <p:sldId id="363" r:id="rId19"/>
    <p:sldId id="362" r:id="rId20"/>
    <p:sldId id="361" r:id="rId21"/>
    <p:sldId id="360" r:id="rId22"/>
    <p:sldId id="385" r:id="rId23"/>
    <p:sldId id="364" r:id="rId24"/>
    <p:sldId id="383" r:id="rId2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F7F7F"/>
    <a:srgbClr val="4472C4"/>
    <a:srgbClr val="6699FF"/>
    <a:srgbClr val="FFFF00"/>
    <a:srgbClr val="FF66FF"/>
    <a:srgbClr val="86C9F2"/>
    <a:srgbClr val="99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" v="423" dt="2020-10-12T17:34:32.420"/>
    <p1510:client id="{E6DAF67C-DD16-1D8F-3C4F-F3E0E9522561}" v="1" dt="2020-10-13T07:42:04.896"/>
    <p1510:client id="{57EA60E7-C1A4-4E70-A7A6-42BE5A5006B9}" v="22" dt="2020-10-13T09:22:08.975"/>
    <p1510:client id="{89CD6C6A-F9CC-4C32-89AD-D2D2B91E1D4D}" v="82" dt="2020-10-13T07:55:06.92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20" d="100"/>
          <a:sy n="120" d="100"/>
        </p:scale>
        <p:origin x="198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microsoft.com/office/2015/10/relationships/revisionInfo" Target="revisionInfo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DB1140-17DA-4E34-B824-C7796338C3EB}" type="datetimeFigureOut">
              <a:rPr lang="en-US" smtClean="0"/>
              <a:t>13/10/2020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E2C5F87-A292-438F-9B91-1BC082E69C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59136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4B864F-AAA4-4C2E-A593-CDA66EA628C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C3AECA7-8AF8-4511-BC82-BEECD7F23F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D3522F8-29C7-45F0-8BCA-01FAD643EE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584431-AC5C-40F7-8C78-E9D2219F8F19}" type="datetimeFigureOut">
              <a:rPr lang="en-US" smtClean="0"/>
              <a:t>13/10/2020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37E40D-A88D-4357-98D3-42F16B3788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EF20794-7327-4FCB-B9DE-3BD8D2C2DF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42A5C0-6D67-4F21-BCC4-38E8D8E9A1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86221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855CB6-AFD1-40CD-8211-0833BC1B00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49D2469-71E8-4497-8D1D-9DCB3BF4F1E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317CB4-16B1-4CBE-B1F2-93253FC791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584431-AC5C-40F7-8C78-E9D2219F8F19}" type="datetimeFigureOut">
              <a:rPr lang="en-US" smtClean="0"/>
              <a:t>13/10/2020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3E770EE-6DD4-46BD-8398-8C09409333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555B74F-B740-47E1-AA2F-4CE84370C0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42A5C0-6D67-4F21-BCC4-38E8D8E9A1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67617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8DA63C4-AC20-4E0D-8C1A-D95633EE680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DB65296-A5C6-4324-AE1B-625651EB41B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79F5FD5-4BEA-49AB-BCDF-AD8679AFF5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584431-AC5C-40F7-8C78-E9D2219F8F19}" type="datetimeFigureOut">
              <a:rPr lang="en-US" smtClean="0"/>
              <a:t>13/10/2020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8ADD93A-89C3-4A49-BBDC-A863C89491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A6A7CB-4F80-45CE-823A-10F0BE73A5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42A5C0-6D67-4F21-BCC4-38E8D8E9A1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6389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EB2E65-990F-467D-8622-D24DA7CEA5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432F5B6-78F9-467E-B815-155C9D01667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41C90AB-DC5E-482A-A76C-F6833BB0C4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584431-AC5C-40F7-8C78-E9D2219F8F19}" type="datetimeFigureOut">
              <a:rPr lang="en-US" smtClean="0"/>
              <a:t>13/10/2020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85AED3-E806-4D76-B188-18AD5CD90A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B9573A3-26C7-43F2-B386-F5A0ABCBDB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42A5C0-6D67-4F21-BCC4-38E8D8E9A1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55853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A27C89-3D68-4207-9F5B-8B2CE54731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8C35EDC-A05C-4A3D-B52E-FF6DB7D2DD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310A106-BA64-45DD-B032-E7037F15E9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584431-AC5C-40F7-8C78-E9D2219F8F19}" type="datetimeFigureOut">
              <a:rPr lang="en-US" smtClean="0"/>
              <a:t>13/10/2020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22BAD7C-13A1-4A91-972E-CB469C4974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E5056E-D939-48BC-A8A3-00E405A535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42A5C0-6D67-4F21-BCC4-38E8D8E9A1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01142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3BA1FE-A21B-4E03-AC18-F8F52CDF4A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8DB1D2D-69A3-4A77-B9C8-4B67A546339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55BDB63-CF15-43DE-8458-885928349D3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D50B044-AEA9-4A50-A2A5-686B5317A8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584431-AC5C-40F7-8C78-E9D2219F8F19}" type="datetimeFigureOut">
              <a:rPr lang="en-US" smtClean="0"/>
              <a:t>13/10/2020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BBCD899-CA2A-44E4-B575-7E9C0DDFBD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8531937-4979-4E8B-AFC2-3EA800FC14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42A5C0-6D67-4F21-BCC4-38E8D8E9A1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98361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2143C4-74D9-4F00-8B1C-A93F9D184E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D96B2A4-423F-4A59-BC29-3C84707737E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4E618FA-AAA6-417D-BDE8-DF4455880C4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DF7DAFB-39D0-4585-91C2-E22B5E5C68F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62F1A9E-50FB-4EF6-9B67-419903E94EC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9F4EA50-29E2-401A-96A8-74A170555D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584431-AC5C-40F7-8C78-E9D2219F8F19}" type="datetimeFigureOut">
              <a:rPr lang="en-US" smtClean="0"/>
              <a:t>13/10/2020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A8ABBE1-DA77-4119-BE1B-6CC81B5184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BE3A206-22F6-4C18-9177-0AA98E86D1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42A5C0-6D67-4F21-BCC4-38E8D8E9A1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30385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7295E4-01C4-4CB3-B3B6-E0DFC3DC70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BB4CDCE-8E51-4821-80F7-F42683BD1E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584431-AC5C-40F7-8C78-E9D2219F8F19}" type="datetimeFigureOut">
              <a:rPr lang="en-US" smtClean="0"/>
              <a:t>13/10/2020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F74F8AF-4E1A-498D-A281-AEFB2405D3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3BCEAA1-CDC4-407D-999E-888FE8825F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42A5C0-6D67-4F21-BCC4-38E8D8E9A1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05571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C0C9FDE-83E9-431F-B8C4-DC637A5EBE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584431-AC5C-40F7-8C78-E9D2219F8F19}" type="datetimeFigureOut">
              <a:rPr lang="en-US" smtClean="0"/>
              <a:t>13/10/2020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662F359-B45E-4A32-B67F-B3F17526DA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721A45D-F5D0-4BB2-8DDD-524AFE4CC8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42A5C0-6D67-4F21-BCC4-38E8D8E9A1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31262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482270-1979-4BC6-ADF2-36A466438B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325C727-D113-4657-86FC-C4E55CDE4BE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849C53C-A069-4FB8-868B-BC4750361EE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626A18-DED4-4B80-AD88-5F57C779E7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584431-AC5C-40F7-8C78-E9D2219F8F19}" type="datetimeFigureOut">
              <a:rPr lang="en-US" smtClean="0"/>
              <a:t>13/10/2020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07B0A62-2938-426B-99E3-CEF69ADEDC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7F7C6B3-8F70-442F-A9C5-33F6F96F6F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42A5C0-6D67-4F21-BCC4-38E8D8E9A1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20706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74BD88-C10B-47C4-ABE3-296F7016D9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17A9EFD-2340-46A7-A551-87B1DD4ACB2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6F4EAA7-E1D9-4EE6-BA38-E5E658DEE0B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3759440-A8D5-485F-B2F6-4FB7ADC686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584431-AC5C-40F7-8C78-E9D2219F8F19}" type="datetimeFigureOut">
              <a:rPr lang="en-US" smtClean="0"/>
              <a:t>13/10/2020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EFB1407-3A0A-466E-A992-9A06948A88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52BDB0C-CBCA-424A-87AD-DE07118D96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42A5C0-6D67-4F21-BCC4-38E8D8E9A1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34229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4B27CC2-1871-42C4-9FCF-4BFAC6C93E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DB6C4AD-271A-4519-B355-FADB56403F9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9E425E1-F114-4FDC-A021-390D32D3C56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584431-AC5C-40F7-8C78-E9D2219F8F19}" type="datetimeFigureOut">
              <a:rPr lang="en-US" smtClean="0"/>
              <a:t>13/10/2020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7B2AAAF-200E-405E-B6A6-44094197E2A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2B9BC02-8EA3-40AB-B9F5-752224D8A97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42A5C0-6D67-4F21-BCC4-38E8D8E9A1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61821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75C06A44-BB2A-4011-BAAE-CCD3C5602C4D}"/>
              </a:ext>
            </a:extLst>
          </p:cNvPr>
          <p:cNvSpPr/>
          <p:nvPr/>
        </p:nvSpPr>
        <p:spPr>
          <a:xfrm>
            <a:off x="159798" y="159798"/>
            <a:ext cx="11854117" cy="644415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6" name="Picture 2" descr="How the #1 Consulting Firm in the World Sees Change Management?">
            <a:extLst>
              <a:ext uri="{FF2B5EF4-FFF2-40B4-BE49-F238E27FC236}">
                <a16:creationId xmlns:a16="http://schemas.microsoft.com/office/drawing/2014/main" id="{427FE713-126A-4E98-9463-ED9344C38BC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36344" y="2853409"/>
            <a:ext cx="5653220" cy="32396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95A4ACD-3B46-48C9-BDEA-D056A005C80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435769" y="168443"/>
            <a:ext cx="9144000" cy="4026568"/>
          </a:xfrm>
        </p:spPr>
        <p:txBody>
          <a:bodyPr>
            <a:normAutofit/>
          </a:bodyPr>
          <a:lstStyle/>
          <a:p>
            <a:r>
              <a:rPr lang="en-US" sz="4400" b="1">
                <a:solidFill>
                  <a:srgbClr val="00B0F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Medium-term Strategy </a:t>
            </a:r>
            <a:br>
              <a:rPr lang="en-US" sz="4400">
                <a:latin typeface="Roboto" panose="02000000000000000000" pitchFamily="2" charset="0"/>
                <a:ea typeface="Roboto" panose="02000000000000000000" pitchFamily="2" charset="0"/>
              </a:rPr>
            </a:br>
            <a:r>
              <a:rPr lang="en-US" sz="4400">
                <a:solidFill>
                  <a:srgbClr val="00B0F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2022-2025 </a:t>
            </a:r>
            <a:br>
              <a:rPr lang="en-US" sz="4400">
                <a:solidFill>
                  <a:srgbClr val="00B0F0"/>
                </a:solidFill>
                <a:latin typeface="Roboto" panose="02000000000000000000" pitchFamily="2" charset="0"/>
                <a:ea typeface="Roboto" panose="02000000000000000000" pitchFamily="2" charset="0"/>
              </a:rPr>
            </a:br>
            <a:r>
              <a:rPr lang="en-US" sz="4400">
                <a:solidFill>
                  <a:srgbClr val="00B0F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and </a:t>
            </a:r>
            <a:br>
              <a:rPr lang="en-US" sz="4400">
                <a:solidFill>
                  <a:srgbClr val="00B0F0"/>
                </a:solidFill>
                <a:latin typeface="Roboto" panose="02000000000000000000" pitchFamily="2" charset="0"/>
                <a:ea typeface="Roboto" panose="02000000000000000000" pitchFamily="2" charset="0"/>
              </a:rPr>
            </a:br>
            <a:r>
              <a:rPr lang="en-US" sz="4400" b="1">
                <a:solidFill>
                  <a:srgbClr val="00B0F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Programme of Work </a:t>
            </a:r>
            <a:br>
              <a:rPr lang="en-US" sz="4400">
                <a:solidFill>
                  <a:srgbClr val="00B0F0"/>
                </a:solidFill>
                <a:latin typeface="Roboto" panose="02000000000000000000" pitchFamily="2" charset="0"/>
                <a:ea typeface="Roboto" panose="02000000000000000000" pitchFamily="2" charset="0"/>
              </a:rPr>
            </a:br>
            <a:r>
              <a:rPr lang="en-US" sz="4400">
                <a:solidFill>
                  <a:srgbClr val="00B0F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2022-2023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CE1DEAF-169D-4F36-89A8-FC43A05395B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24067" y="5524531"/>
            <a:ext cx="6039853" cy="475584"/>
          </a:xfrm>
        </p:spPr>
        <p:txBody>
          <a:bodyPr>
            <a:noAutofit/>
          </a:bodyPr>
          <a:lstStyle/>
          <a:p>
            <a:pPr algn="l"/>
            <a:r>
              <a:rPr lang="en-US" sz="3200" i="1">
                <a:latin typeface="Roboto" panose="02000000000000000000" pitchFamily="2" charset="0"/>
                <a:ea typeface="Roboto" panose="02000000000000000000" pitchFamily="2" charset="0"/>
              </a:rPr>
              <a:t>Transforming the way we deliver</a:t>
            </a:r>
          </a:p>
        </p:txBody>
      </p:sp>
      <p:pic>
        <p:nvPicPr>
          <p:cNvPr id="5" name="Picture 4" descr="Logo&#10;&#10;Description automatically generated">
            <a:extLst>
              <a:ext uri="{FF2B5EF4-FFF2-40B4-BE49-F238E27FC236}">
                <a16:creationId xmlns:a16="http://schemas.microsoft.com/office/drawing/2014/main" id="{80793149-849F-43D3-A041-EED41E90963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314" y="254051"/>
            <a:ext cx="1810909" cy="13581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54500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>
            <a:extLst>
              <a:ext uri="{FF2B5EF4-FFF2-40B4-BE49-F238E27FC236}">
                <a16:creationId xmlns:a16="http://schemas.microsoft.com/office/drawing/2014/main" id="{B29E45DA-B07A-420D-AEF3-59770FC8F020}"/>
              </a:ext>
            </a:extLst>
          </p:cNvPr>
          <p:cNvPicPr>
            <a:picLocks noChangeAspect="1"/>
          </p:cNvPicPr>
          <p:nvPr/>
        </p:nvPicPr>
        <p:blipFill>
          <a:blip r:embed="rId2">
            <a:grayscl/>
          </a:blip>
          <a:stretch>
            <a:fillRect/>
          </a:stretch>
        </p:blipFill>
        <p:spPr>
          <a:xfrm>
            <a:off x="1594160" y="49622"/>
            <a:ext cx="7498730" cy="6663506"/>
          </a:xfrm>
          <a:prstGeom prst="rect">
            <a:avLst/>
          </a:prstGeom>
        </p:spPr>
      </p:pic>
      <p:sp>
        <p:nvSpPr>
          <p:cNvPr id="21" name="Rectangle 20">
            <a:extLst>
              <a:ext uri="{FF2B5EF4-FFF2-40B4-BE49-F238E27FC236}">
                <a16:creationId xmlns:a16="http://schemas.microsoft.com/office/drawing/2014/main" id="{84EABA34-B823-44BD-8C99-A94B82AF8DF2}"/>
              </a:ext>
            </a:extLst>
          </p:cNvPr>
          <p:cNvSpPr/>
          <p:nvPr/>
        </p:nvSpPr>
        <p:spPr>
          <a:xfrm>
            <a:off x="2943935" y="4486109"/>
            <a:ext cx="3236858" cy="634088"/>
          </a:xfrm>
          <a:prstGeom prst="rect">
            <a:avLst/>
          </a:prstGeom>
          <a:solidFill>
            <a:srgbClr val="1C97C3"/>
          </a:solidFill>
        </p:spPr>
        <p:txBody>
          <a:bodyPr>
            <a:normAutofit/>
          </a:bodyPr>
          <a:lstStyle/>
          <a:p>
            <a:pPr algn="ctr">
              <a:buClrTx/>
              <a:buSzTx/>
              <a:buNone/>
            </a:pPr>
            <a:endParaRPr lang="da-DK" altLang="da-DK" sz="1400" b="1">
              <a:solidFill>
                <a:schemeClr val="bg1"/>
              </a:solidFill>
            </a:endParaRPr>
          </a:p>
        </p:txBody>
      </p:sp>
      <p:grpSp>
        <p:nvGrpSpPr>
          <p:cNvPr id="75" name="Group 74">
            <a:extLst>
              <a:ext uri="{FF2B5EF4-FFF2-40B4-BE49-F238E27FC236}">
                <a16:creationId xmlns:a16="http://schemas.microsoft.com/office/drawing/2014/main" id="{7D70A2B8-8B73-469C-B5EA-6342CABB0B4F}"/>
              </a:ext>
            </a:extLst>
          </p:cNvPr>
          <p:cNvGrpSpPr/>
          <p:nvPr/>
        </p:nvGrpSpPr>
        <p:grpSpPr>
          <a:xfrm>
            <a:off x="2404795" y="1007295"/>
            <a:ext cx="2793056" cy="1105561"/>
            <a:chOff x="2404795" y="1007295"/>
            <a:chExt cx="2793056" cy="1105561"/>
          </a:xfrm>
        </p:grpSpPr>
        <p:sp>
          <p:nvSpPr>
            <p:cNvPr id="76" name="TextBox 75">
              <a:extLst>
                <a:ext uri="{FF2B5EF4-FFF2-40B4-BE49-F238E27FC236}">
                  <a16:creationId xmlns:a16="http://schemas.microsoft.com/office/drawing/2014/main" id="{B7CAE298-ADAC-406F-818C-1240F1A4B9BA}"/>
                </a:ext>
              </a:extLst>
            </p:cNvPr>
            <p:cNvSpPr txBox="1"/>
            <p:nvPr/>
          </p:nvSpPr>
          <p:spPr>
            <a:xfrm rot="19951485">
              <a:off x="2841070" y="1215983"/>
              <a:ext cx="235678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a-DK" altLang="da-DK" sz="1600" b="1">
                  <a:solidFill>
                    <a:schemeClr val="accent6">
                      <a:lumMod val="60000"/>
                      <a:lumOff val="40000"/>
                    </a:schemeClr>
                  </a:solidFill>
                </a:rPr>
                <a:t>Strategic objectives</a:t>
              </a:r>
              <a:endParaRPr lang="en-US" sz="1600"/>
            </a:p>
          </p:txBody>
        </p:sp>
        <p:sp>
          <p:nvSpPr>
            <p:cNvPr id="78" name="Parallelogram 100">
              <a:extLst>
                <a:ext uri="{FF2B5EF4-FFF2-40B4-BE49-F238E27FC236}">
                  <a16:creationId xmlns:a16="http://schemas.microsoft.com/office/drawing/2014/main" id="{233289ED-1CFE-45E2-9621-E80773317751}"/>
                </a:ext>
              </a:extLst>
            </p:cNvPr>
            <p:cNvSpPr/>
            <p:nvPr/>
          </p:nvSpPr>
          <p:spPr>
            <a:xfrm>
              <a:off x="2404795" y="1007295"/>
              <a:ext cx="2755490" cy="1105561"/>
            </a:xfrm>
            <a:custGeom>
              <a:avLst/>
              <a:gdLst>
                <a:gd name="connsiteX0" fmla="*/ 0 w 2478307"/>
                <a:gd name="connsiteY0" fmla="*/ 1098159 h 1098159"/>
                <a:gd name="connsiteX1" fmla="*/ 1531031 w 2478307"/>
                <a:gd name="connsiteY1" fmla="*/ 0 h 1098159"/>
                <a:gd name="connsiteX2" fmla="*/ 2478307 w 2478307"/>
                <a:gd name="connsiteY2" fmla="*/ 0 h 1098159"/>
                <a:gd name="connsiteX3" fmla="*/ 947276 w 2478307"/>
                <a:gd name="connsiteY3" fmla="*/ 1098159 h 1098159"/>
                <a:gd name="connsiteX4" fmla="*/ 0 w 2478307"/>
                <a:gd name="connsiteY4" fmla="*/ 1098159 h 1098159"/>
                <a:gd name="connsiteX0" fmla="*/ 0 w 2478307"/>
                <a:gd name="connsiteY0" fmla="*/ 1098159 h 1098159"/>
                <a:gd name="connsiteX1" fmla="*/ 1645331 w 2478307"/>
                <a:gd name="connsiteY1" fmla="*/ 7620 h 1098159"/>
                <a:gd name="connsiteX2" fmla="*/ 2478307 w 2478307"/>
                <a:gd name="connsiteY2" fmla="*/ 0 h 1098159"/>
                <a:gd name="connsiteX3" fmla="*/ 947276 w 2478307"/>
                <a:gd name="connsiteY3" fmla="*/ 1098159 h 1098159"/>
                <a:gd name="connsiteX4" fmla="*/ 0 w 2478307"/>
                <a:gd name="connsiteY4" fmla="*/ 1098159 h 1098159"/>
                <a:gd name="connsiteX0" fmla="*/ 0 w 2661187"/>
                <a:gd name="connsiteY0" fmla="*/ 1090539 h 1090539"/>
                <a:gd name="connsiteX1" fmla="*/ 1645331 w 2661187"/>
                <a:gd name="connsiteY1" fmla="*/ 0 h 1090539"/>
                <a:gd name="connsiteX2" fmla="*/ 2661187 w 2661187"/>
                <a:gd name="connsiteY2" fmla="*/ 7620 h 1090539"/>
                <a:gd name="connsiteX3" fmla="*/ 947276 w 2661187"/>
                <a:gd name="connsiteY3" fmla="*/ 1090539 h 1090539"/>
                <a:gd name="connsiteX4" fmla="*/ 0 w 2661187"/>
                <a:gd name="connsiteY4" fmla="*/ 1090539 h 1090539"/>
                <a:gd name="connsiteX0" fmla="*/ 0 w 2661187"/>
                <a:gd name="connsiteY0" fmla="*/ 1082919 h 1082919"/>
                <a:gd name="connsiteX1" fmla="*/ 1866311 w 2661187"/>
                <a:gd name="connsiteY1" fmla="*/ 7620 h 1082919"/>
                <a:gd name="connsiteX2" fmla="*/ 2661187 w 2661187"/>
                <a:gd name="connsiteY2" fmla="*/ 0 h 1082919"/>
                <a:gd name="connsiteX3" fmla="*/ 947276 w 2661187"/>
                <a:gd name="connsiteY3" fmla="*/ 1082919 h 1082919"/>
                <a:gd name="connsiteX4" fmla="*/ 0 w 2661187"/>
                <a:gd name="connsiteY4" fmla="*/ 1082919 h 1082919"/>
                <a:gd name="connsiteX0" fmla="*/ 0 w 2661187"/>
                <a:gd name="connsiteY0" fmla="*/ 1082919 h 1082919"/>
                <a:gd name="connsiteX1" fmla="*/ 1950131 w 2661187"/>
                <a:gd name="connsiteY1" fmla="*/ 7620 h 1082919"/>
                <a:gd name="connsiteX2" fmla="*/ 2661187 w 2661187"/>
                <a:gd name="connsiteY2" fmla="*/ 0 h 1082919"/>
                <a:gd name="connsiteX3" fmla="*/ 947276 w 2661187"/>
                <a:gd name="connsiteY3" fmla="*/ 1082919 h 1082919"/>
                <a:gd name="connsiteX4" fmla="*/ 0 w 2661187"/>
                <a:gd name="connsiteY4" fmla="*/ 1082919 h 1082919"/>
                <a:gd name="connsiteX0" fmla="*/ 0 w 2661187"/>
                <a:gd name="connsiteY0" fmla="*/ 1082919 h 1082919"/>
                <a:gd name="connsiteX1" fmla="*/ 1972991 w 2661187"/>
                <a:gd name="connsiteY1" fmla="*/ 0 h 1082919"/>
                <a:gd name="connsiteX2" fmla="*/ 2661187 w 2661187"/>
                <a:gd name="connsiteY2" fmla="*/ 0 h 1082919"/>
                <a:gd name="connsiteX3" fmla="*/ 947276 w 2661187"/>
                <a:gd name="connsiteY3" fmla="*/ 1082919 h 1082919"/>
                <a:gd name="connsiteX4" fmla="*/ 0 w 2661187"/>
                <a:gd name="connsiteY4" fmla="*/ 1082919 h 1082919"/>
                <a:gd name="connsiteX0" fmla="*/ 0 w 2729767"/>
                <a:gd name="connsiteY0" fmla="*/ 1082919 h 1082919"/>
                <a:gd name="connsiteX1" fmla="*/ 1972991 w 2729767"/>
                <a:gd name="connsiteY1" fmla="*/ 0 h 1082919"/>
                <a:gd name="connsiteX2" fmla="*/ 2729767 w 2729767"/>
                <a:gd name="connsiteY2" fmla="*/ 15240 h 1082919"/>
                <a:gd name="connsiteX3" fmla="*/ 947276 w 2729767"/>
                <a:gd name="connsiteY3" fmla="*/ 1082919 h 1082919"/>
                <a:gd name="connsiteX4" fmla="*/ 0 w 2729767"/>
                <a:gd name="connsiteY4" fmla="*/ 1082919 h 1082919"/>
                <a:gd name="connsiteX0" fmla="*/ 0 w 2901217"/>
                <a:gd name="connsiteY0" fmla="*/ 1115304 h 1115304"/>
                <a:gd name="connsiteX1" fmla="*/ 1972991 w 2901217"/>
                <a:gd name="connsiteY1" fmla="*/ 32385 h 1115304"/>
                <a:gd name="connsiteX2" fmla="*/ 2901217 w 2901217"/>
                <a:gd name="connsiteY2" fmla="*/ 0 h 1115304"/>
                <a:gd name="connsiteX3" fmla="*/ 947276 w 2901217"/>
                <a:gd name="connsiteY3" fmla="*/ 1115304 h 1115304"/>
                <a:gd name="connsiteX4" fmla="*/ 0 w 2901217"/>
                <a:gd name="connsiteY4" fmla="*/ 1115304 h 1115304"/>
                <a:gd name="connsiteX0" fmla="*/ 0 w 2901217"/>
                <a:gd name="connsiteY0" fmla="*/ 1115304 h 1115304"/>
                <a:gd name="connsiteX1" fmla="*/ 2187303 w 2901217"/>
                <a:gd name="connsiteY1" fmla="*/ 3810 h 1115304"/>
                <a:gd name="connsiteX2" fmla="*/ 2901217 w 2901217"/>
                <a:gd name="connsiteY2" fmla="*/ 0 h 1115304"/>
                <a:gd name="connsiteX3" fmla="*/ 947276 w 2901217"/>
                <a:gd name="connsiteY3" fmla="*/ 1115304 h 1115304"/>
                <a:gd name="connsiteX4" fmla="*/ 0 w 2901217"/>
                <a:gd name="connsiteY4" fmla="*/ 1115304 h 1115304"/>
                <a:gd name="connsiteX0" fmla="*/ 0 w 2915505"/>
                <a:gd name="connsiteY0" fmla="*/ 1111494 h 1111494"/>
                <a:gd name="connsiteX1" fmla="*/ 2187303 w 2915505"/>
                <a:gd name="connsiteY1" fmla="*/ 0 h 1111494"/>
                <a:gd name="connsiteX2" fmla="*/ 2915505 w 2915505"/>
                <a:gd name="connsiteY2" fmla="*/ 5715 h 1111494"/>
                <a:gd name="connsiteX3" fmla="*/ 947276 w 2915505"/>
                <a:gd name="connsiteY3" fmla="*/ 1111494 h 1111494"/>
                <a:gd name="connsiteX4" fmla="*/ 0 w 2915505"/>
                <a:gd name="connsiteY4" fmla="*/ 1111494 h 1111494"/>
                <a:gd name="connsiteX0" fmla="*/ 0 w 2929792"/>
                <a:gd name="connsiteY0" fmla="*/ 1111494 h 1111494"/>
                <a:gd name="connsiteX1" fmla="*/ 2187303 w 2929792"/>
                <a:gd name="connsiteY1" fmla="*/ 0 h 1111494"/>
                <a:gd name="connsiteX2" fmla="*/ 2929792 w 2929792"/>
                <a:gd name="connsiteY2" fmla="*/ 5715 h 1111494"/>
                <a:gd name="connsiteX3" fmla="*/ 947276 w 2929792"/>
                <a:gd name="connsiteY3" fmla="*/ 1111494 h 1111494"/>
                <a:gd name="connsiteX4" fmla="*/ 0 w 2929792"/>
                <a:gd name="connsiteY4" fmla="*/ 1111494 h 1111494"/>
                <a:gd name="connsiteX0" fmla="*/ 0 w 2932174"/>
                <a:gd name="connsiteY0" fmla="*/ 1111494 h 1111494"/>
                <a:gd name="connsiteX1" fmla="*/ 2187303 w 2932174"/>
                <a:gd name="connsiteY1" fmla="*/ 0 h 1111494"/>
                <a:gd name="connsiteX2" fmla="*/ 2932174 w 2932174"/>
                <a:gd name="connsiteY2" fmla="*/ 952 h 1111494"/>
                <a:gd name="connsiteX3" fmla="*/ 947276 w 2932174"/>
                <a:gd name="connsiteY3" fmla="*/ 1111494 h 1111494"/>
                <a:gd name="connsiteX4" fmla="*/ 0 w 2932174"/>
                <a:gd name="connsiteY4" fmla="*/ 1111494 h 1111494"/>
                <a:gd name="connsiteX0" fmla="*/ 0 w 2932174"/>
                <a:gd name="connsiteY0" fmla="*/ 1111494 h 1111494"/>
                <a:gd name="connsiteX1" fmla="*/ 2104176 w 2932174"/>
                <a:gd name="connsiteY1" fmla="*/ 0 h 1111494"/>
                <a:gd name="connsiteX2" fmla="*/ 2932174 w 2932174"/>
                <a:gd name="connsiteY2" fmla="*/ 952 h 1111494"/>
                <a:gd name="connsiteX3" fmla="*/ 947276 w 2932174"/>
                <a:gd name="connsiteY3" fmla="*/ 1111494 h 1111494"/>
                <a:gd name="connsiteX4" fmla="*/ 0 w 2932174"/>
                <a:gd name="connsiteY4" fmla="*/ 1111494 h 1111494"/>
                <a:gd name="connsiteX0" fmla="*/ 0 w 2884549"/>
                <a:gd name="connsiteY0" fmla="*/ 1111494 h 1111494"/>
                <a:gd name="connsiteX1" fmla="*/ 2104176 w 2884549"/>
                <a:gd name="connsiteY1" fmla="*/ 0 h 1111494"/>
                <a:gd name="connsiteX2" fmla="*/ 2884549 w 2884549"/>
                <a:gd name="connsiteY2" fmla="*/ 5715 h 1111494"/>
                <a:gd name="connsiteX3" fmla="*/ 947276 w 2884549"/>
                <a:gd name="connsiteY3" fmla="*/ 1111494 h 1111494"/>
                <a:gd name="connsiteX4" fmla="*/ 0 w 2884549"/>
                <a:gd name="connsiteY4" fmla="*/ 1111494 h 1111494"/>
                <a:gd name="connsiteX0" fmla="*/ 0 w 2884549"/>
                <a:gd name="connsiteY0" fmla="*/ 1106731 h 1106731"/>
                <a:gd name="connsiteX1" fmla="*/ 2132751 w 2884549"/>
                <a:gd name="connsiteY1" fmla="*/ 0 h 1106731"/>
                <a:gd name="connsiteX2" fmla="*/ 2884549 w 2884549"/>
                <a:gd name="connsiteY2" fmla="*/ 952 h 1106731"/>
                <a:gd name="connsiteX3" fmla="*/ 947276 w 2884549"/>
                <a:gd name="connsiteY3" fmla="*/ 1106731 h 1106731"/>
                <a:gd name="connsiteX4" fmla="*/ 0 w 2884549"/>
                <a:gd name="connsiteY4" fmla="*/ 1106731 h 1106731"/>
                <a:gd name="connsiteX0" fmla="*/ 0 w 2884549"/>
                <a:gd name="connsiteY0" fmla="*/ 1106731 h 1106731"/>
                <a:gd name="connsiteX1" fmla="*/ 2132751 w 2884549"/>
                <a:gd name="connsiteY1" fmla="*/ 0 h 1106731"/>
                <a:gd name="connsiteX2" fmla="*/ 2884549 w 2884549"/>
                <a:gd name="connsiteY2" fmla="*/ 952 h 1106731"/>
                <a:gd name="connsiteX3" fmla="*/ 909176 w 2884549"/>
                <a:gd name="connsiteY3" fmla="*/ 1101969 h 1106731"/>
                <a:gd name="connsiteX4" fmla="*/ 0 w 2884549"/>
                <a:gd name="connsiteY4" fmla="*/ 1106731 h 1106731"/>
                <a:gd name="connsiteX0" fmla="*/ 0 w 2884549"/>
                <a:gd name="connsiteY0" fmla="*/ 1106731 h 1111494"/>
                <a:gd name="connsiteX1" fmla="*/ 2132751 w 2884549"/>
                <a:gd name="connsiteY1" fmla="*/ 0 h 1111494"/>
                <a:gd name="connsiteX2" fmla="*/ 2884549 w 2884549"/>
                <a:gd name="connsiteY2" fmla="*/ 952 h 1111494"/>
                <a:gd name="connsiteX3" fmla="*/ 904413 w 2884549"/>
                <a:gd name="connsiteY3" fmla="*/ 1111494 h 1111494"/>
                <a:gd name="connsiteX4" fmla="*/ 0 w 2884549"/>
                <a:gd name="connsiteY4" fmla="*/ 1106731 h 1111494"/>
                <a:gd name="connsiteX0" fmla="*/ 0 w 2813918"/>
                <a:gd name="connsiteY0" fmla="*/ 1106731 h 1111494"/>
                <a:gd name="connsiteX1" fmla="*/ 2132751 w 2813918"/>
                <a:gd name="connsiteY1" fmla="*/ 0 h 1111494"/>
                <a:gd name="connsiteX2" fmla="*/ 2813918 w 2813918"/>
                <a:gd name="connsiteY2" fmla="*/ 20228 h 1111494"/>
                <a:gd name="connsiteX3" fmla="*/ 904413 w 2813918"/>
                <a:gd name="connsiteY3" fmla="*/ 1111494 h 1111494"/>
                <a:gd name="connsiteX4" fmla="*/ 0 w 2813918"/>
                <a:gd name="connsiteY4" fmla="*/ 1106731 h 1111494"/>
                <a:gd name="connsiteX0" fmla="*/ 0 w 2852444"/>
                <a:gd name="connsiteY0" fmla="*/ 1106731 h 1111494"/>
                <a:gd name="connsiteX1" fmla="*/ 2132751 w 2852444"/>
                <a:gd name="connsiteY1" fmla="*/ 0 h 1111494"/>
                <a:gd name="connsiteX2" fmla="*/ 2852444 w 2852444"/>
                <a:gd name="connsiteY2" fmla="*/ 952 h 1111494"/>
                <a:gd name="connsiteX3" fmla="*/ 904413 w 2852444"/>
                <a:gd name="connsiteY3" fmla="*/ 1111494 h 1111494"/>
                <a:gd name="connsiteX4" fmla="*/ 0 w 2852444"/>
                <a:gd name="connsiteY4" fmla="*/ 1106731 h 11114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52444" h="1111494">
                  <a:moveTo>
                    <a:pt x="0" y="1106731"/>
                  </a:moveTo>
                  <a:lnTo>
                    <a:pt x="2132751" y="0"/>
                  </a:lnTo>
                  <a:lnTo>
                    <a:pt x="2852444" y="952"/>
                  </a:lnTo>
                  <a:lnTo>
                    <a:pt x="904413" y="1111494"/>
                  </a:lnTo>
                  <a:lnTo>
                    <a:pt x="0" y="1106731"/>
                  </a:lnTo>
                  <a:close/>
                </a:path>
              </a:pathLst>
            </a:custGeom>
            <a:noFill/>
            <a:ln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00"/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D749D887-C6DE-4BC8-A1BB-EABDEFF5E76A}"/>
              </a:ext>
            </a:extLst>
          </p:cNvPr>
          <p:cNvGrpSpPr/>
          <p:nvPr/>
        </p:nvGrpSpPr>
        <p:grpSpPr>
          <a:xfrm>
            <a:off x="5770334" y="3224780"/>
            <a:ext cx="2720476" cy="1895417"/>
            <a:chOff x="5770334" y="3224780"/>
            <a:chExt cx="2720476" cy="1895417"/>
          </a:xfrm>
        </p:grpSpPr>
        <p:sp>
          <p:nvSpPr>
            <p:cNvPr id="23" name="Parallelogram 85">
              <a:extLst>
                <a:ext uri="{FF2B5EF4-FFF2-40B4-BE49-F238E27FC236}">
                  <a16:creationId xmlns:a16="http://schemas.microsoft.com/office/drawing/2014/main" id="{FCEB336B-B7B9-4D89-BAC6-2F8974926DFB}"/>
                </a:ext>
              </a:extLst>
            </p:cNvPr>
            <p:cNvSpPr/>
            <p:nvPr/>
          </p:nvSpPr>
          <p:spPr>
            <a:xfrm rot="16200000" flipH="1">
              <a:off x="6038051" y="3366893"/>
              <a:ext cx="1895417" cy="1611191"/>
            </a:xfrm>
            <a:custGeom>
              <a:avLst/>
              <a:gdLst>
                <a:gd name="connsiteX0" fmla="*/ 0 w 1827949"/>
                <a:gd name="connsiteY0" fmla="*/ 1596441 h 1596441"/>
                <a:gd name="connsiteX1" fmla="*/ 1163821 w 1827949"/>
                <a:gd name="connsiteY1" fmla="*/ 0 h 1596441"/>
                <a:gd name="connsiteX2" fmla="*/ 1827949 w 1827949"/>
                <a:gd name="connsiteY2" fmla="*/ 0 h 1596441"/>
                <a:gd name="connsiteX3" fmla="*/ 664128 w 1827949"/>
                <a:gd name="connsiteY3" fmla="*/ 1596441 h 1596441"/>
                <a:gd name="connsiteX4" fmla="*/ 0 w 1827949"/>
                <a:gd name="connsiteY4" fmla="*/ 1596441 h 1596441"/>
                <a:gd name="connsiteX0" fmla="*/ 0 w 1827949"/>
                <a:gd name="connsiteY0" fmla="*/ 1596441 h 1596441"/>
                <a:gd name="connsiteX1" fmla="*/ 1201921 w 1827949"/>
                <a:gd name="connsiteY1" fmla="*/ 0 h 1596441"/>
                <a:gd name="connsiteX2" fmla="*/ 1827949 w 1827949"/>
                <a:gd name="connsiteY2" fmla="*/ 0 h 1596441"/>
                <a:gd name="connsiteX3" fmla="*/ 664128 w 1827949"/>
                <a:gd name="connsiteY3" fmla="*/ 1596441 h 1596441"/>
                <a:gd name="connsiteX4" fmla="*/ 0 w 1827949"/>
                <a:gd name="connsiteY4" fmla="*/ 1596441 h 1596441"/>
                <a:gd name="connsiteX0" fmla="*/ 0 w 1796199"/>
                <a:gd name="connsiteY0" fmla="*/ 1596441 h 1596441"/>
                <a:gd name="connsiteX1" fmla="*/ 1170171 w 1796199"/>
                <a:gd name="connsiteY1" fmla="*/ 0 h 1596441"/>
                <a:gd name="connsiteX2" fmla="*/ 1796199 w 1796199"/>
                <a:gd name="connsiteY2" fmla="*/ 0 h 1596441"/>
                <a:gd name="connsiteX3" fmla="*/ 632378 w 1796199"/>
                <a:gd name="connsiteY3" fmla="*/ 1596441 h 1596441"/>
                <a:gd name="connsiteX4" fmla="*/ 0 w 1796199"/>
                <a:gd name="connsiteY4" fmla="*/ 1596441 h 1596441"/>
                <a:gd name="connsiteX0" fmla="*/ 0 w 1846999"/>
                <a:gd name="connsiteY0" fmla="*/ 1602791 h 1602791"/>
                <a:gd name="connsiteX1" fmla="*/ 1220971 w 1846999"/>
                <a:gd name="connsiteY1" fmla="*/ 0 h 1602791"/>
                <a:gd name="connsiteX2" fmla="*/ 1846999 w 1846999"/>
                <a:gd name="connsiteY2" fmla="*/ 0 h 1602791"/>
                <a:gd name="connsiteX3" fmla="*/ 683178 w 1846999"/>
                <a:gd name="connsiteY3" fmla="*/ 1596441 h 1602791"/>
                <a:gd name="connsiteX4" fmla="*/ 0 w 1846999"/>
                <a:gd name="connsiteY4" fmla="*/ 1602791 h 1602791"/>
                <a:gd name="connsiteX0" fmla="*/ 0 w 1808899"/>
                <a:gd name="connsiteY0" fmla="*/ 1609141 h 1609141"/>
                <a:gd name="connsiteX1" fmla="*/ 1182871 w 1808899"/>
                <a:gd name="connsiteY1" fmla="*/ 0 h 1609141"/>
                <a:gd name="connsiteX2" fmla="*/ 1808899 w 1808899"/>
                <a:gd name="connsiteY2" fmla="*/ 0 h 1609141"/>
                <a:gd name="connsiteX3" fmla="*/ 645078 w 1808899"/>
                <a:gd name="connsiteY3" fmla="*/ 1596441 h 1609141"/>
                <a:gd name="connsiteX4" fmla="*/ 0 w 1808899"/>
                <a:gd name="connsiteY4" fmla="*/ 1609141 h 1609141"/>
                <a:gd name="connsiteX0" fmla="*/ 0 w 1821599"/>
                <a:gd name="connsiteY0" fmla="*/ 1602791 h 1602791"/>
                <a:gd name="connsiteX1" fmla="*/ 1195571 w 1821599"/>
                <a:gd name="connsiteY1" fmla="*/ 0 h 1602791"/>
                <a:gd name="connsiteX2" fmla="*/ 1821599 w 1821599"/>
                <a:gd name="connsiteY2" fmla="*/ 0 h 1602791"/>
                <a:gd name="connsiteX3" fmla="*/ 657778 w 1821599"/>
                <a:gd name="connsiteY3" fmla="*/ 1596441 h 1602791"/>
                <a:gd name="connsiteX4" fmla="*/ 0 w 1821599"/>
                <a:gd name="connsiteY4" fmla="*/ 1602791 h 1602791"/>
                <a:gd name="connsiteX0" fmla="*/ 0 w 1821599"/>
                <a:gd name="connsiteY0" fmla="*/ 1602791 h 1602791"/>
                <a:gd name="connsiteX1" fmla="*/ 1195571 w 1821599"/>
                <a:gd name="connsiteY1" fmla="*/ 0 h 1602791"/>
                <a:gd name="connsiteX2" fmla="*/ 1821599 w 1821599"/>
                <a:gd name="connsiteY2" fmla="*/ 0 h 1602791"/>
                <a:gd name="connsiteX3" fmla="*/ 589198 w 1821599"/>
                <a:gd name="connsiteY3" fmla="*/ 1588821 h 1602791"/>
                <a:gd name="connsiteX4" fmla="*/ 0 w 1821599"/>
                <a:gd name="connsiteY4" fmla="*/ 1602791 h 1602791"/>
                <a:gd name="connsiteX0" fmla="*/ 0 w 1821599"/>
                <a:gd name="connsiteY0" fmla="*/ 1602791 h 1607871"/>
                <a:gd name="connsiteX1" fmla="*/ 1195571 w 1821599"/>
                <a:gd name="connsiteY1" fmla="*/ 0 h 1607871"/>
                <a:gd name="connsiteX2" fmla="*/ 1821599 w 1821599"/>
                <a:gd name="connsiteY2" fmla="*/ 0 h 1607871"/>
                <a:gd name="connsiteX3" fmla="*/ 535223 w 1821599"/>
                <a:gd name="connsiteY3" fmla="*/ 1607871 h 1607871"/>
                <a:gd name="connsiteX4" fmla="*/ 0 w 1821599"/>
                <a:gd name="connsiteY4" fmla="*/ 1602791 h 1607871"/>
                <a:gd name="connsiteX0" fmla="*/ 0 w 1840649"/>
                <a:gd name="connsiteY0" fmla="*/ 1605966 h 1607871"/>
                <a:gd name="connsiteX1" fmla="*/ 1214621 w 1840649"/>
                <a:gd name="connsiteY1" fmla="*/ 0 h 1607871"/>
                <a:gd name="connsiteX2" fmla="*/ 1840649 w 1840649"/>
                <a:gd name="connsiteY2" fmla="*/ 0 h 1607871"/>
                <a:gd name="connsiteX3" fmla="*/ 554273 w 1840649"/>
                <a:gd name="connsiteY3" fmla="*/ 1607871 h 1607871"/>
                <a:gd name="connsiteX4" fmla="*/ 0 w 1840649"/>
                <a:gd name="connsiteY4" fmla="*/ 1605966 h 1607871"/>
                <a:gd name="connsiteX0" fmla="*/ 0 w 1897799"/>
                <a:gd name="connsiteY0" fmla="*/ 1615491 h 1615491"/>
                <a:gd name="connsiteX1" fmla="*/ 1271771 w 1897799"/>
                <a:gd name="connsiteY1" fmla="*/ 0 h 1615491"/>
                <a:gd name="connsiteX2" fmla="*/ 1897799 w 1897799"/>
                <a:gd name="connsiteY2" fmla="*/ 0 h 1615491"/>
                <a:gd name="connsiteX3" fmla="*/ 611423 w 1897799"/>
                <a:gd name="connsiteY3" fmla="*/ 1607871 h 1615491"/>
                <a:gd name="connsiteX4" fmla="*/ 0 w 1897799"/>
                <a:gd name="connsiteY4" fmla="*/ 1615491 h 1615491"/>
                <a:gd name="connsiteX0" fmla="*/ 0 w 1897799"/>
                <a:gd name="connsiteY0" fmla="*/ 1615491 h 1615491"/>
                <a:gd name="connsiteX1" fmla="*/ 1271771 w 1897799"/>
                <a:gd name="connsiteY1" fmla="*/ 0 h 1615491"/>
                <a:gd name="connsiteX2" fmla="*/ 1897799 w 1897799"/>
                <a:gd name="connsiteY2" fmla="*/ 0 h 1615491"/>
                <a:gd name="connsiteX3" fmla="*/ 611423 w 1897799"/>
                <a:gd name="connsiteY3" fmla="*/ 1607871 h 1615491"/>
                <a:gd name="connsiteX4" fmla="*/ 0 w 1897799"/>
                <a:gd name="connsiteY4" fmla="*/ 1615491 h 1615491"/>
                <a:gd name="connsiteX0" fmla="*/ 0 w 1895417"/>
                <a:gd name="connsiteY0" fmla="*/ 1605966 h 1607871"/>
                <a:gd name="connsiteX1" fmla="*/ 1269389 w 1895417"/>
                <a:gd name="connsiteY1" fmla="*/ 0 h 1607871"/>
                <a:gd name="connsiteX2" fmla="*/ 1895417 w 1895417"/>
                <a:gd name="connsiteY2" fmla="*/ 0 h 1607871"/>
                <a:gd name="connsiteX3" fmla="*/ 609041 w 1895417"/>
                <a:gd name="connsiteY3" fmla="*/ 1607871 h 1607871"/>
                <a:gd name="connsiteX4" fmla="*/ 0 w 1895417"/>
                <a:gd name="connsiteY4" fmla="*/ 1605966 h 1607871"/>
                <a:gd name="connsiteX0" fmla="*/ 0 w 1895417"/>
                <a:gd name="connsiteY0" fmla="*/ 1601204 h 1607871"/>
                <a:gd name="connsiteX1" fmla="*/ 1269389 w 1895417"/>
                <a:gd name="connsiteY1" fmla="*/ 0 h 1607871"/>
                <a:gd name="connsiteX2" fmla="*/ 1895417 w 1895417"/>
                <a:gd name="connsiteY2" fmla="*/ 0 h 1607871"/>
                <a:gd name="connsiteX3" fmla="*/ 609041 w 1895417"/>
                <a:gd name="connsiteY3" fmla="*/ 1607871 h 1607871"/>
                <a:gd name="connsiteX4" fmla="*/ 0 w 1895417"/>
                <a:gd name="connsiteY4" fmla="*/ 1601204 h 1607871"/>
                <a:gd name="connsiteX0" fmla="*/ 0 w 1895417"/>
                <a:gd name="connsiteY0" fmla="*/ 1601204 h 1604696"/>
                <a:gd name="connsiteX1" fmla="*/ 1269389 w 1895417"/>
                <a:gd name="connsiteY1" fmla="*/ 0 h 1604696"/>
                <a:gd name="connsiteX2" fmla="*/ 1895417 w 1895417"/>
                <a:gd name="connsiteY2" fmla="*/ 0 h 1604696"/>
                <a:gd name="connsiteX3" fmla="*/ 574116 w 1895417"/>
                <a:gd name="connsiteY3" fmla="*/ 1604696 h 1604696"/>
                <a:gd name="connsiteX4" fmla="*/ 0 w 1895417"/>
                <a:gd name="connsiteY4" fmla="*/ 1601204 h 16046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95417" h="1604696">
                  <a:moveTo>
                    <a:pt x="0" y="1601204"/>
                  </a:moveTo>
                  <a:lnTo>
                    <a:pt x="1269389" y="0"/>
                  </a:lnTo>
                  <a:lnTo>
                    <a:pt x="1895417" y="0"/>
                  </a:lnTo>
                  <a:lnTo>
                    <a:pt x="574116" y="1604696"/>
                  </a:lnTo>
                  <a:lnTo>
                    <a:pt x="0" y="1601204"/>
                  </a:lnTo>
                  <a:close/>
                </a:path>
              </a:pathLst>
            </a:custGeom>
            <a:solidFill>
              <a:srgbClr val="1C97C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00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F3B7CE59-3673-42CA-BA48-EF1CA3120E1D}"/>
                </a:ext>
              </a:extLst>
            </p:cNvPr>
            <p:cNvSpPr/>
            <p:nvPr/>
          </p:nvSpPr>
          <p:spPr>
            <a:xfrm rot="19942326">
              <a:off x="5770334" y="3855802"/>
              <a:ext cx="2720476" cy="338554"/>
            </a:xfrm>
            <a:prstGeom prst="rect">
              <a:avLst/>
            </a:prstGeom>
            <a:noFill/>
            <a:scene3d>
              <a:camera prst="perspectiveContrastingRightFacing" fov="600000">
                <a:rot lat="660000" lon="19800000" rev="360000"/>
              </a:camera>
              <a:lightRig rig="threePt" dir="t"/>
            </a:scene3d>
            <a:sp3d/>
          </p:spPr>
          <p:txBody>
            <a:bodyPr wrap="square">
              <a:spAutoFit/>
            </a:bodyPr>
            <a:lstStyle/>
            <a:p>
              <a:pPr algn="ctr"/>
              <a:r>
                <a:rPr lang="da-DK" altLang="da-DK" sz="1600" b="1">
                  <a:solidFill>
                    <a:schemeClr val="bg1"/>
                  </a:solidFill>
                </a:rPr>
                <a:t>Science - Policy</a:t>
              </a:r>
            </a:p>
          </p:txBody>
        </p:sp>
      </p:grpSp>
      <p:sp>
        <p:nvSpPr>
          <p:cNvPr id="79" name="Arrow: Left-Right 78">
            <a:extLst>
              <a:ext uri="{FF2B5EF4-FFF2-40B4-BE49-F238E27FC236}">
                <a16:creationId xmlns:a16="http://schemas.microsoft.com/office/drawing/2014/main" id="{CEAB23FC-9FD3-4F96-82EE-0EE4AB70D981}"/>
              </a:ext>
            </a:extLst>
          </p:cNvPr>
          <p:cNvSpPr/>
          <p:nvPr/>
        </p:nvSpPr>
        <p:spPr>
          <a:xfrm>
            <a:off x="2007001" y="3074582"/>
            <a:ext cx="4231492" cy="464650"/>
          </a:xfrm>
          <a:prstGeom prst="leftRightArrow">
            <a:avLst>
              <a:gd name="adj1" fmla="val 78054"/>
              <a:gd name="adj2" fmla="val 50000"/>
            </a:avLst>
          </a:prstGeom>
          <a:solidFill>
            <a:schemeClr val="bg1">
              <a:lumMod val="65000"/>
            </a:schemeClr>
          </a:solidFill>
          <a:ln>
            <a:solidFill>
              <a:srgbClr val="7F7F7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Arrow: Left-Right 82">
            <a:extLst>
              <a:ext uri="{FF2B5EF4-FFF2-40B4-BE49-F238E27FC236}">
                <a16:creationId xmlns:a16="http://schemas.microsoft.com/office/drawing/2014/main" id="{CC474F3E-238E-4BE4-9D60-7B9C0367E1BB}"/>
              </a:ext>
            </a:extLst>
          </p:cNvPr>
          <p:cNvSpPr/>
          <p:nvPr/>
        </p:nvSpPr>
        <p:spPr>
          <a:xfrm>
            <a:off x="2009530" y="4589448"/>
            <a:ext cx="4228964" cy="464650"/>
          </a:xfrm>
          <a:prstGeom prst="leftRightArrow">
            <a:avLst>
              <a:gd name="adj1" fmla="val 78054"/>
              <a:gd name="adj2" fmla="val 50000"/>
            </a:avLst>
          </a:prstGeom>
          <a:solidFill>
            <a:schemeClr val="bg1">
              <a:lumMod val="65000"/>
            </a:schemeClr>
          </a:solidFill>
          <a:ln>
            <a:solidFill>
              <a:srgbClr val="7F7F7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Arrow: Left-Right 88">
            <a:extLst>
              <a:ext uri="{FF2B5EF4-FFF2-40B4-BE49-F238E27FC236}">
                <a16:creationId xmlns:a16="http://schemas.microsoft.com/office/drawing/2014/main" id="{9B5C518B-8DEF-4811-869F-E2772AC32E7C}"/>
              </a:ext>
            </a:extLst>
          </p:cNvPr>
          <p:cNvSpPr/>
          <p:nvPr/>
        </p:nvSpPr>
        <p:spPr>
          <a:xfrm>
            <a:off x="2033042" y="2287066"/>
            <a:ext cx="4224501" cy="464650"/>
          </a:xfrm>
          <a:prstGeom prst="leftRightArrow">
            <a:avLst>
              <a:gd name="adj1" fmla="val 78054"/>
              <a:gd name="adj2" fmla="val 50000"/>
            </a:avLst>
          </a:prstGeom>
          <a:solidFill>
            <a:schemeClr val="bg1">
              <a:lumMod val="65000"/>
            </a:schemeClr>
          </a:solidFill>
          <a:ln>
            <a:solidFill>
              <a:srgbClr val="7F7F7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323829C0-9FB4-4CA3-AC40-F87F35B39C57}"/>
              </a:ext>
            </a:extLst>
          </p:cNvPr>
          <p:cNvSpPr txBox="1"/>
          <p:nvPr/>
        </p:nvSpPr>
        <p:spPr>
          <a:xfrm rot="16200000">
            <a:off x="7427794" y="2895112"/>
            <a:ext cx="1243747" cy="523220"/>
          </a:xfrm>
          <a:prstGeom prst="rect">
            <a:avLst/>
          </a:prstGeom>
          <a:solidFill>
            <a:schemeClr val="bg1"/>
          </a:solidFill>
          <a:ln>
            <a:solidFill>
              <a:srgbClr val="1C97C3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b="1">
                <a:solidFill>
                  <a:schemeClr val="accent5">
                    <a:lumMod val="75000"/>
                  </a:schemeClr>
                </a:solidFill>
              </a:rPr>
              <a:t>Foundational Programmes</a:t>
            </a:r>
          </a:p>
        </p:txBody>
      </p:sp>
      <p:sp>
        <p:nvSpPr>
          <p:cNvPr id="82" name="Arrow: Left-Right 81">
            <a:extLst>
              <a:ext uri="{FF2B5EF4-FFF2-40B4-BE49-F238E27FC236}">
                <a16:creationId xmlns:a16="http://schemas.microsoft.com/office/drawing/2014/main" id="{027AADAA-BD6D-44C2-86C3-9D1738E66992}"/>
              </a:ext>
            </a:extLst>
          </p:cNvPr>
          <p:cNvSpPr/>
          <p:nvPr/>
        </p:nvSpPr>
        <p:spPr>
          <a:xfrm>
            <a:off x="2005030" y="3835866"/>
            <a:ext cx="4233463" cy="464650"/>
          </a:xfrm>
          <a:prstGeom prst="leftRightArrow">
            <a:avLst>
              <a:gd name="adj1" fmla="val 78054"/>
              <a:gd name="adj2" fmla="val 50000"/>
            </a:avLst>
          </a:prstGeom>
          <a:solidFill>
            <a:schemeClr val="bg1">
              <a:lumMod val="65000"/>
            </a:schemeClr>
          </a:solidFill>
          <a:ln>
            <a:solidFill>
              <a:srgbClr val="7F7F7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Rectangle: Rounded Corners 92">
            <a:extLst>
              <a:ext uri="{FF2B5EF4-FFF2-40B4-BE49-F238E27FC236}">
                <a16:creationId xmlns:a16="http://schemas.microsoft.com/office/drawing/2014/main" id="{A7531B49-6C32-480C-A322-5C098BBD4637}"/>
              </a:ext>
            </a:extLst>
          </p:cNvPr>
          <p:cNvSpPr/>
          <p:nvPr/>
        </p:nvSpPr>
        <p:spPr>
          <a:xfrm rot="16200000">
            <a:off x="3048635" y="3188135"/>
            <a:ext cx="3017520" cy="914400"/>
          </a:xfrm>
          <a:prstGeom prst="roundRect">
            <a:avLst>
              <a:gd name="adj" fmla="val 0"/>
            </a:avLst>
          </a:prstGeom>
          <a:solidFill>
            <a:srgbClr val="7F7F7F"/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>
                <a:solidFill>
                  <a:schemeClr val="bg1"/>
                </a:solidFill>
              </a:rPr>
              <a:t>Nature Action</a:t>
            </a:r>
          </a:p>
        </p:txBody>
      </p:sp>
      <p:sp>
        <p:nvSpPr>
          <p:cNvPr id="94" name="Rectangle: Rounded Corners 93">
            <a:extLst>
              <a:ext uri="{FF2B5EF4-FFF2-40B4-BE49-F238E27FC236}">
                <a16:creationId xmlns:a16="http://schemas.microsoft.com/office/drawing/2014/main" id="{DF59DE77-60F3-4D8A-81ED-60E9E3CCC473}"/>
              </a:ext>
            </a:extLst>
          </p:cNvPr>
          <p:cNvSpPr/>
          <p:nvPr/>
        </p:nvSpPr>
        <p:spPr>
          <a:xfrm rot="16200000">
            <a:off x="4090862" y="3188135"/>
            <a:ext cx="3017520" cy="914400"/>
          </a:xfrm>
          <a:prstGeom prst="roundRect">
            <a:avLst>
              <a:gd name="adj" fmla="val 0"/>
            </a:avLst>
          </a:prstGeom>
          <a:solidFill>
            <a:srgbClr val="7F7F7F"/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>
                <a:solidFill>
                  <a:schemeClr val="bg1"/>
                </a:solidFill>
              </a:rPr>
              <a:t>Chemical &amp; Pollution Action</a:t>
            </a:r>
          </a:p>
        </p:txBody>
      </p:sp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id="{8B04ECF1-DB94-4A41-B0C5-C851A2C4E7F4}"/>
              </a:ext>
            </a:extLst>
          </p:cNvPr>
          <p:cNvSpPr/>
          <p:nvPr/>
        </p:nvSpPr>
        <p:spPr>
          <a:xfrm rot="16200000">
            <a:off x="1963706" y="3188501"/>
            <a:ext cx="3017520" cy="914400"/>
          </a:xfrm>
          <a:prstGeom prst="roundRect">
            <a:avLst>
              <a:gd name="adj" fmla="val 0"/>
            </a:avLst>
          </a:prstGeom>
          <a:solidFill>
            <a:srgbClr val="7F7F7F"/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/>
              <a:t>Climate Action</a:t>
            </a:r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9D171926-E6D7-4CC3-B4C1-91A0001E0B36}"/>
              </a:ext>
            </a:extLst>
          </p:cNvPr>
          <p:cNvGrpSpPr/>
          <p:nvPr/>
        </p:nvGrpSpPr>
        <p:grpSpPr>
          <a:xfrm>
            <a:off x="4106773" y="1025309"/>
            <a:ext cx="2621963" cy="1110064"/>
            <a:chOff x="4114308" y="1025309"/>
            <a:chExt cx="2621963" cy="1110064"/>
          </a:xfrm>
        </p:grpSpPr>
        <p:sp>
          <p:nvSpPr>
            <p:cNvPr id="28" name="Parallelogram 100">
              <a:extLst>
                <a:ext uri="{FF2B5EF4-FFF2-40B4-BE49-F238E27FC236}">
                  <a16:creationId xmlns:a16="http://schemas.microsoft.com/office/drawing/2014/main" id="{D278D961-8072-4490-9B56-4D37EAC37AF1}"/>
                </a:ext>
              </a:extLst>
            </p:cNvPr>
            <p:cNvSpPr/>
            <p:nvPr/>
          </p:nvSpPr>
          <p:spPr>
            <a:xfrm>
              <a:off x="4114308" y="1025309"/>
              <a:ext cx="2621963" cy="1110064"/>
            </a:xfrm>
            <a:custGeom>
              <a:avLst/>
              <a:gdLst>
                <a:gd name="connsiteX0" fmla="*/ 0 w 2478307"/>
                <a:gd name="connsiteY0" fmla="*/ 1098159 h 1098159"/>
                <a:gd name="connsiteX1" fmla="*/ 1531031 w 2478307"/>
                <a:gd name="connsiteY1" fmla="*/ 0 h 1098159"/>
                <a:gd name="connsiteX2" fmla="*/ 2478307 w 2478307"/>
                <a:gd name="connsiteY2" fmla="*/ 0 h 1098159"/>
                <a:gd name="connsiteX3" fmla="*/ 947276 w 2478307"/>
                <a:gd name="connsiteY3" fmla="*/ 1098159 h 1098159"/>
                <a:gd name="connsiteX4" fmla="*/ 0 w 2478307"/>
                <a:gd name="connsiteY4" fmla="*/ 1098159 h 1098159"/>
                <a:gd name="connsiteX0" fmla="*/ 0 w 2478307"/>
                <a:gd name="connsiteY0" fmla="*/ 1098159 h 1098159"/>
                <a:gd name="connsiteX1" fmla="*/ 1645331 w 2478307"/>
                <a:gd name="connsiteY1" fmla="*/ 7620 h 1098159"/>
                <a:gd name="connsiteX2" fmla="*/ 2478307 w 2478307"/>
                <a:gd name="connsiteY2" fmla="*/ 0 h 1098159"/>
                <a:gd name="connsiteX3" fmla="*/ 947276 w 2478307"/>
                <a:gd name="connsiteY3" fmla="*/ 1098159 h 1098159"/>
                <a:gd name="connsiteX4" fmla="*/ 0 w 2478307"/>
                <a:gd name="connsiteY4" fmla="*/ 1098159 h 1098159"/>
                <a:gd name="connsiteX0" fmla="*/ 0 w 2661187"/>
                <a:gd name="connsiteY0" fmla="*/ 1090539 h 1090539"/>
                <a:gd name="connsiteX1" fmla="*/ 1645331 w 2661187"/>
                <a:gd name="connsiteY1" fmla="*/ 0 h 1090539"/>
                <a:gd name="connsiteX2" fmla="*/ 2661187 w 2661187"/>
                <a:gd name="connsiteY2" fmla="*/ 7620 h 1090539"/>
                <a:gd name="connsiteX3" fmla="*/ 947276 w 2661187"/>
                <a:gd name="connsiteY3" fmla="*/ 1090539 h 1090539"/>
                <a:gd name="connsiteX4" fmla="*/ 0 w 2661187"/>
                <a:gd name="connsiteY4" fmla="*/ 1090539 h 1090539"/>
                <a:gd name="connsiteX0" fmla="*/ 0 w 2661187"/>
                <a:gd name="connsiteY0" fmla="*/ 1082919 h 1082919"/>
                <a:gd name="connsiteX1" fmla="*/ 1866311 w 2661187"/>
                <a:gd name="connsiteY1" fmla="*/ 7620 h 1082919"/>
                <a:gd name="connsiteX2" fmla="*/ 2661187 w 2661187"/>
                <a:gd name="connsiteY2" fmla="*/ 0 h 1082919"/>
                <a:gd name="connsiteX3" fmla="*/ 947276 w 2661187"/>
                <a:gd name="connsiteY3" fmla="*/ 1082919 h 1082919"/>
                <a:gd name="connsiteX4" fmla="*/ 0 w 2661187"/>
                <a:gd name="connsiteY4" fmla="*/ 1082919 h 1082919"/>
                <a:gd name="connsiteX0" fmla="*/ 0 w 2661187"/>
                <a:gd name="connsiteY0" fmla="*/ 1082919 h 1082919"/>
                <a:gd name="connsiteX1" fmla="*/ 1736771 w 2661187"/>
                <a:gd name="connsiteY1" fmla="*/ 0 h 1082919"/>
                <a:gd name="connsiteX2" fmla="*/ 2661187 w 2661187"/>
                <a:gd name="connsiteY2" fmla="*/ 0 h 1082919"/>
                <a:gd name="connsiteX3" fmla="*/ 947276 w 2661187"/>
                <a:gd name="connsiteY3" fmla="*/ 1082919 h 1082919"/>
                <a:gd name="connsiteX4" fmla="*/ 0 w 2661187"/>
                <a:gd name="connsiteY4" fmla="*/ 1082919 h 1082919"/>
                <a:gd name="connsiteX0" fmla="*/ 0 w 2661187"/>
                <a:gd name="connsiteY0" fmla="*/ 1082919 h 1082919"/>
                <a:gd name="connsiteX1" fmla="*/ 1736771 w 2661187"/>
                <a:gd name="connsiteY1" fmla="*/ 0 h 1082919"/>
                <a:gd name="connsiteX2" fmla="*/ 2661187 w 2661187"/>
                <a:gd name="connsiteY2" fmla="*/ 0 h 1082919"/>
                <a:gd name="connsiteX3" fmla="*/ 1031096 w 2661187"/>
                <a:gd name="connsiteY3" fmla="*/ 1082919 h 1082919"/>
                <a:gd name="connsiteX4" fmla="*/ 0 w 2661187"/>
                <a:gd name="connsiteY4" fmla="*/ 1082919 h 1082919"/>
                <a:gd name="connsiteX0" fmla="*/ 0 w 2661187"/>
                <a:gd name="connsiteY0" fmla="*/ 1082919 h 1090539"/>
                <a:gd name="connsiteX1" fmla="*/ 1736771 w 2661187"/>
                <a:gd name="connsiteY1" fmla="*/ 0 h 1090539"/>
                <a:gd name="connsiteX2" fmla="*/ 2661187 w 2661187"/>
                <a:gd name="connsiteY2" fmla="*/ 0 h 1090539"/>
                <a:gd name="connsiteX3" fmla="*/ 932036 w 2661187"/>
                <a:gd name="connsiteY3" fmla="*/ 1090539 h 1090539"/>
                <a:gd name="connsiteX4" fmla="*/ 0 w 2661187"/>
                <a:gd name="connsiteY4" fmla="*/ 1082919 h 1090539"/>
                <a:gd name="connsiteX0" fmla="*/ 0 w 2630707"/>
                <a:gd name="connsiteY0" fmla="*/ 1082919 h 1090539"/>
                <a:gd name="connsiteX1" fmla="*/ 1736771 w 2630707"/>
                <a:gd name="connsiteY1" fmla="*/ 0 h 1090539"/>
                <a:gd name="connsiteX2" fmla="*/ 2630707 w 2630707"/>
                <a:gd name="connsiteY2" fmla="*/ 0 h 1090539"/>
                <a:gd name="connsiteX3" fmla="*/ 932036 w 2630707"/>
                <a:gd name="connsiteY3" fmla="*/ 1090539 h 1090539"/>
                <a:gd name="connsiteX4" fmla="*/ 0 w 2630707"/>
                <a:gd name="connsiteY4" fmla="*/ 1082919 h 1090539"/>
                <a:gd name="connsiteX0" fmla="*/ 0 w 2630707"/>
                <a:gd name="connsiteY0" fmla="*/ 1082919 h 1098159"/>
                <a:gd name="connsiteX1" fmla="*/ 1736771 w 2630707"/>
                <a:gd name="connsiteY1" fmla="*/ 0 h 1098159"/>
                <a:gd name="connsiteX2" fmla="*/ 2630707 w 2630707"/>
                <a:gd name="connsiteY2" fmla="*/ 0 h 1098159"/>
                <a:gd name="connsiteX3" fmla="*/ 893936 w 2630707"/>
                <a:gd name="connsiteY3" fmla="*/ 1098159 h 1098159"/>
                <a:gd name="connsiteX4" fmla="*/ 0 w 2630707"/>
                <a:gd name="connsiteY4" fmla="*/ 1082919 h 1098159"/>
                <a:gd name="connsiteX0" fmla="*/ 0 w 2630707"/>
                <a:gd name="connsiteY0" fmla="*/ 1082919 h 1082919"/>
                <a:gd name="connsiteX1" fmla="*/ 1736771 w 2630707"/>
                <a:gd name="connsiteY1" fmla="*/ 0 h 1082919"/>
                <a:gd name="connsiteX2" fmla="*/ 2630707 w 2630707"/>
                <a:gd name="connsiteY2" fmla="*/ 0 h 1082919"/>
                <a:gd name="connsiteX3" fmla="*/ 901556 w 2630707"/>
                <a:gd name="connsiteY3" fmla="*/ 1082919 h 1082919"/>
                <a:gd name="connsiteX4" fmla="*/ 0 w 2630707"/>
                <a:gd name="connsiteY4" fmla="*/ 1082919 h 1082919"/>
                <a:gd name="connsiteX0" fmla="*/ 0 w 2630707"/>
                <a:gd name="connsiteY0" fmla="*/ 1082919 h 1082919"/>
                <a:gd name="connsiteX1" fmla="*/ 1812971 w 2630707"/>
                <a:gd name="connsiteY1" fmla="*/ 0 h 1082919"/>
                <a:gd name="connsiteX2" fmla="*/ 2630707 w 2630707"/>
                <a:gd name="connsiteY2" fmla="*/ 0 h 1082919"/>
                <a:gd name="connsiteX3" fmla="*/ 901556 w 2630707"/>
                <a:gd name="connsiteY3" fmla="*/ 1082919 h 1082919"/>
                <a:gd name="connsiteX4" fmla="*/ 0 w 2630707"/>
                <a:gd name="connsiteY4" fmla="*/ 1082919 h 1082919"/>
                <a:gd name="connsiteX0" fmla="*/ 0 w 2709289"/>
                <a:gd name="connsiteY0" fmla="*/ 1082919 h 1082919"/>
                <a:gd name="connsiteX1" fmla="*/ 1812971 w 2709289"/>
                <a:gd name="connsiteY1" fmla="*/ 0 h 1082919"/>
                <a:gd name="connsiteX2" fmla="*/ 2709289 w 2709289"/>
                <a:gd name="connsiteY2" fmla="*/ 11433 h 1082919"/>
                <a:gd name="connsiteX3" fmla="*/ 901556 w 2709289"/>
                <a:gd name="connsiteY3" fmla="*/ 1082919 h 1082919"/>
                <a:gd name="connsiteX4" fmla="*/ 0 w 2709289"/>
                <a:gd name="connsiteY4" fmla="*/ 1082919 h 1082919"/>
                <a:gd name="connsiteX0" fmla="*/ 0 w 2709289"/>
                <a:gd name="connsiteY0" fmla="*/ 1080633 h 1080633"/>
                <a:gd name="connsiteX1" fmla="*/ 1986802 w 2709289"/>
                <a:gd name="connsiteY1" fmla="*/ 0 h 1080633"/>
                <a:gd name="connsiteX2" fmla="*/ 2709289 w 2709289"/>
                <a:gd name="connsiteY2" fmla="*/ 9147 h 1080633"/>
                <a:gd name="connsiteX3" fmla="*/ 901556 w 2709289"/>
                <a:gd name="connsiteY3" fmla="*/ 1080633 h 1080633"/>
                <a:gd name="connsiteX4" fmla="*/ 0 w 2709289"/>
                <a:gd name="connsiteY4" fmla="*/ 1080633 h 1080633"/>
                <a:gd name="connsiteX0" fmla="*/ 0 w 2709289"/>
                <a:gd name="connsiteY0" fmla="*/ 1071486 h 1071486"/>
                <a:gd name="connsiteX1" fmla="*/ 1961402 w 2709289"/>
                <a:gd name="connsiteY1" fmla="*/ 9144 h 1071486"/>
                <a:gd name="connsiteX2" fmla="*/ 2709289 w 2709289"/>
                <a:gd name="connsiteY2" fmla="*/ 0 h 1071486"/>
                <a:gd name="connsiteX3" fmla="*/ 901556 w 2709289"/>
                <a:gd name="connsiteY3" fmla="*/ 1071486 h 1071486"/>
                <a:gd name="connsiteX4" fmla="*/ 0 w 2709289"/>
                <a:gd name="connsiteY4" fmla="*/ 1071486 h 1071486"/>
                <a:gd name="connsiteX0" fmla="*/ 0 w 2680714"/>
                <a:gd name="connsiteY0" fmla="*/ 1066914 h 1066914"/>
                <a:gd name="connsiteX1" fmla="*/ 1961402 w 2680714"/>
                <a:gd name="connsiteY1" fmla="*/ 4572 h 1066914"/>
                <a:gd name="connsiteX2" fmla="*/ 2680714 w 2680714"/>
                <a:gd name="connsiteY2" fmla="*/ 0 h 1066914"/>
                <a:gd name="connsiteX3" fmla="*/ 901556 w 2680714"/>
                <a:gd name="connsiteY3" fmla="*/ 1066914 h 1066914"/>
                <a:gd name="connsiteX4" fmla="*/ 0 w 2680714"/>
                <a:gd name="connsiteY4" fmla="*/ 1066914 h 1066914"/>
                <a:gd name="connsiteX0" fmla="*/ 0 w 2625296"/>
                <a:gd name="connsiteY0" fmla="*/ 1058046 h 1066914"/>
                <a:gd name="connsiteX1" fmla="*/ 1905984 w 2625296"/>
                <a:gd name="connsiteY1" fmla="*/ 4572 h 1066914"/>
                <a:gd name="connsiteX2" fmla="*/ 2625296 w 2625296"/>
                <a:gd name="connsiteY2" fmla="*/ 0 h 1066914"/>
                <a:gd name="connsiteX3" fmla="*/ 846138 w 2625296"/>
                <a:gd name="connsiteY3" fmla="*/ 1066914 h 1066914"/>
                <a:gd name="connsiteX4" fmla="*/ 0 w 2625296"/>
                <a:gd name="connsiteY4" fmla="*/ 1058046 h 1066914"/>
                <a:gd name="connsiteX0" fmla="*/ 0 w 2639584"/>
                <a:gd name="connsiteY0" fmla="*/ 1053474 h 1062342"/>
                <a:gd name="connsiteX1" fmla="*/ 1905984 w 2639584"/>
                <a:gd name="connsiteY1" fmla="*/ 0 h 1062342"/>
                <a:gd name="connsiteX2" fmla="*/ 2639584 w 2639584"/>
                <a:gd name="connsiteY2" fmla="*/ 4574 h 1062342"/>
                <a:gd name="connsiteX3" fmla="*/ 846138 w 2639584"/>
                <a:gd name="connsiteY3" fmla="*/ 1062342 h 1062342"/>
                <a:gd name="connsiteX4" fmla="*/ 0 w 2639584"/>
                <a:gd name="connsiteY4" fmla="*/ 1053474 h 1062342"/>
                <a:gd name="connsiteX0" fmla="*/ 0 w 2615772"/>
                <a:gd name="connsiteY0" fmla="*/ 1053474 h 1062342"/>
                <a:gd name="connsiteX1" fmla="*/ 1905984 w 2615772"/>
                <a:gd name="connsiteY1" fmla="*/ 0 h 1062342"/>
                <a:gd name="connsiteX2" fmla="*/ 2615772 w 2615772"/>
                <a:gd name="connsiteY2" fmla="*/ 13720 h 1062342"/>
                <a:gd name="connsiteX3" fmla="*/ 846138 w 2615772"/>
                <a:gd name="connsiteY3" fmla="*/ 1062342 h 1062342"/>
                <a:gd name="connsiteX4" fmla="*/ 0 w 2615772"/>
                <a:gd name="connsiteY4" fmla="*/ 1053474 h 1062342"/>
                <a:gd name="connsiteX0" fmla="*/ 0 w 2615772"/>
                <a:gd name="connsiteY0" fmla="*/ 1039754 h 1048622"/>
                <a:gd name="connsiteX1" fmla="*/ 1896459 w 2615772"/>
                <a:gd name="connsiteY1" fmla="*/ 4571 h 1048622"/>
                <a:gd name="connsiteX2" fmla="*/ 2615772 w 2615772"/>
                <a:gd name="connsiteY2" fmla="*/ 0 h 1048622"/>
                <a:gd name="connsiteX3" fmla="*/ 846138 w 2615772"/>
                <a:gd name="connsiteY3" fmla="*/ 1048622 h 1048622"/>
                <a:gd name="connsiteX4" fmla="*/ 0 w 2615772"/>
                <a:gd name="connsiteY4" fmla="*/ 1039754 h 1048622"/>
                <a:gd name="connsiteX0" fmla="*/ 0 w 2615772"/>
                <a:gd name="connsiteY0" fmla="*/ 1039754 h 1048622"/>
                <a:gd name="connsiteX1" fmla="*/ 1915509 w 2615772"/>
                <a:gd name="connsiteY1" fmla="*/ 9145 h 1048622"/>
                <a:gd name="connsiteX2" fmla="*/ 2615772 w 2615772"/>
                <a:gd name="connsiteY2" fmla="*/ 0 h 1048622"/>
                <a:gd name="connsiteX3" fmla="*/ 846138 w 2615772"/>
                <a:gd name="connsiteY3" fmla="*/ 1048622 h 1048622"/>
                <a:gd name="connsiteX4" fmla="*/ 0 w 2615772"/>
                <a:gd name="connsiteY4" fmla="*/ 1039754 h 1048622"/>
                <a:gd name="connsiteX0" fmla="*/ 0 w 2615772"/>
                <a:gd name="connsiteY0" fmla="*/ 1039754 h 1041933"/>
                <a:gd name="connsiteX1" fmla="*/ 1915509 w 2615772"/>
                <a:gd name="connsiteY1" fmla="*/ 9145 h 1041933"/>
                <a:gd name="connsiteX2" fmla="*/ 2615772 w 2615772"/>
                <a:gd name="connsiteY2" fmla="*/ 0 h 1041933"/>
                <a:gd name="connsiteX3" fmla="*/ 850901 w 2615772"/>
                <a:gd name="connsiteY3" fmla="*/ 1041933 h 1041933"/>
                <a:gd name="connsiteX4" fmla="*/ 0 w 2615772"/>
                <a:gd name="connsiteY4" fmla="*/ 1039754 h 1041933"/>
                <a:gd name="connsiteX0" fmla="*/ 0 w 2637203"/>
                <a:gd name="connsiteY0" fmla="*/ 1046442 h 1046442"/>
                <a:gd name="connsiteX1" fmla="*/ 1936940 w 2637203"/>
                <a:gd name="connsiteY1" fmla="*/ 9145 h 1046442"/>
                <a:gd name="connsiteX2" fmla="*/ 2637203 w 2637203"/>
                <a:gd name="connsiteY2" fmla="*/ 0 h 1046442"/>
                <a:gd name="connsiteX3" fmla="*/ 872332 w 2637203"/>
                <a:gd name="connsiteY3" fmla="*/ 1041933 h 1046442"/>
                <a:gd name="connsiteX4" fmla="*/ 0 w 2637203"/>
                <a:gd name="connsiteY4" fmla="*/ 1046442 h 1046442"/>
                <a:gd name="connsiteX0" fmla="*/ 0 w 2637203"/>
                <a:gd name="connsiteY0" fmla="*/ 1046442 h 1046442"/>
                <a:gd name="connsiteX1" fmla="*/ 1906460 w 2637203"/>
                <a:gd name="connsiteY1" fmla="*/ 9145 h 1046442"/>
                <a:gd name="connsiteX2" fmla="*/ 2637203 w 2637203"/>
                <a:gd name="connsiteY2" fmla="*/ 0 h 1046442"/>
                <a:gd name="connsiteX3" fmla="*/ 872332 w 2637203"/>
                <a:gd name="connsiteY3" fmla="*/ 1041933 h 1046442"/>
                <a:gd name="connsiteX4" fmla="*/ 0 w 2637203"/>
                <a:gd name="connsiteY4" fmla="*/ 1046442 h 1046442"/>
                <a:gd name="connsiteX0" fmla="*/ 0 w 2621963"/>
                <a:gd name="connsiteY0" fmla="*/ 1039308 h 1039308"/>
                <a:gd name="connsiteX1" fmla="*/ 1906460 w 2621963"/>
                <a:gd name="connsiteY1" fmla="*/ 2011 h 1039308"/>
                <a:gd name="connsiteX2" fmla="*/ 2621963 w 2621963"/>
                <a:gd name="connsiteY2" fmla="*/ 0 h 1039308"/>
                <a:gd name="connsiteX3" fmla="*/ 872332 w 2621963"/>
                <a:gd name="connsiteY3" fmla="*/ 1034799 h 1039308"/>
                <a:gd name="connsiteX4" fmla="*/ 0 w 2621963"/>
                <a:gd name="connsiteY4" fmla="*/ 1039308 h 10393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21963" h="1039308">
                  <a:moveTo>
                    <a:pt x="0" y="1039308"/>
                  </a:moveTo>
                  <a:lnTo>
                    <a:pt x="1906460" y="2011"/>
                  </a:lnTo>
                  <a:lnTo>
                    <a:pt x="2621963" y="0"/>
                  </a:lnTo>
                  <a:lnTo>
                    <a:pt x="872332" y="1034799"/>
                  </a:lnTo>
                  <a:lnTo>
                    <a:pt x="0" y="1039308"/>
                  </a:lnTo>
                  <a:close/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>
              <a:solidFill>
                <a:schemeClr val="accent6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00"/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80A1A8E0-7CFC-4DA4-B540-AF64510919D9}"/>
                </a:ext>
              </a:extLst>
            </p:cNvPr>
            <p:cNvSpPr/>
            <p:nvPr/>
          </p:nvSpPr>
          <p:spPr>
            <a:xfrm>
              <a:off x="4377605" y="1359161"/>
              <a:ext cx="2301661" cy="460639"/>
            </a:xfrm>
            <a:prstGeom prst="rect">
              <a:avLst/>
            </a:prstGeom>
            <a:noFill/>
            <a:scene3d>
              <a:camera prst="perspectiveContrastingRightFacing" fov="600000">
                <a:rot lat="0" lon="21000000" rev="1920000"/>
              </a:camera>
              <a:lightRig rig="threePt" dir="t"/>
            </a:scene3d>
            <a:sp3d/>
          </p:spPr>
          <p:txBody>
            <a:bodyPr wrap="square">
              <a:spAutoFit/>
            </a:bodyPr>
            <a:lstStyle/>
            <a:p>
              <a:pPr algn="ctr">
                <a:lnSpc>
                  <a:spcPts val="1400"/>
                </a:lnSpc>
              </a:pPr>
              <a:r>
                <a:rPr lang="da-DK" altLang="da-DK" sz="1600" b="1">
                  <a:solidFill>
                    <a:schemeClr val="bg1"/>
                  </a:solidFill>
                </a:rPr>
                <a:t>Living In Harmony </a:t>
              </a:r>
            </a:p>
            <a:p>
              <a:pPr algn="ctr">
                <a:lnSpc>
                  <a:spcPts val="1400"/>
                </a:lnSpc>
              </a:pPr>
              <a:r>
                <a:rPr lang="da-DK" altLang="da-DK" sz="1600" b="1">
                  <a:solidFill>
                    <a:schemeClr val="bg1"/>
                  </a:solidFill>
                </a:rPr>
                <a:t>with Nature</a:t>
              </a:r>
            </a:p>
          </p:txBody>
        </p:sp>
      </p:grpSp>
      <p:sp>
        <p:nvSpPr>
          <p:cNvPr id="30" name="Rectangle: Rounded Corners 29">
            <a:extLst>
              <a:ext uri="{FF2B5EF4-FFF2-40B4-BE49-F238E27FC236}">
                <a16:creationId xmlns:a16="http://schemas.microsoft.com/office/drawing/2014/main" id="{C0793B24-3F66-4D64-9B70-0F66D7CE6C33}"/>
              </a:ext>
            </a:extLst>
          </p:cNvPr>
          <p:cNvSpPr/>
          <p:nvPr/>
        </p:nvSpPr>
        <p:spPr>
          <a:xfrm rot="16200000">
            <a:off x="3041100" y="3188135"/>
            <a:ext cx="3017520" cy="914400"/>
          </a:xfrm>
          <a:prstGeom prst="roundRect">
            <a:avLst>
              <a:gd name="adj" fmla="val 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>
                <a:solidFill>
                  <a:schemeClr val="bg1"/>
                </a:solidFill>
              </a:rPr>
              <a:t>Nature Action</a:t>
            </a:r>
          </a:p>
        </p:txBody>
      </p:sp>
    </p:spTree>
    <p:extLst>
      <p:ext uri="{BB962C8B-B14F-4D97-AF65-F5344CB8AC3E}">
        <p14:creationId xmlns:p14="http://schemas.microsoft.com/office/powerpoint/2010/main" val="36366626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>
            <a:extLst>
              <a:ext uri="{FF2B5EF4-FFF2-40B4-BE49-F238E27FC236}">
                <a16:creationId xmlns:a16="http://schemas.microsoft.com/office/drawing/2014/main" id="{B29E45DA-B07A-420D-AEF3-59770FC8F020}"/>
              </a:ext>
            </a:extLst>
          </p:cNvPr>
          <p:cNvPicPr>
            <a:picLocks noChangeAspect="1"/>
          </p:cNvPicPr>
          <p:nvPr/>
        </p:nvPicPr>
        <p:blipFill>
          <a:blip r:embed="rId2">
            <a:grayscl/>
          </a:blip>
          <a:stretch>
            <a:fillRect/>
          </a:stretch>
        </p:blipFill>
        <p:spPr>
          <a:xfrm>
            <a:off x="1594160" y="49622"/>
            <a:ext cx="7498730" cy="6663506"/>
          </a:xfrm>
          <a:prstGeom prst="rect">
            <a:avLst/>
          </a:prstGeom>
        </p:spPr>
      </p:pic>
      <p:grpSp>
        <p:nvGrpSpPr>
          <p:cNvPr id="75" name="Group 74">
            <a:extLst>
              <a:ext uri="{FF2B5EF4-FFF2-40B4-BE49-F238E27FC236}">
                <a16:creationId xmlns:a16="http://schemas.microsoft.com/office/drawing/2014/main" id="{7D70A2B8-8B73-469C-B5EA-6342CABB0B4F}"/>
              </a:ext>
            </a:extLst>
          </p:cNvPr>
          <p:cNvGrpSpPr/>
          <p:nvPr/>
        </p:nvGrpSpPr>
        <p:grpSpPr>
          <a:xfrm>
            <a:off x="2404795" y="1007295"/>
            <a:ext cx="2793056" cy="1105561"/>
            <a:chOff x="2404795" y="1007295"/>
            <a:chExt cx="2793056" cy="1105561"/>
          </a:xfrm>
        </p:grpSpPr>
        <p:sp>
          <p:nvSpPr>
            <p:cNvPr id="76" name="TextBox 75">
              <a:extLst>
                <a:ext uri="{FF2B5EF4-FFF2-40B4-BE49-F238E27FC236}">
                  <a16:creationId xmlns:a16="http://schemas.microsoft.com/office/drawing/2014/main" id="{B7CAE298-ADAC-406F-818C-1240F1A4B9BA}"/>
                </a:ext>
              </a:extLst>
            </p:cNvPr>
            <p:cNvSpPr txBox="1"/>
            <p:nvPr/>
          </p:nvSpPr>
          <p:spPr>
            <a:xfrm rot="19951485">
              <a:off x="2841070" y="1215983"/>
              <a:ext cx="235678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a-DK" altLang="da-DK" sz="1600" b="1">
                  <a:solidFill>
                    <a:schemeClr val="accent6">
                      <a:lumMod val="60000"/>
                      <a:lumOff val="40000"/>
                    </a:schemeClr>
                  </a:solidFill>
                </a:rPr>
                <a:t>Strategic objectives</a:t>
              </a:r>
              <a:endParaRPr lang="en-US" sz="1600"/>
            </a:p>
          </p:txBody>
        </p:sp>
        <p:sp>
          <p:nvSpPr>
            <p:cNvPr id="78" name="Parallelogram 100">
              <a:extLst>
                <a:ext uri="{FF2B5EF4-FFF2-40B4-BE49-F238E27FC236}">
                  <a16:creationId xmlns:a16="http://schemas.microsoft.com/office/drawing/2014/main" id="{233289ED-1CFE-45E2-9621-E80773317751}"/>
                </a:ext>
              </a:extLst>
            </p:cNvPr>
            <p:cNvSpPr/>
            <p:nvPr/>
          </p:nvSpPr>
          <p:spPr>
            <a:xfrm>
              <a:off x="2404795" y="1007295"/>
              <a:ext cx="2755490" cy="1105561"/>
            </a:xfrm>
            <a:custGeom>
              <a:avLst/>
              <a:gdLst>
                <a:gd name="connsiteX0" fmla="*/ 0 w 2478307"/>
                <a:gd name="connsiteY0" fmla="*/ 1098159 h 1098159"/>
                <a:gd name="connsiteX1" fmla="*/ 1531031 w 2478307"/>
                <a:gd name="connsiteY1" fmla="*/ 0 h 1098159"/>
                <a:gd name="connsiteX2" fmla="*/ 2478307 w 2478307"/>
                <a:gd name="connsiteY2" fmla="*/ 0 h 1098159"/>
                <a:gd name="connsiteX3" fmla="*/ 947276 w 2478307"/>
                <a:gd name="connsiteY3" fmla="*/ 1098159 h 1098159"/>
                <a:gd name="connsiteX4" fmla="*/ 0 w 2478307"/>
                <a:gd name="connsiteY4" fmla="*/ 1098159 h 1098159"/>
                <a:gd name="connsiteX0" fmla="*/ 0 w 2478307"/>
                <a:gd name="connsiteY0" fmla="*/ 1098159 h 1098159"/>
                <a:gd name="connsiteX1" fmla="*/ 1645331 w 2478307"/>
                <a:gd name="connsiteY1" fmla="*/ 7620 h 1098159"/>
                <a:gd name="connsiteX2" fmla="*/ 2478307 w 2478307"/>
                <a:gd name="connsiteY2" fmla="*/ 0 h 1098159"/>
                <a:gd name="connsiteX3" fmla="*/ 947276 w 2478307"/>
                <a:gd name="connsiteY3" fmla="*/ 1098159 h 1098159"/>
                <a:gd name="connsiteX4" fmla="*/ 0 w 2478307"/>
                <a:gd name="connsiteY4" fmla="*/ 1098159 h 1098159"/>
                <a:gd name="connsiteX0" fmla="*/ 0 w 2661187"/>
                <a:gd name="connsiteY0" fmla="*/ 1090539 h 1090539"/>
                <a:gd name="connsiteX1" fmla="*/ 1645331 w 2661187"/>
                <a:gd name="connsiteY1" fmla="*/ 0 h 1090539"/>
                <a:gd name="connsiteX2" fmla="*/ 2661187 w 2661187"/>
                <a:gd name="connsiteY2" fmla="*/ 7620 h 1090539"/>
                <a:gd name="connsiteX3" fmla="*/ 947276 w 2661187"/>
                <a:gd name="connsiteY3" fmla="*/ 1090539 h 1090539"/>
                <a:gd name="connsiteX4" fmla="*/ 0 w 2661187"/>
                <a:gd name="connsiteY4" fmla="*/ 1090539 h 1090539"/>
                <a:gd name="connsiteX0" fmla="*/ 0 w 2661187"/>
                <a:gd name="connsiteY0" fmla="*/ 1082919 h 1082919"/>
                <a:gd name="connsiteX1" fmla="*/ 1866311 w 2661187"/>
                <a:gd name="connsiteY1" fmla="*/ 7620 h 1082919"/>
                <a:gd name="connsiteX2" fmla="*/ 2661187 w 2661187"/>
                <a:gd name="connsiteY2" fmla="*/ 0 h 1082919"/>
                <a:gd name="connsiteX3" fmla="*/ 947276 w 2661187"/>
                <a:gd name="connsiteY3" fmla="*/ 1082919 h 1082919"/>
                <a:gd name="connsiteX4" fmla="*/ 0 w 2661187"/>
                <a:gd name="connsiteY4" fmla="*/ 1082919 h 1082919"/>
                <a:gd name="connsiteX0" fmla="*/ 0 w 2661187"/>
                <a:gd name="connsiteY0" fmla="*/ 1082919 h 1082919"/>
                <a:gd name="connsiteX1" fmla="*/ 1950131 w 2661187"/>
                <a:gd name="connsiteY1" fmla="*/ 7620 h 1082919"/>
                <a:gd name="connsiteX2" fmla="*/ 2661187 w 2661187"/>
                <a:gd name="connsiteY2" fmla="*/ 0 h 1082919"/>
                <a:gd name="connsiteX3" fmla="*/ 947276 w 2661187"/>
                <a:gd name="connsiteY3" fmla="*/ 1082919 h 1082919"/>
                <a:gd name="connsiteX4" fmla="*/ 0 w 2661187"/>
                <a:gd name="connsiteY4" fmla="*/ 1082919 h 1082919"/>
                <a:gd name="connsiteX0" fmla="*/ 0 w 2661187"/>
                <a:gd name="connsiteY0" fmla="*/ 1082919 h 1082919"/>
                <a:gd name="connsiteX1" fmla="*/ 1972991 w 2661187"/>
                <a:gd name="connsiteY1" fmla="*/ 0 h 1082919"/>
                <a:gd name="connsiteX2" fmla="*/ 2661187 w 2661187"/>
                <a:gd name="connsiteY2" fmla="*/ 0 h 1082919"/>
                <a:gd name="connsiteX3" fmla="*/ 947276 w 2661187"/>
                <a:gd name="connsiteY3" fmla="*/ 1082919 h 1082919"/>
                <a:gd name="connsiteX4" fmla="*/ 0 w 2661187"/>
                <a:gd name="connsiteY4" fmla="*/ 1082919 h 1082919"/>
                <a:gd name="connsiteX0" fmla="*/ 0 w 2729767"/>
                <a:gd name="connsiteY0" fmla="*/ 1082919 h 1082919"/>
                <a:gd name="connsiteX1" fmla="*/ 1972991 w 2729767"/>
                <a:gd name="connsiteY1" fmla="*/ 0 h 1082919"/>
                <a:gd name="connsiteX2" fmla="*/ 2729767 w 2729767"/>
                <a:gd name="connsiteY2" fmla="*/ 15240 h 1082919"/>
                <a:gd name="connsiteX3" fmla="*/ 947276 w 2729767"/>
                <a:gd name="connsiteY3" fmla="*/ 1082919 h 1082919"/>
                <a:gd name="connsiteX4" fmla="*/ 0 w 2729767"/>
                <a:gd name="connsiteY4" fmla="*/ 1082919 h 1082919"/>
                <a:gd name="connsiteX0" fmla="*/ 0 w 2901217"/>
                <a:gd name="connsiteY0" fmla="*/ 1115304 h 1115304"/>
                <a:gd name="connsiteX1" fmla="*/ 1972991 w 2901217"/>
                <a:gd name="connsiteY1" fmla="*/ 32385 h 1115304"/>
                <a:gd name="connsiteX2" fmla="*/ 2901217 w 2901217"/>
                <a:gd name="connsiteY2" fmla="*/ 0 h 1115304"/>
                <a:gd name="connsiteX3" fmla="*/ 947276 w 2901217"/>
                <a:gd name="connsiteY3" fmla="*/ 1115304 h 1115304"/>
                <a:gd name="connsiteX4" fmla="*/ 0 w 2901217"/>
                <a:gd name="connsiteY4" fmla="*/ 1115304 h 1115304"/>
                <a:gd name="connsiteX0" fmla="*/ 0 w 2901217"/>
                <a:gd name="connsiteY0" fmla="*/ 1115304 h 1115304"/>
                <a:gd name="connsiteX1" fmla="*/ 2187303 w 2901217"/>
                <a:gd name="connsiteY1" fmla="*/ 3810 h 1115304"/>
                <a:gd name="connsiteX2" fmla="*/ 2901217 w 2901217"/>
                <a:gd name="connsiteY2" fmla="*/ 0 h 1115304"/>
                <a:gd name="connsiteX3" fmla="*/ 947276 w 2901217"/>
                <a:gd name="connsiteY3" fmla="*/ 1115304 h 1115304"/>
                <a:gd name="connsiteX4" fmla="*/ 0 w 2901217"/>
                <a:gd name="connsiteY4" fmla="*/ 1115304 h 1115304"/>
                <a:gd name="connsiteX0" fmla="*/ 0 w 2915505"/>
                <a:gd name="connsiteY0" fmla="*/ 1111494 h 1111494"/>
                <a:gd name="connsiteX1" fmla="*/ 2187303 w 2915505"/>
                <a:gd name="connsiteY1" fmla="*/ 0 h 1111494"/>
                <a:gd name="connsiteX2" fmla="*/ 2915505 w 2915505"/>
                <a:gd name="connsiteY2" fmla="*/ 5715 h 1111494"/>
                <a:gd name="connsiteX3" fmla="*/ 947276 w 2915505"/>
                <a:gd name="connsiteY3" fmla="*/ 1111494 h 1111494"/>
                <a:gd name="connsiteX4" fmla="*/ 0 w 2915505"/>
                <a:gd name="connsiteY4" fmla="*/ 1111494 h 1111494"/>
                <a:gd name="connsiteX0" fmla="*/ 0 w 2929792"/>
                <a:gd name="connsiteY0" fmla="*/ 1111494 h 1111494"/>
                <a:gd name="connsiteX1" fmla="*/ 2187303 w 2929792"/>
                <a:gd name="connsiteY1" fmla="*/ 0 h 1111494"/>
                <a:gd name="connsiteX2" fmla="*/ 2929792 w 2929792"/>
                <a:gd name="connsiteY2" fmla="*/ 5715 h 1111494"/>
                <a:gd name="connsiteX3" fmla="*/ 947276 w 2929792"/>
                <a:gd name="connsiteY3" fmla="*/ 1111494 h 1111494"/>
                <a:gd name="connsiteX4" fmla="*/ 0 w 2929792"/>
                <a:gd name="connsiteY4" fmla="*/ 1111494 h 1111494"/>
                <a:gd name="connsiteX0" fmla="*/ 0 w 2932174"/>
                <a:gd name="connsiteY0" fmla="*/ 1111494 h 1111494"/>
                <a:gd name="connsiteX1" fmla="*/ 2187303 w 2932174"/>
                <a:gd name="connsiteY1" fmla="*/ 0 h 1111494"/>
                <a:gd name="connsiteX2" fmla="*/ 2932174 w 2932174"/>
                <a:gd name="connsiteY2" fmla="*/ 952 h 1111494"/>
                <a:gd name="connsiteX3" fmla="*/ 947276 w 2932174"/>
                <a:gd name="connsiteY3" fmla="*/ 1111494 h 1111494"/>
                <a:gd name="connsiteX4" fmla="*/ 0 w 2932174"/>
                <a:gd name="connsiteY4" fmla="*/ 1111494 h 1111494"/>
                <a:gd name="connsiteX0" fmla="*/ 0 w 2932174"/>
                <a:gd name="connsiteY0" fmla="*/ 1111494 h 1111494"/>
                <a:gd name="connsiteX1" fmla="*/ 2104176 w 2932174"/>
                <a:gd name="connsiteY1" fmla="*/ 0 h 1111494"/>
                <a:gd name="connsiteX2" fmla="*/ 2932174 w 2932174"/>
                <a:gd name="connsiteY2" fmla="*/ 952 h 1111494"/>
                <a:gd name="connsiteX3" fmla="*/ 947276 w 2932174"/>
                <a:gd name="connsiteY3" fmla="*/ 1111494 h 1111494"/>
                <a:gd name="connsiteX4" fmla="*/ 0 w 2932174"/>
                <a:gd name="connsiteY4" fmla="*/ 1111494 h 1111494"/>
                <a:gd name="connsiteX0" fmla="*/ 0 w 2884549"/>
                <a:gd name="connsiteY0" fmla="*/ 1111494 h 1111494"/>
                <a:gd name="connsiteX1" fmla="*/ 2104176 w 2884549"/>
                <a:gd name="connsiteY1" fmla="*/ 0 h 1111494"/>
                <a:gd name="connsiteX2" fmla="*/ 2884549 w 2884549"/>
                <a:gd name="connsiteY2" fmla="*/ 5715 h 1111494"/>
                <a:gd name="connsiteX3" fmla="*/ 947276 w 2884549"/>
                <a:gd name="connsiteY3" fmla="*/ 1111494 h 1111494"/>
                <a:gd name="connsiteX4" fmla="*/ 0 w 2884549"/>
                <a:gd name="connsiteY4" fmla="*/ 1111494 h 1111494"/>
                <a:gd name="connsiteX0" fmla="*/ 0 w 2884549"/>
                <a:gd name="connsiteY0" fmla="*/ 1106731 h 1106731"/>
                <a:gd name="connsiteX1" fmla="*/ 2132751 w 2884549"/>
                <a:gd name="connsiteY1" fmla="*/ 0 h 1106731"/>
                <a:gd name="connsiteX2" fmla="*/ 2884549 w 2884549"/>
                <a:gd name="connsiteY2" fmla="*/ 952 h 1106731"/>
                <a:gd name="connsiteX3" fmla="*/ 947276 w 2884549"/>
                <a:gd name="connsiteY3" fmla="*/ 1106731 h 1106731"/>
                <a:gd name="connsiteX4" fmla="*/ 0 w 2884549"/>
                <a:gd name="connsiteY4" fmla="*/ 1106731 h 1106731"/>
                <a:gd name="connsiteX0" fmla="*/ 0 w 2884549"/>
                <a:gd name="connsiteY0" fmla="*/ 1106731 h 1106731"/>
                <a:gd name="connsiteX1" fmla="*/ 2132751 w 2884549"/>
                <a:gd name="connsiteY1" fmla="*/ 0 h 1106731"/>
                <a:gd name="connsiteX2" fmla="*/ 2884549 w 2884549"/>
                <a:gd name="connsiteY2" fmla="*/ 952 h 1106731"/>
                <a:gd name="connsiteX3" fmla="*/ 909176 w 2884549"/>
                <a:gd name="connsiteY3" fmla="*/ 1101969 h 1106731"/>
                <a:gd name="connsiteX4" fmla="*/ 0 w 2884549"/>
                <a:gd name="connsiteY4" fmla="*/ 1106731 h 1106731"/>
                <a:gd name="connsiteX0" fmla="*/ 0 w 2884549"/>
                <a:gd name="connsiteY0" fmla="*/ 1106731 h 1111494"/>
                <a:gd name="connsiteX1" fmla="*/ 2132751 w 2884549"/>
                <a:gd name="connsiteY1" fmla="*/ 0 h 1111494"/>
                <a:gd name="connsiteX2" fmla="*/ 2884549 w 2884549"/>
                <a:gd name="connsiteY2" fmla="*/ 952 h 1111494"/>
                <a:gd name="connsiteX3" fmla="*/ 904413 w 2884549"/>
                <a:gd name="connsiteY3" fmla="*/ 1111494 h 1111494"/>
                <a:gd name="connsiteX4" fmla="*/ 0 w 2884549"/>
                <a:gd name="connsiteY4" fmla="*/ 1106731 h 1111494"/>
                <a:gd name="connsiteX0" fmla="*/ 0 w 2813918"/>
                <a:gd name="connsiteY0" fmla="*/ 1106731 h 1111494"/>
                <a:gd name="connsiteX1" fmla="*/ 2132751 w 2813918"/>
                <a:gd name="connsiteY1" fmla="*/ 0 h 1111494"/>
                <a:gd name="connsiteX2" fmla="*/ 2813918 w 2813918"/>
                <a:gd name="connsiteY2" fmla="*/ 20228 h 1111494"/>
                <a:gd name="connsiteX3" fmla="*/ 904413 w 2813918"/>
                <a:gd name="connsiteY3" fmla="*/ 1111494 h 1111494"/>
                <a:gd name="connsiteX4" fmla="*/ 0 w 2813918"/>
                <a:gd name="connsiteY4" fmla="*/ 1106731 h 1111494"/>
                <a:gd name="connsiteX0" fmla="*/ 0 w 2852444"/>
                <a:gd name="connsiteY0" fmla="*/ 1106731 h 1111494"/>
                <a:gd name="connsiteX1" fmla="*/ 2132751 w 2852444"/>
                <a:gd name="connsiteY1" fmla="*/ 0 h 1111494"/>
                <a:gd name="connsiteX2" fmla="*/ 2852444 w 2852444"/>
                <a:gd name="connsiteY2" fmla="*/ 952 h 1111494"/>
                <a:gd name="connsiteX3" fmla="*/ 904413 w 2852444"/>
                <a:gd name="connsiteY3" fmla="*/ 1111494 h 1111494"/>
                <a:gd name="connsiteX4" fmla="*/ 0 w 2852444"/>
                <a:gd name="connsiteY4" fmla="*/ 1106731 h 11114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52444" h="1111494">
                  <a:moveTo>
                    <a:pt x="0" y="1106731"/>
                  </a:moveTo>
                  <a:lnTo>
                    <a:pt x="2132751" y="0"/>
                  </a:lnTo>
                  <a:lnTo>
                    <a:pt x="2852444" y="952"/>
                  </a:lnTo>
                  <a:lnTo>
                    <a:pt x="904413" y="1111494"/>
                  </a:lnTo>
                  <a:lnTo>
                    <a:pt x="0" y="1106731"/>
                  </a:lnTo>
                  <a:close/>
                </a:path>
              </a:pathLst>
            </a:custGeom>
            <a:noFill/>
            <a:ln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00"/>
            </a:p>
          </p:txBody>
        </p:sp>
      </p:grpSp>
      <p:sp>
        <p:nvSpPr>
          <p:cNvPr id="79" name="Arrow: Left-Right 78">
            <a:extLst>
              <a:ext uri="{FF2B5EF4-FFF2-40B4-BE49-F238E27FC236}">
                <a16:creationId xmlns:a16="http://schemas.microsoft.com/office/drawing/2014/main" id="{CEAB23FC-9FD3-4F96-82EE-0EE4AB70D981}"/>
              </a:ext>
            </a:extLst>
          </p:cNvPr>
          <p:cNvSpPr/>
          <p:nvPr/>
        </p:nvSpPr>
        <p:spPr>
          <a:xfrm>
            <a:off x="2007001" y="3074582"/>
            <a:ext cx="4231492" cy="464650"/>
          </a:xfrm>
          <a:prstGeom prst="leftRightArrow">
            <a:avLst>
              <a:gd name="adj1" fmla="val 78054"/>
              <a:gd name="adj2" fmla="val 50000"/>
            </a:avLst>
          </a:prstGeom>
          <a:solidFill>
            <a:schemeClr val="bg1">
              <a:lumMod val="65000"/>
            </a:schemeClr>
          </a:solidFill>
          <a:ln>
            <a:solidFill>
              <a:srgbClr val="7F7F7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642F24C1-DF76-416D-BFA5-5BC59577FA2F}"/>
              </a:ext>
            </a:extLst>
          </p:cNvPr>
          <p:cNvSpPr/>
          <p:nvPr/>
        </p:nvSpPr>
        <p:spPr>
          <a:xfrm>
            <a:off x="2943935" y="3717158"/>
            <a:ext cx="3244534" cy="644260"/>
          </a:xfrm>
          <a:prstGeom prst="rect">
            <a:avLst/>
          </a:prstGeom>
          <a:solidFill>
            <a:srgbClr val="1C97C3"/>
          </a:solidFill>
        </p:spPr>
        <p:txBody>
          <a:bodyPr>
            <a:normAutofit/>
          </a:bodyPr>
          <a:lstStyle/>
          <a:p>
            <a:pPr algn="ctr">
              <a:buClrTx/>
              <a:buSzTx/>
              <a:buNone/>
            </a:pPr>
            <a:endParaRPr lang="da-DK" altLang="da-DK" sz="1400" b="1">
              <a:solidFill>
                <a:schemeClr val="bg1"/>
              </a:solidFill>
            </a:endParaRPr>
          </a:p>
        </p:txBody>
      </p:sp>
      <p:sp>
        <p:nvSpPr>
          <p:cNvPr id="83" name="Arrow: Left-Right 82">
            <a:extLst>
              <a:ext uri="{FF2B5EF4-FFF2-40B4-BE49-F238E27FC236}">
                <a16:creationId xmlns:a16="http://schemas.microsoft.com/office/drawing/2014/main" id="{CC474F3E-238E-4BE4-9D60-7B9C0367E1BB}"/>
              </a:ext>
            </a:extLst>
          </p:cNvPr>
          <p:cNvSpPr/>
          <p:nvPr/>
        </p:nvSpPr>
        <p:spPr>
          <a:xfrm>
            <a:off x="2009530" y="4589448"/>
            <a:ext cx="4228964" cy="464650"/>
          </a:xfrm>
          <a:prstGeom prst="leftRightArrow">
            <a:avLst>
              <a:gd name="adj1" fmla="val 78054"/>
              <a:gd name="adj2" fmla="val 50000"/>
            </a:avLst>
          </a:prstGeom>
          <a:solidFill>
            <a:schemeClr val="bg1">
              <a:lumMod val="65000"/>
            </a:schemeClr>
          </a:solidFill>
          <a:ln>
            <a:solidFill>
              <a:srgbClr val="7F7F7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Arrow: Left-Right 88">
            <a:extLst>
              <a:ext uri="{FF2B5EF4-FFF2-40B4-BE49-F238E27FC236}">
                <a16:creationId xmlns:a16="http://schemas.microsoft.com/office/drawing/2014/main" id="{9B5C518B-8DEF-4811-869F-E2772AC32E7C}"/>
              </a:ext>
            </a:extLst>
          </p:cNvPr>
          <p:cNvSpPr/>
          <p:nvPr/>
        </p:nvSpPr>
        <p:spPr>
          <a:xfrm>
            <a:off x="2033042" y="2287066"/>
            <a:ext cx="4224501" cy="464650"/>
          </a:xfrm>
          <a:prstGeom prst="leftRightArrow">
            <a:avLst>
              <a:gd name="adj1" fmla="val 78054"/>
              <a:gd name="adj2" fmla="val 50000"/>
            </a:avLst>
          </a:prstGeom>
          <a:solidFill>
            <a:schemeClr val="bg1">
              <a:lumMod val="65000"/>
            </a:schemeClr>
          </a:solidFill>
          <a:ln>
            <a:solidFill>
              <a:srgbClr val="7F7F7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323829C0-9FB4-4CA3-AC40-F87F35B39C57}"/>
              </a:ext>
            </a:extLst>
          </p:cNvPr>
          <p:cNvSpPr txBox="1"/>
          <p:nvPr/>
        </p:nvSpPr>
        <p:spPr>
          <a:xfrm rot="16200000">
            <a:off x="7427794" y="2895112"/>
            <a:ext cx="1243747" cy="523220"/>
          </a:xfrm>
          <a:prstGeom prst="rect">
            <a:avLst/>
          </a:prstGeom>
          <a:solidFill>
            <a:schemeClr val="bg1"/>
          </a:solidFill>
          <a:ln>
            <a:solidFill>
              <a:srgbClr val="1C97C3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b="1">
                <a:solidFill>
                  <a:schemeClr val="accent5">
                    <a:lumMod val="75000"/>
                  </a:schemeClr>
                </a:solidFill>
              </a:rPr>
              <a:t>Foundational Programmes</a:t>
            </a:r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208E9877-31FA-40AC-A168-BFB931AAD112}"/>
              </a:ext>
            </a:extLst>
          </p:cNvPr>
          <p:cNvGrpSpPr/>
          <p:nvPr/>
        </p:nvGrpSpPr>
        <p:grpSpPr>
          <a:xfrm>
            <a:off x="6185570" y="2536053"/>
            <a:ext cx="1772134" cy="1818742"/>
            <a:chOff x="6185570" y="2536053"/>
            <a:chExt cx="1772134" cy="1818742"/>
          </a:xfrm>
        </p:grpSpPr>
        <p:sp>
          <p:nvSpPr>
            <p:cNvPr id="30" name="Parallelogram 84">
              <a:extLst>
                <a:ext uri="{FF2B5EF4-FFF2-40B4-BE49-F238E27FC236}">
                  <a16:creationId xmlns:a16="http://schemas.microsoft.com/office/drawing/2014/main" id="{343780D3-7B32-4DA1-9041-8CBC8E5E4D04}"/>
                </a:ext>
              </a:extLst>
            </p:cNvPr>
            <p:cNvSpPr/>
            <p:nvPr/>
          </p:nvSpPr>
          <p:spPr>
            <a:xfrm rot="16200000" flipH="1">
              <a:off x="6078947" y="2642676"/>
              <a:ext cx="1818742" cy="1605496"/>
            </a:xfrm>
            <a:custGeom>
              <a:avLst/>
              <a:gdLst>
                <a:gd name="connsiteX0" fmla="*/ 0 w 1827949"/>
                <a:gd name="connsiteY0" fmla="*/ 1596441 h 1596441"/>
                <a:gd name="connsiteX1" fmla="*/ 1190961 w 1827949"/>
                <a:gd name="connsiteY1" fmla="*/ 0 h 1596441"/>
                <a:gd name="connsiteX2" fmla="*/ 1827949 w 1827949"/>
                <a:gd name="connsiteY2" fmla="*/ 0 h 1596441"/>
                <a:gd name="connsiteX3" fmla="*/ 636988 w 1827949"/>
                <a:gd name="connsiteY3" fmla="*/ 1596441 h 1596441"/>
                <a:gd name="connsiteX4" fmla="*/ 0 w 1827949"/>
                <a:gd name="connsiteY4" fmla="*/ 1596441 h 1596441"/>
                <a:gd name="connsiteX0" fmla="*/ 0 w 1777149"/>
                <a:gd name="connsiteY0" fmla="*/ 1577391 h 1596441"/>
                <a:gd name="connsiteX1" fmla="*/ 1140161 w 1777149"/>
                <a:gd name="connsiteY1" fmla="*/ 0 h 1596441"/>
                <a:gd name="connsiteX2" fmla="*/ 1777149 w 1777149"/>
                <a:gd name="connsiteY2" fmla="*/ 0 h 1596441"/>
                <a:gd name="connsiteX3" fmla="*/ 586188 w 1777149"/>
                <a:gd name="connsiteY3" fmla="*/ 1596441 h 1596441"/>
                <a:gd name="connsiteX4" fmla="*/ 0 w 1777149"/>
                <a:gd name="connsiteY4" fmla="*/ 1577391 h 1596441"/>
                <a:gd name="connsiteX0" fmla="*/ 0 w 1786674"/>
                <a:gd name="connsiteY0" fmla="*/ 1599616 h 1599616"/>
                <a:gd name="connsiteX1" fmla="*/ 1149686 w 1786674"/>
                <a:gd name="connsiteY1" fmla="*/ 0 h 1599616"/>
                <a:gd name="connsiteX2" fmla="*/ 1786674 w 1786674"/>
                <a:gd name="connsiteY2" fmla="*/ 0 h 1599616"/>
                <a:gd name="connsiteX3" fmla="*/ 595713 w 1786674"/>
                <a:gd name="connsiteY3" fmla="*/ 1596441 h 1599616"/>
                <a:gd name="connsiteX4" fmla="*/ 0 w 1786674"/>
                <a:gd name="connsiteY4" fmla="*/ 1599616 h 1599616"/>
                <a:gd name="connsiteX0" fmla="*/ 0 w 1783499"/>
                <a:gd name="connsiteY0" fmla="*/ 1590091 h 1596441"/>
                <a:gd name="connsiteX1" fmla="*/ 1146511 w 1783499"/>
                <a:gd name="connsiteY1" fmla="*/ 0 h 1596441"/>
                <a:gd name="connsiteX2" fmla="*/ 1783499 w 1783499"/>
                <a:gd name="connsiteY2" fmla="*/ 0 h 1596441"/>
                <a:gd name="connsiteX3" fmla="*/ 592538 w 1783499"/>
                <a:gd name="connsiteY3" fmla="*/ 1596441 h 1596441"/>
                <a:gd name="connsiteX4" fmla="*/ 0 w 1783499"/>
                <a:gd name="connsiteY4" fmla="*/ 1590091 h 1596441"/>
                <a:gd name="connsiteX0" fmla="*/ 0 w 1783499"/>
                <a:gd name="connsiteY0" fmla="*/ 1594854 h 1596441"/>
                <a:gd name="connsiteX1" fmla="*/ 1146511 w 1783499"/>
                <a:gd name="connsiteY1" fmla="*/ 0 h 1596441"/>
                <a:gd name="connsiteX2" fmla="*/ 1783499 w 1783499"/>
                <a:gd name="connsiteY2" fmla="*/ 0 h 1596441"/>
                <a:gd name="connsiteX3" fmla="*/ 592538 w 1783499"/>
                <a:gd name="connsiteY3" fmla="*/ 1596441 h 1596441"/>
                <a:gd name="connsiteX4" fmla="*/ 0 w 1783499"/>
                <a:gd name="connsiteY4" fmla="*/ 1594854 h 1596441"/>
                <a:gd name="connsiteX0" fmla="*/ 0 w 1813979"/>
                <a:gd name="connsiteY0" fmla="*/ 1602474 h 1602474"/>
                <a:gd name="connsiteX1" fmla="*/ 1176991 w 1813979"/>
                <a:gd name="connsiteY1" fmla="*/ 0 h 1602474"/>
                <a:gd name="connsiteX2" fmla="*/ 1813979 w 1813979"/>
                <a:gd name="connsiteY2" fmla="*/ 0 h 1602474"/>
                <a:gd name="connsiteX3" fmla="*/ 623018 w 1813979"/>
                <a:gd name="connsiteY3" fmla="*/ 1596441 h 1602474"/>
                <a:gd name="connsiteX4" fmla="*/ 0 w 1813979"/>
                <a:gd name="connsiteY4" fmla="*/ 1602474 h 1602474"/>
                <a:gd name="connsiteX0" fmla="*/ 0 w 1813980"/>
                <a:gd name="connsiteY0" fmla="*/ 1597715 h 1597715"/>
                <a:gd name="connsiteX1" fmla="*/ 1176992 w 1813980"/>
                <a:gd name="connsiteY1" fmla="*/ 0 h 1597715"/>
                <a:gd name="connsiteX2" fmla="*/ 1813980 w 1813980"/>
                <a:gd name="connsiteY2" fmla="*/ 0 h 1597715"/>
                <a:gd name="connsiteX3" fmla="*/ 623019 w 1813980"/>
                <a:gd name="connsiteY3" fmla="*/ 1596441 h 1597715"/>
                <a:gd name="connsiteX4" fmla="*/ 0 w 1813980"/>
                <a:gd name="connsiteY4" fmla="*/ 1597715 h 1597715"/>
                <a:gd name="connsiteX0" fmla="*/ 0 w 1813980"/>
                <a:gd name="connsiteY0" fmla="*/ 1597715 h 1597715"/>
                <a:gd name="connsiteX1" fmla="*/ 1176992 w 1813980"/>
                <a:gd name="connsiteY1" fmla="*/ 0 h 1597715"/>
                <a:gd name="connsiteX2" fmla="*/ 1813980 w 1813980"/>
                <a:gd name="connsiteY2" fmla="*/ 0 h 1597715"/>
                <a:gd name="connsiteX3" fmla="*/ 592539 w 1813980"/>
                <a:gd name="connsiteY3" fmla="*/ 1588824 h 1597715"/>
                <a:gd name="connsiteX4" fmla="*/ 0 w 1813980"/>
                <a:gd name="connsiteY4" fmla="*/ 1597715 h 1597715"/>
                <a:gd name="connsiteX0" fmla="*/ 0 w 1813980"/>
                <a:gd name="connsiteY0" fmla="*/ 1597715 h 1605496"/>
                <a:gd name="connsiteX1" fmla="*/ 1176992 w 1813980"/>
                <a:gd name="connsiteY1" fmla="*/ 0 h 1605496"/>
                <a:gd name="connsiteX2" fmla="*/ 1813980 w 1813980"/>
                <a:gd name="connsiteY2" fmla="*/ 0 h 1605496"/>
                <a:gd name="connsiteX3" fmla="*/ 573489 w 1813980"/>
                <a:gd name="connsiteY3" fmla="*/ 1605496 h 1605496"/>
                <a:gd name="connsiteX4" fmla="*/ 0 w 1813980"/>
                <a:gd name="connsiteY4" fmla="*/ 1597715 h 1605496"/>
                <a:gd name="connsiteX0" fmla="*/ 0 w 1818742"/>
                <a:gd name="connsiteY0" fmla="*/ 1604858 h 1605496"/>
                <a:gd name="connsiteX1" fmla="*/ 1181754 w 1818742"/>
                <a:gd name="connsiteY1" fmla="*/ 0 h 1605496"/>
                <a:gd name="connsiteX2" fmla="*/ 1818742 w 1818742"/>
                <a:gd name="connsiteY2" fmla="*/ 0 h 1605496"/>
                <a:gd name="connsiteX3" fmla="*/ 578251 w 1818742"/>
                <a:gd name="connsiteY3" fmla="*/ 1605496 h 1605496"/>
                <a:gd name="connsiteX4" fmla="*/ 0 w 1818742"/>
                <a:gd name="connsiteY4" fmla="*/ 1604858 h 16054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18742" h="1605496">
                  <a:moveTo>
                    <a:pt x="0" y="1604858"/>
                  </a:moveTo>
                  <a:lnTo>
                    <a:pt x="1181754" y="0"/>
                  </a:lnTo>
                  <a:lnTo>
                    <a:pt x="1818742" y="0"/>
                  </a:lnTo>
                  <a:lnTo>
                    <a:pt x="578251" y="1605496"/>
                  </a:lnTo>
                  <a:lnTo>
                    <a:pt x="0" y="1604858"/>
                  </a:lnTo>
                  <a:close/>
                </a:path>
              </a:pathLst>
            </a:custGeom>
            <a:solidFill>
              <a:srgbClr val="1C97C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00"/>
            </a:p>
          </p:txBody>
        </p: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4A439319-D575-4D5D-87AA-5EFFCC7753E8}"/>
                </a:ext>
              </a:extLst>
            </p:cNvPr>
            <p:cNvSpPr/>
            <p:nvPr/>
          </p:nvSpPr>
          <p:spPr>
            <a:xfrm rot="20072136">
              <a:off x="6208757" y="3053580"/>
              <a:ext cx="1748947" cy="584775"/>
            </a:xfrm>
            <a:prstGeom prst="rect">
              <a:avLst/>
            </a:prstGeom>
            <a:noFill/>
            <a:scene3d>
              <a:camera prst="perspectiveContrastingRightFacing" fov="600000">
                <a:rot lat="600000" lon="19800000" rev="360000"/>
              </a:camera>
              <a:lightRig rig="threePt" dir="t"/>
            </a:scene3d>
            <a:sp3d/>
          </p:spPr>
          <p:txBody>
            <a:bodyPr wrap="square">
              <a:spAutoFit/>
            </a:bodyPr>
            <a:lstStyle/>
            <a:p>
              <a:pPr algn="ctr"/>
              <a:r>
                <a:rPr lang="da-DK" altLang="da-DK" sz="1600" b="1">
                  <a:solidFill>
                    <a:schemeClr val="bg1"/>
                  </a:solidFill>
                </a:rPr>
                <a:t>Environmental Governance</a:t>
              </a:r>
            </a:p>
          </p:txBody>
        </p:sp>
      </p:grpSp>
      <p:sp>
        <p:nvSpPr>
          <p:cNvPr id="82" name="Arrow: Left-Right 81">
            <a:extLst>
              <a:ext uri="{FF2B5EF4-FFF2-40B4-BE49-F238E27FC236}">
                <a16:creationId xmlns:a16="http://schemas.microsoft.com/office/drawing/2014/main" id="{027AADAA-BD6D-44C2-86C3-9D1738E66992}"/>
              </a:ext>
            </a:extLst>
          </p:cNvPr>
          <p:cNvSpPr/>
          <p:nvPr/>
        </p:nvSpPr>
        <p:spPr>
          <a:xfrm>
            <a:off x="2005030" y="3835866"/>
            <a:ext cx="4233463" cy="464650"/>
          </a:xfrm>
          <a:prstGeom prst="leftRightArrow">
            <a:avLst>
              <a:gd name="adj1" fmla="val 78054"/>
              <a:gd name="adj2" fmla="val 50000"/>
            </a:avLst>
          </a:prstGeom>
          <a:solidFill>
            <a:schemeClr val="bg1">
              <a:lumMod val="65000"/>
            </a:schemeClr>
          </a:solidFill>
          <a:ln>
            <a:solidFill>
              <a:srgbClr val="7F7F7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Rectangle: Rounded Corners 92">
            <a:extLst>
              <a:ext uri="{FF2B5EF4-FFF2-40B4-BE49-F238E27FC236}">
                <a16:creationId xmlns:a16="http://schemas.microsoft.com/office/drawing/2014/main" id="{A7531B49-6C32-480C-A322-5C098BBD4637}"/>
              </a:ext>
            </a:extLst>
          </p:cNvPr>
          <p:cNvSpPr/>
          <p:nvPr/>
        </p:nvSpPr>
        <p:spPr>
          <a:xfrm rot="16200000">
            <a:off x="3048635" y="3188135"/>
            <a:ext cx="3017520" cy="914400"/>
          </a:xfrm>
          <a:prstGeom prst="roundRect">
            <a:avLst>
              <a:gd name="adj" fmla="val 0"/>
            </a:avLst>
          </a:prstGeom>
          <a:solidFill>
            <a:srgbClr val="7F7F7F"/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>
                <a:solidFill>
                  <a:schemeClr val="bg1"/>
                </a:solidFill>
              </a:rPr>
              <a:t>Nature Action</a:t>
            </a:r>
          </a:p>
        </p:txBody>
      </p:sp>
      <p:sp>
        <p:nvSpPr>
          <p:cNvPr id="94" name="Rectangle: Rounded Corners 93">
            <a:extLst>
              <a:ext uri="{FF2B5EF4-FFF2-40B4-BE49-F238E27FC236}">
                <a16:creationId xmlns:a16="http://schemas.microsoft.com/office/drawing/2014/main" id="{DF59DE77-60F3-4D8A-81ED-60E9E3CCC473}"/>
              </a:ext>
            </a:extLst>
          </p:cNvPr>
          <p:cNvSpPr/>
          <p:nvPr/>
        </p:nvSpPr>
        <p:spPr>
          <a:xfrm rot="16200000">
            <a:off x="4090862" y="3188135"/>
            <a:ext cx="3017520" cy="914400"/>
          </a:xfrm>
          <a:prstGeom prst="roundRect">
            <a:avLst>
              <a:gd name="adj" fmla="val 0"/>
            </a:avLst>
          </a:prstGeom>
          <a:solidFill>
            <a:srgbClr val="7F7F7F"/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>
                <a:solidFill>
                  <a:schemeClr val="bg1"/>
                </a:solidFill>
              </a:rPr>
              <a:t>Chemical &amp; Pollution Action</a:t>
            </a:r>
          </a:p>
        </p:txBody>
      </p: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37ED5B17-63A9-4D96-A880-B1906F55DFDB}"/>
              </a:ext>
            </a:extLst>
          </p:cNvPr>
          <p:cNvSpPr/>
          <p:nvPr/>
        </p:nvSpPr>
        <p:spPr>
          <a:xfrm rot="16200000">
            <a:off x="1963706" y="3188501"/>
            <a:ext cx="3017520" cy="914400"/>
          </a:xfrm>
          <a:prstGeom prst="roundRect">
            <a:avLst>
              <a:gd name="adj" fmla="val 0"/>
            </a:avLst>
          </a:prstGeom>
          <a:solidFill>
            <a:srgbClr val="7F7F7F"/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/>
              <a:t>Climate Action</a:t>
            </a: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6A198DFD-23A8-498C-A14F-9561734F77A7}"/>
              </a:ext>
            </a:extLst>
          </p:cNvPr>
          <p:cNvGrpSpPr/>
          <p:nvPr/>
        </p:nvGrpSpPr>
        <p:grpSpPr>
          <a:xfrm>
            <a:off x="4106773" y="1025309"/>
            <a:ext cx="2621963" cy="1110064"/>
            <a:chOff x="4114308" y="1025309"/>
            <a:chExt cx="2621963" cy="1110064"/>
          </a:xfrm>
        </p:grpSpPr>
        <p:sp>
          <p:nvSpPr>
            <p:cNvPr id="23" name="Parallelogram 100">
              <a:extLst>
                <a:ext uri="{FF2B5EF4-FFF2-40B4-BE49-F238E27FC236}">
                  <a16:creationId xmlns:a16="http://schemas.microsoft.com/office/drawing/2014/main" id="{8C6CB1FE-3286-4499-BFA2-96617487E851}"/>
                </a:ext>
              </a:extLst>
            </p:cNvPr>
            <p:cNvSpPr/>
            <p:nvPr/>
          </p:nvSpPr>
          <p:spPr>
            <a:xfrm>
              <a:off x="4114308" y="1025309"/>
              <a:ext cx="2621963" cy="1110064"/>
            </a:xfrm>
            <a:custGeom>
              <a:avLst/>
              <a:gdLst>
                <a:gd name="connsiteX0" fmla="*/ 0 w 2478307"/>
                <a:gd name="connsiteY0" fmla="*/ 1098159 h 1098159"/>
                <a:gd name="connsiteX1" fmla="*/ 1531031 w 2478307"/>
                <a:gd name="connsiteY1" fmla="*/ 0 h 1098159"/>
                <a:gd name="connsiteX2" fmla="*/ 2478307 w 2478307"/>
                <a:gd name="connsiteY2" fmla="*/ 0 h 1098159"/>
                <a:gd name="connsiteX3" fmla="*/ 947276 w 2478307"/>
                <a:gd name="connsiteY3" fmla="*/ 1098159 h 1098159"/>
                <a:gd name="connsiteX4" fmla="*/ 0 w 2478307"/>
                <a:gd name="connsiteY4" fmla="*/ 1098159 h 1098159"/>
                <a:gd name="connsiteX0" fmla="*/ 0 w 2478307"/>
                <a:gd name="connsiteY0" fmla="*/ 1098159 h 1098159"/>
                <a:gd name="connsiteX1" fmla="*/ 1645331 w 2478307"/>
                <a:gd name="connsiteY1" fmla="*/ 7620 h 1098159"/>
                <a:gd name="connsiteX2" fmla="*/ 2478307 w 2478307"/>
                <a:gd name="connsiteY2" fmla="*/ 0 h 1098159"/>
                <a:gd name="connsiteX3" fmla="*/ 947276 w 2478307"/>
                <a:gd name="connsiteY3" fmla="*/ 1098159 h 1098159"/>
                <a:gd name="connsiteX4" fmla="*/ 0 w 2478307"/>
                <a:gd name="connsiteY4" fmla="*/ 1098159 h 1098159"/>
                <a:gd name="connsiteX0" fmla="*/ 0 w 2661187"/>
                <a:gd name="connsiteY0" fmla="*/ 1090539 h 1090539"/>
                <a:gd name="connsiteX1" fmla="*/ 1645331 w 2661187"/>
                <a:gd name="connsiteY1" fmla="*/ 0 h 1090539"/>
                <a:gd name="connsiteX2" fmla="*/ 2661187 w 2661187"/>
                <a:gd name="connsiteY2" fmla="*/ 7620 h 1090539"/>
                <a:gd name="connsiteX3" fmla="*/ 947276 w 2661187"/>
                <a:gd name="connsiteY3" fmla="*/ 1090539 h 1090539"/>
                <a:gd name="connsiteX4" fmla="*/ 0 w 2661187"/>
                <a:gd name="connsiteY4" fmla="*/ 1090539 h 1090539"/>
                <a:gd name="connsiteX0" fmla="*/ 0 w 2661187"/>
                <a:gd name="connsiteY0" fmla="*/ 1082919 h 1082919"/>
                <a:gd name="connsiteX1" fmla="*/ 1866311 w 2661187"/>
                <a:gd name="connsiteY1" fmla="*/ 7620 h 1082919"/>
                <a:gd name="connsiteX2" fmla="*/ 2661187 w 2661187"/>
                <a:gd name="connsiteY2" fmla="*/ 0 h 1082919"/>
                <a:gd name="connsiteX3" fmla="*/ 947276 w 2661187"/>
                <a:gd name="connsiteY3" fmla="*/ 1082919 h 1082919"/>
                <a:gd name="connsiteX4" fmla="*/ 0 w 2661187"/>
                <a:gd name="connsiteY4" fmla="*/ 1082919 h 1082919"/>
                <a:gd name="connsiteX0" fmla="*/ 0 w 2661187"/>
                <a:gd name="connsiteY0" fmla="*/ 1082919 h 1082919"/>
                <a:gd name="connsiteX1" fmla="*/ 1736771 w 2661187"/>
                <a:gd name="connsiteY1" fmla="*/ 0 h 1082919"/>
                <a:gd name="connsiteX2" fmla="*/ 2661187 w 2661187"/>
                <a:gd name="connsiteY2" fmla="*/ 0 h 1082919"/>
                <a:gd name="connsiteX3" fmla="*/ 947276 w 2661187"/>
                <a:gd name="connsiteY3" fmla="*/ 1082919 h 1082919"/>
                <a:gd name="connsiteX4" fmla="*/ 0 w 2661187"/>
                <a:gd name="connsiteY4" fmla="*/ 1082919 h 1082919"/>
                <a:gd name="connsiteX0" fmla="*/ 0 w 2661187"/>
                <a:gd name="connsiteY0" fmla="*/ 1082919 h 1082919"/>
                <a:gd name="connsiteX1" fmla="*/ 1736771 w 2661187"/>
                <a:gd name="connsiteY1" fmla="*/ 0 h 1082919"/>
                <a:gd name="connsiteX2" fmla="*/ 2661187 w 2661187"/>
                <a:gd name="connsiteY2" fmla="*/ 0 h 1082919"/>
                <a:gd name="connsiteX3" fmla="*/ 1031096 w 2661187"/>
                <a:gd name="connsiteY3" fmla="*/ 1082919 h 1082919"/>
                <a:gd name="connsiteX4" fmla="*/ 0 w 2661187"/>
                <a:gd name="connsiteY4" fmla="*/ 1082919 h 1082919"/>
                <a:gd name="connsiteX0" fmla="*/ 0 w 2661187"/>
                <a:gd name="connsiteY0" fmla="*/ 1082919 h 1090539"/>
                <a:gd name="connsiteX1" fmla="*/ 1736771 w 2661187"/>
                <a:gd name="connsiteY1" fmla="*/ 0 h 1090539"/>
                <a:gd name="connsiteX2" fmla="*/ 2661187 w 2661187"/>
                <a:gd name="connsiteY2" fmla="*/ 0 h 1090539"/>
                <a:gd name="connsiteX3" fmla="*/ 932036 w 2661187"/>
                <a:gd name="connsiteY3" fmla="*/ 1090539 h 1090539"/>
                <a:gd name="connsiteX4" fmla="*/ 0 w 2661187"/>
                <a:gd name="connsiteY4" fmla="*/ 1082919 h 1090539"/>
                <a:gd name="connsiteX0" fmla="*/ 0 w 2630707"/>
                <a:gd name="connsiteY0" fmla="*/ 1082919 h 1090539"/>
                <a:gd name="connsiteX1" fmla="*/ 1736771 w 2630707"/>
                <a:gd name="connsiteY1" fmla="*/ 0 h 1090539"/>
                <a:gd name="connsiteX2" fmla="*/ 2630707 w 2630707"/>
                <a:gd name="connsiteY2" fmla="*/ 0 h 1090539"/>
                <a:gd name="connsiteX3" fmla="*/ 932036 w 2630707"/>
                <a:gd name="connsiteY3" fmla="*/ 1090539 h 1090539"/>
                <a:gd name="connsiteX4" fmla="*/ 0 w 2630707"/>
                <a:gd name="connsiteY4" fmla="*/ 1082919 h 1090539"/>
                <a:gd name="connsiteX0" fmla="*/ 0 w 2630707"/>
                <a:gd name="connsiteY0" fmla="*/ 1082919 h 1098159"/>
                <a:gd name="connsiteX1" fmla="*/ 1736771 w 2630707"/>
                <a:gd name="connsiteY1" fmla="*/ 0 h 1098159"/>
                <a:gd name="connsiteX2" fmla="*/ 2630707 w 2630707"/>
                <a:gd name="connsiteY2" fmla="*/ 0 h 1098159"/>
                <a:gd name="connsiteX3" fmla="*/ 893936 w 2630707"/>
                <a:gd name="connsiteY3" fmla="*/ 1098159 h 1098159"/>
                <a:gd name="connsiteX4" fmla="*/ 0 w 2630707"/>
                <a:gd name="connsiteY4" fmla="*/ 1082919 h 1098159"/>
                <a:gd name="connsiteX0" fmla="*/ 0 w 2630707"/>
                <a:gd name="connsiteY0" fmla="*/ 1082919 h 1082919"/>
                <a:gd name="connsiteX1" fmla="*/ 1736771 w 2630707"/>
                <a:gd name="connsiteY1" fmla="*/ 0 h 1082919"/>
                <a:gd name="connsiteX2" fmla="*/ 2630707 w 2630707"/>
                <a:gd name="connsiteY2" fmla="*/ 0 h 1082919"/>
                <a:gd name="connsiteX3" fmla="*/ 901556 w 2630707"/>
                <a:gd name="connsiteY3" fmla="*/ 1082919 h 1082919"/>
                <a:gd name="connsiteX4" fmla="*/ 0 w 2630707"/>
                <a:gd name="connsiteY4" fmla="*/ 1082919 h 1082919"/>
                <a:gd name="connsiteX0" fmla="*/ 0 w 2630707"/>
                <a:gd name="connsiteY0" fmla="*/ 1082919 h 1082919"/>
                <a:gd name="connsiteX1" fmla="*/ 1812971 w 2630707"/>
                <a:gd name="connsiteY1" fmla="*/ 0 h 1082919"/>
                <a:gd name="connsiteX2" fmla="*/ 2630707 w 2630707"/>
                <a:gd name="connsiteY2" fmla="*/ 0 h 1082919"/>
                <a:gd name="connsiteX3" fmla="*/ 901556 w 2630707"/>
                <a:gd name="connsiteY3" fmla="*/ 1082919 h 1082919"/>
                <a:gd name="connsiteX4" fmla="*/ 0 w 2630707"/>
                <a:gd name="connsiteY4" fmla="*/ 1082919 h 1082919"/>
                <a:gd name="connsiteX0" fmla="*/ 0 w 2709289"/>
                <a:gd name="connsiteY0" fmla="*/ 1082919 h 1082919"/>
                <a:gd name="connsiteX1" fmla="*/ 1812971 w 2709289"/>
                <a:gd name="connsiteY1" fmla="*/ 0 h 1082919"/>
                <a:gd name="connsiteX2" fmla="*/ 2709289 w 2709289"/>
                <a:gd name="connsiteY2" fmla="*/ 11433 h 1082919"/>
                <a:gd name="connsiteX3" fmla="*/ 901556 w 2709289"/>
                <a:gd name="connsiteY3" fmla="*/ 1082919 h 1082919"/>
                <a:gd name="connsiteX4" fmla="*/ 0 w 2709289"/>
                <a:gd name="connsiteY4" fmla="*/ 1082919 h 1082919"/>
                <a:gd name="connsiteX0" fmla="*/ 0 w 2709289"/>
                <a:gd name="connsiteY0" fmla="*/ 1080633 h 1080633"/>
                <a:gd name="connsiteX1" fmla="*/ 1986802 w 2709289"/>
                <a:gd name="connsiteY1" fmla="*/ 0 h 1080633"/>
                <a:gd name="connsiteX2" fmla="*/ 2709289 w 2709289"/>
                <a:gd name="connsiteY2" fmla="*/ 9147 h 1080633"/>
                <a:gd name="connsiteX3" fmla="*/ 901556 w 2709289"/>
                <a:gd name="connsiteY3" fmla="*/ 1080633 h 1080633"/>
                <a:gd name="connsiteX4" fmla="*/ 0 w 2709289"/>
                <a:gd name="connsiteY4" fmla="*/ 1080633 h 1080633"/>
                <a:gd name="connsiteX0" fmla="*/ 0 w 2709289"/>
                <a:gd name="connsiteY0" fmla="*/ 1071486 h 1071486"/>
                <a:gd name="connsiteX1" fmla="*/ 1961402 w 2709289"/>
                <a:gd name="connsiteY1" fmla="*/ 9144 h 1071486"/>
                <a:gd name="connsiteX2" fmla="*/ 2709289 w 2709289"/>
                <a:gd name="connsiteY2" fmla="*/ 0 h 1071486"/>
                <a:gd name="connsiteX3" fmla="*/ 901556 w 2709289"/>
                <a:gd name="connsiteY3" fmla="*/ 1071486 h 1071486"/>
                <a:gd name="connsiteX4" fmla="*/ 0 w 2709289"/>
                <a:gd name="connsiteY4" fmla="*/ 1071486 h 1071486"/>
                <a:gd name="connsiteX0" fmla="*/ 0 w 2680714"/>
                <a:gd name="connsiteY0" fmla="*/ 1066914 h 1066914"/>
                <a:gd name="connsiteX1" fmla="*/ 1961402 w 2680714"/>
                <a:gd name="connsiteY1" fmla="*/ 4572 h 1066914"/>
                <a:gd name="connsiteX2" fmla="*/ 2680714 w 2680714"/>
                <a:gd name="connsiteY2" fmla="*/ 0 h 1066914"/>
                <a:gd name="connsiteX3" fmla="*/ 901556 w 2680714"/>
                <a:gd name="connsiteY3" fmla="*/ 1066914 h 1066914"/>
                <a:gd name="connsiteX4" fmla="*/ 0 w 2680714"/>
                <a:gd name="connsiteY4" fmla="*/ 1066914 h 1066914"/>
                <a:gd name="connsiteX0" fmla="*/ 0 w 2625296"/>
                <a:gd name="connsiteY0" fmla="*/ 1058046 h 1066914"/>
                <a:gd name="connsiteX1" fmla="*/ 1905984 w 2625296"/>
                <a:gd name="connsiteY1" fmla="*/ 4572 h 1066914"/>
                <a:gd name="connsiteX2" fmla="*/ 2625296 w 2625296"/>
                <a:gd name="connsiteY2" fmla="*/ 0 h 1066914"/>
                <a:gd name="connsiteX3" fmla="*/ 846138 w 2625296"/>
                <a:gd name="connsiteY3" fmla="*/ 1066914 h 1066914"/>
                <a:gd name="connsiteX4" fmla="*/ 0 w 2625296"/>
                <a:gd name="connsiteY4" fmla="*/ 1058046 h 1066914"/>
                <a:gd name="connsiteX0" fmla="*/ 0 w 2639584"/>
                <a:gd name="connsiteY0" fmla="*/ 1053474 h 1062342"/>
                <a:gd name="connsiteX1" fmla="*/ 1905984 w 2639584"/>
                <a:gd name="connsiteY1" fmla="*/ 0 h 1062342"/>
                <a:gd name="connsiteX2" fmla="*/ 2639584 w 2639584"/>
                <a:gd name="connsiteY2" fmla="*/ 4574 h 1062342"/>
                <a:gd name="connsiteX3" fmla="*/ 846138 w 2639584"/>
                <a:gd name="connsiteY3" fmla="*/ 1062342 h 1062342"/>
                <a:gd name="connsiteX4" fmla="*/ 0 w 2639584"/>
                <a:gd name="connsiteY4" fmla="*/ 1053474 h 1062342"/>
                <a:gd name="connsiteX0" fmla="*/ 0 w 2615772"/>
                <a:gd name="connsiteY0" fmla="*/ 1053474 h 1062342"/>
                <a:gd name="connsiteX1" fmla="*/ 1905984 w 2615772"/>
                <a:gd name="connsiteY1" fmla="*/ 0 h 1062342"/>
                <a:gd name="connsiteX2" fmla="*/ 2615772 w 2615772"/>
                <a:gd name="connsiteY2" fmla="*/ 13720 h 1062342"/>
                <a:gd name="connsiteX3" fmla="*/ 846138 w 2615772"/>
                <a:gd name="connsiteY3" fmla="*/ 1062342 h 1062342"/>
                <a:gd name="connsiteX4" fmla="*/ 0 w 2615772"/>
                <a:gd name="connsiteY4" fmla="*/ 1053474 h 1062342"/>
                <a:gd name="connsiteX0" fmla="*/ 0 w 2615772"/>
                <a:gd name="connsiteY0" fmla="*/ 1039754 h 1048622"/>
                <a:gd name="connsiteX1" fmla="*/ 1896459 w 2615772"/>
                <a:gd name="connsiteY1" fmla="*/ 4571 h 1048622"/>
                <a:gd name="connsiteX2" fmla="*/ 2615772 w 2615772"/>
                <a:gd name="connsiteY2" fmla="*/ 0 h 1048622"/>
                <a:gd name="connsiteX3" fmla="*/ 846138 w 2615772"/>
                <a:gd name="connsiteY3" fmla="*/ 1048622 h 1048622"/>
                <a:gd name="connsiteX4" fmla="*/ 0 w 2615772"/>
                <a:gd name="connsiteY4" fmla="*/ 1039754 h 1048622"/>
                <a:gd name="connsiteX0" fmla="*/ 0 w 2615772"/>
                <a:gd name="connsiteY0" fmla="*/ 1039754 h 1048622"/>
                <a:gd name="connsiteX1" fmla="*/ 1915509 w 2615772"/>
                <a:gd name="connsiteY1" fmla="*/ 9145 h 1048622"/>
                <a:gd name="connsiteX2" fmla="*/ 2615772 w 2615772"/>
                <a:gd name="connsiteY2" fmla="*/ 0 h 1048622"/>
                <a:gd name="connsiteX3" fmla="*/ 846138 w 2615772"/>
                <a:gd name="connsiteY3" fmla="*/ 1048622 h 1048622"/>
                <a:gd name="connsiteX4" fmla="*/ 0 w 2615772"/>
                <a:gd name="connsiteY4" fmla="*/ 1039754 h 1048622"/>
                <a:gd name="connsiteX0" fmla="*/ 0 w 2615772"/>
                <a:gd name="connsiteY0" fmla="*/ 1039754 h 1041933"/>
                <a:gd name="connsiteX1" fmla="*/ 1915509 w 2615772"/>
                <a:gd name="connsiteY1" fmla="*/ 9145 h 1041933"/>
                <a:gd name="connsiteX2" fmla="*/ 2615772 w 2615772"/>
                <a:gd name="connsiteY2" fmla="*/ 0 h 1041933"/>
                <a:gd name="connsiteX3" fmla="*/ 850901 w 2615772"/>
                <a:gd name="connsiteY3" fmla="*/ 1041933 h 1041933"/>
                <a:gd name="connsiteX4" fmla="*/ 0 w 2615772"/>
                <a:gd name="connsiteY4" fmla="*/ 1039754 h 1041933"/>
                <a:gd name="connsiteX0" fmla="*/ 0 w 2637203"/>
                <a:gd name="connsiteY0" fmla="*/ 1046442 h 1046442"/>
                <a:gd name="connsiteX1" fmla="*/ 1936940 w 2637203"/>
                <a:gd name="connsiteY1" fmla="*/ 9145 h 1046442"/>
                <a:gd name="connsiteX2" fmla="*/ 2637203 w 2637203"/>
                <a:gd name="connsiteY2" fmla="*/ 0 h 1046442"/>
                <a:gd name="connsiteX3" fmla="*/ 872332 w 2637203"/>
                <a:gd name="connsiteY3" fmla="*/ 1041933 h 1046442"/>
                <a:gd name="connsiteX4" fmla="*/ 0 w 2637203"/>
                <a:gd name="connsiteY4" fmla="*/ 1046442 h 1046442"/>
                <a:gd name="connsiteX0" fmla="*/ 0 w 2637203"/>
                <a:gd name="connsiteY0" fmla="*/ 1046442 h 1046442"/>
                <a:gd name="connsiteX1" fmla="*/ 1906460 w 2637203"/>
                <a:gd name="connsiteY1" fmla="*/ 9145 h 1046442"/>
                <a:gd name="connsiteX2" fmla="*/ 2637203 w 2637203"/>
                <a:gd name="connsiteY2" fmla="*/ 0 h 1046442"/>
                <a:gd name="connsiteX3" fmla="*/ 872332 w 2637203"/>
                <a:gd name="connsiteY3" fmla="*/ 1041933 h 1046442"/>
                <a:gd name="connsiteX4" fmla="*/ 0 w 2637203"/>
                <a:gd name="connsiteY4" fmla="*/ 1046442 h 1046442"/>
                <a:gd name="connsiteX0" fmla="*/ 0 w 2621963"/>
                <a:gd name="connsiteY0" fmla="*/ 1039308 h 1039308"/>
                <a:gd name="connsiteX1" fmla="*/ 1906460 w 2621963"/>
                <a:gd name="connsiteY1" fmla="*/ 2011 h 1039308"/>
                <a:gd name="connsiteX2" fmla="*/ 2621963 w 2621963"/>
                <a:gd name="connsiteY2" fmla="*/ 0 h 1039308"/>
                <a:gd name="connsiteX3" fmla="*/ 872332 w 2621963"/>
                <a:gd name="connsiteY3" fmla="*/ 1034799 h 1039308"/>
                <a:gd name="connsiteX4" fmla="*/ 0 w 2621963"/>
                <a:gd name="connsiteY4" fmla="*/ 1039308 h 10393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21963" h="1039308">
                  <a:moveTo>
                    <a:pt x="0" y="1039308"/>
                  </a:moveTo>
                  <a:lnTo>
                    <a:pt x="1906460" y="2011"/>
                  </a:lnTo>
                  <a:lnTo>
                    <a:pt x="2621963" y="0"/>
                  </a:lnTo>
                  <a:lnTo>
                    <a:pt x="872332" y="1034799"/>
                  </a:lnTo>
                  <a:lnTo>
                    <a:pt x="0" y="1039308"/>
                  </a:lnTo>
                  <a:close/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>
              <a:solidFill>
                <a:schemeClr val="accent6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00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4755EA6A-FB67-4241-A19A-0C2DB34632A4}"/>
                </a:ext>
              </a:extLst>
            </p:cNvPr>
            <p:cNvSpPr/>
            <p:nvPr/>
          </p:nvSpPr>
          <p:spPr>
            <a:xfrm>
              <a:off x="4377605" y="1359161"/>
              <a:ext cx="2301661" cy="460639"/>
            </a:xfrm>
            <a:prstGeom prst="rect">
              <a:avLst/>
            </a:prstGeom>
            <a:noFill/>
            <a:scene3d>
              <a:camera prst="perspectiveContrastingRightFacing" fov="600000">
                <a:rot lat="0" lon="21000000" rev="1920000"/>
              </a:camera>
              <a:lightRig rig="threePt" dir="t"/>
            </a:scene3d>
            <a:sp3d/>
          </p:spPr>
          <p:txBody>
            <a:bodyPr wrap="square">
              <a:spAutoFit/>
            </a:bodyPr>
            <a:lstStyle/>
            <a:p>
              <a:pPr algn="ctr">
                <a:lnSpc>
                  <a:spcPts val="1400"/>
                </a:lnSpc>
              </a:pPr>
              <a:r>
                <a:rPr lang="da-DK" altLang="da-DK" sz="1600" b="1">
                  <a:solidFill>
                    <a:schemeClr val="bg1"/>
                  </a:solidFill>
                </a:rPr>
                <a:t>Living In Harmony </a:t>
              </a:r>
            </a:p>
            <a:p>
              <a:pPr algn="ctr">
                <a:lnSpc>
                  <a:spcPts val="1400"/>
                </a:lnSpc>
              </a:pPr>
              <a:r>
                <a:rPr lang="da-DK" altLang="da-DK" sz="1600" b="1">
                  <a:solidFill>
                    <a:schemeClr val="bg1"/>
                  </a:solidFill>
                </a:rPr>
                <a:t>with Nature</a:t>
              </a:r>
            </a:p>
          </p:txBody>
        </p:sp>
      </p:grpSp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id="{B36F1DE1-DDCA-4516-B080-45DFADBE0F85}"/>
              </a:ext>
            </a:extLst>
          </p:cNvPr>
          <p:cNvSpPr/>
          <p:nvPr/>
        </p:nvSpPr>
        <p:spPr>
          <a:xfrm rot="16200000">
            <a:off x="3041100" y="3188135"/>
            <a:ext cx="3017520" cy="914400"/>
          </a:xfrm>
          <a:prstGeom prst="roundRect">
            <a:avLst>
              <a:gd name="adj" fmla="val 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>
                <a:solidFill>
                  <a:schemeClr val="bg1"/>
                </a:solidFill>
              </a:rPr>
              <a:t>Nature Action</a:t>
            </a:r>
          </a:p>
        </p:txBody>
      </p:sp>
    </p:spTree>
    <p:extLst>
      <p:ext uri="{BB962C8B-B14F-4D97-AF65-F5344CB8AC3E}">
        <p14:creationId xmlns:p14="http://schemas.microsoft.com/office/powerpoint/2010/main" val="7773848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>
            <a:extLst>
              <a:ext uri="{FF2B5EF4-FFF2-40B4-BE49-F238E27FC236}">
                <a16:creationId xmlns:a16="http://schemas.microsoft.com/office/drawing/2014/main" id="{B29E45DA-B07A-420D-AEF3-59770FC8F020}"/>
              </a:ext>
            </a:extLst>
          </p:cNvPr>
          <p:cNvPicPr>
            <a:picLocks noChangeAspect="1"/>
          </p:cNvPicPr>
          <p:nvPr/>
        </p:nvPicPr>
        <p:blipFill>
          <a:blip r:embed="rId2">
            <a:grayscl/>
          </a:blip>
          <a:stretch>
            <a:fillRect/>
          </a:stretch>
        </p:blipFill>
        <p:spPr>
          <a:xfrm>
            <a:off x="1594160" y="49622"/>
            <a:ext cx="7498730" cy="6663506"/>
          </a:xfrm>
          <a:prstGeom prst="rect">
            <a:avLst/>
          </a:prstGeom>
        </p:spPr>
      </p:pic>
      <p:sp>
        <p:nvSpPr>
          <p:cNvPr id="74" name="TextBox 73">
            <a:extLst>
              <a:ext uri="{FF2B5EF4-FFF2-40B4-BE49-F238E27FC236}">
                <a16:creationId xmlns:a16="http://schemas.microsoft.com/office/drawing/2014/main" id="{A0370D55-52B8-411C-B3D1-2DC08DDEB721}"/>
              </a:ext>
            </a:extLst>
          </p:cNvPr>
          <p:cNvSpPr txBox="1"/>
          <p:nvPr/>
        </p:nvSpPr>
        <p:spPr>
          <a:xfrm rot="16200000">
            <a:off x="7358802" y="1485971"/>
            <a:ext cx="1347082" cy="523220"/>
          </a:xfrm>
          <a:prstGeom prst="rect">
            <a:avLst/>
          </a:prstGeom>
          <a:solidFill>
            <a:schemeClr val="bg1"/>
          </a:solidFill>
          <a:ln>
            <a:solidFill>
              <a:srgbClr val="1882A8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b="1">
                <a:solidFill>
                  <a:schemeClr val="accent5">
                    <a:lumMod val="75000"/>
                  </a:schemeClr>
                </a:solidFill>
              </a:rPr>
              <a:t>Enabling Programmes</a:t>
            </a:r>
          </a:p>
        </p:txBody>
      </p:sp>
      <p:grpSp>
        <p:nvGrpSpPr>
          <p:cNvPr id="75" name="Group 74">
            <a:extLst>
              <a:ext uri="{FF2B5EF4-FFF2-40B4-BE49-F238E27FC236}">
                <a16:creationId xmlns:a16="http://schemas.microsoft.com/office/drawing/2014/main" id="{7D70A2B8-8B73-469C-B5EA-6342CABB0B4F}"/>
              </a:ext>
            </a:extLst>
          </p:cNvPr>
          <p:cNvGrpSpPr/>
          <p:nvPr/>
        </p:nvGrpSpPr>
        <p:grpSpPr>
          <a:xfrm>
            <a:off x="2404795" y="1007295"/>
            <a:ext cx="2793056" cy="1105561"/>
            <a:chOff x="2404795" y="1007295"/>
            <a:chExt cx="2793056" cy="1105561"/>
          </a:xfrm>
        </p:grpSpPr>
        <p:sp>
          <p:nvSpPr>
            <p:cNvPr id="76" name="TextBox 75">
              <a:extLst>
                <a:ext uri="{FF2B5EF4-FFF2-40B4-BE49-F238E27FC236}">
                  <a16:creationId xmlns:a16="http://schemas.microsoft.com/office/drawing/2014/main" id="{B7CAE298-ADAC-406F-818C-1240F1A4B9BA}"/>
                </a:ext>
              </a:extLst>
            </p:cNvPr>
            <p:cNvSpPr txBox="1"/>
            <p:nvPr/>
          </p:nvSpPr>
          <p:spPr>
            <a:xfrm rot="19951485">
              <a:off x="2841070" y="1215983"/>
              <a:ext cx="235678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a-DK" altLang="da-DK" sz="1600" b="1">
                  <a:solidFill>
                    <a:schemeClr val="accent6">
                      <a:lumMod val="60000"/>
                      <a:lumOff val="40000"/>
                    </a:schemeClr>
                  </a:solidFill>
                </a:rPr>
                <a:t>Strategic objectives</a:t>
              </a:r>
              <a:endParaRPr lang="en-US" sz="1600"/>
            </a:p>
          </p:txBody>
        </p:sp>
        <p:sp>
          <p:nvSpPr>
            <p:cNvPr id="78" name="Parallelogram 100">
              <a:extLst>
                <a:ext uri="{FF2B5EF4-FFF2-40B4-BE49-F238E27FC236}">
                  <a16:creationId xmlns:a16="http://schemas.microsoft.com/office/drawing/2014/main" id="{233289ED-1CFE-45E2-9621-E80773317751}"/>
                </a:ext>
              </a:extLst>
            </p:cNvPr>
            <p:cNvSpPr/>
            <p:nvPr/>
          </p:nvSpPr>
          <p:spPr>
            <a:xfrm>
              <a:off x="2404795" y="1007295"/>
              <a:ext cx="2755490" cy="1105561"/>
            </a:xfrm>
            <a:custGeom>
              <a:avLst/>
              <a:gdLst>
                <a:gd name="connsiteX0" fmla="*/ 0 w 2478307"/>
                <a:gd name="connsiteY0" fmla="*/ 1098159 h 1098159"/>
                <a:gd name="connsiteX1" fmla="*/ 1531031 w 2478307"/>
                <a:gd name="connsiteY1" fmla="*/ 0 h 1098159"/>
                <a:gd name="connsiteX2" fmla="*/ 2478307 w 2478307"/>
                <a:gd name="connsiteY2" fmla="*/ 0 h 1098159"/>
                <a:gd name="connsiteX3" fmla="*/ 947276 w 2478307"/>
                <a:gd name="connsiteY3" fmla="*/ 1098159 h 1098159"/>
                <a:gd name="connsiteX4" fmla="*/ 0 w 2478307"/>
                <a:gd name="connsiteY4" fmla="*/ 1098159 h 1098159"/>
                <a:gd name="connsiteX0" fmla="*/ 0 w 2478307"/>
                <a:gd name="connsiteY0" fmla="*/ 1098159 h 1098159"/>
                <a:gd name="connsiteX1" fmla="*/ 1645331 w 2478307"/>
                <a:gd name="connsiteY1" fmla="*/ 7620 h 1098159"/>
                <a:gd name="connsiteX2" fmla="*/ 2478307 w 2478307"/>
                <a:gd name="connsiteY2" fmla="*/ 0 h 1098159"/>
                <a:gd name="connsiteX3" fmla="*/ 947276 w 2478307"/>
                <a:gd name="connsiteY3" fmla="*/ 1098159 h 1098159"/>
                <a:gd name="connsiteX4" fmla="*/ 0 w 2478307"/>
                <a:gd name="connsiteY4" fmla="*/ 1098159 h 1098159"/>
                <a:gd name="connsiteX0" fmla="*/ 0 w 2661187"/>
                <a:gd name="connsiteY0" fmla="*/ 1090539 h 1090539"/>
                <a:gd name="connsiteX1" fmla="*/ 1645331 w 2661187"/>
                <a:gd name="connsiteY1" fmla="*/ 0 h 1090539"/>
                <a:gd name="connsiteX2" fmla="*/ 2661187 w 2661187"/>
                <a:gd name="connsiteY2" fmla="*/ 7620 h 1090539"/>
                <a:gd name="connsiteX3" fmla="*/ 947276 w 2661187"/>
                <a:gd name="connsiteY3" fmla="*/ 1090539 h 1090539"/>
                <a:gd name="connsiteX4" fmla="*/ 0 w 2661187"/>
                <a:gd name="connsiteY4" fmla="*/ 1090539 h 1090539"/>
                <a:gd name="connsiteX0" fmla="*/ 0 w 2661187"/>
                <a:gd name="connsiteY0" fmla="*/ 1082919 h 1082919"/>
                <a:gd name="connsiteX1" fmla="*/ 1866311 w 2661187"/>
                <a:gd name="connsiteY1" fmla="*/ 7620 h 1082919"/>
                <a:gd name="connsiteX2" fmla="*/ 2661187 w 2661187"/>
                <a:gd name="connsiteY2" fmla="*/ 0 h 1082919"/>
                <a:gd name="connsiteX3" fmla="*/ 947276 w 2661187"/>
                <a:gd name="connsiteY3" fmla="*/ 1082919 h 1082919"/>
                <a:gd name="connsiteX4" fmla="*/ 0 w 2661187"/>
                <a:gd name="connsiteY4" fmla="*/ 1082919 h 1082919"/>
                <a:gd name="connsiteX0" fmla="*/ 0 w 2661187"/>
                <a:gd name="connsiteY0" fmla="*/ 1082919 h 1082919"/>
                <a:gd name="connsiteX1" fmla="*/ 1950131 w 2661187"/>
                <a:gd name="connsiteY1" fmla="*/ 7620 h 1082919"/>
                <a:gd name="connsiteX2" fmla="*/ 2661187 w 2661187"/>
                <a:gd name="connsiteY2" fmla="*/ 0 h 1082919"/>
                <a:gd name="connsiteX3" fmla="*/ 947276 w 2661187"/>
                <a:gd name="connsiteY3" fmla="*/ 1082919 h 1082919"/>
                <a:gd name="connsiteX4" fmla="*/ 0 w 2661187"/>
                <a:gd name="connsiteY4" fmla="*/ 1082919 h 1082919"/>
                <a:gd name="connsiteX0" fmla="*/ 0 w 2661187"/>
                <a:gd name="connsiteY0" fmla="*/ 1082919 h 1082919"/>
                <a:gd name="connsiteX1" fmla="*/ 1972991 w 2661187"/>
                <a:gd name="connsiteY1" fmla="*/ 0 h 1082919"/>
                <a:gd name="connsiteX2" fmla="*/ 2661187 w 2661187"/>
                <a:gd name="connsiteY2" fmla="*/ 0 h 1082919"/>
                <a:gd name="connsiteX3" fmla="*/ 947276 w 2661187"/>
                <a:gd name="connsiteY3" fmla="*/ 1082919 h 1082919"/>
                <a:gd name="connsiteX4" fmla="*/ 0 w 2661187"/>
                <a:gd name="connsiteY4" fmla="*/ 1082919 h 1082919"/>
                <a:gd name="connsiteX0" fmla="*/ 0 w 2729767"/>
                <a:gd name="connsiteY0" fmla="*/ 1082919 h 1082919"/>
                <a:gd name="connsiteX1" fmla="*/ 1972991 w 2729767"/>
                <a:gd name="connsiteY1" fmla="*/ 0 h 1082919"/>
                <a:gd name="connsiteX2" fmla="*/ 2729767 w 2729767"/>
                <a:gd name="connsiteY2" fmla="*/ 15240 h 1082919"/>
                <a:gd name="connsiteX3" fmla="*/ 947276 w 2729767"/>
                <a:gd name="connsiteY3" fmla="*/ 1082919 h 1082919"/>
                <a:gd name="connsiteX4" fmla="*/ 0 w 2729767"/>
                <a:gd name="connsiteY4" fmla="*/ 1082919 h 1082919"/>
                <a:gd name="connsiteX0" fmla="*/ 0 w 2901217"/>
                <a:gd name="connsiteY0" fmla="*/ 1115304 h 1115304"/>
                <a:gd name="connsiteX1" fmla="*/ 1972991 w 2901217"/>
                <a:gd name="connsiteY1" fmla="*/ 32385 h 1115304"/>
                <a:gd name="connsiteX2" fmla="*/ 2901217 w 2901217"/>
                <a:gd name="connsiteY2" fmla="*/ 0 h 1115304"/>
                <a:gd name="connsiteX3" fmla="*/ 947276 w 2901217"/>
                <a:gd name="connsiteY3" fmla="*/ 1115304 h 1115304"/>
                <a:gd name="connsiteX4" fmla="*/ 0 w 2901217"/>
                <a:gd name="connsiteY4" fmla="*/ 1115304 h 1115304"/>
                <a:gd name="connsiteX0" fmla="*/ 0 w 2901217"/>
                <a:gd name="connsiteY0" fmla="*/ 1115304 h 1115304"/>
                <a:gd name="connsiteX1" fmla="*/ 2187303 w 2901217"/>
                <a:gd name="connsiteY1" fmla="*/ 3810 h 1115304"/>
                <a:gd name="connsiteX2" fmla="*/ 2901217 w 2901217"/>
                <a:gd name="connsiteY2" fmla="*/ 0 h 1115304"/>
                <a:gd name="connsiteX3" fmla="*/ 947276 w 2901217"/>
                <a:gd name="connsiteY3" fmla="*/ 1115304 h 1115304"/>
                <a:gd name="connsiteX4" fmla="*/ 0 w 2901217"/>
                <a:gd name="connsiteY4" fmla="*/ 1115304 h 1115304"/>
                <a:gd name="connsiteX0" fmla="*/ 0 w 2915505"/>
                <a:gd name="connsiteY0" fmla="*/ 1111494 h 1111494"/>
                <a:gd name="connsiteX1" fmla="*/ 2187303 w 2915505"/>
                <a:gd name="connsiteY1" fmla="*/ 0 h 1111494"/>
                <a:gd name="connsiteX2" fmla="*/ 2915505 w 2915505"/>
                <a:gd name="connsiteY2" fmla="*/ 5715 h 1111494"/>
                <a:gd name="connsiteX3" fmla="*/ 947276 w 2915505"/>
                <a:gd name="connsiteY3" fmla="*/ 1111494 h 1111494"/>
                <a:gd name="connsiteX4" fmla="*/ 0 w 2915505"/>
                <a:gd name="connsiteY4" fmla="*/ 1111494 h 1111494"/>
                <a:gd name="connsiteX0" fmla="*/ 0 w 2929792"/>
                <a:gd name="connsiteY0" fmla="*/ 1111494 h 1111494"/>
                <a:gd name="connsiteX1" fmla="*/ 2187303 w 2929792"/>
                <a:gd name="connsiteY1" fmla="*/ 0 h 1111494"/>
                <a:gd name="connsiteX2" fmla="*/ 2929792 w 2929792"/>
                <a:gd name="connsiteY2" fmla="*/ 5715 h 1111494"/>
                <a:gd name="connsiteX3" fmla="*/ 947276 w 2929792"/>
                <a:gd name="connsiteY3" fmla="*/ 1111494 h 1111494"/>
                <a:gd name="connsiteX4" fmla="*/ 0 w 2929792"/>
                <a:gd name="connsiteY4" fmla="*/ 1111494 h 1111494"/>
                <a:gd name="connsiteX0" fmla="*/ 0 w 2932174"/>
                <a:gd name="connsiteY0" fmla="*/ 1111494 h 1111494"/>
                <a:gd name="connsiteX1" fmla="*/ 2187303 w 2932174"/>
                <a:gd name="connsiteY1" fmla="*/ 0 h 1111494"/>
                <a:gd name="connsiteX2" fmla="*/ 2932174 w 2932174"/>
                <a:gd name="connsiteY2" fmla="*/ 952 h 1111494"/>
                <a:gd name="connsiteX3" fmla="*/ 947276 w 2932174"/>
                <a:gd name="connsiteY3" fmla="*/ 1111494 h 1111494"/>
                <a:gd name="connsiteX4" fmla="*/ 0 w 2932174"/>
                <a:gd name="connsiteY4" fmla="*/ 1111494 h 1111494"/>
                <a:gd name="connsiteX0" fmla="*/ 0 w 2932174"/>
                <a:gd name="connsiteY0" fmla="*/ 1111494 h 1111494"/>
                <a:gd name="connsiteX1" fmla="*/ 2104176 w 2932174"/>
                <a:gd name="connsiteY1" fmla="*/ 0 h 1111494"/>
                <a:gd name="connsiteX2" fmla="*/ 2932174 w 2932174"/>
                <a:gd name="connsiteY2" fmla="*/ 952 h 1111494"/>
                <a:gd name="connsiteX3" fmla="*/ 947276 w 2932174"/>
                <a:gd name="connsiteY3" fmla="*/ 1111494 h 1111494"/>
                <a:gd name="connsiteX4" fmla="*/ 0 w 2932174"/>
                <a:gd name="connsiteY4" fmla="*/ 1111494 h 1111494"/>
                <a:gd name="connsiteX0" fmla="*/ 0 w 2884549"/>
                <a:gd name="connsiteY0" fmla="*/ 1111494 h 1111494"/>
                <a:gd name="connsiteX1" fmla="*/ 2104176 w 2884549"/>
                <a:gd name="connsiteY1" fmla="*/ 0 h 1111494"/>
                <a:gd name="connsiteX2" fmla="*/ 2884549 w 2884549"/>
                <a:gd name="connsiteY2" fmla="*/ 5715 h 1111494"/>
                <a:gd name="connsiteX3" fmla="*/ 947276 w 2884549"/>
                <a:gd name="connsiteY3" fmla="*/ 1111494 h 1111494"/>
                <a:gd name="connsiteX4" fmla="*/ 0 w 2884549"/>
                <a:gd name="connsiteY4" fmla="*/ 1111494 h 1111494"/>
                <a:gd name="connsiteX0" fmla="*/ 0 w 2884549"/>
                <a:gd name="connsiteY0" fmla="*/ 1106731 h 1106731"/>
                <a:gd name="connsiteX1" fmla="*/ 2132751 w 2884549"/>
                <a:gd name="connsiteY1" fmla="*/ 0 h 1106731"/>
                <a:gd name="connsiteX2" fmla="*/ 2884549 w 2884549"/>
                <a:gd name="connsiteY2" fmla="*/ 952 h 1106731"/>
                <a:gd name="connsiteX3" fmla="*/ 947276 w 2884549"/>
                <a:gd name="connsiteY3" fmla="*/ 1106731 h 1106731"/>
                <a:gd name="connsiteX4" fmla="*/ 0 w 2884549"/>
                <a:gd name="connsiteY4" fmla="*/ 1106731 h 1106731"/>
                <a:gd name="connsiteX0" fmla="*/ 0 w 2884549"/>
                <a:gd name="connsiteY0" fmla="*/ 1106731 h 1106731"/>
                <a:gd name="connsiteX1" fmla="*/ 2132751 w 2884549"/>
                <a:gd name="connsiteY1" fmla="*/ 0 h 1106731"/>
                <a:gd name="connsiteX2" fmla="*/ 2884549 w 2884549"/>
                <a:gd name="connsiteY2" fmla="*/ 952 h 1106731"/>
                <a:gd name="connsiteX3" fmla="*/ 909176 w 2884549"/>
                <a:gd name="connsiteY3" fmla="*/ 1101969 h 1106731"/>
                <a:gd name="connsiteX4" fmla="*/ 0 w 2884549"/>
                <a:gd name="connsiteY4" fmla="*/ 1106731 h 1106731"/>
                <a:gd name="connsiteX0" fmla="*/ 0 w 2884549"/>
                <a:gd name="connsiteY0" fmla="*/ 1106731 h 1111494"/>
                <a:gd name="connsiteX1" fmla="*/ 2132751 w 2884549"/>
                <a:gd name="connsiteY1" fmla="*/ 0 h 1111494"/>
                <a:gd name="connsiteX2" fmla="*/ 2884549 w 2884549"/>
                <a:gd name="connsiteY2" fmla="*/ 952 h 1111494"/>
                <a:gd name="connsiteX3" fmla="*/ 904413 w 2884549"/>
                <a:gd name="connsiteY3" fmla="*/ 1111494 h 1111494"/>
                <a:gd name="connsiteX4" fmla="*/ 0 w 2884549"/>
                <a:gd name="connsiteY4" fmla="*/ 1106731 h 1111494"/>
                <a:gd name="connsiteX0" fmla="*/ 0 w 2813918"/>
                <a:gd name="connsiteY0" fmla="*/ 1106731 h 1111494"/>
                <a:gd name="connsiteX1" fmla="*/ 2132751 w 2813918"/>
                <a:gd name="connsiteY1" fmla="*/ 0 h 1111494"/>
                <a:gd name="connsiteX2" fmla="*/ 2813918 w 2813918"/>
                <a:gd name="connsiteY2" fmla="*/ 20228 h 1111494"/>
                <a:gd name="connsiteX3" fmla="*/ 904413 w 2813918"/>
                <a:gd name="connsiteY3" fmla="*/ 1111494 h 1111494"/>
                <a:gd name="connsiteX4" fmla="*/ 0 w 2813918"/>
                <a:gd name="connsiteY4" fmla="*/ 1106731 h 1111494"/>
                <a:gd name="connsiteX0" fmla="*/ 0 w 2852444"/>
                <a:gd name="connsiteY0" fmla="*/ 1106731 h 1111494"/>
                <a:gd name="connsiteX1" fmla="*/ 2132751 w 2852444"/>
                <a:gd name="connsiteY1" fmla="*/ 0 h 1111494"/>
                <a:gd name="connsiteX2" fmla="*/ 2852444 w 2852444"/>
                <a:gd name="connsiteY2" fmla="*/ 952 h 1111494"/>
                <a:gd name="connsiteX3" fmla="*/ 904413 w 2852444"/>
                <a:gd name="connsiteY3" fmla="*/ 1111494 h 1111494"/>
                <a:gd name="connsiteX4" fmla="*/ 0 w 2852444"/>
                <a:gd name="connsiteY4" fmla="*/ 1106731 h 11114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52444" h="1111494">
                  <a:moveTo>
                    <a:pt x="0" y="1106731"/>
                  </a:moveTo>
                  <a:lnTo>
                    <a:pt x="2132751" y="0"/>
                  </a:lnTo>
                  <a:lnTo>
                    <a:pt x="2852444" y="952"/>
                  </a:lnTo>
                  <a:lnTo>
                    <a:pt x="904413" y="1111494"/>
                  </a:lnTo>
                  <a:lnTo>
                    <a:pt x="0" y="1106731"/>
                  </a:lnTo>
                  <a:close/>
                </a:path>
              </a:pathLst>
            </a:custGeom>
            <a:noFill/>
            <a:ln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00"/>
            </a:p>
          </p:txBody>
        </p:sp>
      </p:grpSp>
      <p:sp>
        <p:nvSpPr>
          <p:cNvPr id="82" name="Arrow: Left-Right 81">
            <a:extLst>
              <a:ext uri="{FF2B5EF4-FFF2-40B4-BE49-F238E27FC236}">
                <a16:creationId xmlns:a16="http://schemas.microsoft.com/office/drawing/2014/main" id="{027AADAA-BD6D-44C2-86C3-9D1738E66992}"/>
              </a:ext>
            </a:extLst>
          </p:cNvPr>
          <p:cNvSpPr/>
          <p:nvPr/>
        </p:nvSpPr>
        <p:spPr>
          <a:xfrm>
            <a:off x="2005030" y="3835866"/>
            <a:ext cx="4233463" cy="464650"/>
          </a:xfrm>
          <a:prstGeom prst="leftRightArrow">
            <a:avLst>
              <a:gd name="adj1" fmla="val 78054"/>
              <a:gd name="adj2" fmla="val 50000"/>
            </a:avLst>
          </a:prstGeom>
          <a:solidFill>
            <a:schemeClr val="bg1">
              <a:lumMod val="65000"/>
            </a:schemeClr>
          </a:solidFill>
          <a:ln>
            <a:solidFill>
              <a:srgbClr val="7F7F7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Arrow: Left-Right 82">
            <a:extLst>
              <a:ext uri="{FF2B5EF4-FFF2-40B4-BE49-F238E27FC236}">
                <a16:creationId xmlns:a16="http://schemas.microsoft.com/office/drawing/2014/main" id="{CC474F3E-238E-4BE4-9D60-7B9C0367E1BB}"/>
              </a:ext>
            </a:extLst>
          </p:cNvPr>
          <p:cNvSpPr/>
          <p:nvPr/>
        </p:nvSpPr>
        <p:spPr>
          <a:xfrm>
            <a:off x="2009530" y="4589448"/>
            <a:ext cx="4228964" cy="464650"/>
          </a:xfrm>
          <a:prstGeom prst="leftRightArrow">
            <a:avLst>
              <a:gd name="adj1" fmla="val 78054"/>
              <a:gd name="adj2" fmla="val 50000"/>
            </a:avLst>
          </a:prstGeom>
          <a:solidFill>
            <a:schemeClr val="bg1">
              <a:lumMod val="65000"/>
            </a:schemeClr>
          </a:solidFill>
          <a:ln>
            <a:solidFill>
              <a:srgbClr val="7F7F7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Arrow: Left-Right 88">
            <a:extLst>
              <a:ext uri="{FF2B5EF4-FFF2-40B4-BE49-F238E27FC236}">
                <a16:creationId xmlns:a16="http://schemas.microsoft.com/office/drawing/2014/main" id="{9B5C518B-8DEF-4811-869F-E2772AC32E7C}"/>
              </a:ext>
            </a:extLst>
          </p:cNvPr>
          <p:cNvSpPr/>
          <p:nvPr/>
        </p:nvSpPr>
        <p:spPr>
          <a:xfrm>
            <a:off x="2033042" y="2287066"/>
            <a:ext cx="4224501" cy="464650"/>
          </a:xfrm>
          <a:prstGeom prst="leftRightArrow">
            <a:avLst>
              <a:gd name="adj1" fmla="val 78054"/>
              <a:gd name="adj2" fmla="val 50000"/>
            </a:avLst>
          </a:prstGeom>
          <a:solidFill>
            <a:schemeClr val="bg1">
              <a:lumMod val="65000"/>
            </a:schemeClr>
          </a:solidFill>
          <a:ln>
            <a:solidFill>
              <a:srgbClr val="7F7F7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701B932A-731E-49BA-9061-CD51C4FF1706}"/>
              </a:ext>
            </a:extLst>
          </p:cNvPr>
          <p:cNvSpPr/>
          <p:nvPr/>
        </p:nvSpPr>
        <p:spPr>
          <a:xfrm>
            <a:off x="2943934" y="2932719"/>
            <a:ext cx="3243850" cy="659748"/>
          </a:xfrm>
          <a:prstGeom prst="rect">
            <a:avLst/>
          </a:prstGeom>
          <a:solidFill>
            <a:srgbClr val="1C97C3"/>
          </a:solidFill>
        </p:spPr>
        <p:txBody>
          <a:bodyPr>
            <a:normAutofit/>
          </a:bodyPr>
          <a:lstStyle/>
          <a:p>
            <a:pPr algn="ctr">
              <a:buClrTx/>
              <a:buSzTx/>
              <a:buNone/>
            </a:pPr>
            <a:endParaRPr lang="da-DK" altLang="da-DK" sz="1400" b="1">
              <a:solidFill>
                <a:schemeClr val="bg1"/>
              </a:solidFill>
            </a:endParaRP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41CB672B-F87C-47D9-9FF4-0BDD1513F5F0}"/>
              </a:ext>
            </a:extLst>
          </p:cNvPr>
          <p:cNvGrpSpPr/>
          <p:nvPr/>
        </p:nvGrpSpPr>
        <p:grpSpPr>
          <a:xfrm>
            <a:off x="6072704" y="1781502"/>
            <a:ext cx="2003732" cy="1810964"/>
            <a:chOff x="6072704" y="1781502"/>
            <a:chExt cx="2003732" cy="1810964"/>
          </a:xfrm>
        </p:grpSpPr>
        <p:sp>
          <p:nvSpPr>
            <p:cNvPr id="23" name="Parallelogram 83">
              <a:extLst>
                <a:ext uri="{FF2B5EF4-FFF2-40B4-BE49-F238E27FC236}">
                  <a16:creationId xmlns:a16="http://schemas.microsoft.com/office/drawing/2014/main" id="{F66909C1-5EE5-4B3B-A188-25B452A28F15}"/>
                </a:ext>
              </a:extLst>
            </p:cNvPr>
            <p:cNvSpPr/>
            <p:nvPr/>
          </p:nvSpPr>
          <p:spPr>
            <a:xfrm rot="16200000" flipH="1">
              <a:off x="6081351" y="1885188"/>
              <a:ext cx="1810964" cy="1603592"/>
            </a:xfrm>
            <a:custGeom>
              <a:avLst/>
              <a:gdLst>
                <a:gd name="connsiteX0" fmla="*/ 0 w 1827949"/>
                <a:gd name="connsiteY0" fmla="*/ 1596441 h 1596441"/>
                <a:gd name="connsiteX1" fmla="*/ 1172187 w 1827949"/>
                <a:gd name="connsiteY1" fmla="*/ 0 h 1596441"/>
                <a:gd name="connsiteX2" fmla="*/ 1827949 w 1827949"/>
                <a:gd name="connsiteY2" fmla="*/ 0 h 1596441"/>
                <a:gd name="connsiteX3" fmla="*/ 655762 w 1827949"/>
                <a:gd name="connsiteY3" fmla="*/ 1596441 h 1596441"/>
                <a:gd name="connsiteX4" fmla="*/ 0 w 1827949"/>
                <a:gd name="connsiteY4" fmla="*/ 1596441 h 1596441"/>
                <a:gd name="connsiteX0" fmla="*/ 0 w 1728889"/>
                <a:gd name="connsiteY0" fmla="*/ 1588821 h 1596441"/>
                <a:gd name="connsiteX1" fmla="*/ 1073127 w 1728889"/>
                <a:gd name="connsiteY1" fmla="*/ 0 h 1596441"/>
                <a:gd name="connsiteX2" fmla="*/ 1728889 w 1728889"/>
                <a:gd name="connsiteY2" fmla="*/ 0 h 1596441"/>
                <a:gd name="connsiteX3" fmla="*/ 556702 w 1728889"/>
                <a:gd name="connsiteY3" fmla="*/ 1596441 h 1596441"/>
                <a:gd name="connsiteX4" fmla="*/ 0 w 1728889"/>
                <a:gd name="connsiteY4" fmla="*/ 1588821 h 1596441"/>
                <a:gd name="connsiteX0" fmla="*/ 0 w 1797469"/>
                <a:gd name="connsiteY0" fmla="*/ 1611681 h 1611681"/>
                <a:gd name="connsiteX1" fmla="*/ 1141707 w 1797469"/>
                <a:gd name="connsiteY1" fmla="*/ 0 h 1611681"/>
                <a:gd name="connsiteX2" fmla="*/ 1797469 w 1797469"/>
                <a:gd name="connsiteY2" fmla="*/ 0 h 1611681"/>
                <a:gd name="connsiteX3" fmla="*/ 625282 w 1797469"/>
                <a:gd name="connsiteY3" fmla="*/ 1596441 h 1611681"/>
                <a:gd name="connsiteX4" fmla="*/ 0 w 1797469"/>
                <a:gd name="connsiteY4" fmla="*/ 1611681 h 1611681"/>
                <a:gd name="connsiteX0" fmla="*/ 0 w 1797469"/>
                <a:gd name="connsiteY0" fmla="*/ 1592631 h 1596441"/>
                <a:gd name="connsiteX1" fmla="*/ 1141707 w 1797469"/>
                <a:gd name="connsiteY1" fmla="*/ 0 h 1596441"/>
                <a:gd name="connsiteX2" fmla="*/ 1797469 w 1797469"/>
                <a:gd name="connsiteY2" fmla="*/ 0 h 1596441"/>
                <a:gd name="connsiteX3" fmla="*/ 625282 w 1797469"/>
                <a:gd name="connsiteY3" fmla="*/ 1596441 h 1596441"/>
                <a:gd name="connsiteX4" fmla="*/ 0 w 1797469"/>
                <a:gd name="connsiteY4" fmla="*/ 1592631 h 1596441"/>
                <a:gd name="connsiteX0" fmla="*/ 0 w 1797469"/>
                <a:gd name="connsiteY0" fmla="*/ 1592631 h 1592631"/>
                <a:gd name="connsiteX1" fmla="*/ 1141707 w 1797469"/>
                <a:gd name="connsiteY1" fmla="*/ 0 h 1592631"/>
                <a:gd name="connsiteX2" fmla="*/ 1797469 w 1797469"/>
                <a:gd name="connsiteY2" fmla="*/ 0 h 1592631"/>
                <a:gd name="connsiteX3" fmla="*/ 632425 w 1797469"/>
                <a:gd name="connsiteY3" fmla="*/ 1586916 h 1592631"/>
                <a:gd name="connsiteX4" fmla="*/ 0 w 1797469"/>
                <a:gd name="connsiteY4" fmla="*/ 1592631 h 1592631"/>
                <a:gd name="connsiteX0" fmla="*/ 0 w 1797469"/>
                <a:gd name="connsiteY0" fmla="*/ 1592631 h 1592631"/>
                <a:gd name="connsiteX1" fmla="*/ 1141707 w 1797469"/>
                <a:gd name="connsiteY1" fmla="*/ 0 h 1592631"/>
                <a:gd name="connsiteX2" fmla="*/ 1797469 w 1797469"/>
                <a:gd name="connsiteY2" fmla="*/ 0 h 1592631"/>
                <a:gd name="connsiteX3" fmla="*/ 627663 w 1797469"/>
                <a:gd name="connsiteY3" fmla="*/ 1589298 h 1592631"/>
                <a:gd name="connsiteX4" fmla="*/ 0 w 1797469"/>
                <a:gd name="connsiteY4" fmla="*/ 1592631 h 1592631"/>
                <a:gd name="connsiteX0" fmla="*/ 0 w 1792706"/>
                <a:gd name="connsiteY0" fmla="*/ 1585487 h 1589298"/>
                <a:gd name="connsiteX1" fmla="*/ 1136944 w 1792706"/>
                <a:gd name="connsiteY1" fmla="*/ 0 h 1589298"/>
                <a:gd name="connsiteX2" fmla="*/ 1792706 w 1792706"/>
                <a:gd name="connsiteY2" fmla="*/ 0 h 1589298"/>
                <a:gd name="connsiteX3" fmla="*/ 622900 w 1792706"/>
                <a:gd name="connsiteY3" fmla="*/ 1589298 h 1589298"/>
                <a:gd name="connsiteX4" fmla="*/ 0 w 1792706"/>
                <a:gd name="connsiteY4" fmla="*/ 1585487 h 1589298"/>
                <a:gd name="connsiteX0" fmla="*/ 0 w 1795087"/>
                <a:gd name="connsiteY0" fmla="*/ 1587868 h 1589298"/>
                <a:gd name="connsiteX1" fmla="*/ 1139325 w 1795087"/>
                <a:gd name="connsiteY1" fmla="*/ 0 h 1589298"/>
                <a:gd name="connsiteX2" fmla="*/ 1795087 w 1795087"/>
                <a:gd name="connsiteY2" fmla="*/ 0 h 1589298"/>
                <a:gd name="connsiteX3" fmla="*/ 625281 w 1795087"/>
                <a:gd name="connsiteY3" fmla="*/ 1589298 h 1589298"/>
                <a:gd name="connsiteX4" fmla="*/ 0 w 1795087"/>
                <a:gd name="connsiteY4" fmla="*/ 1587868 h 1589298"/>
                <a:gd name="connsiteX0" fmla="*/ 0 w 1802232"/>
                <a:gd name="connsiteY0" fmla="*/ 1595014 h 1595014"/>
                <a:gd name="connsiteX1" fmla="*/ 1146470 w 1802232"/>
                <a:gd name="connsiteY1" fmla="*/ 0 h 1595014"/>
                <a:gd name="connsiteX2" fmla="*/ 1802232 w 1802232"/>
                <a:gd name="connsiteY2" fmla="*/ 0 h 1595014"/>
                <a:gd name="connsiteX3" fmla="*/ 632426 w 1802232"/>
                <a:gd name="connsiteY3" fmla="*/ 1589298 h 1595014"/>
                <a:gd name="connsiteX4" fmla="*/ 0 w 1802232"/>
                <a:gd name="connsiteY4" fmla="*/ 1595014 h 1595014"/>
                <a:gd name="connsiteX0" fmla="*/ 0 w 1804613"/>
                <a:gd name="connsiteY0" fmla="*/ 1592633 h 1592633"/>
                <a:gd name="connsiteX1" fmla="*/ 1148851 w 1804613"/>
                <a:gd name="connsiteY1" fmla="*/ 0 h 1592633"/>
                <a:gd name="connsiteX2" fmla="*/ 1804613 w 1804613"/>
                <a:gd name="connsiteY2" fmla="*/ 0 h 1592633"/>
                <a:gd name="connsiteX3" fmla="*/ 634807 w 1804613"/>
                <a:gd name="connsiteY3" fmla="*/ 1589298 h 1592633"/>
                <a:gd name="connsiteX4" fmla="*/ 0 w 1804613"/>
                <a:gd name="connsiteY4" fmla="*/ 1592633 h 1592633"/>
                <a:gd name="connsiteX0" fmla="*/ 0 w 1804613"/>
                <a:gd name="connsiteY0" fmla="*/ 1595014 h 1595014"/>
                <a:gd name="connsiteX1" fmla="*/ 1148851 w 1804613"/>
                <a:gd name="connsiteY1" fmla="*/ 0 h 1595014"/>
                <a:gd name="connsiteX2" fmla="*/ 1804613 w 1804613"/>
                <a:gd name="connsiteY2" fmla="*/ 0 h 1595014"/>
                <a:gd name="connsiteX3" fmla="*/ 634807 w 1804613"/>
                <a:gd name="connsiteY3" fmla="*/ 1589298 h 1595014"/>
                <a:gd name="connsiteX4" fmla="*/ 0 w 1804613"/>
                <a:gd name="connsiteY4" fmla="*/ 1595014 h 1595014"/>
                <a:gd name="connsiteX0" fmla="*/ 0 w 1804613"/>
                <a:gd name="connsiteY0" fmla="*/ 1595014 h 1595014"/>
                <a:gd name="connsiteX1" fmla="*/ 1148851 w 1804613"/>
                <a:gd name="connsiteY1" fmla="*/ 0 h 1595014"/>
                <a:gd name="connsiteX2" fmla="*/ 1804613 w 1804613"/>
                <a:gd name="connsiteY2" fmla="*/ 0 h 1595014"/>
                <a:gd name="connsiteX3" fmla="*/ 634807 w 1804613"/>
                <a:gd name="connsiteY3" fmla="*/ 1594064 h 1595014"/>
                <a:gd name="connsiteX4" fmla="*/ 0 w 1804613"/>
                <a:gd name="connsiteY4" fmla="*/ 1595014 h 1595014"/>
                <a:gd name="connsiteX0" fmla="*/ 0 w 1804613"/>
                <a:gd name="connsiteY0" fmla="*/ 1595014 h 1603592"/>
                <a:gd name="connsiteX1" fmla="*/ 1148851 w 1804613"/>
                <a:gd name="connsiteY1" fmla="*/ 0 h 1603592"/>
                <a:gd name="connsiteX2" fmla="*/ 1804613 w 1804613"/>
                <a:gd name="connsiteY2" fmla="*/ 0 h 1603592"/>
                <a:gd name="connsiteX3" fmla="*/ 631632 w 1804613"/>
                <a:gd name="connsiteY3" fmla="*/ 1603592 h 1603592"/>
                <a:gd name="connsiteX4" fmla="*/ 0 w 1804613"/>
                <a:gd name="connsiteY4" fmla="*/ 1595014 h 1603592"/>
                <a:gd name="connsiteX0" fmla="*/ 0 w 1810964"/>
                <a:gd name="connsiteY0" fmla="*/ 1601367 h 1603592"/>
                <a:gd name="connsiteX1" fmla="*/ 1155202 w 1810964"/>
                <a:gd name="connsiteY1" fmla="*/ 0 h 1603592"/>
                <a:gd name="connsiteX2" fmla="*/ 1810964 w 1810964"/>
                <a:gd name="connsiteY2" fmla="*/ 0 h 1603592"/>
                <a:gd name="connsiteX3" fmla="*/ 637983 w 1810964"/>
                <a:gd name="connsiteY3" fmla="*/ 1603592 h 1603592"/>
                <a:gd name="connsiteX4" fmla="*/ 0 w 1810964"/>
                <a:gd name="connsiteY4" fmla="*/ 1601367 h 16035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10964" h="1603592">
                  <a:moveTo>
                    <a:pt x="0" y="1601367"/>
                  </a:moveTo>
                  <a:lnTo>
                    <a:pt x="1155202" y="0"/>
                  </a:lnTo>
                  <a:lnTo>
                    <a:pt x="1810964" y="0"/>
                  </a:lnTo>
                  <a:lnTo>
                    <a:pt x="637983" y="1603592"/>
                  </a:lnTo>
                  <a:lnTo>
                    <a:pt x="0" y="1601367"/>
                  </a:lnTo>
                  <a:close/>
                </a:path>
              </a:pathLst>
            </a:custGeom>
            <a:solidFill>
              <a:srgbClr val="1C97C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00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200A04E4-0E1E-4A3B-9B25-9F324FEE1D87}"/>
                </a:ext>
              </a:extLst>
            </p:cNvPr>
            <p:cNvSpPr/>
            <p:nvPr/>
          </p:nvSpPr>
          <p:spPr>
            <a:xfrm rot="20095204">
              <a:off x="6072704" y="2318399"/>
              <a:ext cx="2003732" cy="584775"/>
            </a:xfrm>
            <a:prstGeom prst="rect">
              <a:avLst/>
            </a:prstGeom>
            <a:noFill/>
            <a:scene3d>
              <a:camera prst="perspectiveContrastingRightFacing" fov="600000">
                <a:rot lat="660000" lon="19800000" rev="300000"/>
              </a:camera>
              <a:lightRig rig="threePt" dir="t"/>
            </a:scene3d>
            <a:sp3d/>
          </p:spPr>
          <p:txBody>
            <a:bodyPr wrap="square">
              <a:spAutoFit/>
            </a:bodyPr>
            <a:lstStyle/>
            <a:p>
              <a:pPr algn="ctr"/>
              <a:r>
                <a:rPr lang="da-DK" altLang="da-DK" sz="1600" b="1">
                  <a:solidFill>
                    <a:schemeClr val="bg1"/>
                  </a:solidFill>
                </a:rPr>
                <a:t>Finance &amp; Economic </a:t>
              </a:r>
            </a:p>
            <a:p>
              <a:pPr algn="ctr"/>
              <a:r>
                <a:rPr lang="da-DK" altLang="da-DK" sz="1600" b="1">
                  <a:solidFill>
                    <a:schemeClr val="bg1"/>
                  </a:solidFill>
                </a:rPr>
                <a:t>Transformations</a:t>
              </a:r>
            </a:p>
          </p:txBody>
        </p:sp>
      </p:grpSp>
      <p:sp>
        <p:nvSpPr>
          <p:cNvPr id="79" name="Arrow: Left-Right 78">
            <a:extLst>
              <a:ext uri="{FF2B5EF4-FFF2-40B4-BE49-F238E27FC236}">
                <a16:creationId xmlns:a16="http://schemas.microsoft.com/office/drawing/2014/main" id="{CEAB23FC-9FD3-4F96-82EE-0EE4AB70D981}"/>
              </a:ext>
            </a:extLst>
          </p:cNvPr>
          <p:cNvSpPr/>
          <p:nvPr/>
        </p:nvSpPr>
        <p:spPr>
          <a:xfrm>
            <a:off x="2007001" y="3074582"/>
            <a:ext cx="4231492" cy="464650"/>
          </a:xfrm>
          <a:prstGeom prst="leftRightArrow">
            <a:avLst>
              <a:gd name="adj1" fmla="val 78054"/>
              <a:gd name="adj2" fmla="val 50000"/>
            </a:avLst>
          </a:prstGeom>
          <a:solidFill>
            <a:schemeClr val="bg1">
              <a:lumMod val="65000"/>
            </a:schemeClr>
          </a:solidFill>
          <a:ln>
            <a:solidFill>
              <a:srgbClr val="7F7F7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Rectangle: Rounded Corners 92">
            <a:extLst>
              <a:ext uri="{FF2B5EF4-FFF2-40B4-BE49-F238E27FC236}">
                <a16:creationId xmlns:a16="http://schemas.microsoft.com/office/drawing/2014/main" id="{A7531B49-6C32-480C-A322-5C098BBD4637}"/>
              </a:ext>
            </a:extLst>
          </p:cNvPr>
          <p:cNvSpPr/>
          <p:nvPr/>
        </p:nvSpPr>
        <p:spPr>
          <a:xfrm rot="16200000">
            <a:off x="3048635" y="3188135"/>
            <a:ext cx="3017520" cy="914400"/>
          </a:xfrm>
          <a:prstGeom prst="roundRect">
            <a:avLst>
              <a:gd name="adj" fmla="val 0"/>
            </a:avLst>
          </a:prstGeom>
          <a:solidFill>
            <a:srgbClr val="7F7F7F"/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>
                <a:solidFill>
                  <a:schemeClr val="bg1"/>
                </a:solidFill>
              </a:rPr>
              <a:t>Nature Action</a:t>
            </a:r>
          </a:p>
        </p:txBody>
      </p:sp>
      <p:sp>
        <p:nvSpPr>
          <p:cNvPr id="94" name="Rectangle: Rounded Corners 93">
            <a:extLst>
              <a:ext uri="{FF2B5EF4-FFF2-40B4-BE49-F238E27FC236}">
                <a16:creationId xmlns:a16="http://schemas.microsoft.com/office/drawing/2014/main" id="{DF59DE77-60F3-4D8A-81ED-60E9E3CCC473}"/>
              </a:ext>
            </a:extLst>
          </p:cNvPr>
          <p:cNvSpPr/>
          <p:nvPr/>
        </p:nvSpPr>
        <p:spPr>
          <a:xfrm rot="16200000">
            <a:off x="4090862" y="3188135"/>
            <a:ext cx="3017520" cy="914400"/>
          </a:xfrm>
          <a:prstGeom prst="roundRect">
            <a:avLst>
              <a:gd name="adj" fmla="val 0"/>
            </a:avLst>
          </a:prstGeom>
          <a:solidFill>
            <a:srgbClr val="7F7F7F"/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>
                <a:solidFill>
                  <a:schemeClr val="bg1"/>
                </a:solidFill>
              </a:rPr>
              <a:t>Chemical &amp; Pollution Action</a:t>
            </a:r>
          </a:p>
        </p:txBody>
      </p:sp>
      <p:sp>
        <p:nvSpPr>
          <p:cNvPr id="34" name="Rectangle: Rounded Corners 33">
            <a:extLst>
              <a:ext uri="{FF2B5EF4-FFF2-40B4-BE49-F238E27FC236}">
                <a16:creationId xmlns:a16="http://schemas.microsoft.com/office/drawing/2014/main" id="{1CB324A4-2708-4E7B-B6F5-C547EDCE465B}"/>
              </a:ext>
            </a:extLst>
          </p:cNvPr>
          <p:cNvSpPr/>
          <p:nvPr/>
        </p:nvSpPr>
        <p:spPr>
          <a:xfrm rot="16200000">
            <a:off x="1963706" y="3188501"/>
            <a:ext cx="3017520" cy="914400"/>
          </a:xfrm>
          <a:prstGeom prst="roundRect">
            <a:avLst>
              <a:gd name="adj" fmla="val 0"/>
            </a:avLst>
          </a:prstGeom>
          <a:solidFill>
            <a:srgbClr val="7F7F7F"/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/>
              <a:t>Climate Action</a:t>
            </a:r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5A613680-7C24-4BDE-9516-065CAABF7A79}"/>
              </a:ext>
            </a:extLst>
          </p:cNvPr>
          <p:cNvGrpSpPr/>
          <p:nvPr/>
        </p:nvGrpSpPr>
        <p:grpSpPr>
          <a:xfrm>
            <a:off x="4106773" y="1025309"/>
            <a:ext cx="2621963" cy="1110064"/>
            <a:chOff x="4114308" y="1025309"/>
            <a:chExt cx="2621963" cy="1110064"/>
          </a:xfrm>
        </p:grpSpPr>
        <p:sp>
          <p:nvSpPr>
            <p:cNvPr id="36" name="Parallelogram 100">
              <a:extLst>
                <a:ext uri="{FF2B5EF4-FFF2-40B4-BE49-F238E27FC236}">
                  <a16:creationId xmlns:a16="http://schemas.microsoft.com/office/drawing/2014/main" id="{E8FD213B-5860-4570-9480-A9602CEE9F72}"/>
                </a:ext>
              </a:extLst>
            </p:cNvPr>
            <p:cNvSpPr/>
            <p:nvPr/>
          </p:nvSpPr>
          <p:spPr>
            <a:xfrm>
              <a:off x="4114308" y="1025309"/>
              <a:ext cx="2621963" cy="1110064"/>
            </a:xfrm>
            <a:custGeom>
              <a:avLst/>
              <a:gdLst>
                <a:gd name="connsiteX0" fmla="*/ 0 w 2478307"/>
                <a:gd name="connsiteY0" fmla="*/ 1098159 h 1098159"/>
                <a:gd name="connsiteX1" fmla="*/ 1531031 w 2478307"/>
                <a:gd name="connsiteY1" fmla="*/ 0 h 1098159"/>
                <a:gd name="connsiteX2" fmla="*/ 2478307 w 2478307"/>
                <a:gd name="connsiteY2" fmla="*/ 0 h 1098159"/>
                <a:gd name="connsiteX3" fmla="*/ 947276 w 2478307"/>
                <a:gd name="connsiteY3" fmla="*/ 1098159 h 1098159"/>
                <a:gd name="connsiteX4" fmla="*/ 0 w 2478307"/>
                <a:gd name="connsiteY4" fmla="*/ 1098159 h 1098159"/>
                <a:gd name="connsiteX0" fmla="*/ 0 w 2478307"/>
                <a:gd name="connsiteY0" fmla="*/ 1098159 h 1098159"/>
                <a:gd name="connsiteX1" fmla="*/ 1645331 w 2478307"/>
                <a:gd name="connsiteY1" fmla="*/ 7620 h 1098159"/>
                <a:gd name="connsiteX2" fmla="*/ 2478307 w 2478307"/>
                <a:gd name="connsiteY2" fmla="*/ 0 h 1098159"/>
                <a:gd name="connsiteX3" fmla="*/ 947276 w 2478307"/>
                <a:gd name="connsiteY3" fmla="*/ 1098159 h 1098159"/>
                <a:gd name="connsiteX4" fmla="*/ 0 w 2478307"/>
                <a:gd name="connsiteY4" fmla="*/ 1098159 h 1098159"/>
                <a:gd name="connsiteX0" fmla="*/ 0 w 2661187"/>
                <a:gd name="connsiteY0" fmla="*/ 1090539 h 1090539"/>
                <a:gd name="connsiteX1" fmla="*/ 1645331 w 2661187"/>
                <a:gd name="connsiteY1" fmla="*/ 0 h 1090539"/>
                <a:gd name="connsiteX2" fmla="*/ 2661187 w 2661187"/>
                <a:gd name="connsiteY2" fmla="*/ 7620 h 1090539"/>
                <a:gd name="connsiteX3" fmla="*/ 947276 w 2661187"/>
                <a:gd name="connsiteY3" fmla="*/ 1090539 h 1090539"/>
                <a:gd name="connsiteX4" fmla="*/ 0 w 2661187"/>
                <a:gd name="connsiteY4" fmla="*/ 1090539 h 1090539"/>
                <a:gd name="connsiteX0" fmla="*/ 0 w 2661187"/>
                <a:gd name="connsiteY0" fmla="*/ 1082919 h 1082919"/>
                <a:gd name="connsiteX1" fmla="*/ 1866311 w 2661187"/>
                <a:gd name="connsiteY1" fmla="*/ 7620 h 1082919"/>
                <a:gd name="connsiteX2" fmla="*/ 2661187 w 2661187"/>
                <a:gd name="connsiteY2" fmla="*/ 0 h 1082919"/>
                <a:gd name="connsiteX3" fmla="*/ 947276 w 2661187"/>
                <a:gd name="connsiteY3" fmla="*/ 1082919 h 1082919"/>
                <a:gd name="connsiteX4" fmla="*/ 0 w 2661187"/>
                <a:gd name="connsiteY4" fmla="*/ 1082919 h 1082919"/>
                <a:gd name="connsiteX0" fmla="*/ 0 w 2661187"/>
                <a:gd name="connsiteY0" fmla="*/ 1082919 h 1082919"/>
                <a:gd name="connsiteX1" fmla="*/ 1736771 w 2661187"/>
                <a:gd name="connsiteY1" fmla="*/ 0 h 1082919"/>
                <a:gd name="connsiteX2" fmla="*/ 2661187 w 2661187"/>
                <a:gd name="connsiteY2" fmla="*/ 0 h 1082919"/>
                <a:gd name="connsiteX3" fmla="*/ 947276 w 2661187"/>
                <a:gd name="connsiteY3" fmla="*/ 1082919 h 1082919"/>
                <a:gd name="connsiteX4" fmla="*/ 0 w 2661187"/>
                <a:gd name="connsiteY4" fmla="*/ 1082919 h 1082919"/>
                <a:gd name="connsiteX0" fmla="*/ 0 w 2661187"/>
                <a:gd name="connsiteY0" fmla="*/ 1082919 h 1082919"/>
                <a:gd name="connsiteX1" fmla="*/ 1736771 w 2661187"/>
                <a:gd name="connsiteY1" fmla="*/ 0 h 1082919"/>
                <a:gd name="connsiteX2" fmla="*/ 2661187 w 2661187"/>
                <a:gd name="connsiteY2" fmla="*/ 0 h 1082919"/>
                <a:gd name="connsiteX3" fmla="*/ 1031096 w 2661187"/>
                <a:gd name="connsiteY3" fmla="*/ 1082919 h 1082919"/>
                <a:gd name="connsiteX4" fmla="*/ 0 w 2661187"/>
                <a:gd name="connsiteY4" fmla="*/ 1082919 h 1082919"/>
                <a:gd name="connsiteX0" fmla="*/ 0 w 2661187"/>
                <a:gd name="connsiteY0" fmla="*/ 1082919 h 1090539"/>
                <a:gd name="connsiteX1" fmla="*/ 1736771 w 2661187"/>
                <a:gd name="connsiteY1" fmla="*/ 0 h 1090539"/>
                <a:gd name="connsiteX2" fmla="*/ 2661187 w 2661187"/>
                <a:gd name="connsiteY2" fmla="*/ 0 h 1090539"/>
                <a:gd name="connsiteX3" fmla="*/ 932036 w 2661187"/>
                <a:gd name="connsiteY3" fmla="*/ 1090539 h 1090539"/>
                <a:gd name="connsiteX4" fmla="*/ 0 w 2661187"/>
                <a:gd name="connsiteY4" fmla="*/ 1082919 h 1090539"/>
                <a:gd name="connsiteX0" fmla="*/ 0 w 2630707"/>
                <a:gd name="connsiteY0" fmla="*/ 1082919 h 1090539"/>
                <a:gd name="connsiteX1" fmla="*/ 1736771 w 2630707"/>
                <a:gd name="connsiteY1" fmla="*/ 0 h 1090539"/>
                <a:gd name="connsiteX2" fmla="*/ 2630707 w 2630707"/>
                <a:gd name="connsiteY2" fmla="*/ 0 h 1090539"/>
                <a:gd name="connsiteX3" fmla="*/ 932036 w 2630707"/>
                <a:gd name="connsiteY3" fmla="*/ 1090539 h 1090539"/>
                <a:gd name="connsiteX4" fmla="*/ 0 w 2630707"/>
                <a:gd name="connsiteY4" fmla="*/ 1082919 h 1090539"/>
                <a:gd name="connsiteX0" fmla="*/ 0 w 2630707"/>
                <a:gd name="connsiteY0" fmla="*/ 1082919 h 1098159"/>
                <a:gd name="connsiteX1" fmla="*/ 1736771 w 2630707"/>
                <a:gd name="connsiteY1" fmla="*/ 0 h 1098159"/>
                <a:gd name="connsiteX2" fmla="*/ 2630707 w 2630707"/>
                <a:gd name="connsiteY2" fmla="*/ 0 h 1098159"/>
                <a:gd name="connsiteX3" fmla="*/ 893936 w 2630707"/>
                <a:gd name="connsiteY3" fmla="*/ 1098159 h 1098159"/>
                <a:gd name="connsiteX4" fmla="*/ 0 w 2630707"/>
                <a:gd name="connsiteY4" fmla="*/ 1082919 h 1098159"/>
                <a:gd name="connsiteX0" fmla="*/ 0 w 2630707"/>
                <a:gd name="connsiteY0" fmla="*/ 1082919 h 1082919"/>
                <a:gd name="connsiteX1" fmla="*/ 1736771 w 2630707"/>
                <a:gd name="connsiteY1" fmla="*/ 0 h 1082919"/>
                <a:gd name="connsiteX2" fmla="*/ 2630707 w 2630707"/>
                <a:gd name="connsiteY2" fmla="*/ 0 h 1082919"/>
                <a:gd name="connsiteX3" fmla="*/ 901556 w 2630707"/>
                <a:gd name="connsiteY3" fmla="*/ 1082919 h 1082919"/>
                <a:gd name="connsiteX4" fmla="*/ 0 w 2630707"/>
                <a:gd name="connsiteY4" fmla="*/ 1082919 h 1082919"/>
                <a:gd name="connsiteX0" fmla="*/ 0 w 2630707"/>
                <a:gd name="connsiteY0" fmla="*/ 1082919 h 1082919"/>
                <a:gd name="connsiteX1" fmla="*/ 1812971 w 2630707"/>
                <a:gd name="connsiteY1" fmla="*/ 0 h 1082919"/>
                <a:gd name="connsiteX2" fmla="*/ 2630707 w 2630707"/>
                <a:gd name="connsiteY2" fmla="*/ 0 h 1082919"/>
                <a:gd name="connsiteX3" fmla="*/ 901556 w 2630707"/>
                <a:gd name="connsiteY3" fmla="*/ 1082919 h 1082919"/>
                <a:gd name="connsiteX4" fmla="*/ 0 w 2630707"/>
                <a:gd name="connsiteY4" fmla="*/ 1082919 h 1082919"/>
                <a:gd name="connsiteX0" fmla="*/ 0 w 2709289"/>
                <a:gd name="connsiteY0" fmla="*/ 1082919 h 1082919"/>
                <a:gd name="connsiteX1" fmla="*/ 1812971 w 2709289"/>
                <a:gd name="connsiteY1" fmla="*/ 0 h 1082919"/>
                <a:gd name="connsiteX2" fmla="*/ 2709289 w 2709289"/>
                <a:gd name="connsiteY2" fmla="*/ 11433 h 1082919"/>
                <a:gd name="connsiteX3" fmla="*/ 901556 w 2709289"/>
                <a:gd name="connsiteY3" fmla="*/ 1082919 h 1082919"/>
                <a:gd name="connsiteX4" fmla="*/ 0 w 2709289"/>
                <a:gd name="connsiteY4" fmla="*/ 1082919 h 1082919"/>
                <a:gd name="connsiteX0" fmla="*/ 0 w 2709289"/>
                <a:gd name="connsiteY0" fmla="*/ 1080633 h 1080633"/>
                <a:gd name="connsiteX1" fmla="*/ 1986802 w 2709289"/>
                <a:gd name="connsiteY1" fmla="*/ 0 h 1080633"/>
                <a:gd name="connsiteX2" fmla="*/ 2709289 w 2709289"/>
                <a:gd name="connsiteY2" fmla="*/ 9147 h 1080633"/>
                <a:gd name="connsiteX3" fmla="*/ 901556 w 2709289"/>
                <a:gd name="connsiteY3" fmla="*/ 1080633 h 1080633"/>
                <a:gd name="connsiteX4" fmla="*/ 0 w 2709289"/>
                <a:gd name="connsiteY4" fmla="*/ 1080633 h 1080633"/>
                <a:gd name="connsiteX0" fmla="*/ 0 w 2709289"/>
                <a:gd name="connsiteY0" fmla="*/ 1071486 h 1071486"/>
                <a:gd name="connsiteX1" fmla="*/ 1961402 w 2709289"/>
                <a:gd name="connsiteY1" fmla="*/ 9144 h 1071486"/>
                <a:gd name="connsiteX2" fmla="*/ 2709289 w 2709289"/>
                <a:gd name="connsiteY2" fmla="*/ 0 h 1071486"/>
                <a:gd name="connsiteX3" fmla="*/ 901556 w 2709289"/>
                <a:gd name="connsiteY3" fmla="*/ 1071486 h 1071486"/>
                <a:gd name="connsiteX4" fmla="*/ 0 w 2709289"/>
                <a:gd name="connsiteY4" fmla="*/ 1071486 h 1071486"/>
                <a:gd name="connsiteX0" fmla="*/ 0 w 2680714"/>
                <a:gd name="connsiteY0" fmla="*/ 1066914 h 1066914"/>
                <a:gd name="connsiteX1" fmla="*/ 1961402 w 2680714"/>
                <a:gd name="connsiteY1" fmla="*/ 4572 h 1066914"/>
                <a:gd name="connsiteX2" fmla="*/ 2680714 w 2680714"/>
                <a:gd name="connsiteY2" fmla="*/ 0 h 1066914"/>
                <a:gd name="connsiteX3" fmla="*/ 901556 w 2680714"/>
                <a:gd name="connsiteY3" fmla="*/ 1066914 h 1066914"/>
                <a:gd name="connsiteX4" fmla="*/ 0 w 2680714"/>
                <a:gd name="connsiteY4" fmla="*/ 1066914 h 1066914"/>
                <a:gd name="connsiteX0" fmla="*/ 0 w 2625296"/>
                <a:gd name="connsiteY0" fmla="*/ 1058046 h 1066914"/>
                <a:gd name="connsiteX1" fmla="*/ 1905984 w 2625296"/>
                <a:gd name="connsiteY1" fmla="*/ 4572 h 1066914"/>
                <a:gd name="connsiteX2" fmla="*/ 2625296 w 2625296"/>
                <a:gd name="connsiteY2" fmla="*/ 0 h 1066914"/>
                <a:gd name="connsiteX3" fmla="*/ 846138 w 2625296"/>
                <a:gd name="connsiteY3" fmla="*/ 1066914 h 1066914"/>
                <a:gd name="connsiteX4" fmla="*/ 0 w 2625296"/>
                <a:gd name="connsiteY4" fmla="*/ 1058046 h 1066914"/>
                <a:gd name="connsiteX0" fmla="*/ 0 w 2639584"/>
                <a:gd name="connsiteY0" fmla="*/ 1053474 h 1062342"/>
                <a:gd name="connsiteX1" fmla="*/ 1905984 w 2639584"/>
                <a:gd name="connsiteY1" fmla="*/ 0 h 1062342"/>
                <a:gd name="connsiteX2" fmla="*/ 2639584 w 2639584"/>
                <a:gd name="connsiteY2" fmla="*/ 4574 h 1062342"/>
                <a:gd name="connsiteX3" fmla="*/ 846138 w 2639584"/>
                <a:gd name="connsiteY3" fmla="*/ 1062342 h 1062342"/>
                <a:gd name="connsiteX4" fmla="*/ 0 w 2639584"/>
                <a:gd name="connsiteY4" fmla="*/ 1053474 h 1062342"/>
                <a:gd name="connsiteX0" fmla="*/ 0 w 2615772"/>
                <a:gd name="connsiteY0" fmla="*/ 1053474 h 1062342"/>
                <a:gd name="connsiteX1" fmla="*/ 1905984 w 2615772"/>
                <a:gd name="connsiteY1" fmla="*/ 0 h 1062342"/>
                <a:gd name="connsiteX2" fmla="*/ 2615772 w 2615772"/>
                <a:gd name="connsiteY2" fmla="*/ 13720 h 1062342"/>
                <a:gd name="connsiteX3" fmla="*/ 846138 w 2615772"/>
                <a:gd name="connsiteY3" fmla="*/ 1062342 h 1062342"/>
                <a:gd name="connsiteX4" fmla="*/ 0 w 2615772"/>
                <a:gd name="connsiteY4" fmla="*/ 1053474 h 1062342"/>
                <a:gd name="connsiteX0" fmla="*/ 0 w 2615772"/>
                <a:gd name="connsiteY0" fmla="*/ 1039754 h 1048622"/>
                <a:gd name="connsiteX1" fmla="*/ 1896459 w 2615772"/>
                <a:gd name="connsiteY1" fmla="*/ 4571 h 1048622"/>
                <a:gd name="connsiteX2" fmla="*/ 2615772 w 2615772"/>
                <a:gd name="connsiteY2" fmla="*/ 0 h 1048622"/>
                <a:gd name="connsiteX3" fmla="*/ 846138 w 2615772"/>
                <a:gd name="connsiteY3" fmla="*/ 1048622 h 1048622"/>
                <a:gd name="connsiteX4" fmla="*/ 0 w 2615772"/>
                <a:gd name="connsiteY4" fmla="*/ 1039754 h 1048622"/>
                <a:gd name="connsiteX0" fmla="*/ 0 w 2615772"/>
                <a:gd name="connsiteY0" fmla="*/ 1039754 h 1048622"/>
                <a:gd name="connsiteX1" fmla="*/ 1915509 w 2615772"/>
                <a:gd name="connsiteY1" fmla="*/ 9145 h 1048622"/>
                <a:gd name="connsiteX2" fmla="*/ 2615772 w 2615772"/>
                <a:gd name="connsiteY2" fmla="*/ 0 h 1048622"/>
                <a:gd name="connsiteX3" fmla="*/ 846138 w 2615772"/>
                <a:gd name="connsiteY3" fmla="*/ 1048622 h 1048622"/>
                <a:gd name="connsiteX4" fmla="*/ 0 w 2615772"/>
                <a:gd name="connsiteY4" fmla="*/ 1039754 h 1048622"/>
                <a:gd name="connsiteX0" fmla="*/ 0 w 2615772"/>
                <a:gd name="connsiteY0" fmla="*/ 1039754 h 1041933"/>
                <a:gd name="connsiteX1" fmla="*/ 1915509 w 2615772"/>
                <a:gd name="connsiteY1" fmla="*/ 9145 h 1041933"/>
                <a:gd name="connsiteX2" fmla="*/ 2615772 w 2615772"/>
                <a:gd name="connsiteY2" fmla="*/ 0 h 1041933"/>
                <a:gd name="connsiteX3" fmla="*/ 850901 w 2615772"/>
                <a:gd name="connsiteY3" fmla="*/ 1041933 h 1041933"/>
                <a:gd name="connsiteX4" fmla="*/ 0 w 2615772"/>
                <a:gd name="connsiteY4" fmla="*/ 1039754 h 1041933"/>
                <a:gd name="connsiteX0" fmla="*/ 0 w 2637203"/>
                <a:gd name="connsiteY0" fmla="*/ 1046442 h 1046442"/>
                <a:gd name="connsiteX1" fmla="*/ 1936940 w 2637203"/>
                <a:gd name="connsiteY1" fmla="*/ 9145 h 1046442"/>
                <a:gd name="connsiteX2" fmla="*/ 2637203 w 2637203"/>
                <a:gd name="connsiteY2" fmla="*/ 0 h 1046442"/>
                <a:gd name="connsiteX3" fmla="*/ 872332 w 2637203"/>
                <a:gd name="connsiteY3" fmla="*/ 1041933 h 1046442"/>
                <a:gd name="connsiteX4" fmla="*/ 0 w 2637203"/>
                <a:gd name="connsiteY4" fmla="*/ 1046442 h 1046442"/>
                <a:gd name="connsiteX0" fmla="*/ 0 w 2637203"/>
                <a:gd name="connsiteY0" fmla="*/ 1046442 h 1046442"/>
                <a:gd name="connsiteX1" fmla="*/ 1906460 w 2637203"/>
                <a:gd name="connsiteY1" fmla="*/ 9145 h 1046442"/>
                <a:gd name="connsiteX2" fmla="*/ 2637203 w 2637203"/>
                <a:gd name="connsiteY2" fmla="*/ 0 h 1046442"/>
                <a:gd name="connsiteX3" fmla="*/ 872332 w 2637203"/>
                <a:gd name="connsiteY3" fmla="*/ 1041933 h 1046442"/>
                <a:gd name="connsiteX4" fmla="*/ 0 w 2637203"/>
                <a:gd name="connsiteY4" fmla="*/ 1046442 h 1046442"/>
                <a:gd name="connsiteX0" fmla="*/ 0 w 2621963"/>
                <a:gd name="connsiteY0" fmla="*/ 1039308 h 1039308"/>
                <a:gd name="connsiteX1" fmla="*/ 1906460 w 2621963"/>
                <a:gd name="connsiteY1" fmla="*/ 2011 h 1039308"/>
                <a:gd name="connsiteX2" fmla="*/ 2621963 w 2621963"/>
                <a:gd name="connsiteY2" fmla="*/ 0 h 1039308"/>
                <a:gd name="connsiteX3" fmla="*/ 872332 w 2621963"/>
                <a:gd name="connsiteY3" fmla="*/ 1034799 h 1039308"/>
                <a:gd name="connsiteX4" fmla="*/ 0 w 2621963"/>
                <a:gd name="connsiteY4" fmla="*/ 1039308 h 10393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21963" h="1039308">
                  <a:moveTo>
                    <a:pt x="0" y="1039308"/>
                  </a:moveTo>
                  <a:lnTo>
                    <a:pt x="1906460" y="2011"/>
                  </a:lnTo>
                  <a:lnTo>
                    <a:pt x="2621963" y="0"/>
                  </a:lnTo>
                  <a:lnTo>
                    <a:pt x="872332" y="1034799"/>
                  </a:lnTo>
                  <a:lnTo>
                    <a:pt x="0" y="1039308"/>
                  </a:lnTo>
                  <a:close/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>
              <a:solidFill>
                <a:schemeClr val="accent6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00"/>
            </a:p>
          </p:txBody>
        </p:sp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F9319129-B6F1-4E60-9A11-2AEFF468FE02}"/>
                </a:ext>
              </a:extLst>
            </p:cNvPr>
            <p:cNvSpPr/>
            <p:nvPr/>
          </p:nvSpPr>
          <p:spPr>
            <a:xfrm>
              <a:off x="4377605" y="1359161"/>
              <a:ext cx="2301661" cy="460639"/>
            </a:xfrm>
            <a:prstGeom prst="rect">
              <a:avLst/>
            </a:prstGeom>
            <a:noFill/>
            <a:scene3d>
              <a:camera prst="perspectiveContrastingRightFacing" fov="600000">
                <a:rot lat="0" lon="21000000" rev="1920000"/>
              </a:camera>
              <a:lightRig rig="threePt" dir="t"/>
            </a:scene3d>
            <a:sp3d/>
          </p:spPr>
          <p:txBody>
            <a:bodyPr wrap="square">
              <a:spAutoFit/>
            </a:bodyPr>
            <a:lstStyle/>
            <a:p>
              <a:pPr algn="ctr">
                <a:lnSpc>
                  <a:spcPts val="1400"/>
                </a:lnSpc>
              </a:pPr>
              <a:r>
                <a:rPr lang="da-DK" altLang="da-DK" sz="1600" b="1">
                  <a:solidFill>
                    <a:schemeClr val="bg1"/>
                  </a:solidFill>
                </a:rPr>
                <a:t>Living In Harmony </a:t>
              </a:r>
            </a:p>
            <a:p>
              <a:pPr algn="ctr">
                <a:lnSpc>
                  <a:spcPts val="1400"/>
                </a:lnSpc>
              </a:pPr>
              <a:r>
                <a:rPr lang="da-DK" altLang="da-DK" sz="1600" b="1">
                  <a:solidFill>
                    <a:schemeClr val="bg1"/>
                  </a:solidFill>
                </a:rPr>
                <a:t>with Nature</a:t>
              </a:r>
            </a:p>
          </p:txBody>
        </p:sp>
      </p:grpSp>
      <p:sp>
        <p:nvSpPr>
          <p:cNvPr id="38" name="Rectangle: Rounded Corners 37">
            <a:extLst>
              <a:ext uri="{FF2B5EF4-FFF2-40B4-BE49-F238E27FC236}">
                <a16:creationId xmlns:a16="http://schemas.microsoft.com/office/drawing/2014/main" id="{EDE39ECB-C05E-447C-B9DA-0AD0C1F3760A}"/>
              </a:ext>
            </a:extLst>
          </p:cNvPr>
          <p:cNvSpPr/>
          <p:nvPr/>
        </p:nvSpPr>
        <p:spPr>
          <a:xfrm rot="16200000">
            <a:off x="3041100" y="3188135"/>
            <a:ext cx="3017520" cy="914400"/>
          </a:xfrm>
          <a:prstGeom prst="roundRect">
            <a:avLst>
              <a:gd name="adj" fmla="val 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>
                <a:solidFill>
                  <a:schemeClr val="bg1"/>
                </a:solidFill>
              </a:rPr>
              <a:t>Nature Action</a:t>
            </a:r>
          </a:p>
        </p:txBody>
      </p:sp>
    </p:spTree>
    <p:extLst>
      <p:ext uri="{BB962C8B-B14F-4D97-AF65-F5344CB8AC3E}">
        <p14:creationId xmlns:p14="http://schemas.microsoft.com/office/powerpoint/2010/main" val="13227373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>
            <a:extLst>
              <a:ext uri="{FF2B5EF4-FFF2-40B4-BE49-F238E27FC236}">
                <a16:creationId xmlns:a16="http://schemas.microsoft.com/office/drawing/2014/main" id="{B29E45DA-B07A-420D-AEF3-59770FC8F020}"/>
              </a:ext>
            </a:extLst>
          </p:cNvPr>
          <p:cNvPicPr>
            <a:picLocks noChangeAspect="1"/>
          </p:cNvPicPr>
          <p:nvPr/>
        </p:nvPicPr>
        <p:blipFill>
          <a:blip r:embed="rId2">
            <a:grayscl/>
          </a:blip>
          <a:stretch>
            <a:fillRect/>
          </a:stretch>
        </p:blipFill>
        <p:spPr>
          <a:xfrm>
            <a:off x="1594160" y="49622"/>
            <a:ext cx="7498730" cy="6663506"/>
          </a:xfrm>
          <a:prstGeom prst="rect">
            <a:avLst/>
          </a:prstGeom>
        </p:spPr>
      </p:pic>
      <p:sp>
        <p:nvSpPr>
          <p:cNvPr id="68" name="Rectangle 67">
            <a:extLst>
              <a:ext uri="{FF2B5EF4-FFF2-40B4-BE49-F238E27FC236}">
                <a16:creationId xmlns:a16="http://schemas.microsoft.com/office/drawing/2014/main" id="{4AC1AA31-2086-4A00-9923-C9F2CAB9293C}"/>
              </a:ext>
            </a:extLst>
          </p:cNvPr>
          <p:cNvSpPr/>
          <p:nvPr/>
        </p:nvSpPr>
        <p:spPr>
          <a:xfrm>
            <a:off x="2948705" y="2157240"/>
            <a:ext cx="3236693" cy="681325"/>
          </a:xfrm>
          <a:prstGeom prst="rect">
            <a:avLst/>
          </a:prstGeom>
          <a:solidFill>
            <a:srgbClr val="1C97C3"/>
          </a:solidFill>
        </p:spPr>
        <p:txBody>
          <a:bodyPr>
            <a:normAutofit/>
          </a:bodyPr>
          <a:lstStyle/>
          <a:p>
            <a:pPr algn="ctr">
              <a:buClrTx/>
              <a:buSzTx/>
              <a:buNone/>
            </a:pPr>
            <a:r>
              <a:rPr lang="da-DK" altLang="da-DK" sz="1400" b="1">
                <a:solidFill>
                  <a:schemeClr val="bg1"/>
                </a:solidFill>
              </a:rPr>
              <a:t> </a:t>
            </a:r>
          </a:p>
        </p:txBody>
      </p:sp>
      <p:grpSp>
        <p:nvGrpSpPr>
          <p:cNvPr id="69" name="Group 68">
            <a:extLst>
              <a:ext uri="{FF2B5EF4-FFF2-40B4-BE49-F238E27FC236}">
                <a16:creationId xmlns:a16="http://schemas.microsoft.com/office/drawing/2014/main" id="{635A582B-6766-412F-A6FE-3026B3949D0C}"/>
              </a:ext>
            </a:extLst>
          </p:cNvPr>
          <p:cNvGrpSpPr/>
          <p:nvPr/>
        </p:nvGrpSpPr>
        <p:grpSpPr>
          <a:xfrm>
            <a:off x="6110303" y="1074042"/>
            <a:ext cx="1748947" cy="1756512"/>
            <a:chOff x="6110303" y="1074042"/>
            <a:chExt cx="1748947" cy="1756512"/>
          </a:xfrm>
        </p:grpSpPr>
        <p:sp>
          <p:nvSpPr>
            <p:cNvPr id="70" name="Parallelogram 18">
              <a:extLst>
                <a:ext uri="{FF2B5EF4-FFF2-40B4-BE49-F238E27FC236}">
                  <a16:creationId xmlns:a16="http://schemas.microsoft.com/office/drawing/2014/main" id="{0B5D1565-2055-47A8-8E6F-4624F580A4C8}"/>
                </a:ext>
              </a:extLst>
            </p:cNvPr>
            <p:cNvSpPr/>
            <p:nvPr/>
          </p:nvSpPr>
          <p:spPr>
            <a:xfrm rot="16200000" flipH="1">
              <a:off x="6103296" y="1154791"/>
              <a:ext cx="1756512" cy="1595013"/>
            </a:xfrm>
            <a:custGeom>
              <a:avLst/>
              <a:gdLst>
                <a:gd name="connsiteX0" fmla="*/ 0 w 1827949"/>
                <a:gd name="connsiteY0" fmla="*/ 1596441 h 1596441"/>
                <a:gd name="connsiteX1" fmla="*/ 1154291 w 1827949"/>
                <a:gd name="connsiteY1" fmla="*/ 0 h 1596441"/>
                <a:gd name="connsiteX2" fmla="*/ 1827949 w 1827949"/>
                <a:gd name="connsiteY2" fmla="*/ 0 h 1596441"/>
                <a:gd name="connsiteX3" fmla="*/ 673658 w 1827949"/>
                <a:gd name="connsiteY3" fmla="*/ 1596441 h 1596441"/>
                <a:gd name="connsiteX4" fmla="*/ 0 w 1827949"/>
                <a:gd name="connsiteY4" fmla="*/ 1596441 h 1596441"/>
                <a:gd name="connsiteX0" fmla="*/ 0 w 1756512"/>
                <a:gd name="connsiteY0" fmla="*/ 1591678 h 1596441"/>
                <a:gd name="connsiteX1" fmla="*/ 1082854 w 1756512"/>
                <a:gd name="connsiteY1" fmla="*/ 0 h 1596441"/>
                <a:gd name="connsiteX2" fmla="*/ 1756512 w 1756512"/>
                <a:gd name="connsiteY2" fmla="*/ 0 h 1596441"/>
                <a:gd name="connsiteX3" fmla="*/ 602221 w 1756512"/>
                <a:gd name="connsiteY3" fmla="*/ 1596441 h 1596441"/>
                <a:gd name="connsiteX4" fmla="*/ 0 w 1756512"/>
                <a:gd name="connsiteY4" fmla="*/ 1591678 h 15964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56512" h="1596441">
                  <a:moveTo>
                    <a:pt x="0" y="1591678"/>
                  </a:moveTo>
                  <a:lnTo>
                    <a:pt x="1082854" y="0"/>
                  </a:lnTo>
                  <a:lnTo>
                    <a:pt x="1756512" y="0"/>
                  </a:lnTo>
                  <a:lnTo>
                    <a:pt x="602221" y="1596441"/>
                  </a:lnTo>
                  <a:lnTo>
                    <a:pt x="0" y="1591678"/>
                  </a:lnTo>
                  <a:close/>
                </a:path>
              </a:pathLst>
            </a:custGeom>
            <a:solidFill>
              <a:srgbClr val="1C97C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" rtlCol="0" anchor="ctr"/>
            <a:lstStyle/>
            <a:p>
              <a:pPr algn="ctr"/>
              <a:endParaRPr lang="en-GB" sz="1400"/>
            </a:p>
          </p:txBody>
        </p:sp>
        <p:sp>
          <p:nvSpPr>
            <p:cNvPr id="73" name="Rectangle 72">
              <a:extLst>
                <a:ext uri="{FF2B5EF4-FFF2-40B4-BE49-F238E27FC236}">
                  <a16:creationId xmlns:a16="http://schemas.microsoft.com/office/drawing/2014/main" id="{800F4D02-A111-4BC8-9364-BC9FF1819334}"/>
                </a:ext>
              </a:extLst>
            </p:cNvPr>
            <p:cNvSpPr/>
            <p:nvPr/>
          </p:nvSpPr>
          <p:spPr>
            <a:xfrm rot="20072136">
              <a:off x="6110303" y="1604543"/>
              <a:ext cx="1748947" cy="584775"/>
            </a:xfrm>
            <a:prstGeom prst="rect">
              <a:avLst/>
            </a:prstGeom>
            <a:noFill/>
            <a:scene3d>
              <a:camera prst="perspectiveContrastingRightFacing" fov="600000">
                <a:rot lat="660000" lon="19800000" rev="240000"/>
              </a:camera>
              <a:lightRig rig="threePt" dir="t"/>
            </a:scene3d>
            <a:sp3d/>
          </p:spPr>
          <p:txBody>
            <a:bodyPr wrap="square">
              <a:spAutoFit/>
            </a:bodyPr>
            <a:lstStyle/>
            <a:p>
              <a:pPr algn="ctr"/>
              <a:r>
                <a:rPr lang="da-DK" altLang="da-DK" sz="1600" b="1">
                  <a:solidFill>
                    <a:schemeClr val="bg1"/>
                  </a:solidFill>
                </a:rPr>
                <a:t>Digital Transformations</a:t>
              </a:r>
            </a:p>
          </p:txBody>
        </p:sp>
      </p:grpSp>
      <p:sp>
        <p:nvSpPr>
          <p:cNvPr id="74" name="TextBox 73">
            <a:extLst>
              <a:ext uri="{FF2B5EF4-FFF2-40B4-BE49-F238E27FC236}">
                <a16:creationId xmlns:a16="http://schemas.microsoft.com/office/drawing/2014/main" id="{A0370D55-52B8-411C-B3D1-2DC08DDEB721}"/>
              </a:ext>
            </a:extLst>
          </p:cNvPr>
          <p:cNvSpPr txBox="1"/>
          <p:nvPr/>
        </p:nvSpPr>
        <p:spPr>
          <a:xfrm rot="16200000">
            <a:off x="7358802" y="1485971"/>
            <a:ext cx="1347082" cy="523220"/>
          </a:xfrm>
          <a:prstGeom prst="rect">
            <a:avLst/>
          </a:prstGeom>
          <a:solidFill>
            <a:schemeClr val="bg1"/>
          </a:solidFill>
          <a:ln>
            <a:solidFill>
              <a:srgbClr val="1882A8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b="1">
                <a:solidFill>
                  <a:schemeClr val="accent5">
                    <a:lumMod val="75000"/>
                  </a:schemeClr>
                </a:solidFill>
              </a:rPr>
              <a:t>Enabling Programmes</a:t>
            </a:r>
          </a:p>
        </p:txBody>
      </p:sp>
      <p:grpSp>
        <p:nvGrpSpPr>
          <p:cNvPr id="75" name="Group 74">
            <a:extLst>
              <a:ext uri="{FF2B5EF4-FFF2-40B4-BE49-F238E27FC236}">
                <a16:creationId xmlns:a16="http://schemas.microsoft.com/office/drawing/2014/main" id="{7D70A2B8-8B73-469C-B5EA-6342CABB0B4F}"/>
              </a:ext>
            </a:extLst>
          </p:cNvPr>
          <p:cNvGrpSpPr/>
          <p:nvPr/>
        </p:nvGrpSpPr>
        <p:grpSpPr>
          <a:xfrm>
            <a:off x="2404795" y="1007295"/>
            <a:ext cx="2793056" cy="1105561"/>
            <a:chOff x="2404795" y="1007295"/>
            <a:chExt cx="2793056" cy="1105561"/>
          </a:xfrm>
        </p:grpSpPr>
        <p:sp>
          <p:nvSpPr>
            <p:cNvPr id="76" name="TextBox 75">
              <a:extLst>
                <a:ext uri="{FF2B5EF4-FFF2-40B4-BE49-F238E27FC236}">
                  <a16:creationId xmlns:a16="http://schemas.microsoft.com/office/drawing/2014/main" id="{B7CAE298-ADAC-406F-818C-1240F1A4B9BA}"/>
                </a:ext>
              </a:extLst>
            </p:cNvPr>
            <p:cNvSpPr txBox="1"/>
            <p:nvPr/>
          </p:nvSpPr>
          <p:spPr>
            <a:xfrm rot="19951485">
              <a:off x="2841070" y="1215983"/>
              <a:ext cx="235678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a-DK" altLang="da-DK" sz="1600" b="1">
                  <a:solidFill>
                    <a:schemeClr val="accent6">
                      <a:lumMod val="60000"/>
                      <a:lumOff val="40000"/>
                    </a:schemeClr>
                  </a:solidFill>
                </a:rPr>
                <a:t>Strategic objectives</a:t>
              </a:r>
              <a:endParaRPr lang="en-US" sz="1600"/>
            </a:p>
          </p:txBody>
        </p:sp>
        <p:sp>
          <p:nvSpPr>
            <p:cNvPr id="78" name="Parallelogram 100">
              <a:extLst>
                <a:ext uri="{FF2B5EF4-FFF2-40B4-BE49-F238E27FC236}">
                  <a16:creationId xmlns:a16="http://schemas.microsoft.com/office/drawing/2014/main" id="{233289ED-1CFE-45E2-9621-E80773317751}"/>
                </a:ext>
              </a:extLst>
            </p:cNvPr>
            <p:cNvSpPr/>
            <p:nvPr/>
          </p:nvSpPr>
          <p:spPr>
            <a:xfrm>
              <a:off x="2404795" y="1007295"/>
              <a:ext cx="2755490" cy="1105561"/>
            </a:xfrm>
            <a:custGeom>
              <a:avLst/>
              <a:gdLst>
                <a:gd name="connsiteX0" fmla="*/ 0 w 2478307"/>
                <a:gd name="connsiteY0" fmla="*/ 1098159 h 1098159"/>
                <a:gd name="connsiteX1" fmla="*/ 1531031 w 2478307"/>
                <a:gd name="connsiteY1" fmla="*/ 0 h 1098159"/>
                <a:gd name="connsiteX2" fmla="*/ 2478307 w 2478307"/>
                <a:gd name="connsiteY2" fmla="*/ 0 h 1098159"/>
                <a:gd name="connsiteX3" fmla="*/ 947276 w 2478307"/>
                <a:gd name="connsiteY3" fmla="*/ 1098159 h 1098159"/>
                <a:gd name="connsiteX4" fmla="*/ 0 w 2478307"/>
                <a:gd name="connsiteY4" fmla="*/ 1098159 h 1098159"/>
                <a:gd name="connsiteX0" fmla="*/ 0 w 2478307"/>
                <a:gd name="connsiteY0" fmla="*/ 1098159 h 1098159"/>
                <a:gd name="connsiteX1" fmla="*/ 1645331 w 2478307"/>
                <a:gd name="connsiteY1" fmla="*/ 7620 h 1098159"/>
                <a:gd name="connsiteX2" fmla="*/ 2478307 w 2478307"/>
                <a:gd name="connsiteY2" fmla="*/ 0 h 1098159"/>
                <a:gd name="connsiteX3" fmla="*/ 947276 w 2478307"/>
                <a:gd name="connsiteY3" fmla="*/ 1098159 h 1098159"/>
                <a:gd name="connsiteX4" fmla="*/ 0 w 2478307"/>
                <a:gd name="connsiteY4" fmla="*/ 1098159 h 1098159"/>
                <a:gd name="connsiteX0" fmla="*/ 0 w 2661187"/>
                <a:gd name="connsiteY0" fmla="*/ 1090539 h 1090539"/>
                <a:gd name="connsiteX1" fmla="*/ 1645331 w 2661187"/>
                <a:gd name="connsiteY1" fmla="*/ 0 h 1090539"/>
                <a:gd name="connsiteX2" fmla="*/ 2661187 w 2661187"/>
                <a:gd name="connsiteY2" fmla="*/ 7620 h 1090539"/>
                <a:gd name="connsiteX3" fmla="*/ 947276 w 2661187"/>
                <a:gd name="connsiteY3" fmla="*/ 1090539 h 1090539"/>
                <a:gd name="connsiteX4" fmla="*/ 0 w 2661187"/>
                <a:gd name="connsiteY4" fmla="*/ 1090539 h 1090539"/>
                <a:gd name="connsiteX0" fmla="*/ 0 w 2661187"/>
                <a:gd name="connsiteY0" fmla="*/ 1082919 h 1082919"/>
                <a:gd name="connsiteX1" fmla="*/ 1866311 w 2661187"/>
                <a:gd name="connsiteY1" fmla="*/ 7620 h 1082919"/>
                <a:gd name="connsiteX2" fmla="*/ 2661187 w 2661187"/>
                <a:gd name="connsiteY2" fmla="*/ 0 h 1082919"/>
                <a:gd name="connsiteX3" fmla="*/ 947276 w 2661187"/>
                <a:gd name="connsiteY3" fmla="*/ 1082919 h 1082919"/>
                <a:gd name="connsiteX4" fmla="*/ 0 w 2661187"/>
                <a:gd name="connsiteY4" fmla="*/ 1082919 h 1082919"/>
                <a:gd name="connsiteX0" fmla="*/ 0 w 2661187"/>
                <a:gd name="connsiteY0" fmla="*/ 1082919 h 1082919"/>
                <a:gd name="connsiteX1" fmla="*/ 1950131 w 2661187"/>
                <a:gd name="connsiteY1" fmla="*/ 7620 h 1082919"/>
                <a:gd name="connsiteX2" fmla="*/ 2661187 w 2661187"/>
                <a:gd name="connsiteY2" fmla="*/ 0 h 1082919"/>
                <a:gd name="connsiteX3" fmla="*/ 947276 w 2661187"/>
                <a:gd name="connsiteY3" fmla="*/ 1082919 h 1082919"/>
                <a:gd name="connsiteX4" fmla="*/ 0 w 2661187"/>
                <a:gd name="connsiteY4" fmla="*/ 1082919 h 1082919"/>
                <a:gd name="connsiteX0" fmla="*/ 0 w 2661187"/>
                <a:gd name="connsiteY0" fmla="*/ 1082919 h 1082919"/>
                <a:gd name="connsiteX1" fmla="*/ 1972991 w 2661187"/>
                <a:gd name="connsiteY1" fmla="*/ 0 h 1082919"/>
                <a:gd name="connsiteX2" fmla="*/ 2661187 w 2661187"/>
                <a:gd name="connsiteY2" fmla="*/ 0 h 1082919"/>
                <a:gd name="connsiteX3" fmla="*/ 947276 w 2661187"/>
                <a:gd name="connsiteY3" fmla="*/ 1082919 h 1082919"/>
                <a:gd name="connsiteX4" fmla="*/ 0 w 2661187"/>
                <a:gd name="connsiteY4" fmla="*/ 1082919 h 1082919"/>
                <a:gd name="connsiteX0" fmla="*/ 0 w 2729767"/>
                <a:gd name="connsiteY0" fmla="*/ 1082919 h 1082919"/>
                <a:gd name="connsiteX1" fmla="*/ 1972991 w 2729767"/>
                <a:gd name="connsiteY1" fmla="*/ 0 h 1082919"/>
                <a:gd name="connsiteX2" fmla="*/ 2729767 w 2729767"/>
                <a:gd name="connsiteY2" fmla="*/ 15240 h 1082919"/>
                <a:gd name="connsiteX3" fmla="*/ 947276 w 2729767"/>
                <a:gd name="connsiteY3" fmla="*/ 1082919 h 1082919"/>
                <a:gd name="connsiteX4" fmla="*/ 0 w 2729767"/>
                <a:gd name="connsiteY4" fmla="*/ 1082919 h 1082919"/>
                <a:gd name="connsiteX0" fmla="*/ 0 w 2901217"/>
                <a:gd name="connsiteY0" fmla="*/ 1115304 h 1115304"/>
                <a:gd name="connsiteX1" fmla="*/ 1972991 w 2901217"/>
                <a:gd name="connsiteY1" fmla="*/ 32385 h 1115304"/>
                <a:gd name="connsiteX2" fmla="*/ 2901217 w 2901217"/>
                <a:gd name="connsiteY2" fmla="*/ 0 h 1115304"/>
                <a:gd name="connsiteX3" fmla="*/ 947276 w 2901217"/>
                <a:gd name="connsiteY3" fmla="*/ 1115304 h 1115304"/>
                <a:gd name="connsiteX4" fmla="*/ 0 w 2901217"/>
                <a:gd name="connsiteY4" fmla="*/ 1115304 h 1115304"/>
                <a:gd name="connsiteX0" fmla="*/ 0 w 2901217"/>
                <a:gd name="connsiteY0" fmla="*/ 1115304 h 1115304"/>
                <a:gd name="connsiteX1" fmla="*/ 2187303 w 2901217"/>
                <a:gd name="connsiteY1" fmla="*/ 3810 h 1115304"/>
                <a:gd name="connsiteX2" fmla="*/ 2901217 w 2901217"/>
                <a:gd name="connsiteY2" fmla="*/ 0 h 1115304"/>
                <a:gd name="connsiteX3" fmla="*/ 947276 w 2901217"/>
                <a:gd name="connsiteY3" fmla="*/ 1115304 h 1115304"/>
                <a:gd name="connsiteX4" fmla="*/ 0 w 2901217"/>
                <a:gd name="connsiteY4" fmla="*/ 1115304 h 1115304"/>
                <a:gd name="connsiteX0" fmla="*/ 0 w 2915505"/>
                <a:gd name="connsiteY0" fmla="*/ 1111494 h 1111494"/>
                <a:gd name="connsiteX1" fmla="*/ 2187303 w 2915505"/>
                <a:gd name="connsiteY1" fmla="*/ 0 h 1111494"/>
                <a:gd name="connsiteX2" fmla="*/ 2915505 w 2915505"/>
                <a:gd name="connsiteY2" fmla="*/ 5715 h 1111494"/>
                <a:gd name="connsiteX3" fmla="*/ 947276 w 2915505"/>
                <a:gd name="connsiteY3" fmla="*/ 1111494 h 1111494"/>
                <a:gd name="connsiteX4" fmla="*/ 0 w 2915505"/>
                <a:gd name="connsiteY4" fmla="*/ 1111494 h 1111494"/>
                <a:gd name="connsiteX0" fmla="*/ 0 w 2929792"/>
                <a:gd name="connsiteY0" fmla="*/ 1111494 h 1111494"/>
                <a:gd name="connsiteX1" fmla="*/ 2187303 w 2929792"/>
                <a:gd name="connsiteY1" fmla="*/ 0 h 1111494"/>
                <a:gd name="connsiteX2" fmla="*/ 2929792 w 2929792"/>
                <a:gd name="connsiteY2" fmla="*/ 5715 h 1111494"/>
                <a:gd name="connsiteX3" fmla="*/ 947276 w 2929792"/>
                <a:gd name="connsiteY3" fmla="*/ 1111494 h 1111494"/>
                <a:gd name="connsiteX4" fmla="*/ 0 w 2929792"/>
                <a:gd name="connsiteY4" fmla="*/ 1111494 h 1111494"/>
                <a:gd name="connsiteX0" fmla="*/ 0 w 2932174"/>
                <a:gd name="connsiteY0" fmla="*/ 1111494 h 1111494"/>
                <a:gd name="connsiteX1" fmla="*/ 2187303 w 2932174"/>
                <a:gd name="connsiteY1" fmla="*/ 0 h 1111494"/>
                <a:gd name="connsiteX2" fmla="*/ 2932174 w 2932174"/>
                <a:gd name="connsiteY2" fmla="*/ 952 h 1111494"/>
                <a:gd name="connsiteX3" fmla="*/ 947276 w 2932174"/>
                <a:gd name="connsiteY3" fmla="*/ 1111494 h 1111494"/>
                <a:gd name="connsiteX4" fmla="*/ 0 w 2932174"/>
                <a:gd name="connsiteY4" fmla="*/ 1111494 h 1111494"/>
                <a:gd name="connsiteX0" fmla="*/ 0 w 2932174"/>
                <a:gd name="connsiteY0" fmla="*/ 1111494 h 1111494"/>
                <a:gd name="connsiteX1" fmla="*/ 2104176 w 2932174"/>
                <a:gd name="connsiteY1" fmla="*/ 0 h 1111494"/>
                <a:gd name="connsiteX2" fmla="*/ 2932174 w 2932174"/>
                <a:gd name="connsiteY2" fmla="*/ 952 h 1111494"/>
                <a:gd name="connsiteX3" fmla="*/ 947276 w 2932174"/>
                <a:gd name="connsiteY3" fmla="*/ 1111494 h 1111494"/>
                <a:gd name="connsiteX4" fmla="*/ 0 w 2932174"/>
                <a:gd name="connsiteY4" fmla="*/ 1111494 h 1111494"/>
                <a:gd name="connsiteX0" fmla="*/ 0 w 2884549"/>
                <a:gd name="connsiteY0" fmla="*/ 1111494 h 1111494"/>
                <a:gd name="connsiteX1" fmla="*/ 2104176 w 2884549"/>
                <a:gd name="connsiteY1" fmla="*/ 0 h 1111494"/>
                <a:gd name="connsiteX2" fmla="*/ 2884549 w 2884549"/>
                <a:gd name="connsiteY2" fmla="*/ 5715 h 1111494"/>
                <a:gd name="connsiteX3" fmla="*/ 947276 w 2884549"/>
                <a:gd name="connsiteY3" fmla="*/ 1111494 h 1111494"/>
                <a:gd name="connsiteX4" fmla="*/ 0 w 2884549"/>
                <a:gd name="connsiteY4" fmla="*/ 1111494 h 1111494"/>
                <a:gd name="connsiteX0" fmla="*/ 0 w 2884549"/>
                <a:gd name="connsiteY0" fmla="*/ 1106731 h 1106731"/>
                <a:gd name="connsiteX1" fmla="*/ 2132751 w 2884549"/>
                <a:gd name="connsiteY1" fmla="*/ 0 h 1106731"/>
                <a:gd name="connsiteX2" fmla="*/ 2884549 w 2884549"/>
                <a:gd name="connsiteY2" fmla="*/ 952 h 1106731"/>
                <a:gd name="connsiteX3" fmla="*/ 947276 w 2884549"/>
                <a:gd name="connsiteY3" fmla="*/ 1106731 h 1106731"/>
                <a:gd name="connsiteX4" fmla="*/ 0 w 2884549"/>
                <a:gd name="connsiteY4" fmla="*/ 1106731 h 1106731"/>
                <a:gd name="connsiteX0" fmla="*/ 0 w 2884549"/>
                <a:gd name="connsiteY0" fmla="*/ 1106731 h 1106731"/>
                <a:gd name="connsiteX1" fmla="*/ 2132751 w 2884549"/>
                <a:gd name="connsiteY1" fmla="*/ 0 h 1106731"/>
                <a:gd name="connsiteX2" fmla="*/ 2884549 w 2884549"/>
                <a:gd name="connsiteY2" fmla="*/ 952 h 1106731"/>
                <a:gd name="connsiteX3" fmla="*/ 909176 w 2884549"/>
                <a:gd name="connsiteY3" fmla="*/ 1101969 h 1106731"/>
                <a:gd name="connsiteX4" fmla="*/ 0 w 2884549"/>
                <a:gd name="connsiteY4" fmla="*/ 1106731 h 1106731"/>
                <a:gd name="connsiteX0" fmla="*/ 0 w 2884549"/>
                <a:gd name="connsiteY0" fmla="*/ 1106731 h 1111494"/>
                <a:gd name="connsiteX1" fmla="*/ 2132751 w 2884549"/>
                <a:gd name="connsiteY1" fmla="*/ 0 h 1111494"/>
                <a:gd name="connsiteX2" fmla="*/ 2884549 w 2884549"/>
                <a:gd name="connsiteY2" fmla="*/ 952 h 1111494"/>
                <a:gd name="connsiteX3" fmla="*/ 904413 w 2884549"/>
                <a:gd name="connsiteY3" fmla="*/ 1111494 h 1111494"/>
                <a:gd name="connsiteX4" fmla="*/ 0 w 2884549"/>
                <a:gd name="connsiteY4" fmla="*/ 1106731 h 1111494"/>
                <a:gd name="connsiteX0" fmla="*/ 0 w 2813918"/>
                <a:gd name="connsiteY0" fmla="*/ 1106731 h 1111494"/>
                <a:gd name="connsiteX1" fmla="*/ 2132751 w 2813918"/>
                <a:gd name="connsiteY1" fmla="*/ 0 h 1111494"/>
                <a:gd name="connsiteX2" fmla="*/ 2813918 w 2813918"/>
                <a:gd name="connsiteY2" fmla="*/ 20228 h 1111494"/>
                <a:gd name="connsiteX3" fmla="*/ 904413 w 2813918"/>
                <a:gd name="connsiteY3" fmla="*/ 1111494 h 1111494"/>
                <a:gd name="connsiteX4" fmla="*/ 0 w 2813918"/>
                <a:gd name="connsiteY4" fmla="*/ 1106731 h 1111494"/>
                <a:gd name="connsiteX0" fmla="*/ 0 w 2852444"/>
                <a:gd name="connsiteY0" fmla="*/ 1106731 h 1111494"/>
                <a:gd name="connsiteX1" fmla="*/ 2132751 w 2852444"/>
                <a:gd name="connsiteY1" fmla="*/ 0 h 1111494"/>
                <a:gd name="connsiteX2" fmla="*/ 2852444 w 2852444"/>
                <a:gd name="connsiteY2" fmla="*/ 952 h 1111494"/>
                <a:gd name="connsiteX3" fmla="*/ 904413 w 2852444"/>
                <a:gd name="connsiteY3" fmla="*/ 1111494 h 1111494"/>
                <a:gd name="connsiteX4" fmla="*/ 0 w 2852444"/>
                <a:gd name="connsiteY4" fmla="*/ 1106731 h 11114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52444" h="1111494">
                  <a:moveTo>
                    <a:pt x="0" y="1106731"/>
                  </a:moveTo>
                  <a:lnTo>
                    <a:pt x="2132751" y="0"/>
                  </a:lnTo>
                  <a:lnTo>
                    <a:pt x="2852444" y="952"/>
                  </a:lnTo>
                  <a:lnTo>
                    <a:pt x="904413" y="1111494"/>
                  </a:lnTo>
                  <a:lnTo>
                    <a:pt x="0" y="1106731"/>
                  </a:lnTo>
                  <a:close/>
                </a:path>
              </a:pathLst>
            </a:custGeom>
            <a:noFill/>
            <a:ln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00"/>
            </a:p>
          </p:txBody>
        </p:sp>
      </p:grpSp>
      <p:sp>
        <p:nvSpPr>
          <p:cNvPr id="79" name="Arrow: Left-Right 78">
            <a:extLst>
              <a:ext uri="{FF2B5EF4-FFF2-40B4-BE49-F238E27FC236}">
                <a16:creationId xmlns:a16="http://schemas.microsoft.com/office/drawing/2014/main" id="{CEAB23FC-9FD3-4F96-82EE-0EE4AB70D981}"/>
              </a:ext>
            </a:extLst>
          </p:cNvPr>
          <p:cNvSpPr/>
          <p:nvPr/>
        </p:nvSpPr>
        <p:spPr>
          <a:xfrm>
            <a:off x="2007001" y="3074582"/>
            <a:ext cx="4231492" cy="464650"/>
          </a:xfrm>
          <a:prstGeom prst="leftRightArrow">
            <a:avLst>
              <a:gd name="adj1" fmla="val 78054"/>
              <a:gd name="adj2" fmla="val 50000"/>
            </a:avLst>
          </a:prstGeom>
          <a:solidFill>
            <a:schemeClr val="bg1">
              <a:lumMod val="65000"/>
            </a:schemeClr>
          </a:solidFill>
          <a:ln>
            <a:solidFill>
              <a:srgbClr val="7F7F7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Arrow: Left-Right 81">
            <a:extLst>
              <a:ext uri="{FF2B5EF4-FFF2-40B4-BE49-F238E27FC236}">
                <a16:creationId xmlns:a16="http://schemas.microsoft.com/office/drawing/2014/main" id="{027AADAA-BD6D-44C2-86C3-9D1738E66992}"/>
              </a:ext>
            </a:extLst>
          </p:cNvPr>
          <p:cNvSpPr/>
          <p:nvPr/>
        </p:nvSpPr>
        <p:spPr>
          <a:xfrm>
            <a:off x="2005030" y="3835866"/>
            <a:ext cx="4233463" cy="464650"/>
          </a:xfrm>
          <a:prstGeom prst="leftRightArrow">
            <a:avLst>
              <a:gd name="adj1" fmla="val 78054"/>
              <a:gd name="adj2" fmla="val 50000"/>
            </a:avLst>
          </a:prstGeom>
          <a:solidFill>
            <a:schemeClr val="bg1">
              <a:lumMod val="65000"/>
            </a:schemeClr>
          </a:solidFill>
          <a:ln>
            <a:solidFill>
              <a:srgbClr val="7F7F7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Arrow: Left-Right 82">
            <a:extLst>
              <a:ext uri="{FF2B5EF4-FFF2-40B4-BE49-F238E27FC236}">
                <a16:creationId xmlns:a16="http://schemas.microsoft.com/office/drawing/2014/main" id="{CC474F3E-238E-4BE4-9D60-7B9C0367E1BB}"/>
              </a:ext>
            </a:extLst>
          </p:cNvPr>
          <p:cNvSpPr/>
          <p:nvPr/>
        </p:nvSpPr>
        <p:spPr>
          <a:xfrm>
            <a:off x="2009530" y="4589448"/>
            <a:ext cx="4228964" cy="464650"/>
          </a:xfrm>
          <a:prstGeom prst="leftRightArrow">
            <a:avLst>
              <a:gd name="adj1" fmla="val 78054"/>
              <a:gd name="adj2" fmla="val 50000"/>
            </a:avLst>
          </a:prstGeom>
          <a:solidFill>
            <a:schemeClr val="bg1">
              <a:lumMod val="65000"/>
            </a:schemeClr>
          </a:solidFill>
          <a:ln>
            <a:solidFill>
              <a:srgbClr val="7F7F7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Arrow: Left-Right 88">
            <a:extLst>
              <a:ext uri="{FF2B5EF4-FFF2-40B4-BE49-F238E27FC236}">
                <a16:creationId xmlns:a16="http://schemas.microsoft.com/office/drawing/2014/main" id="{9B5C518B-8DEF-4811-869F-E2772AC32E7C}"/>
              </a:ext>
            </a:extLst>
          </p:cNvPr>
          <p:cNvSpPr/>
          <p:nvPr/>
        </p:nvSpPr>
        <p:spPr>
          <a:xfrm>
            <a:off x="2033042" y="2287066"/>
            <a:ext cx="4224501" cy="464650"/>
          </a:xfrm>
          <a:prstGeom prst="leftRightArrow">
            <a:avLst>
              <a:gd name="adj1" fmla="val 78054"/>
              <a:gd name="adj2" fmla="val 50000"/>
            </a:avLst>
          </a:prstGeom>
          <a:solidFill>
            <a:schemeClr val="bg1">
              <a:lumMod val="65000"/>
            </a:schemeClr>
          </a:solidFill>
          <a:ln>
            <a:solidFill>
              <a:srgbClr val="7F7F7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Rectangle: Rounded Corners 66">
            <a:extLst>
              <a:ext uri="{FF2B5EF4-FFF2-40B4-BE49-F238E27FC236}">
                <a16:creationId xmlns:a16="http://schemas.microsoft.com/office/drawing/2014/main" id="{80D58810-ABA9-4268-B5E3-54762732C1D7}"/>
              </a:ext>
            </a:extLst>
          </p:cNvPr>
          <p:cNvSpPr/>
          <p:nvPr/>
        </p:nvSpPr>
        <p:spPr>
          <a:xfrm rot="16200000">
            <a:off x="1971241" y="3188501"/>
            <a:ext cx="3017520" cy="914400"/>
          </a:xfrm>
          <a:prstGeom prst="roundRect">
            <a:avLst>
              <a:gd name="adj" fmla="val 0"/>
            </a:avLst>
          </a:prstGeom>
          <a:solidFill>
            <a:srgbClr val="7F7F7F"/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/>
              <a:t>Climate Action</a:t>
            </a:r>
          </a:p>
        </p:txBody>
      </p:sp>
      <p:sp>
        <p:nvSpPr>
          <p:cNvPr id="94" name="Rectangle: Rounded Corners 93">
            <a:extLst>
              <a:ext uri="{FF2B5EF4-FFF2-40B4-BE49-F238E27FC236}">
                <a16:creationId xmlns:a16="http://schemas.microsoft.com/office/drawing/2014/main" id="{DF59DE77-60F3-4D8A-81ED-60E9E3CCC473}"/>
              </a:ext>
            </a:extLst>
          </p:cNvPr>
          <p:cNvSpPr/>
          <p:nvPr/>
        </p:nvSpPr>
        <p:spPr>
          <a:xfrm rot="16200000">
            <a:off x="4090862" y="3188135"/>
            <a:ext cx="3017520" cy="914400"/>
          </a:xfrm>
          <a:prstGeom prst="roundRect">
            <a:avLst>
              <a:gd name="adj" fmla="val 0"/>
            </a:avLst>
          </a:prstGeom>
          <a:solidFill>
            <a:srgbClr val="7F7F7F"/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>
                <a:solidFill>
                  <a:schemeClr val="bg1"/>
                </a:solidFill>
              </a:rPr>
              <a:t>Chemical &amp; Pollution Action</a:t>
            </a: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B222FB9F-357C-41C0-A015-B881E36228D4}"/>
              </a:ext>
            </a:extLst>
          </p:cNvPr>
          <p:cNvGrpSpPr/>
          <p:nvPr/>
        </p:nvGrpSpPr>
        <p:grpSpPr>
          <a:xfrm>
            <a:off x="4114308" y="1025309"/>
            <a:ext cx="2621963" cy="1110064"/>
            <a:chOff x="4114308" y="1025309"/>
            <a:chExt cx="2621963" cy="1110064"/>
          </a:xfrm>
        </p:grpSpPr>
        <p:sp>
          <p:nvSpPr>
            <p:cNvPr id="22" name="Parallelogram 100">
              <a:extLst>
                <a:ext uri="{FF2B5EF4-FFF2-40B4-BE49-F238E27FC236}">
                  <a16:creationId xmlns:a16="http://schemas.microsoft.com/office/drawing/2014/main" id="{E61860E2-0C46-492E-B0CB-2BDC74D8060D}"/>
                </a:ext>
              </a:extLst>
            </p:cNvPr>
            <p:cNvSpPr/>
            <p:nvPr/>
          </p:nvSpPr>
          <p:spPr>
            <a:xfrm>
              <a:off x="4114308" y="1025309"/>
              <a:ext cx="2621963" cy="1110064"/>
            </a:xfrm>
            <a:custGeom>
              <a:avLst/>
              <a:gdLst>
                <a:gd name="connsiteX0" fmla="*/ 0 w 2478307"/>
                <a:gd name="connsiteY0" fmla="*/ 1098159 h 1098159"/>
                <a:gd name="connsiteX1" fmla="*/ 1531031 w 2478307"/>
                <a:gd name="connsiteY1" fmla="*/ 0 h 1098159"/>
                <a:gd name="connsiteX2" fmla="*/ 2478307 w 2478307"/>
                <a:gd name="connsiteY2" fmla="*/ 0 h 1098159"/>
                <a:gd name="connsiteX3" fmla="*/ 947276 w 2478307"/>
                <a:gd name="connsiteY3" fmla="*/ 1098159 h 1098159"/>
                <a:gd name="connsiteX4" fmla="*/ 0 w 2478307"/>
                <a:gd name="connsiteY4" fmla="*/ 1098159 h 1098159"/>
                <a:gd name="connsiteX0" fmla="*/ 0 w 2478307"/>
                <a:gd name="connsiteY0" fmla="*/ 1098159 h 1098159"/>
                <a:gd name="connsiteX1" fmla="*/ 1645331 w 2478307"/>
                <a:gd name="connsiteY1" fmla="*/ 7620 h 1098159"/>
                <a:gd name="connsiteX2" fmla="*/ 2478307 w 2478307"/>
                <a:gd name="connsiteY2" fmla="*/ 0 h 1098159"/>
                <a:gd name="connsiteX3" fmla="*/ 947276 w 2478307"/>
                <a:gd name="connsiteY3" fmla="*/ 1098159 h 1098159"/>
                <a:gd name="connsiteX4" fmla="*/ 0 w 2478307"/>
                <a:gd name="connsiteY4" fmla="*/ 1098159 h 1098159"/>
                <a:gd name="connsiteX0" fmla="*/ 0 w 2661187"/>
                <a:gd name="connsiteY0" fmla="*/ 1090539 h 1090539"/>
                <a:gd name="connsiteX1" fmla="*/ 1645331 w 2661187"/>
                <a:gd name="connsiteY1" fmla="*/ 0 h 1090539"/>
                <a:gd name="connsiteX2" fmla="*/ 2661187 w 2661187"/>
                <a:gd name="connsiteY2" fmla="*/ 7620 h 1090539"/>
                <a:gd name="connsiteX3" fmla="*/ 947276 w 2661187"/>
                <a:gd name="connsiteY3" fmla="*/ 1090539 h 1090539"/>
                <a:gd name="connsiteX4" fmla="*/ 0 w 2661187"/>
                <a:gd name="connsiteY4" fmla="*/ 1090539 h 1090539"/>
                <a:gd name="connsiteX0" fmla="*/ 0 w 2661187"/>
                <a:gd name="connsiteY0" fmla="*/ 1082919 h 1082919"/>
                <a:gd name="connsiteX1" fmla="*/ 1866311 w 2661187"/>
                <a:gd name="connsiteY1" fmla="*/ 7620 h 1082919"/>
                <a:gd name="connsiteX2" fmla="*/ 2661187 w 2661187"/>
                <a:gd name="connsiteY2" fmla="*/ 0 h 1082919"/>
                <a:gd name="connsiteX3" fmla="*/ 947276 w 2661187"/>
                <a:gd name="connsiteY3" fmla="*/ 1082919 h 1082919"/>
                <a:gd name="connsiteX4" fmla="*/ 0 w 2661187"/>
                <a:gd name="connsiteY4" fmla="*/ 1082919 h 1082919"/>
                <a:gd name="connsiteX0" fmla="*/ 0 w 2661187"/>
                <a:gd name="connsiteY0" fmla="*/ 1082919 h 1082919"/>
                <a:gd name="connsiteX1" fmla="*/ 1736771 w 2661187"/>
                <a:gd name="connsiteY1" fmla="*/ 0 h 1082919"/>
                <a:gd name="connsiteX2" fmla="*/ 2661187 w 2661187"/>
                <a:gd name="connsiteY2" fmla="*/ 0 h 1082919"/>
                <a:gd name="connsiteX3" fmla="*/ 947276 w 2661187"/>
                <a:gd name="connsiteY3" fmla="*/ 1082919 h 1082919"/>
                <a:gd name="connsiteX4" fmla="*/ 0 w 2661187"/>
                <a:gd name="connsiteY4" fmla="*/ 1082919 h 1082919"/>
                <a:gd name="connsiteX0" fmla="*/ 0 w 2661187"/>
                <a:gd name="connsiteY0" fmla="*/ 1082919 h 1082919"/>
                <a:gd name="connsiteX1" fmla="*/ 1736771 w 2661187"/>
                <a:gd name="connsiteY1" fmla="*/ 0 h 1082919"/>
                <a:gd name="connsiteX2" fmla="*/ 2661187 w 2661187"/>
                <a:gd name="connsiteY2" fmla="*/ 0 h 1082919"/>
                <a:gd name="connsiteX3" fmla="*/ 1031096 w 2661187"/>
                <a:gd name="connsiteY3" fmla="*/ 1082919 h 1082919"/>
                <a:gd name="connsiteX4" fmla="*/ 0 w 2661187"/>
                <a:gd name="connsiteY4" fmla="*/ 1082919 h 1082919"/>
                <a:gd name="connsiteX0" fmla="*/ 0 w 2661187"/>
                <a:gd name="connsiteY0" fmla="*/ 1082919 h 1090539"/>
                <a:gd name="connsiteX1" fmla="*/ 1736771 w 2661187"/>
                <a:gd name="connsiteY1" fmla="*/ 0 h 1090539"/>
                <a:gd name="connsiteX2" fmla="*/ 2661187 w 2661187"/>
                <a:gd name="connsiteY2" fmla="*/ 0 h 1090539"/>
                <a:gd name="connsiteX3" fmla="*/ 932036 w 2661187"/>
                <a:gd name="connsiteY3" fmla="*/ 1090539 h 1090539"/>
                <a:gd name="connsiteX4" fmla="*/ 0 w 2661187"/>
                <a:gd name="connsiteY4" fmla="*/ 1082919 h 1090539"/>
                <a:gd name="connsiteX0" fmla="*/ 0 w 2630707"/>
                <a:gd name="connsiteY0" fmla="*/ 1082919 h 1090539"/>
                <a:gd name="connsiteX1" fmla="*/ 1736771 w 2630707"/>
                <a:gd name="connsiteY1" fmla="*/ 0 h 1090539"/>
                <a:gd name="connsiteX2" fmla="*/ 2630707 w 2630707"/>
                <a:gd name="connsiteY2" fmla="*/ 0 h 1090539"/>
                <a:gd name="connsiteX3" fmla="*/ 932036 w 2630707"/>
                <a:gd name="connsiteY3" fmla="*/ 1090539 h 1090539"/>
                <a:gd name="connsiteX4" fmla="*/ 0 w 2630707"/>
                <a:gd name="connsiteY4" fmla="*/ 1082919 h 1090539"/>
                <a:gd name="connsiteX0" fmla="*/ 0 w 2630707"/>
                <a:gd name="connsiteY0" fmla="*/ 1082919 h 1098159"/>
                <a:gd name="connsiteX1" fmla="*/ 1736771 w 2630707"/>
                <a:gd name="connsiteY1" fmla="*/ 0 h 1098159"/>
                <a:gd name="connsiteX2" fmla="*/ 2630707 w 2630707"/>
                <a:gd name="connsiteY2" fmla="*/ 0 h 1098159"/>
                <a:gd name="connsiteX3" fmla="*/ 893936 w 2630707"/>
                <a:gd name="connsiteY3" fmla="*/ 1098159 h 1098159"/>
                <a:gd name="connsiteX4" fmla="*/ 0 w 2630707"/>
                <a:gd name="connsiteY4" fmla="*/ 1082919 h 1098159"/>
                <a:gd name="connsiteX0" fmla="*/ 0 w 2630707"/>
                <a:gd name="connsiteY0" fmla="*/ 1082919 h 1082919"/>
                <a:gd name="connsiteX1" fmla="*/ 1736771 w 2630707"/>
                <a:gd name="connsiteY1" fmla="*/ 0 h 1082919"/>
                <a:gd name="connsiteX2" fmla="*/ 2630707 w 2630707"/>
                <a:gd name="connsiteY2" fmla="*/ 0 h 1082919"/>
                <a:gd name="connsiteX3" fmla="*/ 901556 w 2630707"/>
                <a:gd name="connsiteY3" fmla="*/ 1082919 h 1082919"/>
                <a:gd name="connsiteX4" fmla="*/ 0 w 2630707"/>
                <a:gd name="connsiteY4" fmla="*/ 1082919 h 1082919"/>
                <a:gd name="connsiteX0" fmla="*/ 0 w 2630707"/>
                <a:gd name="connsiteY0" fmla="*/ 1082919 h 1082919"/>
                <a:gd name="connsiteX1" fmla="*/ 1812971 w 2630707"/>
                <a:gd name="connsiteY1" fmla="*/ 0 h 1082919"/>
                <a:gd name="connsiteX2" fmla="*/ 2630707 w 2630707"/>
                <a:gd name="connsiteY2" fmla="*/ 0 h 1082919"/>
                <a:gd name="connsiteX3" fmla="*/ 901556 w 2630707"/>
                <a:gd name="connsiteY3" fmla="*/ 1082919 h 1082919"/>
                <a:gd name="connsiteX4" fmla="*/ 0 w 2630707"/>
                <a:gd name="connsiteY4" fmla="*/ 1082919 h 1082919"/>
                <a:gd name="connsiteX0" fmla="*/ 0 w 2709289"/>
                <a:gd name="connsiteY0" fmla="*/ 1082919 h 1082919"/>
                <a:gd name="connsiteX1" fmla="*/ 1812971 w 2709289"/>
                <a:gd name="connsiteY1" fmla="*/ 0 h 1082919"/>
                <a:gd name="connsiteX2" fmla="*/ 2709289 w 2709289"/>
                <a:gd name="connsiteY2" fmla="*/ 11433 h 1082919"/>
                <a:gd name="connsiteX3" fmla="*/ 901556 w 2709289"/>
                <a:gd name="connsiteY3" fmla="*/ 1082919 h 1082919"/>
                <a:gd name="connsiteX4" fmla="*/ 0 w 2709289"/>
                <a:gd name="connsiteY4" fmla="*/ 1082919 h 1082919"/>
                <a:gd name="connsiteX0" fmla="*/ 0 w 2709289"/>
                <a:gd name="connsiteY0" fmla="*/ 1080633 h 1080633"/>
                <a:gd name="connsiteX1" fmla="*/ 1986802 w 2709289"/>
                <a:gd name="connsiteY1" fmla="*/ 0 h 1080633"/>
                <a:gd name="connsiteX2" fmla="*/ 2709289 w 2709289"/>
                <a:gd name="connsiteY2" fmla="*/ 9147 h 1080633"/>
                <a:gd name="connsiteX3" fmla="*/ 901556 w 2709289"/>
                <a:gd name="connsiteY3" fmla="*/ 1080633 h 1080633"/>
                <a:gd name="connsiteX4" fmla="*/ 0 w 2709289"/>
                <a:gd name="connsiteY4" fmla="*/ 1080633 h 1080633"/>
                <a:gd name="connsiteX0" fmla="*/ 0 w 2709289"/>
                <a:gd name="connsiteY0" fmla="*/ 1071486 h 1071486"/>
                <a:gd name="connsiteX1" fmla="*/ 1961402 w 2709289"/>
                <a:gd name="connsiteY1" fmla="*/ 9144 h 1071486"/>
                <a:gd name="connsiteX2" fmla="*/ 2709289 w 2709289"/>
                <a:gd name="connsiteY2" fmla="*/ 0 h 1071486"/>
                <a:gd name="connsiteX3" fmla="*/ 901556 w 2709289"/>
                <a:gd name="connsiteY3" fmla="*/ 1071486 h 1071486"/>
                <a:gd name="connsiteX4" fmla="*/ 0 w 2709289"/>
                <a:gd name="connsiteY4" fmla="*/ 1071486 h 1071486"/>
                <a:gd name="connsiteX0" fmla="*/ 0 w 2680714"/>
                <a:gd name="connsiteY0" fmla="*/ 1066914 h 1066914"/>
                <a:gd name="connsiteX1" fmla="*/ 1961402 w 2680714"/>
                <a:gd name="connsiteY1" fmla="*/ 4572 h 1066914"/>
                <a:gd name="connsiteX2" fmla="*/ 2680714 w 2680714"/>
                <a:gd name="connsiteY2" fmla="*/ 0 h 1066914"/>
                <a:gd name="connsiteX3" fmla="*/ 901556 w 2680714"/>
                <a:gd name="connsiteY3" fmla="*/ 1066914 h 1066914"/>
                <a:gd name="connsiteX4" fmla="*/ 0 w 2680714"/>
                <a:gd name="connsiteY4" fmla="*/ 1066914 h 1066914"/>
                <a:gd name="connsiteX0" fmla="*/ 0 w 2625296"/>
                <a:gd name="connsiteY0" fmla="*/ 1058046 h 1066914"/>
                <a:gd name="connsiteX1" fmla="*/ 1905984 w 2625296"/>
                <a:gd name="connsiteY1" fmla="*/ 4572 h 1066914"/>
                <a:gd name="connsiteX2" fmla="*/ 2625296 w 2625296"/>
                <a:gd name="connsiteY2" fmla="*/ 0 h 1066914"/>
                <a:gd name="connsiteX3" fmla="*/ 846138 w 2625296"/>
                <a:gd name="connsiteY3" fmla="*/ 1066914 h 1066914"/>
                <a:gd name="connsiteX4" fmla="*/ 0 w 2625296"/>
                <a:gd name="connsiteY4" fmla="*/ 1058046 h 1066914"/>
                <a:gd name="connsiteX0" fmla="*/ 0 w 2639584"/>
                <a:gd name="connsiteY0" fmla="*/ 1053474 h 1062342"/>
                <a:gd name="connsiteX1" fmla="*/ 1905984 w 2639584"/>
                <a:gd name="connsiteY1" fmla="*/ 0 h 1062342"/>
                <a:gd name="connsiteX2" fmla="*/ 2639584 w 2639584"/>
                <a:gd name="connsiteY2" fmla="*/ 4574 h 1062342"/>
                <a:gd name="connsiteX3" fmla="*/ 846138 w 2639584"/>
                <a:gd name="connsiteY3" fmla="*/ 1062342 h 1062342"/>
                <a:gd name="connsiteX4" fmla="*/ 0 w 2639584"/>
                <a:gd name="connsiteY4" fmla="*/ 1053474 h 1062342"/>
                <a:gd name="connsiteX0" fmla="*/ 0 w 2615772"/>
                <a:gd name="connsiteY0" fmla="*/ 1053474 h 1062342"/>
                <a:gd name="connsiteX1" fmla="*/ 1905984 w 2615772"/>
                <a:gd name="connsiteY1" fmla="*/ 0 h 1062342"/>
                <a:gd name="connsiteX2" fmla="*/ 2615772 w 2615772"/>
                <a:gd name="connsiteY2" fmla="*/ 13720 h 1062342"/>
                <a:gd name="connsiteX3" fmla="*/ 846138 w 2615772"/>
                <a:gd name="connsiteY3" fmla="*/ 1062342 h 1062342"/>
                <a:gd name="connsiteX4" fmla="*/ 0 w 2615772"/>
                <a:gd name="connsiteY4" fmla="*/ 1053474 h 1062342"/>
                <a:gd name="connsiteX0" fmla="*/ 0 w 2615772"/>
                <a:gd name="connsiteY0" fmla="*/ 1039754 h 1048622"/>
                <a:gd name="connsiteX1" fmla="*/ 1896459 w 2615772"/>
                <a:gd name="connsiteY1" fmla="*/ 4571 h 1048622"/>
                <a:gd name="connsiteX2" fmla="*/ 2615772 w 2615772"/>
                <a:gd name="connsiteY2" fmla="*/ 0 h 1048622"/>
                <a:gd name="connsiteX3" fmla="*/ 846138 w 2615772"/>
                <a:gd name="connsiteY3" fmla="*/ 1048622 h 1048622"/>
                <a:gd name="connsiteX4" fmla="*/ 0 w 2615772"/>
                <a:gd name="connsiteY4" fmla="*/ 1039754 h 1048622"/>
                <a:gd name="connsiteX0" fmla="*/ 0 w 2615772"/>
                <a:gd name="connsiteY0" fmla="*/ 1039754 h 1048622"/>
                <a:gd name="connsiteX1" fmla="*/ 1915509 w 2615772"/>
                <a:gd name="connsiteY1" fmla="*/ 9145 h 1048622"/>
                <a:gd name="connsiteX2" fmla="*/ 2615772 w 2615772"/>
                <a:gd name="connsiteY2" fmla="*/ 0 h 1048622"/>
                <a:gd name="connsiteX3" fmla="*/ 846138 w 2615772"/>
                <a:gd name="connsiteY3" fmla="*/ 1048622 h 1048622"/>
                <a:gd name="connsiteX4" fmla="*/ 0 w 2615772"/>
                <a:gd name="connsiteY4" fmla="*/ 1039754 h 1048622"/>
                <a:gd name="connsiteX0" fmla="*/ 0 w 2615772"/>
                <a:gd name="connsiteY0" fmla="*/ 1039754 h 1041933"/>
                <a:gd name="connsiteX1" fmla="*/ 1915509 w 2615772"/>
                <a:gd name="connsiteY1" fmla="*/ 9145 h 1041933"/>
                <a:gd name="connsiteX2" fmla="*/ 2615772 w 2615772"/>
                <a:gd name="connsiteY2" fmla="*/ 0 h 1041933"/>
                <a:gd name="connsiteX3" fmla="*/ 850901 w 2615772"/>
                <a:gd name="connsiteY3" fmla="*/ 1041933 h 1041933"/>
                <a:gd name="connsiteX4" fmla="*/ 0 w 2615772"/>
                <a:gd name="connsiteY4" fmla="*/ 1039754 h 1041933"/>
                <a:gd name="connsiteX0" fmla="*/ 0 w 2637203"/>
                <a:gd name="connsiteY0" fmla="*/ 1046442 h 1046442"/>
                <a:gd name="connsiteX1" fmla="*/ 1936940 w 2637203"/>
                <a:gd name="connsiteY1" fmla="*/ 9145 h 1046442"/>
                <a:gd name="connsiteX2" fmla="*/ 2637203 w 2637203"/>
                <a:gd name="connsiteY2" fmla="*/ 0 h 1046442"/>
                <a:gd name="connsiteX3" fmla="*/ 872332 w 2637203"/>
                <a:gd name="connsiteY3" fmla="*/ 1041933 h 1046442"/>
                <a:gd name="connsiteX4" fmla="*/ 0 w 2637203"/>
                <a:gd name="connsiteY4" fmla="*/ 1046442 h 1046442"/>
                <a:gd name="connsiteX0" fmla="*/ 0 w 2637203"/>
                <a:gd name="connsiteY0" fmla="*/ 1046442 h 1046442"/>
                <a:gd name="connsiteX1" fmla="*/ 1906460 w 2637203"/>
                <a:gd name="connsiteY1" fmla="*/ 9145 h 1046442"/>
                <a:gd name="connsiteX2" fmla="*/ 2637203 w 2637203"/>
                <a:gd name="connsiteY2" fmla="*/ 0 h 1046442"/>
                <a:gd name="connsiteX3" fmla="*/ 872332 w 2637203"/>
                <a:gd name="connsiteY3" fmla="*/ 1041933 h 1046442"/>
                <a:gd name="connsiteX4" fmla="*/ 0 w 2637203"/>
                <a:gd name="connsiteY4" fmla="*/ 1046442 h 1046442"/>
                <a:gd name="connsiteX0" fmla="*/ 0 w 2621963"/>
                <a:gd name="connsiteY0" fmla="*/ 1039308 h 1039308"/>
                <a:gd name="connsiteX1" fmla="*/ 1906460 w 2621963"/>
                <a:gd name="connsiteY1" fmla="*/ 2011 h 1039308"/>
                <a:gd name="connsiteX2" fmla="*/ 2621963 w 2621963"/>
                <a:gd name="connsiteY2" fmla="*/ 0 h 1039308"/>
                <a:gd name="connsiteX3" fmla="*/ 872332 w 2621963"/>
                <a:gd name="connsiteY3" fmla="*/ 1034799 h 1039308"/>
                <a:gd name="connsiteX4" fmla="*/ 0 w 2621963"/>
                <a:gd name="connsiteY4" fmla="*/ 1039308 h 10393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21963" h="1039308">
                  <a:moveTo>
                    <a:pt x="0" y="1039308"/>
                  </a:moveTo>
                  <a:lnTo>
                    <a:pt x="1906460" y="2011"/>
                  </a:lnTo>
                  <a:lnTo>
                    <a:pt x="2621963" y="0"/>
                  </a:lnTo>
                  <a:lnTo>
                    <a:pt x="872332" y="1034799"/>
                  </a:lnTo>
                  <a:lnTo>
                    <a:pt x="0" y="1039308"/>
                  </a:lnTo>
                  <a:close/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>
              <a:solidFill>
                <a:schemeClr val="accent6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00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33CA45F5-28F6-445F-A40D-C2AF0450E0BB}"/>
                </a:ext>
              </a:extLst>
            </p:cNvPr>
            <p:cNvSpPr/>
            <p:nvPr/>
          </p:nvSpPr>
          <p:spPr>
            <a:xfrm>
              <a:off x="4377605" y="1359161"/>
              <a:ext cx="2301661" cy="460639"/>
            </a:xfrm>
            <a:prstGeom prst="rect">
              <a:avLst/>
            </a:prstGeom>
            <a:noFill/>
            <a:scene3d>
              <a:camera prst="perspectiveContrastingRightFacing" fov="600000">
                <a:rot lat="0" lon="21000000" rev="1920000"/>
              </a:camera>
              <a:lightRig rig="threePt" dir="t"/>
            </a:scene3d>
            <a:sp3d/>
          </p:spPr>
          <p:txBody>
            <a:bodyPr wrap="square">
              <a:spAutoFit/>
            </a:bodyPr>
            <a:lstStyle/>
            <a:p>
              <a:pPr algn="ctr">
                <a:lnSpc>
                  <a:spcPts val="1400"/>
                </a:lnSpc>
              </a:pPr>
              <a:r>
                <a:rPr lang="da-DK" altLang="da-DK" sz="1600" b="1">
                  <a:solidFill>
                    <a:schemeClr val="bg1"/>
                  </a:solidFill>
                </a:rPr>
                <a:t>Living In Harmony </a:t>
              </a:r>
            </a:p>
            <a:p>
              <a:pPr algn="ctr">
                <a:lnSpc>
                  <a:spcPts val="1400"/>
                </a:lnSpc>
              </a:pPr>
              <a:r>
                <a:rPr lang="da-DK" altLang="da-DK" sz="1600" b="1">
                  <a:solidFill>
                    <a:schemeClr val="bg1"/>
                  </a:solidFill>
                </a:rPr>
                <a:t>with Nature</a:t>
              </a:r>
            </a:p>
          </p:txBody>
        </p:sp>
      </p:grpSp>
      <p:sp>
        <p:nvSpPr>
          <p:cNvPr id="24" name="Rectangle: Rounded Corners 23">
            <a:extLst>
              <a:ext uri="{FF2B5EF4-FFF2-40B4-BE49-F238E27FC236}">
                <a16:creationId xmlns:a16="http://schemas.microsoft.com/office/drawing/2014/main" id="{56226B0F-553E-4B29-BAD7-94427CF5907E}"/>
              </a:ext>
            </a:extLst>
          </p:cNvPr>
          <p:cNvSpPr/>
          <p:nvPr/>
        </p:nvSpPr>
        <p:spPr>
          <a:xfrm rot="16200000">
            <a:off x="3048635" y="3188135"/>
            <a:ext cx="3017520" cy="914400"/>
          </a:xfrm>
          <a:prstGeom prst="roundRect">
            <a:avLst>
              <a:gd name="adj" fmla="val 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>
                <a:solidFill>
                  <a:schemeClr val="bg1"/>
                </a:solidFill>
              </a:rPr>
              <a:t>Nature Action</a:t>
            </a:r>
          </a:p>
        </p:txBody>
      </p:sp>
    </p:spTree>
    <p:extLst>
      <p:ext uri="{BB962C8B-B14F-4D97-AF65-F5344CB8AC3E}">
        <p14:creationId xmlns:p14="http://schemas.microsoft.com/office/powerpoint/2010/main" val="17253325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>
            <a:extLst>
              <a:ext uri="{FF2B5EF4-FFF2-40B4-BE49-F238E27FC236}">
                <a16:creationId xmlns:a16="http://schemas.microsoft.com/office/drawing/2014/main" id="{B29E45DA-B07A-420D-AEF3-59770FC8F020}"/>
              </a:ext>
            </a:extLst>
          </p:cNvPr>
          <p:cNvPicPr>
            <a:picLocks noChangeAspect="1"/>
          </p:cNvPicPr>
          <p:nvPr/>
        </p:nvPicPr>
        <p:blipFill>
          <a:blip r:embed="rId2">
            <a:grayscl/>
          </a:blip>
          <a:stretch>
            <a:fillRect/>
          </a:stretch>
        </p:blipFill>
        <p:spPr>
          <a:xfrm>
            <a:off x="1594160" y="49622"/>
            <a:ext cx="7498730" cy="6663506"/>
          </a:xfrm>
          <a:prstGeom prst="rect">
            <a:avLst/>
          </a:prstGeom>
        </p:spPr>
      </p:pic>
      <p:grpSp>
        <p:nvGrpSpPr>
          <p:cNvPr id="75" name="Group 74">
            <a:extLst>
              <a:ext uri="{FF2B5EF4-FFF2-40B4-BE49-F238E27FC236}">
                <a16:creationId xmlns:a16="http://schemas.microsoft.com/office/drawing/2014/main" id="{7D70A2B8-8B73-469C-B5EA-6342CABB0B4F}"/>
              </a:ext>
            </a:extLst>
          </p:cNvPr>
          <p:cNvGrpSpPr/>
          <p:nvPr/>
        </p:nvGrpSpPr>
        <p:grpSpPr>
          <a:xfrm>
            <a:off x="2404795" y="1007295"/>
            <a:ext cx="2793056" cy="1105561"/>
            <a:chOff x="2404795" y="1007295"/>
            <a:chExt cx="2793056" cy="1105561"/>
          </a:xfrm>
        </p:grpSpPr>
        <p:sp>
          <p:nvSpPr>
            <p:cNvPr id="76" name="TextBox 75">
              <a:extLst>
                <a:ext uri="{FF2B5EF4-FFF2-40B4-BE49-F238E27FC236}">
                  <a16:creationId xmlns:a16="http://schemas.microsoft.com/office/drawing/2014/main" id="{B7CAE298-ADAC-406F-818C-1240F1A4B9BA}"/>
                </a:ext>
              </a:extLst>
            </p:cNvPr>
            <p:cNvSpPr txBox="1"/>
            <p:nvPr/>
          </p:nvSpPr>
          <p:spPr>
            <a:xfrm rot="19951485">
              <a:off x="2841070" y="1215983"/>
              <a:ext cx="235678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a-DK" altLang="da-DK" sz="1600" b="1">
                  <a:solidFill>
                    <a:schemeClr val="accent6">
                      <a:lumMod val="60000"/>
                      <a:lumOff val="40000"/>
                    </a:schemeClr>
                  </a:solidFill>
                </a:rPr>
                <a:t>Strategic objectives</a:t>
              </a:r>
              <a:endParaRPr lang="en-US" sz="1600"/>
            </a:p>
          </p:txBody>
        </p:sp>
        <p:sp>
          <p:nvSpPr>
            <p:cNvPr id="78" name="Parallelogram 100">
              <a:extLst>
                <a:ext uri="{FF2B5EF4-FFF2-40B4-BE49-F238E27FC236}">
                  <a16:creationId xmlns:a16="http://schemas.microsoft.com/office/drawing/2014/main" id="{233289ED-1CFE-45E2-9621-E80773317751}"/>
                </a:ext>
              </a:extLst>
            </p:cNvPr>
            <p:cNvSpPr/>
            <p:nvPr/>
          </p:nvSpPr>
          <p:spPr>
            <a:xfrm>
              <a:off x="2404795" y="1007295"/>
              <a:ext cx="2755490" cy="1105561"/>
            </a:xfrm>
            <a:custGeom>
              <a:avLst/>
              <a:gdLst>
                <a:gd name="connsiteX0" fmla="*/ 0 w 2478307"/>
                <a:gd name="connsiteY0" fmla="*/ 1098159 h 1098159"/>
                <a:gd name="connsiteX1" fmla="*/ 1531031 w 2478307"/>
                <a:gd name="connsiteY1" fmla="*/ 0 h 1098159"/>
                <a:gd name="connsiteX2" fmla="*/ 2478307 w 2478307"/>
                <a:gd name="connsiteY2" fmla="*/ 0 h 1098159"/>
                <a:gd name="connsiteX3" fmla="*/ 947276 w 2478307"/>
                <a:gd name="connsiteY3" fmla="*/ 1098159 h 1098159"/>
                <a:gd name="connsiteX4" fmla="*/ 0 w 2478307"/>
                <a:gd name="connsiteY4" fmla="*/ 1098159 h 1098159"/>
                <a:gd name="connsiteX0" fmla="*/ 0 w 2478307"/>
                <a:gd name="connsiteY0" fmla="*/ 1098159 h 1098159"/>
                <a:gd name="connsiteX1" fmla="*/ 1645331 w 2478307"/>
                <a:gd name="connsiteY1" fmla="*/ 7620 h 1098159"/>
                <a:gd name="connsiteX2" fmla="*/ 2478307 w 2478307"/>
                <a:gd name="connsiteY2" fmla="*/ 0 h 1098159"/>
                <a:gd name="connsiteX3" fmla="*/ 947276 w 2478307"/>
                <a:gd name="connsiteY3" fmla="*/ 1098159 h 1098159"/>
                <a:gd name="connsiteX4" fmla="*/ 0 w 2478307"/>
                <a:gd name="connsiteY4" fmla="*/ 1098159 h 1098159"/>
                <a:gd name="connsiteX0" fmla="*/ 0 w 2661187"/>
                <a:gd name="connsiteY0" fmla="*/ 1090539 h 1090539"/>
                <a:gd name="connsiteX1" fmla="*/ 1645331 w 2661187"/>
                <a:gd name="connsiteY1" fmla="*/ 0 h 1090539"/>
                <a:gd name="connsiteX2" fmla="*/ 2661187 w 2661187"/>
                <a:gd name="connsiteY2" fmla="*/ 7620 h 1090539"/>
                <a:gd name="connsiteX3" fmla="*/ 947276 w 2661187"/>
                <a:gd name="connsiteY3" fmla="*/ 1090539 h 1090539"/>
                <a:gd name="connsiteX4" fmla="*/ 0 w 2661187"/>
                <a:gd name="connsiteY4" fmla="*/ 1090539 h 1090539"/>
                <a:gd name="connsiteX0" fmla="*/ 0 w 2661187"/>
                <a:gd name="connsiteY0" fmla="*/ 1082919 h 1082919"/>
                <a:gd name="connsiteX1" fmla="*/ 1866311 w 2661187"/>
                <a:gd name="connsiteY1" fmla="*/ 7620 h 1082919"/>
                <a:gd name="connsiteX2" fmla="*/ 2661187 w 2661187"/>
                <a:gd name="connsiteY2" fmla="*/ 0 h 1082919"/>
                <a:gd name="connsiteX3" fmla="*/ 947276 w 2661187"/>
                <a:gd name="connsiteY3" fmla="*/ 1082919 h 1082919"/>
                <a:gd name="connsiteX4" fmla="*/ 0 w 2661187"/>
                <a:gd name="connsiteY4" fmla="*/ 1082919 h 1082919"/>
                <a:gd name="connsiteX0" fmla="*/ 0 w 2661187"/>
                <a:gd name="connsiteY0" fmla="*/ 1082919 h 1082919"/>
                <a:gd name="connsiteX1" fmla="*/ 1950131 w 2661187"/>
                <a:gd name="connsiteY1" fmla="*/ 7620 h 1082919"/>
                <a:gd name="connsiteX2" fmla="*/ 2661187 w 2661187"/>
                <a:gd name="connsiteY2" fmla="*/ 0 h 1082919"/>
                <a:gd name="connsiteX3" fmla="*/ 947276 w 2661187"/>
                <a:gd name="connsiteY3" fmla="*/ 1082919 h 1082919"/>
                <a:gd name="connsiteX4" fmla="*/ 0 w 2661187"/>
                <a:gd name="connsiteY4" fmla="*/ 1082919 h 1082919"/>
                <a:gd name="connsiteX0" fmla="*/ 0 w 2661187"/>
                <a:gd name="connsiteY0" fmla="*/ 1082919 h 1082919"/>
                <a:gd name="connsiteX1" fmla="*/ 1972991 w 2661187"/>
                <a:gd name="connsiteY1" fmla="*/ 0 h 1082919"/>
                <a:gd name="connsiteX2" fmla="*/ 2661187 w 2661187"/>
                <a:gd name="connsiteY2" fmla="*/ 0 h 1082919"/>
                <a:gd name="connsiteX3" fmla="*/ 947276 w 2661187"/>
                <a:gd name="connsiteY3" fmla="*/ 1082919 h 1082919"/>
                <a:gd name="connsiteX4" fmla="*/ 0 w 2661187"/>
                <a:gd name="connsiteY4" fmla="*/ 1082919 h 1082919"/>
                <a:gd name="connsiteX0" fmla="*/ 0 w 2729767"/>
                <a:gd name="connsiteY0" fmla="*/ 1082919 h 1082919"/>
                <a:gd name="connsiteX1" fmla="*/ 1972991 w 2729767"/>
                <a:gd name="connsiteY1" fmla="*/ 0 h 1082919"/>
                <a:gd name="connsiteX2" fmla="*/ 2729767 w 2729767"/>
                <a:gd name="connsiteY2" fmla="*/ 15240 h 1082919"/>
                <a:gd name="connsiteX3" fmla="*/ 947276 w 2729767"/>
                <a:gd name="connsiteY3" fmla="*/ 1082919 h 1082919"/>
                <a:gd name="connsiteX4" fmla="*/ 0 w 2729767"/>
                <a:gd name="connsiteY4" fmla="*/ 1082919 h 1082919"/>
                <a:gd name="connsiteX0" fmla="*/ 0 w 2901217"/>
                <a:gd name="connsiteY0" fmla="*/ 1115304 h 1115304"/>
                <a:gd name="connsiteX1" fmla="*/ 1972991 w 2901217"/>
                <a:gd name="connsiteY1" fmla="*/ 32385 h 1115304"/>
                <a:gd name="connsiteX2" fmla="*/ 2901217 w 2901217"/>
                <a:gd name="connsiteY2" fmla="*/ 0 h 1115304"/>
                <a:gd name="connsiteX3" fmla="*/ 947276 w 2901217"/>
                <a:gd name="connsiteY3" fmla="*/ 1115304 h 1115304"/>
                <a:gd name="connsiteX4" fmla="*/ 0 w 2901217"/>
                <a:gd name="connsiteY4" fmla="*/ 1115304 h 1115304"/>
                <a:gd name="connsiteX0" fmla="*/ 0 w 2901217"/>
                <a:gd name="connsiteY0" fmla="*/ 1115304 h 1115304"/>
                <a:gd name="connsiteX1" fmla="*/ 2187303 w 2901217"/>
                <a:gd name="connsiteY1" fmla="*/ 3810 h 1115304"/>
                <a:gd name="connsiteX2" fmla="*/ 2901217 w 2901217"/>
                <a:gd name="connsiteY2" fmla="*/ 0 h 1115304"/>
                <a:gd name="connsiteX3" fmla="*/ 947276 w 2901217"/>
                <a:gd name="connsiteY3" fmla="*/ 1115304 h 1115304"/>
                <a:gd name="connsiteX4" fmla="*/ 0 w 2901217"/>
                <a:gd name="connsiteY4" fmla="*/ 1115304 h 1115304"/>
                <a:gd name="connsiteX0" fmla="*/ 0 w 2915505"/>
                <a:gd name="connsiteY0" fmla="*/ 1111494 h 1111494"/>
                <a:gd name="connsiteX1" fmla="*/ 2187303 w 2915505"/>
                <a:gd name="connsiteY1" fmla="*/ 0 h 1111494"/>
                <a:gd name="connsiteX2" fmla="*/ 2915505 w 2915505"/>
                <a:gd name="connsiteY2" fmla="*/ 5715 h 1111494"/>
                <a:gd name="connsiteX3" fmla="*/ 947276 w 2915505"/>
                <a:gd name="connsiteY3" fmla="*/ 1111494 h 1111494"/>
                <a:gd name="connsiteX4" fmla="*/ 0 w 2915505"/>
                <a:gd name="connsiteY4" fmla="*/ 1111494 h 1111494"/>
                <a:gd name="connsiteX0" fmla="*/ 0 w 2929792"/>
                <a:gd name="connsiteY0" fmla="*/ 1111494 h 1111494"/>
                <a:gd name="connsiteX1" fmla="*/ 2187303 w 2929792"/>
                <a:gd name="connsiteY1" fmla="*/ 0 h 1111494"/>
                <a:gd name="connsiteX2" fmla="*/ 2929792 w 2929792"/>
                <a:gd name="connsiteY2" fmla="*/ 5715 h 1111494"/>
                <a:gd name="connsiteX3" fmla="*/ 947276 w 2929792"/>
                <a:gd name="connsiteY3" fmla="*/ 1111494 h 1111494"/>
                <a:gd name="connsiteX4" fmla="*/ 0 w 2929792"/>
                <a:gd name="connsiteY4" fmla="*/ 1111494 h 1111494"/>
                <a:gd name="connsiteX0" fmla="*/ 0 w 2932174"/>
                <a:gd name="connsiteY0" fmla="*/ 1111494 h 1111494"/>
                <a:gd name="connsiteX1" fmla="*/ 2187303 w 2932174"/>
                <a:gd name="connsiteY1" fmla="*/ 0 h 1111494"/>
                <a:gd name="connsiteX2" fmla="*/ 2932174 w 2932174"/>
                <a:gd name="connsiteY2" fmla="*/ 952 h 1111494"/>
                <a:gd name="connsiteX3" fmla="*/ 947276 w 2932174"/>
                <a:gd name="connsiteY3" fmla="*/ 1111494 h 1111494"/>
                <a:gd name="connsiteX4" fmla="*/ 0 w 2932174"/>
                <a:gd name="connsiteY4" fmla="*/ 1111494 h 1111494"/>
                <a:gd name="connsiteX0" fmla="*/ 0 w 2932174"/>
                <a:gd name="connsiteY0" fmla="*/ 1111494 h 1111494"/>
                <a:gd name="connsiteX1" fmla="*/ 2104176 w 2932174"/>
                <a:gd name="connsiteY1" fmla="*/ 0 h 1111494"/>
                <a:gd name="connsiteX2" fmla="*/ 2932174 w 2932174"/>
                <a:gd name="connsiteY2" fmla="*/ 952 h 1111494"/>
                <a:gd name="connsiteX3" fmla="*/ 947276 w 2932174"/>
                <a:gd name="connsiteY3" fmla="*/ 1111494 h 1111494"/>
                <a:gd name="connsiteX4" fmla="*/ 0 w 2932174"/>
                <a:gd name="connsiteY4" fmla="*/ 1111494 h 1111494"/>
                <a:gd name="connsiteX0" fmla="*/ 0 w 2884549"/>
                <a:gd name="connsiteY0" fmla="*/ 1111494 h 1111494"/>
                <a:gd name="connsiteX1" fmla="*/ 2104176 w 2884549"/>
                <a:gd name="connsiteY1" fmla="*/ 0 h 1111494"/>
                <a:gd name="connsiteX2" fmla="*/ 2884549 w 2884549"/>
                <a:gd name="connsiteY2" fmla="*/ 5715 h 1111494"/>
                <a:gd name="connsiteX3" fmla="*/ 947276 w 2884549"/>
                <a:gd name="connsiteY3" fmla="*/ 1111494 h 1111494"/>
                <a:gd name="connsiteX4" fmla="*/ 0 w 2884549"/>
                <a:gd name="connsiteY4" fmla="*/ 1111494 h 1111494"/>
                <a:gd name="connsiteX0" fmla="*/ 0 w 2884549"/>
                <a:gd name="connsiteY0" fmla="*/ 1106731 h 1106731"/>
                <a:gd name="connsiteX1" fmla="*/ 2132751 w 2884549"/>
                <a:gd name="connsiteY1" fmla="*/ 0 h 1106731"/>
                <a:gd name="connsiteX2" fmla="*/ 2884549 w 2884549"/>
                <a:gd name="connsiteY2" fmla="*/ 952 h 1106731"/>
                <a:gd name="connsiteX3" fmla="*/ 947276 w 2884549"/>
                <a:gd name="connsiteY3" fmla="*/ 1106731 h 1106731"/>
                <a:gd name="connsiteX4" fmla="*/ 0 w 2884549"/>
                <a:gd name="connsiteY4" fmla="*/ 1106731 h 1106731"/>
                <a:gd name="connsiteX0" fmla="*/ 0 w 2884549"/>
                <a:gd name="connsiteY0" fmla="*/ 1106731 h 1106731"/>
                <a:gd name="connsiteX1" fmla="*/ 2132751 w 2884549"/>
                <a:gd name="connsiteY1" fmla="*/ 0 h 1106731"/>
                <a:gd name="connsiteX2" fmla="*/ 2884549 w 2884549"/>
                <a:gd name="connsiteY2" fmla="*/ 952 h 1106731"/>
                <a:gd name="connsiteX3" fmla="*/ 909176 w 2884549"/>
                <a:gd name="connsiteY3" fmla="*/ 1101969 h 1106731"/>
                <a:gd name="connsiteX4" fmla="*/ 0 w 2884549"/>
                <a:gd name="connsiteY4" fmla="*/ 1106731 h 1106731"/>
                <a:gd name="connsiteX0" fmla="*/ 0 w 2884549"/>
                <a:gd name="connsiteY0" fmla="*/ 1106731 h 1111494"/>
                <a:gd name="connsiteX1" fmla="*/ 2132751 w 2884549"/>
                <a:gd name="connsiteY1" fmla="*/ 0 h 1111494"/>
                <a:gd name="connsiteX2" fmla="*/ 2884549 w 2884549"/>
                <a:gd name="connsiteY2" fmla="*/ 952 h 1111494"/>
                <a:gd name="connsiteX3" fmla="*/ 904413 w 2884549"/>
                <a:gd name="connsiteY3" fmla="*/ 1111494 h 1111494"/>
                <a:gd name="connsiteX4" fmla="*/ 0 w 2884549"/>
                <a:gd name="connsiteY4" fmla="*/ 1106731 h 1111494"/>
                <a:gd name="connsiteX0" fmla="*/ 0 w 2813918"/>
                <a:gd name="connsiteY0" fmla="*/ 1106731 h 1111494"/>
                <a:gd name="connsiteX1" fmla="*/ 2132751 w 2813918"/>
                <a:gd name="connsiteY1" fmla="*/ 0 h 1111494"/>
                <a:gd name="connsiteX2" fmla="*/ 2813918 w 2813918"/>
                <a:gd name="connsiteY2" fmla="*/ 20228 h 1111494"/>
                <a:gd name="connsiteX3" fmla="*/ 904413 w 2813918"/>
                <a:gd name="connsiteY3" fmla="*/ 1111494 h 1111494"/>
                <a:gd name="connsiteX4" fmla="*/ 0 w 2813918"/>
                <a:gd name="connsiteY4" fmla="*/ 1106731 h 1111494"/>
                <a:gd name="connsiteX0" fmla="*/ 0 w 2852444"/>
                <a:gd name="connsiteY0" fmla="*/ 1106731 h 1111494"/>
                <a:gd name="connsiteX1" fmla="*/ 2132751 w 2852444"/>
                <a:gd name="connsiteY1" fmla="*/ 0 h 1111494"/>
                <a:gd name="connsiteX2" fmla="*/ 2852444 w 2852444"/>
                <a:gd name="connsiteY2" fmla="*/ 952 h 1111494"/>
                <a:gd name="connsiteX3" fmla="*/ 904413 w 2852444"/>
                <a:gd name="connsiteY3" fmla="*/ 1111494 h 1111494"/>
                <a:gd name="connsiteX4" fmla="*/ 0 w 2852444"/>
                <a:gd name="connsiteY4" fmla="*/ 1106731 h 11114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52444" h="1111494">
                  <a:moveTo>
                    <a:pt x="0" y="1106731"/>
                  </a:moveTo>
                  <a:lnTo>
                    <a:pt x="2132751" y="0"/>
                  </a:lnTo>
                  <a:lnTo>
                    <a:pt x="2852444" y="952"/>
                  </a:lnTo>
                  <a:lnTo>
                    <a:pt x="904413" y="1111494"/>
                  </a:lnTo>
                  <a:lnTo>
                    <a:pt x="0" y="1106731"/>
                  </a:lnTo>
                  <a:close/>
                </a:path>
              </a:pathLst>
            </a:custGeom>
            <a:noFill/>
            <a:ln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00"/>
            </a:p>
          </p:txBody>
        </p:sp>
      </p:grpSp>
      <p:sp>
        <p:nvSpPr>
          <p:cNvPr id="79" name="Arrow: Left-Right 78">
            <a:extLst>
              <a:ext uri="{FF2B5EF4-FFF2-40B4-BE49-F238E27FC236}">
                <a16:creationId xmlns:a16="http://schemas.microsoft.com/office/drawing/2014/main" id="{CEAB23FC-9FD3-4F96-82EE-0EE4AB70D981}"/>
              </a:ext>
            </a:extLst>
          </p:cNvPr>
          <p:cNvSpPr/>
          <p:nvPr/>
        </p:nvSpPr>
        <p:spPr>
          <a:xfrm>
            <a:off x="2007001" y="3074582"/>
            <a:ext cx="4231492" cy="464650"/>
          </a:xfrm>
          <a:prstGeom prst="leftRightArrow">
            <a:avLst>
              <a:gd name="adj1" fmla="val 78054"/>
              <a:gd name="adj2" fmla="val 50000"/>
            </a:avLst>
          </a:prstGeom>
          <a:solidFill>
            <a:schemeClr val="bg1">
              <a:lumMod val="65000"/>
            </a:schemeClr>
          </a:solidFill>
          <a:ln>
            <a:solidFill>
              <a:srgbClr val="7F7F7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Arrow: Left-Right 82">
            <a:extLst>
              <a:ext uri="{FF2B5EF4-FFF2-40B4-BE49-F238E27FC236}">
                <a16:creationId xmlns:a16="http://schemas.microsoft.com/office/drawing/2014/main" id="{CC474F3E-238E-4BE4-9D60-7B9C0367E1BB}"/>
              </a:ext>
            </a:extLst>
          </p:cNvPr>
          <p:cNvSpPr/>
          <p:nvPr/>
        </p:nvSpPr>
        <p:spPr>
          <a:xfrm>
            <a:off x="2009530" y="4589448"/>
            <a:ext cx="4228964" cy="464650"/>
          </a:xfrm>
          <a:prstGeom prst="leftRightArrow">
            <a:avLst>
              <a:gd name="adj1" fmla="val 78054"/>
              <a:gd name="adj2" fmla="val 50000"/>
            </a:avLst>
          </a:prstGeom>
          <a:solidFill>
            <a:schemeClr val="bg1">
              <a:lumMod val="65000"/>
            </a:schemeClr>
          </a:solidFill>
          <a:ln>
            <a:solidFill>
              <a:srgbClr val="7F7F7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Arrow: Left-Right 88">
            <a:extLst>
              <a:ext uri="{FF2B5EF4-FFF2-40B4-BE49-F238E27FC236}">
                <a16:creationId xmlns:a16="http://schemas.microsoft.com/office/drawing/2014/main" id="{9B5C518B-8DEF-4811-869F-E2772AC32E7C}"/>
              </a:ext>
            </a:extLst>
          </p:cNvPr>
          <p:cNvSpPr/>
          <p:nvPr/>
        </p:nvSpPr>
        <p:spPr>
          <a:xfrm>
            <a:off x="2033042" y="2287066"/>
            <a:ext cx="4224501" cy="464650"/>
          </a:xfrm>
          <a:prstGeom prst="leftRightArrow">
            <a:avLst>
              <a:gd name="adj1" fmla="val 78054"/>
              <a:gd name="adj2" fmla="val 50000"/>
            </a:avLst>
          </a:prstGeom>
          <a:solidFill>
            <a:schemeClr val="bg1">
              <a:lumMod val="65000"/>
            </a:schemeClr>
          </a:solidFill>
          <a:ln>
            <a:solidFill>
              <a:srgbClr val="7F7F7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Arrow: Left-Right 81">
            <a:extLst>
              <a:ext uri="{FF2B5EF4-FFF2-40B4-BE49-F238E27FC236}">
                <a16:creationId xmlns:a16="http://schemas.microsoft.com/office/drawing/2014/main" id="{027AADAA-BD6D-44C2-86C3-9D1738E66992}"/>
              </a:ext>
            </a:extLst>
          </p:cNvPr>
          <p:cNvSpPr/>
          <p:nvPr/>
        </p:nvSpPr>
        <p:spPr>
          <a:xfrm>
            <a:off x="2005030" y="3835866"/>
            <a:ext cx="4233463" cy="464650"/>
          </a:xfrm>
          <a:prstGeom prst="leftRightArrow">
            <a:avLst>
              <a:gd name="adj1" fmla="val 78054"/>
              <a:gd name="adj2" fmla="val 50000"/>
            </a:avLst>
          </a:prstGeom>
          <a:solidFill>
            <a:schemeClr val="bg1">
              <a:lumMod val="65000"/>
            </a:schemeClr>
          </a:solidFill>
          <a:ln>
            <a:solidFill>
              <a:srgbClr val="7F7F7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Rectangle: Rounded Corners 92">
            <a:extLst>
              <a:ext uri="{FF2B5EF4-FFF2-40B4-BE49-F238E27FC236}">
                <a16:creationId xmlns:a16="http://schemas.microsoft.com/office/drawing/2014/main" id="{A7531B49-6C32-480C-A322-5C098BBD4637}"/>
              </a:ext>
            </a:extLst>
          </p:cNvPr>
          <p:cNvSpPr/>
          <p:nvPr/>
        </p:nvSpPr>
        <p:spPr>
          <a:xfrm rot="16200000">
            <a:off x="3048635" y="3188135"/>
            <a:ext cx="3017520" cy="914400"/>
          </a:xfrm>
          <a:prstGeom prst="roundRect">
            <a:avLst>
              <a:gd name="adj" fmla="val 0"/>
            </a:avLst>
          </a:prstGeom>
          <a:solidFill>
            <a:srgbClr val="7F7F7F"/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>
                <a:solidFill>
                  <a:schemeClr val="bg1"/>
                </a:solidFill>
              </a:rPr>
              <a:t>Nature Action</a:t>
            </a:r>
          </a:p>
        </p:txBody>
      </p:sp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id="{8B04ECF1-DB94-4A41-B0C5-C851A2C4E7F4}"/>
              </a:ext>
            </a:extLst>
          </p:cNvPr>
          <p:cNvSpPr/>
          <p:nvPr/>
        </p:nvSpPr>
        <p:spPr>
          <a:xfrm rot="16200000">
            <a:off x="1963706" y="3188501"/>
            <a:ext cx="3017520" cy="914400"/>
          </a:xfrm>
          <a:prstGeom prst="roundRect">
            <a:avLst>
              <a:gd name="adj" fmla="val 0"/>
            </a:avLst>
          </a:prstGeom>
          <a:solidFill>
            <a:srgbClr val="7F7F7F"/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/>
              <a:t>Climate Action</a:t>
            </a:r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1A2720FE-08EF-43EC-B69F-22ECA26E9D43}"/>
              </a:ext>
            </a:extLst>
          </p:cNvPr>
          <p:cNvGrpSpPr/>
          <p:nvPr/>
        </p:nvGrpSpPr>
        <p:grpSpPr>
          <a:xfrm>
            <a:off x="5171802" y="1015902"/>
            <a:ext cx="2510692" cy="1112561"/>
            <a:chOff x="5171802" y="1015902"/>
            <a:chExt cx="2510692" cy="1112561"/>
          </a:xfrm>
        </p:grpSpPr>
        <p:sp>
          <p:nvSpPr>
            <p:cNvPr id="32" name="Parallelogram 5">
              <a:extLst>
                <a:ext uri="{FF2B5EF4-FFF2-40B4-BE49-F238E27FC236}">
                  <a16:creationId xmlns:a16="http://schemas.microsoft.com/office/drawing/2014/main" id="{4D764006-00B4-4FCD-9805-23131A473EAF}"/>
                </a:ext>
              </a:extLst>
            </p:cNvPr>
            <p:cNvSpPr/>
            <p:nvPr/>
          </p:nvSpPr>
          <p:spPr>
            <a:xfrm>
              <a:off x="5171802" y="1015902"/>
              <a:ext cx="2510692" cy="1112561"/>
            </a:xfrm>
            <a:custGeom>
              <a:avLst/>
              <a:gdLst>
                <a:gd name="connsiteX0" fmla="*/ 0 w 2478307"/>
                <a:gd name="connsiteY0" fmla="*/ 1098159 h 1098159"/>
                <a:gd name="connsiteX1" fmla="*/ 1531031 w 2478307"/>
                <a:gd name="connsiteY1" fmla="*/ 0 h 1098159"/>
                <a:gd name="connsiteX2" fmla="*/ 2478307 w 2478307"/>
                <a:gd name="connsiteY2" fmla="*/ 0 h 1098159"/>
                <a:gd name="connsiteX3" fmla="*/ 947276 w 2478307"/>
                <a:gd name="connsiteY3" fmla="*/ 1098159 h 1098159"/>
                <a:gd name="connsiteX4" fmla="*/ 0 w 2478307"/>
                <a:gd name="connsiteY4" fmla="*/ 1098159 h 1098159"/>
                <a:gd name="connsiteX0" fmla="*/ 0 w 2478307"/>
                <a:gd name="connsiteY0" fmla="*/ 1121019 h 1121019"/>
                <a:gd name="connsiteX1" fmla="*/ 1652951 w 2478307"/>
                <a:gd name="connsiteY1" fmla="*/ 0 h 1121019"/>
                <a:gd name="connsiteX2" fmla="*/ 2478307 w 2478307"/>
                <a:gd name="connsiteY2" fmla="*/ 22860 h 1121019"/>
                <a:gd name="connsiteX3" fmla="*/ 947276 w 2478307"/>
                <a:gd name="connsiteY3" fmla="*/ 1121019 h 1121019"/>
                <a:gd name="connsiteX4" fmla="*/ 0 w 2478307"/>
                <a:gd name="connsiteY4" fmla="*/ 1121019 h 1121019"/>
                <a:gd name="connsiteX0" fmla="*/ 0 w 2478307"/>
                <a:gd name="connsiteY0" fmla="*/ 1098159 h 1098159"/>
                <a:gd name="connsiteX1" fmla="*/ 1607231 w 2478307"/>
                <a:gd name="connsiteY1" fmla="*/ 30480 h 1098159"/>
                <a:gd name="connsiteX2" fmla="*/ 2478307 w 2478307"/>
                <a:gd name="connsiteY2" fmla="*/ 0 h 1098159"/>
                <a:gd name="connsiteX3" fmla="*/ 947276 w 2478307"/>
                <a:gd name="connsiteY3" fmla="*/ 1098159 h 1098159"/>
                <a:gd name="connsiteX4" fmla="*/ 0 w 2478307"/>
                <a:gd name="connsiteY4" fmla="*/ 1098159 h 1098159"/>
                <a:gd name="connsiteX0" fmla="*/ 0 w 2478307"/>
                <a:gd name="connsiteY0" fmla="*/ 1105779 h 1105779"/>
                <a:gd name="connsiteX1" fmla="*/ 1729151 w 2478307"/>
                <a:gd name="connsiteY1" fmla="*/ 0 h 1105779"/>
                <a:gd name="connsiteX2" fmla="*/ 2478307 w 2478307"/>
                <a:gd name="connsiteY2" fmla="*/ 7620 h 1105779"/>
                <a:gd name="connsiteX3" fmla="*/ 947276 w 2478307"/>
                <a:gd name="connsiteY3" fmla="*/ 1105779 h 1105779"/>
                <a:gd name="connsiteX4" fmla="*/ 0 w 2478307"/>
                <a:gd name="connsiteY4" fmla="*/ 1105779 h 1105779"/>
                <a:gd name="connsiteX0" fmla="*/ 0 w 2478307"/>
                <a:gd name="connsiteY0" fmla="*/ 1105779 h 1121019"/>
                <a:gd name="connsiteX1" fmla="*/ 1729151 w 2478307"/>
                <a:gd name="connsiteY1" fmla="*/ 0 h 1121019"/>
                <a:gd name="connsiteX2" fmla="*/ 2478307 w 2478307"/>
                <a:gd name="connsiteY2" fmla="*/ 7620 h 1121019"/>
                <a:gd name="connsiteX3" fmla="*/ 855836 w 2478307"/>
                <a:gd name="connsiteY3" fmla="*/ 1121019 h 1121019"/>
                <a:gd name="connsiteX4" fmla="*/ 0 w 2478307"/>
                <a:gd name="connsiteY4" fmla="*/ 1105779 h 1121019"/>
                <a:gd name="connsiteX0" fmla="*/ 0 w 2394487"/>
                <a:gd name="connsiteY0" fmla="*/ 1105779 h 1121019"/>
                <a:gd name="connsiteX1" fmla="*/ 1729151 w 2394487"/>
                <a:gd name="connsiteY1" fmla="*/ 0 h 1121019"/>
                <a:gd name="connsiteX2" fmla="*/ 2394487 w 2394487"/>
                <a:gd name="connsiteY2" fmla="*/ 7620 h 1121019"/>
                <a:gd name="connsiteX3" fmla="*/ 855836 w 2394487"/>
                <a:gd name="connsiteY3" fmla="*/ 1121019 h 1121019"/>
                <a:gd name="connsiteX4" fmla="*/ 0 w 2394487"/>
                <a:gd name="connsiteY4" fmla="*/ 1105779 h 1121019"/>
                <a:gd name="connsiteX0" fmla="*/ 0 w 2447827"/>
                <a:gd name="connsiteY0" fmla="*/ 1105779 h 1121019"/>
                <a:gd name="connsiteX1" fmla="*/ 1729151 w 2447827"/>
                <a:gd name="connsiteY1" fmla="*/ 0 h 1121019"/>
                <a:gd name="connsiteX2" fmla="*/ 2447827 w 2447827"/>
                <a:gd name="connsiteY2" fmla="*/ 7620 h 1121019"/>
                <a:gd name="connsiteX3" fmla="*/ 855836 w 2447827"/>
                <a:gd name="connsiteY3" fmla="*/ 1121019 h 1121019"/>
                <a:gd name="connsiteX4" fmla="*/ 0 w 2447827"/>
                <a:gd name="connsiteY4" fmla="*/ 1105779 h 1121019"/>
                <a:gd name="connsiteX0" fmla="*/ 0 w 2394487"/>
                <a:gd name="connsiteY0" fmla="*/ 1105817 h 1121057"/>
                <a:gd name="connsiteX1" fmla="*/ 1729151 w 2394487"/>
                <a:gd name="connsiteY1" fmla="*/ 38 h 1121057"/>
                <a:gd name="connsiteX2" fmla="*/ 2394487 w 2394487"/>
                <a:gd name="connsiteY2" fmla="*/ 0 h 1121057"/>
                <a:gd name="connsiteX3" fmla="*/ 855836 w 2394487"/>
                <a:gd name="connsiteY3" fmla="*/ 1121057 h 1121057"/>
                <a:gd name="connsiteX4" fmla="*/ 0 w 2394487"/>
                <a:gd name="connsiteY4" fmla="*/ 1105817 h 1121057"/>
                <a:gd name="connsiteX0" fmla="*/ 0 w 2394487"/>
                <a:gd name="connsiteY0" fmla="*/ 1105817 h 1105817"/>
                <a:gd name="connsiteX1" fmla="*/ 1729151 w 2394487"/>
                <a:gd name="connsiteY1" fmla="*/ 38 h 1105817"/>
                <a:gd name="connsiteX2" fmla="*/ 2394487 w 2394487"/>
                <a:gd name="connsiteY2" fmla="*/ 0 h 1105817"/>
                <a:gd name="connsiteX3" fmla="*/ 825356 w 2394487"/>
                <a:gd name="connsiteY3" fmla="*/ 1105740 h 1105817"/>
                <a:gd name="connsiteX4" fmla="*/ 0 w 2394487"/>
                <a:gd name="connsiteY4" fmla="*/ 1105817 h 1105817"/>
                <a:gd name="connsiteX0" fmla="*/ 0 w 2485927"/>
                <a:gd name="connsiteY0" fmla="*/ 1128793 h 1128793"/>
                <a:gd name="connsiteX1" fmla="*/ 1820591 w 2485927"/>
                <a:gd name="connsiteY1" fmla="*/ 38 h 1128793"/>
                <a:gd name="connsiteX2" fmla="*/ 2485927 w 2485927"/>
                <a:gd name="connsiteY2" fmla="*/ 0 h 1128793"/>
                <a:gd name="connsiteX3" fmla="*/ 916796 w 2485927"/>
                <a:gd name="connsiteY3" fmla="*/ 1105740 h 1128793"/>
                <a:gd name="connsiteX4" fmla="*/ 0 w 2485927"/>
                <a:gd name="connsiteY4" fmla="*/ 1128793 h 1128793"/>
                <a:gd name="connsiteX0" fmla="*/ 0 w 2485927"/>
                <a:gd name="connsiteY0" fmla="*/ 1113476 h 1113476"/>
                <a:gd name="connsiteX1" fmla="*/ 1820591 w 2485927"/>
                <a:gd name="connsiteY1" fmla="*/ 38 h 1113476"/>
                <a:gd name="connsiteX2" fmla="*/ 2485927 w 2485927"/>
                <a:gd name="connsiteY2" fmla="*/ 0 h 1113476"/>
                <a:gd name="connsiteX3" fmla="*/ 916796 w 2485927"/>
                <a:gd name="connsiteY3" fmla="*/ 1105740 h 1113476"/>
                <a:gd name="connsiteX4" fmla="*/ 0 w 2485927"/>
                <a:gd name="connsiteY4" fmla="*/ 1113476 h 1113476"/>
                <a:gd name="connsiteX0" fmla="*/ 0 w 2485927"/>
                <a:gd name="connsiteY0" fmla="*/ 1113476 h 1120099"/>
                <a:gd name="connsiteX1" fmla="*/ 1820591 w 2485927"/>
                <a:gd name="connsiteY1" fmla="*/ 38 h 1120099"/>
                <a:gd name="connsiteX2" fmla="*/ 2485927 w 2485927"/>
                <a:gd name="connsiteY2" fmla="*/ 0 h 1120099"/>
                <a:gd name="connsiteX3" fmla="*/ 912034 w 2485927"/>
                <a:gd name="connsiteY3" fmla="*/ 1120099 h 1120099"/>
                <a:gd name="connsiteX4" fmla="*/ 0 w 2485927"/>
                <a:gd name="connsiteY4" fmla="*/ 1113476 h 1120099"/>
                <a:gd name="connsiteX0" fmla="*/ 0 w 2485927"/>
                <a:gd name="connsiteY0" fmla="*/ 1113476 h 1115313"/>
                <a:gd name="connsiteX1" fmla="*/ 1820591 w 2485927"/>
                <a:gd name="connsiteY1" fmla="*/ 38 h 1115313"/>
                <a:gd name="connsiteX2" fmla="*/ 2485927 w 2485927"/>
                <a:gd name="connsiteY2" fmla="*/ 0 h 1115313"/>
                <a:gd name="connsiteX3" fmla="*/ 907272 w 2485927"/>
                <a:gd name="connsiteY3" fmla="*/ 1115313 h 1115313"/>
                <a:gd name="connsiteX4" fmla="*/ 0 w 2485927"/>
                <a:gd name="connsiteY4" fmla="*/ 1113476 h 1115313"/>
                <a:gd name="connsiteX0" fmla="*/ 0 w 2457352"/>
                <a:gd name="connsiteY0" fmla="*/ 1108690 h 1115313"/>
                <a:gd name="connsiteX1" fmla="*/ 1792016 w 2457352"/>
                <a:gd name="connsiteY1" fmla="*/ 38 h 1115313"/>
                <a:gd name="connsiteX2" fmla="*/ 2457352 w 2457352"/>
                <a:gd name="connsiteY2" fmla="*/ 0 h 1115313"/>
                <a:gd name="connsiteX3" fmla="*/ 878697 w 2457352"/>
                <a:gd name="connsiteY3" fmla="*/ 1115313 h 1115313"/>
                <a:gd name="connsiteX4" fmla="*/ 0 w 2457352"/>
                <a:gd name="connsiteY4" fmla="*/ 1108690 h 1115313"/>
                <a:gd name="connsiteX0" fmla="*/ 0 w 2457352"/>
                <a:gd name="connsiteY0" fmla="*/ 1108690 h 1115313"/>
                <a:gd name="connsiteX1" fmla="*/ 1792016 w 2457352"/>
                <a:gd name="connsiteY1" fmla="*/ 38 h 1115313"/>
                <a:gd name="connsiteX2" fmla="*/ 2457352 w 2457352"/>
                <a:gd name="connsiteY2" fmla="*/ 0 h 1115313"/>
                <a:gd name="connsiteX3" fmla="*/ 878697 w 2457352"/>
                <a:gd name="connsiteY3" fmla="*/ 1115313 h 1115313"/>
                <a:gd name="connsiteX4" fmla="*/ 0 w 2457352"/>
                <a:gd name="connsiteY4" fmla="*/ 1108690 h 1115313"/>
                <a:gd name="connsiteX0" fmla="*/ 0 w 2457352"/>
                <a:gd name="connsiteY0" fmla="*/ 1108690 h 1108690"/>
                <a:gd name="connsiteX1" fmla="*/ 1792016 w 2457352"/>
                <a:gd name="connsiteY1" fmla="*/ 38 h 1108690"/>
                <a:gd name="connsiteX2" fmla="*/ 2457352 w 2457352"/>
                <a:gd name="connsiteY2" fmla="*/ 0 h 1108690"/>
                <a:gd name="connsiteX3" fmla="*/ 878697 w 2457352"/>
                <a:gd name="connsiteY3" fmla="*/ 1100953 h 1108690"/>
                <a:gd name="connsiteX4" fmla="*/ 0 w 2457352"/>
                <a:gd name="connsiteY4" fmla="*/ 1108690 h 1108690"/>
                <a:gd name="connsiteX0" fmla="*/ 0 w 2457352"/>
                <a:gd name="connsiteY0" fmla="*/ 1108690 h 1108690"/>
                <a:gd name="connsiteX1" fmla="*/ 1730104 w 2457352"/>
                <a:gd name="connsiteY1" fmla="*/ 38 h 1108690"/>
                <a:gd name="connsiteX2" fmla="*/ 2457352 w 2457352"/>
                <a:gd name="connsiteY2" fmla="*/ 0 h 1108690"/>
                <a:gd name="connsiteX3" fmla="*/ 878697 w 2457352"/>
                <a:gd name="connsiteY3" fmla="*/ 1100953 h 1108690"/>
                <a:gd name="connsiteX4" fmla="*/ 0 w 2457352"/>
                <a:gd name="connsiteY4" fmla="*/ 1108690 h 1108690"/>
                <a:gd name="connsiteX0" fmla="*/ 0 w 2510692"/>
                <a:gd name="connsiteY0" fmla="*/ 1116349 h 1116349"/>
                <a:gd name="connsiteX1" fmla="*/ 1730104 w 2510692"/>
                <a:gd name="connsiteY1" fmla="*/ 7697 h 1116349"/>
                <a:gd name="connsiteX2" fmla="*/ 2510692 w 2510692"/>
                <a:gd name="connsiteY2" fmla="*/ 0 h 1116349"/>
                <a:gd name="connsiteX3" fmla="*/ 878697 w 2510692"/>
                <a:gd name="connsiteY3" fmla="*/ 1108612 h 1116349"/>
                <a:gd name="connsiteX4" fmla="*/ 0 w 2510692"/>
                <a:gd name="connsiteY4" fmla="*/ 1116349 h 1116349"/>
                <a:gd name="connsiteX0" fmla="*/ 0 w 2510692"/>
                <a:gd name="connsiteY0" fmla="*/ 1116349 h 1116349"/>
                <a:gd name="connsiteX1" fmla="*/ 1787254 w 2510692"/>
                <a:gd name="connsiteY1" fmla="*/ 1315 h 1116349"/>
                <a:gd name="connsiteX2" fmla="*/ 2510692 w 2510692"/>
                <a:gd name="connsiteY2" fmla="*/ 0 h 1116349"/>
                <a:gd name="connsiteX3" fmla="*/ 878697 w 2510692"/>
                <a:gd name="connsiteY3" fmla="*/ 1108612 h 1116349"/>
                <a:gd name="connsiteX4" fmla="*/ 0 w 2510692"/>
                <a:gd name="connsiteY4" fmla="*/ 1116349 h 1116349"/>
                <a:gd name="connsiteX0" fmla="*/ 0 w 2510692"/>
                <a:gd name="connsiteY0" fmla="*/ 1116349 h 1118185"/>
                <a:gd name="connsiteX1" fmla="*/ 1787254 w 2510692"/>
                <a:gd name="connsiteY1" fmla="*/ 1315 h 1118185"/>
                <a:gd name="connsiteX2" fmla="*/ 2510692 w 2510692"/>
                <a:gd name="connsiteY2" fmla="*/ 0 h 1118185"/>
                <a:gd name="connsiteX3" fmla="*/ 876315 w 2510692"/>
                <a:gd name="connsiteY3" fmla="*/ 1118185 h 1118185"/>
                <a:gd name="connsiteX4" fmla="*/ 0 w 2510692"/>
                <a:gd name="connsiteY4" fmla="*/ 1116349 h 11181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10692" h="1118185">
                  <a:moveTo>
                    <a:pt x="0" y="1116349"/>
                  </a:moveTo>
                  <a:lnTo>
                    <a:pt x="1787254" y="1315"/>
                  </a:lnTo>
                  <a:lnTo>
                    <a:pt x="2510692" y="0"/>
                  </a:lnTo>
                  <a:lnTo>
                    <a:pt x="876315" y="1118185"/>
                  </a:lnTo>
                  <a:lnTo>
                    <a:pt x="0" y="1116349"/>
                  </a:lnTo>
                  <a:close/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>
              <a:solidFill>
                <a:schemeClr val="accent6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00"/>
            </a:p>
          </p:txBody>
        </p:sp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44ACE8D0-FE08-470C-B1B3-3C4DD380222F}"/>
                </a:ext>
              </a:extLst>
            </p:cNvPr>
            <p:cNvSpPr/>
            <p:nvPr/>
          </p:nvSpPr>
          <p:spPr>
            <a:xfrm rot="20072136">
              <a:off x="5455362" y="1369844"/>
              <a:ext cx="2092682" cy="338554"/>
            </a:xfrm>
            <a:prstGeom prst="rect">
              <a:avLst/>
            </a:prstGeom>
            <a:noFill/>
            <a:scene3d>
              <a:camera prst="perspectiveContrastingRightFacing" fov="600000">
                <a:rot lat="420000" lon="19800000" rev="360000"/>
              </a:camera>
              <a:lightRig rig="threePt" dir="t"/>
            </a:scene3d>
            <a:sp3d/>
          </p:spPr>
          <p:txBody>
            <a:bodyPr wrap="square">
              <a:spAutoFit/>
            </a:bodyPr>
            <a:lstStyle/>
            <a:p>
              <a:pPr algn="ctr"/>
              <a:r>
                <a:rPr lang="da-DK" altLang="da-DK" sz="1600" b="1">
                  <a:solidFill>
                    <a:schemeClr val="bg1"/>
                  </a:solidFill>
                </a:rPr>
                <a:t>Pollution Free Planet</a:t>
              </a:r>
            </a:p>
          </p:txBody>
        </p:sp>
      </p:grpSp>
      <p:sp>
        <p:nvSpPr>
          <p:cNvPr id="34" name="Rectangle: Rounded Corners 33">
            <a:extLst>
              <a:ext uri="{FF2B5EF4-FFF2-40B4-BE49-F238E27FC236}">
                <a16:creationId xmlns:a16="http://schemas.microsoft.com/office/drawing/2014/main" id="{7D26430A-5A6E-4D6C-8025-8045EFBBE175}"/>
              </a:ext>
            </a:extLst>
          </p:cNvPr>
          <p:cNvSpPr/>
          <p:nvPr/>
        </p:nvSpPr>
        <p:spPr>
          <a:xfrm rot="16200000">
            <a:off x="4090862" y="3188135"/>
            <a:ext cx="3017520" cy="914400"/>
          </a:xfrm>
          <a:prstGeom prst="roundRect">
            <a:avLst>
              <a:gd name="adj" fmla="val 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>
                <a:solidFill>
                  <a:schemeClr val="bg1"/>
                </a:solidFill>
              </a:rPr>
              <a:t>Chemical &amp; Pollution Action</a:t>
            </a:r>
          </a:p>
        </p:txBody>
      </p:sp>
    </p:spTree>
    <p:extLst>
      <p:ext uri="{BB962C8B-B14F-4D97-AF65-F5344CB8AC3E}">
        <p14:creationId xmlns:p14="http://schemas.microsoft.com/office/powerpoint/2010/main" val="41523298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>
            <a:extLst>
              <a:ext uri="{FF2B5EF4-FFF2-40B4-BE49-F238E27FC236}">
                <a16:creationId xmlns:a16="http://schemas.microsoft.com/office/drawing/2014/main" id="{B29E45DA-B07A-420D-AEF3-59770FC8F020}"/>
              </a:ext>
            </a:extLst>
          </p:cNvPr>
          <p:cNvPicPr>
            <a:picLocks noChangeAspect="1"/>
          </p:cNvPicPr>
          <p:nvPr/>
        </p:nvPicPr>
        <p:blipFill>
          <a:blip r:embed="rId2">
            <a:grayscl/>
          </a:blip>
          <a:stretch>
            <a:fillRect/>
          </a:stretch>
        </p:blipFill>
        <p:spPr>
          <a:xfrm>
            <a:off x="1594160" y="49622"/>
            <a:ext cx="7498730" cy="6663506"/>
          </a:xfrm>
          <a:prstGeom prst="rect">
            <a:avLst/>
          </a:prstGeom>
        </p:spPr>
      </p:pic>
      <p:sp>
        <p:nvSpPr>
          <p:cNvPr id="21" name="Rectangle 20">
            <a:extLst>
              <a:ext uri="{FF2B5EF4-FFF2-40B4-BE49-F238E27FC236}">
                <a16:creationId xmlns:a16="http://schemas.microsoft.com/office/drawing/2014/main" id="{84EABA34-B823-44BD-8C99-A94B82AF8DF2}"/>
              </a:ext>
            </a:extLst>
          </p:cNvPr>
          <p:cNvSpPr/>
          <p:nvPr/>
        </p:nvSpPr>
        <p:spPr>
          <a:xfrm>
            <a:off x="2943935" y="4486109"/>
            <a:ext cx="3236858" cy="634088"/>
          </a:xfrm>
          <a:prstGeom prst="rect">
            <a:avLst/>
          </a:prstGeom>
          <a:solidFill>
            <a:srgbClr val="1C97C3"/>
          </a:solidFill>
        </p:spPr>
        <p:txBody>
          <a:bodyPr>
            <a:normAutofit/>
          </a:bodyPr>
          <a:lstStyle/>
          <a:p>
            <a:pPr algn="ctr">
              <a:buClrTx/>
              <a:buSzTx/>
              <a:buNone/>
            </a:pPr>
            <a:endParaRPr lang="da-DK" altLang="da-DK" sz="1400" b="1">
              <a:solidFill>
                <a:schemeClr val="bg1"/>
              </a:solidFill>
            </a:endParaRPr>
          </a:p>
        </p:txBody>
      </p:sp>
      <p:grpSp>
        <p:nvGrpSpPr>
          <p:cNvPr id="75" name="Group 74">
            <a:extLst>
              <a:ext uri="{FF2B5EF4-FFF2-40B4-BE49-F238E27FC236}">
                <a16:creationId xmlns:a16="http://schemas.microsoft.com/office/drawing/2014/main" id="{7D70A2B8-8B73-469C-B5EA-6342CABB0B4F}"/>
              </a:ext>
            </a:extLst>
          </p:cNvPr>
          <p:cNvGrpSpPr/>
          <p:nvPr/>
        </p:nvGrpSpPr>
        <p:grpSpPr>
          <a:xfrm>
            <a:off x="2404795" y="1007295"/>
            <a:ext cx="2793056" cy="1105561"/>
            <a:chOff x="2404795" y="1007295"/>
            <a:chExt cx="2793056" cy="1105561"/>
          </a:xfrm>
        </p:grpSpPr>
        <p:sp>
          <p:nvSpPr>
            <p:cNvPr id="76" name="TextBox 75">
              <a:extLst>
                <a:ext uri="{FF2B5EF4-FFF2-40B4-BE49-F238E27FC236}">
                  <a16:creationId xmlns:a16="http://schemas.microsoft.com/office/drawing/2014/main" id="{B7CAE298-ADAC-406F-818C-1240F1A4B9BA}"/>
                </a:ext>
              </a:extLst>
            </p:cNvPr>
            <p:cNvSpPr txBox="1"/>
            <p:nvPr/>
          </p:nvSpPr>
          <p:spPr>
            <a:xfrm rot="19951485">
              <a:off x="2841070" y="1215983"/>
              <a:ext cx="235678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a-DK" altLang="da-DK" sz="1600" b="1">
                  <a:solidFill>
                    <a:schemeClr val="accent6">
                      <a:lumMod val="60000"/>
                      <a:lumOff val="40000"/>
                    </a:schemeClr>
                  </a:solidFill>
                </a:rPr>
                <a:t>Strategic objectives</a:t>
              </a:r>
              <a:endParaRPr lang="en-US" sz="1600"/>
            </a:p>
          </p:txBody>
        </p:sp>
        <p:sp>
          <p:nvSpPr>
            <p:cNvPr id="78" name="Parallelogram 100">
              <a:extLst>
                <a:ext uri="{FF2B5EF4-FFF2-40B4-BE49-F238E27FC236}">
                  <a16:creationId xmlns:a16="http://schemas.microsoft.com/office/drawing/2014/main" id="{233289ED-1CFE-45E2-9621-E80773317751}"/>
                </a:ext>
              </a:extLst>
            </p:cNvPr>
            <p:cNvSpPr/>
            <p:nvPr/>
          </p:nvSpPr>
          <p:spPr>
            <a:xfrm>
              <a:off x="2404795" y="1007295"/>
              <a:ext cx="2755490" cy="1105561"/>
            </a:xfrm>
            <a:custGeom>
              <a:avLst/>
              <a:gdLst>
                <a:gd name="connsiteX0" fmla="*/ 0 w 2478307"/>
                <a:gd name="connsiteY0" fmla="*/ 1098159 h 1098159"/>
                <a:gd name="connsiteX1" fmla="*/ 1531031 w 2478307"/>
                <a:gd name="connsiteY1" fmla="*/ 0 h 1098159"/>
                <a:gd name="connsiteX2" fmla="*/ 2478307 w 2478307"/>
                <a:gd name="connsiteY2" fmla="*/ 0 h 1098159"/>
                <a:gd name="connsiteX3" fmla="*/ 947276 w 2478307"/>
                <a:gd name="connsiteY3" fmla="*/ 1098159 h 1098159"/>
                <a:gd name="connsiteX4" fmla="*/ 0 w 2478307"/>
                <a:gd name="connsiteY4" fmla="*/ 1098159 h 1098159"/>
                <a:gd name="connsiteX0" fmla="*/ 0 w 2478307"/>
                <a:gd name="connsiteY0" fmla="*/ 1098159 h 1098159"/>
                <a:gd name="connsiteX1" fmla="*/ 1645331 w 2478307"/>
                <a:gd name="connsiteY1" fmla="*/ 7620 h 1098159"/>
                <a:gd name="connsiteX2" fmla="*/ 2478307 w 2478307"/>
                <a:gd name="connsiteY2" fmla="*/ 0 h 1098159"/>
                <a:gd name="connsiteX3" fmla="*/ 947276 w 2478307"/>
                <a:gd name="connsiteY3" fmla="*/ 1098159 h 1098159"/>
                <a:gd name="connsiteX4" fmla="*/ 0 w 2478307"/>
                <a:gd name="connsiteY4" fmla="*/ 1098159 h 1098159"/>
                <a:gd name="connsiteX0" fmla="*/ 0 w 2661187"/>
                <a:gd name="connsiteY0" fmla="*/ 1090539 h 1090539"/>
                <a:gd name="connsiteX1" fmla="*/ 1645331 w 2661187"/>
                <a:gd name="connsiteY1" fmla="*/ 0 h 1090539"/>
                <a:gd name="connsiteX2" fmla="*/ 2661187 w 2661187"/>
                <a:gd name="connsiteY2" fmla="*/ 7620 h 1090539"/>
                <a:gd name="connsiteX3" fmla="*/ 947276 w 2661187"/>
                <a:gd name="connsiteY3" fmla="*/ 1090539 h 1090539"/>
                <a:gd name="connsiteX4" fmla="*/ 0 w 2661187"/>
                <a:gd name="connsiteY4" fmla="*/ 1090539 h 1090539"/>
                <a:gd name="connsiteX0" fmla="*/ 0 w 2661187"/>
                <a:gd name="connsiteY0" fmla="*/ 1082919 h 1082919"/>
                <a:gd name="connsiteX1" fmla="*/ 1866311 w 2661187"/>
                <a:gd name="connsiteY1" fmla="*/ 7620 h 1082919"/>
                <a:gd name="connsiteX2" fmla="*/ 2661187 w 2661187"/>
                <a:gd name="connsiteY2" fmla="*/ 0 h 1082919"/>
                <a:gd name="connsiteX3" fmla="*/ 947276 w 2661187"/>
                <a:gd name="connsiteY3" fmla="*/ 1082919 h 1082919"/>
                <a:gd name="connsiteX4" fmla="*/ 0 w 2661187"/>
                <a:gd name="connsiteY4" fmla="*/ 1082919 h 1082919"/>
                <a:gd name="connsiteX0" fmla="*/ 0 w 2661187"/>
                <a:gd name="connsiteY0" fmla="*/ 1082919 h 1082919"/>
                <a:gd name="connsiteX1" fmla="*/ 1950131 w 2661187"/>
                <a:gd name="connsiteY1" fmla="*/ 7620 h 1082919"/>
                <a:gd name="connsiteX2" fmla="*/ 2661187 w 2661187"/>
                <a:gd name="connsiteY2" fmla="*/ 0 h 1082919"/>
                <a:gd name="connsiteX3" fmla="*/ 947276 w 2661187"/>
                <a:gd name="connsiteY3" fmla="*/ 1082919 h 1082919"/>
                <a:gd name="connsiteX4" fmla="*/ 0 w 2661187"/>
                <a:gd name="connsiteY4" fmla="*/ 1082919 h 1082919"/>
                <a:gd name="connsiteX0" fmla="*/ 0 w 2661187"/>
                <a:gd name="connsiteY0" fmla="*/ 1082919 h 1082919"/>
                <a:gd name="connsiteX1" fmla="*/ 1972991 w 2661187"/>
                <a:gd name="connsiteY1" fmla="*/ 0 h 1082919"/>
                <a:gd name="connsiteX2" fmla="*/ 2661187 w 2661187"/>
                <a:gd name="connsiteY2" fmla="*/ 0 h 1082919"/>
                <a:gd name="connsiteX3" fmla="*/ 947276 w 2661187"/>
                <a:gd name="connsiteY3" fmla="*/ 1082919 h 1082919"/>
                <a:gd name="connsiteX4" fmla="*/ 0 w 2661187"/>
                <a:gd name="connsiteY4" fmla="*/ 1082919 h 1082919"/>
                <a:gd name="connsiteX0" fmla="*/ 0 w 2729767"/>
                <a:gd name="connsiteY0" fmla="*/ 1082919 h 1082919"/>
                <a:gd name="connsiteX1" fmla="*/ 1972991 w 2729767"/>
                <a:gd name="connsiteY1" fmla="*/ 0 h 1082919"/>
                <a:gd name="connsiteX2" fmla="*/ 2729767 w 2729767"/>
                <a:gd name="connsiteY2" fmla="*/ 15240 h 1082919"/>
                <a:gd name="connsiteX3" fmla="*/ 947276 w 2729767"/>
                <a:gd name="connsiteY3" fmla="*/ 1082919 h 1082919"/>
                <a:gd name="connsiteX4" fmla="*/ 0 w 2729767"/>
                <a:gd name="connsiteY4" fmla="*/ 1082919 h 1082919"/>
                <a:gd name="connsiteX0" fmla="*/ 0 w 2901217"/>
                <a:gd name="connsiteY0" fmla="*/ 1115304 h 1115304"/>
                <a:gd name="connsiteX1" fmla="*/ 1972991 w 2901217"/>
                <a:gd name="connsiteY1" fmla="*/ 32385 h 1115304"/>
                <a:gd name="connsiteX2" fmla="*/ 2901217 w 2901217"/>
                <a:gd name="connsiteY2" fmla="*/ 0 h 1115304"/>
                <a:gd name="connsiteX3" fmla="*/ 947276 w 2901217"/>
                <a:gd name="connsiteY3" fmla="*/ 1115304 h 1115304"/>
                <a:gd name="connsiteX4" fmla="*/ 0 w 2901217"/>
                <a:gd name="connsiteY4" fmla="*/ 1115304 h 1115304"/>
                <a:gd name="connsiteX0" fmla="*/ 0 w 2901217"/>
                <a:gd name="connsiteY0" fmla="*/ 1115304 h 1115304"/>
                <a:gd name="connsiteX1" fmla="*/ 2187303 w 2901217"/>
                <a:gd name="connsiteY1" fmla="*/ 3810 h 1115304"/>
                <a:gd name="connsiteX2" fmla="*/ 2901217 w 2901217"/>
                <a:gd name="connsiteY2" fmla="*/ 0 h 1115304"/>
                <a:gd name="connsiteX3" fmla="*/ 947276 w 2901217"/>
                <a:gd name="connsiteY3" fmla="*/ 1115304 h 1115304"/>
                <a:gd name="connsiteX4" fmla="*/ 0 w 2901217"/>
                <a:gd name="connsiteY4" fmla="*/ 1115304 h 1115304"/>
                <a:gd name="connsiteX0" fmla="*/ 0 w 2915505"/>
                <a:gd name="connsiteY0" fmla="*/ 1111494 h 1111494"/>
                <a:gd name="connsiteX1" fmla="*/ 2187303 w 2915505"/>
                <a:gd name="connsiteY1" fmla="*/ 0 h 1111494"/>
                <a:gd name="connsiteX2" fmla="*/ 2915505 w 2915505"/>
                <a:gd name="connsiteY2" fmla="*/ 5715 h 1111494"/>
                <a:gd name="connsiteX3" fmla="*/ 947276 w 2915505"/>
                <a:gd name="connsiteY3" fmla="*/ 1111494 h 1111494"/>
                <a:gd name="connsiteX4" fmla="*/ 0 w 2915505"/>
                <a:gd name="connsiteY4" fmla="*/ 1111494 h 1111494"/>
                <a:gd name="connsiteX0" fmla="*/ 0 w 2929792"/>
                <a:gd name="connsiteY0" fmla="*/ 1111494 h 1111494"/>
                <a:gd name="connsiteX1" fmla="*/ 2187303 w 2929792"/>
                <a:gd name="connsiteY1" fmla="*/ 0 h 1111494"/>
                <a:gd name="connsiteX2" fmla="*/ 2929792 w 2929792"/>
                <a:gd name="connsiteY2" fmla="*/ 5715 h 1111494"/>
                <a:gd name="connsiteX3" fmla="*/ 947276 w 2929792"/>
                <a:gd name="connsiteY3" fmla="*/ 1111494 h 1111494"/>
                <a:gd name="connsiteX4" fmla="*/ 0 w 2929792"/>
                <a:gd name="connsiteY4" fmla="*/ 1111494 h 1111494"/>
                <a:gd name="connsiteX0" fmla="*/ 0 w 2932174"/>
                <a:gd name="connsiteY0" fmla="*/ 1111494 h 1111494"/>
                <a:gd name="connsiteX1" fmla="*/ 2187303 w 2932174"/>
                <a:gd name="connsiteY1" fmla="*/ 0 h 1111494"/>
                <a:gd name="connsiteX2" fmla="*/ 2932174 w 2932174"/>
                <a:gd name="connsiteY2" fmla="*/ 952 h 1111494"/>
                <a:gd name="connsiteX3" fmla="*/ 947276 w 2932174"/>
                <a:gd name="connsiteY3" fmla="*/ 1111494 h 1111494"/>
                <a:gd name="connsiteX4" fmla="*/ 0 w 2932174"/>
                <a:gd name="connsiteY4" fmla="*/ 1111494 h 1111494"/>
                <a:gd name="connsiteX0" fmla="*/ 0 w 2932174"/>
                <a:gd name="connsiteY0" fmla="*/ 1111494 h 1111494"/>
                <a:gd name="connsiteX1" fmla="*/ 2104176 w 2932174"/>
                <a:gd name="connsiteY1" fmla="*/ 0 h 1111494"/>
                <a:gd name="connsiteX2" fmla="*/ 2932174 w 2932174"/>
                <a:gd name="connsiteY2" fmla="*/ 952 h 1111494"/>
                <a:gd name="connsiteX3" fmla="*/ 947276 w 2932174"/>
                <a:gd name="connsiteY3" fmla="*/ 1111494 h 1111494"/>
                <a:gd name="connsiteX4" fmla="*/ 0 w 2932174"/>
                <a:gd name="connsiteY4" fmla="*/ 1111494 h 1111494"/>
                <a:gd name="connsiteX0" fmla="*/ 0 w 2884549"/>
                <a:gd name="connsiteY0" fmla="*/ 1111494 h 1111494"/>
                <a:gd name="connsiteX1" fmla="*/ 2104176 w 2884549"/>
                <a:gd name="connsiteY1" fmla="*/ 0 h 1111494"/>
                <a:gd name="connsiteX2" fmla="*/ 2884549 w 2884549"/>
                <a:gd name="connsiteY2" fmla="*/ 5715 h 1111494"/>
                <a:gd name="connsiteX3" fmla="*/ 947276 w 2884549"/>
                <a:gd name="connsiteY3" fmla="*/ 1111494 h 1111494"/>
                <a:gd name="connsiteX4" fmla="*/ 0 w 2884549"/>
                <a:gd name="connsiteY4" fmla="*/ 1111494 h 1111494"/>
                <a:gd name="connsiteX0" fmla="*/ 0 w 2884549"/>
                <a:gd name="connsiteY0" fmla="*/ 1106731 h 1106731"/>
                <a:gd name="connsiteX1" fmla="*/ 2132751 w 2884549"/>
                <a:gd name="connsiteY1" fmla="*/ 0 h 1106731"/>
                <a:gd name="connsiteX2" fmla="*/ 2884549 w 2884549"/>
                <a:gd name="connsiteY2" fmla="*/ 952 h 1106731"/>
                <a:gd name="connsiteX3" fmla="*/ 947276 w 2884549"/>
                <a:gd name="connsiteY3" fmla="*/ 1106731 h 1106731"/>
                <a:gd name="connsiteX4" fmla="*/ 0 w 2884549"/>
                <a:gd name="connsiteY4" fmla="*/ 1106731 h 1106731"/>
                <a:gd name="connsiteX0" fmla="*/ 0 w 2884549"/>
                <a:gd name="connsiteY0" fmla="*/ 1106731 h 1106731"/>
                <a:gd name="connsiteX1" fmla="*/ 2132751 w 2884549"/>
                <a:gd name="connsiteY1" fmla="*/ 0 h 1106731"/>
                <a:gd name="connsiteX2" fmla="*/ 2884549 w 2884549"/>
                <a:gd name="connsiteY2" fmla="*/ 952 h 1106731"/>
                <a:gd name="connsiteX3" fmla="*/ 909176 w 2884549"/>
                <a:gd name="connsiteY3" fmla="*/ 1101969 h 1106731"/>
                <a:gd name="connsiteX4" fmla="*/ 0 w 2884549"/>
                <a:gd name="connsiteY4" fmla="*/ 1106731 h 1106731"/>
                <a:gd name="connsiteX0" fmla="*/ 0 w 2884549"/>
                <a:gd name="connsiteY0" fmla="*/ 1106731 h 1111494"/>
                <a:gd name="connsiteX1" fmla="*/ 2132751 w 2884549"/>
                <a:gd name="connsiteY1" fmla="*/ 0 h 1111494"/>
                <a:gd name="connsiteX2" fmla="*/ 2884549 w 2884549"/>
                <a:gd name="connsiteY2" fmla="*/ 952 h 1111494"/>
                <a:gd name="connsiteX3" fmla="*/ 904413 w 2884549"/>
                <a:gd name="connsiteY3" fmla="*/ 1111494 h 1111494"/>
                <a:gd name="connsiteX4" fmla="*/ 0 w 2884549"/>
                <a:gd name="connsiteY4" fmla="*/ 1106731 h 1111494"/>
                <a:gd name="connsiteX0" fmla="*/ 0 w 2813918"/>
                <a:gd name="connsiteY0" fmla="*/ 1106731 h 1111494"/>
                <a:gd name="connsiteX1" fmla="*/ 2132751 w 2813918"/>
                <a:gd name="connsiteY1" fmla="*/ 0 h 1111494"/>
                <a:gd name="connsiteX2" fmla="*/ 2813918 w 2813918"/>
                <a:gd name="connsiteY2" fmla="*/ 20228 h 1111494"/>
                <a:gd name="connsiteX3" fmla="*/ 904413 w 2813918"/>
                <a:gd name="connsiteY3" fmla="*/ 1111494 h 1111494"/>
                <a:gd name="connsiteX4" fmla="*/ 0 w 2813918"/>
                <a:gd name="connsiteY4" fmla="*/ 1106731 h 1111494"/>
                <a:gd name="connsiteX0" fmla="*/ 0 w 2852444"/>
                <a:gd name="connsiteY0" fmla="*/ 1106731 h 1111494"/>
                <a:gd name="connsiteX1" fmla="*/ 2132751 w 2852444"/>
                <a:gd name="connsiteY1" fmla="*/ 0 h 1111494"/>
                <a:gd name="connsiteX2" fmla="*/ 2852444 w 2852444"/>
                <a:gd name="connsiteY2" fmla="*/ 952 h 1111494"/>
                <a:gd name="connsiteX3" fmla="*/ 904413 w 2852444"/>
                <a:gd name="connsiteY3" fmla="*/ 1111494 h 1111494"/>
                <a:gd name="connsiteX4" fmla="*/ 0 w 2852444"/>
                <a:gd name="connsiteY4" fmla="*/ 1106731 h 11114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52444" h="1111494">
                  <a:moveTo>
                    <a:pt x="0" y="1106731"/>
                  </a:moveTo>
                  <a:lnTo>
                    <a:pt x="2132751" y="0"/>
                  </a:lnTo>
                  <a:lnTo>
                    <a:pt x="2852444" y="952"/>
                  </a:lnTo>
                  <a:lnTo>
                    <a:pt x="904413" y="1111494"/>
                  </a:lnTo>
                  <a:lnTo>
                    <a:pt x="0" y="1106731"/>
                  </a:lnTo>
                  <a:close/>
                </a:path>
              </a:pathLst>
            </a:custGeom>
            <a:noFill/>
            <a:ln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00"/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D749D887-C6DE-4BC8-A1BB-EABDEFF5E76A}"/>
              </a:ext>
            </a:extLst>
          </p:cNvPr>
          <p:cNvGrpSpPr/>
          <p:nvPr/>
        </p:nvGrpSpPr>
        <p:grpSpPr>
          <a:xfrm>
            <a:off x="5770334" y="3224780"/>
            <a:ext cx="2720476" cy="1895417"/>
            <a:chOff x="5770334" y="3224780"/>
            <a:chExt cx="2720476" cy="1895417"/>
          </a:xfrm>
        </p:grpSpPr>
        <p:sp>
          <p:nvSpPr>
            <p:cNvPr id="23" name="Parallelogram 85">
              <a:extLst>
                <a:ext uri="{FF2B5EF4-FFF2-40B4-BE49-F238E27FC236}">
                  <a16:creationId xmlns:a16="http://schemas.microsoft.com/office/drawing/2014/main" id="{FCEB336B-B7B9-4D89-BAC6-2F8974926DFB}"/>
                </a:ext>
              </a:extLst>
            </p:cNvPr>
            <p:cNvSpPr/>
            <p:nvPr/>
          </p:nvSpPr>
          <p:spPr>
            <a:xfrm rot="16200000" flipH="1">
              <a:off x="6038051" y="3366893"/>
              <a:ext cx="1895417" cy="1611191"/>
            </a:xfrm>
            <a:custGeom>
              <a:avLst/>
              <a:gdLst>
                <a:gd name="connsiteX0" fmla="*/ 0 w 1827949"/>
                <a:gd name="connsiteY0" fmla="*/ 1596441 h 1596441"/>
                <a:gd name="connsiteX1" fmla="*/ 1163821 w 1827949"/>
                <a:gd name="connsiteY1" fmla="*/ 0 h 1596441"/>
                <a:gd name="connsiteX2" fmla="*/ 1827949 w 1827949"/>
                <a:gd name="connsiteY2" fmla="*/ 0 h 1596441"/>
                <a:gd name="connsiteX3" fmla="*/ 664128 w 1827949"/>
                <a:gd name="connsiteY3" fmla="*/ 1596441 h 1596441"/>
                <a:gd name="connsiteX4" fmla="*/ 0 w 1827949"/>
                <a:gd name="connsiteY4" fmla="*/ 1596441 h 1596441"/>
                <a:gd name="connsiteX0" fmla="*/ 0 w 1827949"/>
                <a:gd name="connsiteY0" fmla="*/ 1596441 h 1596441"/>
                <a:gd name="connsiteX1" fmla="*/ 1201921 w 1827949"/>
                <a:gd name="connsiteY1" fmla="*/ 0 h 1596441"/>
                <a:gd name="connsiteX2" fmla="*/ 1827949 w 1827949"/>
                <a:gd name="connsiteY2" fmla="*/ 0 h 1596441"/>
                <a:gd name="connsiteX3" fmla="*/ 664128 w 1827949"/>
                <a:gd name="connsiteY3" fmla="*/ 1596441 h 1596441"/>
                <a:gd name="connsiteX4" fmla="*/ 0 w 1827949"/>
                <a:gd name="connsiteY4" fmla="*/ 1596441 h 1596441"/>
                <a:gd name="connsiteX0" fmla="*/ 0 w 1796199"/>
                <a:gd name="connsiteY0" fmla="*/ 1596441 h 1596441"/>
                <a:gd name="connsiteX1" fmla="*/ 1170171 w 1796199"/>
                <a:gd name="connsiteY1" fmla="*/ 0 h 1596441"/>
                <a:gd name="connsiteX2" fmla="*/ 1796199 w 1796199"/>
                <a:gd name="connsiteY2" fmla="*/ 0 h 1596441"/>
                <a:gd name="connsiteX3" fmla="*/ 632378 w 1796199"/>
                <a:gd name="connsiteY3" fmla="*/ 1596441 h 1596441"/>
                <a:gd name="connsiteX4" fmla="*/ 0 w 1796199"/>
                <a:gd name="connsiteY4" fmla="*/ 1596441 h 1596441"/>
                <a:gd name="connsiteX0" fmla="*/ 0 w 1846999"/>
                <a:gd name="connsiteY0" fmla="*/ 1602791 h 1602791"/>
                <a:gd name="connsiteX1" fmla="*/ 1220971 w 1846999"/>
                <a:gd name="connsiteY1" fmla="*/ 0 h 1602791"/>
                <a:gd name="connsiteX2" fmla="*/ 1846999 w 1846999"/>
                <a:gd name="connsiteY2" fmla="*/ 0 h 1602791"/>
                <a:gd name="connsiteX3" fmla="*/ 683178 w 1846999"/>
                <a:gd name="connsiteY3" fmla="*/ 1596441 h 1602791"/>
                <a:gd name="connsiteX4" fmla="*/ 0 w 1846999"/>
                <a:gd name="connsiteY4" fmla="*/ 1602791 h 1602791"/>
                <a:gd name="connsiteX0" fmla="*/ 0 w 1808899"/>
                <a:gd name="connsiteY0" fmla="*/ 1609141 h 1609141"/>
                <a:gd name="connsiteX1" fmla="*/ 1182871 w 1808899"/>
                <a:gd name="connsiteY1" fmla="*/ 0 h 1609141"/>
                <a:gd name="connsiteX2" fmla="*/ 1808899 w 1808899"/>
                <a:gd name="connsiteY2" fmla="*/ 0 h 1609141"/>
                <a:gd name="connsiteX3" fmla="*/ 645078 w 1808899"/>
                <a:gd name="connsiteY3" fmla="*/ 1596441 h 1609141"/>
                <a:gd name="connsiteX4" fmla="*/ 0 w 1808899"/>
                <a:gd name="connsiteY4" fmla="*/ 1609141 h 1609141"/>
                <a:gd name="connsiteX0" fmla="*/ 0 w 1821599"/>
                <a:gd name="connsiteY0" fmla="*/ 1602791 h 1602791"/>
                <a:gd name="connsiteX1" fmla="*/ 1195571 w 1821599"/>
                <a:gd name="connsiteY1" fmla="*/ 0 h 1602791"/>
                <a:gd name="connsiteX2" fmla="*/ 1821599 w 1821599"/>
                <a:gd name="connsiteY2" fmla="*/ 0 h 1602791"/>
                <a:gd name="connsiteX3" fmla="*/ 657778 w 1821599"/>
                <a:gd name="connsiteY3" fmla="*/ 1596441 h 1602791"/>
                <a:gd name="connsiteX4" fmla="*/ 0 w 1821599"/>
                <a:gd name="connsiteY4" fmla="*/ 1602791 h 1602791"/>
                <a:gd name="connsiteX0" fmla="*/ 0 w 1821599"/>
                <a:gd name="connsiteY0" fmla="*/ 1602791 h 1602791"/>
                <a:gd name="connsiteX1" fmla="*/ 1195571 w 1821599"/>
                <a:gd name="connsiteY1" fmla="*/ 0 h 1602791"/>
                <a:gd name="connsiteX2" fmla="*/ 1821599 w 1821599"/>
                <a:gd name="connsiteY2" fmla="*/ 0 h 1602791"/>
                <a:gd name="connsiteX3" fmla="*/ 589198 w 1821599"/>
                <a:gd name="connsiteY3" fmla="*/ 1588821 h 1602791"/>
                <a:gd name="connsiteX4" fmla="*/ 0 w 1821599"/>
                <a:gd name="connsiteY4" fmla="*/ 1602791 h 1602791"/>
                <a:gd name="connsiteX0" fmla="*/ 0 w 1821599"/>
                <a:gd name="connsiteY0" fmla="*/ 1602791 h 1607871"/>
                <a:gd name="connsiteX1" fmla="*/ 1195571 w 1821599"/>
                <a:gd name="connsiteY1" fmla="*/ 0 h 1607871"/>
                <a:gd name="connsiteX2" fmla="*/ 1821599 w 1821599"/>
                <a:gd name="connsiteY2" fmla="*/ 0 h 1607871"/>
                <a:gd name="connsiteX3" fmla="*/ 535223 w 1821599"/>
                <a:gd name="connsiteY3" fmla="*/ 1607871 h 1607871"/>
                <a:gd name="connsiteX4" fmla="*/ 0 w 1821599"/>
                <a:gd name="connsiteY4" fmla="*/ 1602791 h 1607871"/>
                <a:gd name="connsiteX0" fmla="*/ 0 w 1840649"/>
                <a:gd name="connsiteY0" fmla="*/ 1605966 h 1607871"/>
                <a:gd name="connsiteX1" fmla="*/ 1214621 w 1840649"/>
                <a:gd name="connsiteY1" fmla="*/ 0 h 1607871"/>
                <a:gd name="connsiteX2" fmla="*/ 1840649 w 1840649"/>
                <a:gd name="connsiteY2" fmla="*/ 0 h 1607871"/>
                <a:gd name="connsiteX3" fmla="*/ 554273 w 1840649"/>
                <a:gd name="connsiteY3" fmla="*/ 1607871 h 1607871"/>
                <a:gd name="connsiteX4" fmla="*/ 0 w 1840649"/>
                <a:gd name="connsiteY4" fmla="*/ 1605966 h 1607871"/>
                <a:gd name="connsiteX0" fmla="*/ 0 w 1897799"/>
                <a:gd name="connsiteY0" fmla="*/ 1615491 h 1615491"/>
                <a:gd name="connsiteX1" fmla="*/ 1271771 w 1897799"/>
                <a:gd name="connsiteY1" fmla="*/ 0 h 1615491"/>
                <a:gd name="connsiteX2" fmla="*/ 1897799 w 1897799"/>
                <a:gd name="connsiteY2" fmla="*/ 0 h 1615491"/>
                <a:gd name="connsiteX3" fmla="*/ 611423 w 1897799"/>
                <a:gd name="connsiteY3" fmla="*/ 1607871 h 1615491"/>
                <a:gd name="connsiteX4" fmla="*/ 0 w 1897799"/>
                <a:gd name="connsiteY4" fmla="*/ 1615491 h 1615491"/>
                <a:gd name="connsiteX0" fmla="*/ 0 w 1897799"/>
                <a:gd name="connsiteY0" fmla="*/ 1615491 h 1615491"/>
                <a:gd name="connsiteX1" fmla="*/ 1271771 w 1897799"/>
                <a:gd name="connsiteY1" fmla="*/ 0 h 1615491"/>
                <a:gd name="connsiteX2" fmla="*/ 1897799 w 1897799"/>
                <a:gd name="connsiteY2" fmla="*/ 0 h 1615491"/>
                <a:gd name="connsiteX3" fmla="*/ 611423 w 1897799"/>
                <a:gd name="connsiteY3" fmla="*/ 1607871 h 1615491"/>
                <a:gd name="connsiteX4" fmla="*/ 0 w 1897799"/>
                <a:gd name="connsiteY4" fmla="*/ 1615491 h 1615491"/>
                <a:gd name="connsiteX0" fmla="*/ 0 w 1895417"/>
                <a:gd name="connsiteY0" fmla="*/ 1605966 h 1607871"/>
                <a:gd name="connsiteX1" fmla="*/ 1269389 w 1895417"/>
                <a:gd name="connsiteY1" fmla="*/ 0 h 1607871"/>
                <a:gd name="connsiteX2" fmla="*/ 1895417 w 1895417"/>
                <a:gd name="connsiteY2" fmla="*/ 0 h 1607871"/>
                <a:gd name="connsiteX3" fmla="*/ 609041 w 1895417"/>
                <a:gd name="connsiteY3" fmla="*/ 1607871 h 1607871"/>
                <a:gd name="connsiteX4" fmla="*/ 0 w 1895417"/>
                <a:gd name="connsiteY4" fmla="*/ 1605966 h 1607871"/>
                <a:gd name="connsiteX0" fmla="*/ 0 w 1895417"/>
                <a:gd name="connsiteY0" fmla="*/ 1601204 h 1607871"/>
                <a:gd name="connsiteX1" fmla="*/ 1269389 w 1895417"/>
                <a:gd name="connsiteY1" fmla="*/ 0 h 1607871"/>
                <a:gd name="connsiteX2" fmla="*/ 1895417 w 1895417"/>
                <a:gd name="connsiteY2" fmla="*/ 0 h 1607871"/>
                <a:gd name="connsiteX3" fmla="*/ 609041 w 1895417"/>
                <a:gd name="connsiteY3" fmla="*/ 1607871 h 1607871"/>
                <a:gd name="connsiteX4" fmla="*/ 0 w 1895417"/>
                <a:gd name="connsiteY4" fmla="*/ 1601204 h 1607871"/>
                <a:gd name="connsiteX0" fmla="*/ 0 w 1895417"/>
                <a:gd name="connsiteY0" fmla="*/ 1601204 h 1604696"/>
                <a:gd name="connsiteX1" fmla="*/ 1269389 w 1895417"/>
                <a:gd name="connsiteY1" fmla="*/ 0 h 1604696"/>
                <a:gd name="connsiteX2" fmla="*/ 1895417 w 1895417"/>
                <a:gd name="connsiteY2" fmla="*/ 0 h 1604696"/>
                <a:gd name="connsiteX3" fmla="*/ 574116 w 1895417"/>
                <a:gd name="connsiteY3" fmla="*/ 1604696 h 1604696"/>
                <a:gd name="connsiteX4" fmla="*/ 0 w 1895417"/>
                <a:gd name="connsiteY4" fmla="*/ 1601204 h 16046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95417" h="1604696">
                  <a:moveTo>
                    <a:pt x="0" y="1601204"/>
                  </a:moveTo>
                  <a:lnTo>
                    <a:pt x="1269389" y="0"/>
                  </a:lnTo>
                  <a:lnTo>
                    <a:pt x="1895417" y="0"/>
                  </a:lnTo>
                  <a:lnTo>
                    <a:pt x="574116" y="1604696"/>
                  </a:lnTo>
                  <a:lnTo>
                    <a:pt x="0" y="1601204"/>
                  </a:lnTo>
                  <a:close/>
                </a:path>
              </a:pathLst>
            </a:custGeom>
            <a:solidFill>
              <a:srgbClr val="1C97C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00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F3B7CE59-3673-42CA-BA48-EF1CA3120E1D}"/>
                </a:ext>
              </a:extLst>
            </p:cNvPr>
            <p:cNvSpPr/>
            <p:nvPr/>
          </p:nvSpPr>
          <p:spPr>
            <a:xfrm rot="19942326">
              <a:off x="5770334" y="3855802"/>
              <a:ext cx="2720476" cy="338554"/>
            </a:xfrm>
            <a:prstGeom prst="rect">
              <a:avLst/>
            </a:prstGeom>
            <a:noFill/>
            <a:scene3d>
              <a:camera prst="perspectiveContrastingRightFacing" fov="600000">
                <a:rot lat="660000" lon="19800000" rev="360000"/>
              </a:camera>
              <a:lightRig rig="threePt" dir="t"/>
            </a:scene3d>
            <a:sp3d/>
          </p:spPr>
          <p:txBody>
            <a:bodyPr wrap="square">
              <a:spAutoFit/>
            </a:bodyPr>
            <a:lstStyle/>
            <a:p>
              <a:pPr algn="ctr"/>
              <a:r>
                <a:rPr lang="da-DK" altLang="da-DK" sz="1600" b="1">
                  <a:solidFill>
                    <a:schemeClr val="bg1"/>
                  </a:solidFill>
                </a:rPr>
                <a:t>Science - Policy</a:t>
              </a:r>
            </a:p>
          </p:txBody>
        </p:sp>
      </p:grpSp>
      <p:sp>
        <p:nvSpPr>
          <p:cNvPr id="79" name="Arrow: Left-Right 78">
            <a:extLst>
              <a:ext uri="{FF2B5EF4-FFF2-40B4-BE49-F238E27FC236}">
                <a16:creationId xmlns:a16="http://schemas.microsoft.com/office/drawing/2014/main" id="{CEAB23FC-9FD3-4F96-82EE-0EE4AB70D981}"/>
              </a:ext>
            </a:extLst>
          </p:cNvPr>
          <p:cNvSpPr/>
          <p:nvPr/>
        </p:nvSpPr>
        <p:spPr>
          <a:xfrm>
            <a:off x="2007001" y="3074582"/>
            <a:ext cx="4231492" cy="464650"/>
          </a:xfrm>
          <a:prstGeom prst="leftRightArrow">
            <a:avLst>
              <a:gd name="adj1" fmla="val 78054"/>
              <a:gd name="adj2" fmla="val 50000"/>
            </a:avLst>
          </a:prstGeom>
          <a:solidFill>
            <a:schemeClr val="bg1">
              <a:lumMod val="65000"/>
            </a:schemeClr>
          </a:solidFill>
          <a:ln>
            <a:solidFill>
              <a:srgbClr val="7F7F7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Arrow: Left-Right 82">
            <a:extLst>
              <a:ext uri="{FF2B5EF4-FFF2-40B4-BE49-F238E27FC236}">
                <a16:creationId xmlns:a16="http://schemas.microsoft.com/office/drawing/2014/main" id="{CC474F3E-238E-4BE4-9D60-7B9C0367E1BB}"/>
              </a:ext>
            </a:extLst>
          </p:cNvPr>
          <p:cNvSpPr/>
          <p:nvPr/>
        </p:nvSpPr>
        <p:spPr>
          <a:xfrm>
            <a:off x="2009530" y="4589448"/>
            <a:ext cx="4228964" cy="464650"/>
          </a:xfrm>
          <a:prstGeom prst="leftRightArrow">
            <a:avLst>
              <a:gd name="adj1" fmla="val 78054"/>
              <a:gd name="adj2" fmla="val 50000"/>
            </a:avLst>
          </a:prstGeom>
          <a:solidFill>
            <a:schemeClr val="bg1">
              <a:lumMod val="65000"/>
            </a:schemeClr>
          </a:solidFill>
          <a:ln>
            <a:solidFill>
              <a:srgbClr val="7F7F7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Arrow: Left-Right 88">
            <a:extLst>
              <a:ext uri="{FF2B5EF4-FFF2-40B4-BE49-F238E27FC236}">
                <a16:creationId xmlns:a16="http://schemas.microsoft.com/office/drawing/2014/main" id="{9B5C518B-8DEF-4811-869F-E2772AC32E7C}"/>
              </a:ext>
            </a:extLst>
          </p:cNvPr>
          <p:cNvSpPr/>
          <p:nvPr/>
        </p:nvSpPr>
        <p:spPr>
          <a:xfrm>
            <a:off x="2033042" y="2287066"/>
            <a:ext cx="4224501" cy="464650"/>
          </a:xfrm>
          <a:prstGeom prst="leftRightArrow">
            <a:avLst>
              <a:gd name="adj1" fmla="val 78054"/>
              <a:gd name="adj2" fmla="val 50000"/>
            </a:avLst>
          </a:prstGeom>
          <a:solidFill>
            <a:schemeClr val="bg1">
              <a:lumMod val="65000"/>
            </a:schemeClr>
          </a:solidFill>
          <a:ln>
            <a:solidFill>
              <a:srgbClr val="7F7F7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323829C0-9FB4-4CA3-AC40-F87F35B39C57}"/>
              </a:ext>
            </a:extLst>
          </p:cNvPr>
          <p:cNvSpPr txBox="1"/>
          <p:nvPr/>
        </p:nvSpPr>
        <p:spPr>
          <a:xfrm rot="16200000">
            <a:off x="7427794" y="2895112"/>
            <a:ext cx="1243747" cy="523220"/>
          </a:xfrm>
          <a:prstGeom prst="rect">
            <a:avLst/>
          </a:prstGeom>
          <a:solidFill>
            <a:schemeClr val="bg1"/>
          </a:solidFill>
          <a:ln>
            <a:solidFill>
              <a:srgbClr val="1C97C3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b="1">
                <a:solidFill>
                  <a:schemeClr val="accent5">
                    <a:lumMod val="75000"/>
                  </a:schemeClr>
                </a:solidFill>
              </a:rPr>
              <a:t>Foundational Programmes</a:t>
            </a:r>
          </a:p>
        </p:txBody>
      </p:sp>
      <p:sp>
        <p:nvSpPr>
          <p:cNvPr id="82" name="Arrow: Left-Right 81">
            <a:extLst>
              <a:ext uri="{FF2B5EF4-FFF2-40B4-BE49-F238E27FC236}">
                <a16:creationId xmlns:a16="http://schemas.microsoft.com/office/drawing/2014/main" id="{027AADAA-BD6D-44C2-86C3-9D1738E66992}"/>
              </a:ext>
            </a:extLst>
          </p:cNvPr>
          <p:cNvSpPr/>
          <p:nvPr/>
        </p:nvSpPr>
        <p:spPr>
          <a:xfrm>
            <a:off x="2005030" y="3835866"/>
            <a:ext cx="4233463" cy="464650"/>
          </a:xfrm>
          <a:prstGeom prst="leftRightArrow">
            <a:avLst>
              <a:gd name="adj1" fmla="val 78054"/>
              <a:gd name="adj2" fmla="val 50000"/>
            </a:avLst>
          </a:prstGeom>
          <a:solidFill>
            <a:schemeClr val="bg1">
              <a:lumMod val="65000"/>
            </a:schemeClr>
          </a:solidFill>
          <a:ln>
            <a:solidFill>
              <a:srgbClr val="7F7F7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Rectangle: Rounded Corners 92">
            <a:extLst>
              <a:ext uri="{FF2B5EF4-FFF2-40B4-BE49-F238E27FC236}">
                <a16:creationId xmlns:a16="http://schemas.microsoft.com/office/drawing/2014/main" id="{A7531B49-6C32-480C-A322-5C098BBD4637}"/>
              </a:ext>
            </a:extLst>
          </p:cNvPr>
          <p:cNvSpPr/>
          <p:nvPr/>
        </p:nvSpPr>
        <p:spPr>
          <a:xfrm rot="16200000">
            <a:off x="3048635" y="3188135"/>
            <a:ext cx="3017520" cy="914400"/>
          </a:xfrm>
          <a:prstGeom prst="roundRect">
            <a:avLst>
              <a:gd name="adj" fmla="val 0"/>
            </a:avLst>
          </a:prstGeom>
          <a:solidFill>
            <a:srgbClr val="7F7F7F"/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>
                <a:solidFill>
                  <a:schemeClr val="bg1"/>
                </a:solidFill>
              </a:rPr>
              <a:t>Nature Action</a:t>
            </a:r>
          </a:p>
        </p:txBody>
      </p:sp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id="{8B04ECF1-DB94-4A41-B0C5-C851A2C4E7F4}"/>
              </a:ext>
            </a:extLst>
          </p:cNvPr>
          <p:cNvSpPr/>
          <p:nvPr/>
        </p:nvSpPr>
        <p:spPr>
          <a:xfrm rot="16200000">
            <a:off x="1963706" y="3188501"/>
            <a:ext cx="3017520" cy="914400"/>
          </a:xfrm>
          <a:prstGeom prst="roundRect">
            <a:avLst>
              <a:gd name="adj" fmla="val 0"/>
            </a:avLst>
          </a:prstGeom>
          <a:solidFill>
            <a:srgbClr val="7F7F7F"/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/>
              <a:t>Climate Action</a:t>
            </a:r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1A2720FE-08EF-43EC-B69F-22ECA26E9D43}"/>
              </a:ext>
            </a:extLst>
          </p:cNvPr>
          <p:cNvGrpSpPr/>
          <p:nvPr/>
        </p:nvGrpSpPr>
        <p:grpSpPr>
          <a:xfrm>
            <a:off x="5171802" y="1015902"/>
            <a:ext cx="2510692" cy="1112561"/>
            <a:chOff x="5171802" y="1015902"/>
            <a:chExt cx="2510692" cy="1112561"/>
          </a:xfrm>
        </p:grpSpPr>
        <p:sp>
          <p:nvSpPr>
            <p:cNvPr id="32" name="Parallelogram 5">
              <a:extLst>
                <a:ext uri="{FF2B5EF4-FFF2-40B4-BE49-F238E27FC236}">
                  <a16:creationId xmlns:a16="http://schemas.microsoft.com/office/drawing/2014/main" id="{4D764006-00B4-4FCD-9805-23131A473EAF}"/>
                </a:ext>
              </a:extLst>
            </p:cNvPr>
            <p:cNvSpPr/>
            <p:nvPr/>
          </p:nvSpPr>
          <p:spPr>
            <a:xfrm>
              <a:off x="5171802" y="1015902"/>
              <a:ext cx="2510692" cy="1112561"/>
            </a:xfrm>
            <a:custGeom>
              <a:avLst/>
              <a:gdLst>
                <a:gd name="connsiteX0" fmla="*/ 0 w 2478307"/>
                <a:gd name="connsiteY0" fmla="*/ 1098159 h 1098159"/>
                <a:gd name="connsiteX1" fmla="*/ 1531031 w 2478307"/>
                <a:gd name="connsiteY1" fmla="*/ 0 h 1098159"/>
                <a:gd name="connsiteX2" fmla="*/ 2478307 w 2478307"/>
                <a:gd name="connsiteY2" fmla="*/ 0 h 1098159"/>
                <a:gd name="connsiteX3" fmla="*/ 947276 w 2478307"/>
                <a:gd name="connsiteY3" fmla="*/ 1098159 h 1098159"/>
                <a:gd name="connsiteX4" fmla="*/ 0 w 2478307"/>
                <a:gd name="connsiteY4" fmla="*/ 1098159 h 1098159"/>
                <a:gd name="connsiteX0" fmla="*/ 0 w 2478307"/>
                <a:gd name="connsiteY0" fmla="*/ 1121019 h 1121019"/>
                <a:gd name="connsiteX1" fmla="*/ 1652951 w 2478307"/>
                <a:gd name="connsiteY1" fmla="*/ 0 h 1121019"/>
                <a:gd name="connsiteX2" fmla="*/ 2478307 w 2478307"/>
                <a:gd name="connsiteY2" fmla="*/ 22860 h 1121019"/>
                <a:gd name="connsiteX3" fmla="*/ 947276 w 2478307"/>
                <a:gd name="connsiteY3" fmla="*/ 1121019 h 1121019"/>
                <a:gd name="connsiteX4" fmla="*/ 0 w 2478307"/>
                <a:gd name="connsiteY4" fmla="*/ 1121019 h 1121019"/>
                <a:gd name="connsiteX0" fmla="*/ 0 w 2478307"/>
                <a:gd name="connsiteY0" fmla="*/ 1098159 h 1098159"/>
                <a:gd name="connsiteX1" fmla="*/ 1607231 w 2478307"/>
                <a:gd name="connsiteY1" fmla="*/ 30480 h 1098159"/>
                <a:gd name="connsiteX2" fmla="*/ 2478307 w 2478307"/>
                <a:gd name="connsiteY2" fmla="*/ 0 h 1098159"/>
                <a:gd name="connsiteX3" fmla="*/ 947276 w 2478307"/>
                <a:gd name="connsiteY3" fmla="*/ 1098159 h 1098159"/>
                <a:gd name="connsiteX4" fmla="*/ 0 w 2478307"/>
                <a:gd name="connsiteY4" fmla="*/ 1098159 h 1098159"/>
                <a:gd name="connsiteX0" fmla="*/ 0 w 2478307"/>
                <a:gd name="connsiteY0" fmla="*/ 1105779 h 1105779"/>
                <a:gd name="connsiteX1" fmla="*/ 1729151 w 2478307"/>
                <a:gd name="connsiteY1" fmla="*/ 0 h 1105779"/>
                <a:gd name="connsiteX2" fmla="*/ 2478307 w 2478307"/>
                <a:gd name="connsiteY2" fmla="*/ 7620 h 1105779"/>
                <a:gd name="connsiteX3" fmla="*/ 947276 w 2478307"/>
                <a:gd name="connsiteY3" fmla="*/ 1105779 h 1105779"/>
                <a:gd name="connsiteX4" fmla="*/ 0 w 2478307"/>
                <a:gd name="connsiteY4" fmla="*/ 1105779 h 1105779"/>
                <a:gd name="connsiteX0" fmla="*/ 0 w 2478307"/>
                <a:gd name="connsiteY0" fmla="*/ 1105779 h 1121019"/>
                <a:gd name="connsiteX1" fmla="*/ 1729151 w 2478307"/>
                <a:gd name="connsiteY1" fmla="*/ 0 h 1121019"/>
                <a:gd name="connsiteX2" fmla="*/ 2478307 w 2478307"/>
                <a:gd name="connsiteY2" fmla="*/ 7620 h 1121019"/>
                <a:gd name="connsiteX3" fmla="*/ 855836 w 2478307"/>
                <a:gd name="connsiteY3" fmla="*/ 1121019 h 1121019"/>
                <a:gd name="connsiteX4" fmla="*/ 0 w 2478307"/>
                <a:gd name="connsiteY4" fmla="*/ 1105779 h 1121019"/>
                <a:gd name="connsiteX0" fmla="*/ 0 w 2394487"/>
                <a:gd name="connsiteY0" fmla="*/ 1105779 h 1121019"/>
                <a:gd name="connsiteX1" fmla="*/ 1729151 w 2394487"/>
                <a:gd name="connsiteY1" fmla="*/ 0 h 1121019"/>
                <a:gd name="connsiteX2" fmla="*/ 2394487 w 2394487"/>
                <a:gd name="connsiteY2" fmla="*/ 7620 h 1121019"/>
                <a:gd name="connsiteX3" fmla="*/ 855836 w 2394487"/>
                <a:gd name="connsiteY3" fmla="*/ 1121019 h 1121019"/>
                <a:gd name="connsiteX4" fmla="*/ 0 w 2394487"/>
                <a:gd name="connsiteY4" fmla="*/ 1105779 h 1121019"/>
                <a:gd name="connsiteX0" fmla="*/ 0 w 2447827"/>
                <a:gd name="connsiteY0" fmla="*/ 1105779 h 1121019"/>
                <a:gd name="connsiteX1" fmla="*/ 1729151 w 2447827"/>
                <a:gd name="connsiteY1" fmla="*/ 0 h 1121019"/>
                <a:gd name="connsiteX2" fmla="*/ 2447827 w 2447827"/>
                <a:gd name="connsiteY2" fmla="*/ 7620 h 1121019"/>
                <a:gd name="connsiteX3" fmla="*/ 855836 w 2447827"/>
                <a:gd name="connsiteY3" fmla="*/ 1121019 h 1121019"/>
                <a:gd name="connsiteX4" fmla="*/ 0 w 2447827"/>
                <a:gd name="connsiteY4" fmla="*/ 1105779 h 1121019"/>
                <a:gd name="connsiteX0" fmla="*/ 0 w 2394487"/>
                <a:gd name="connsiteY0" fmla="*/ 1105817 h 1121057"/>
                <a:gd name="connsiteX1" fmla="*/ 1729151 w 2394487"/>
                <a:gd name="connsiteY1" fmla="*/ 38 h 1121057"/>
                <a:gd name="connsiteX2" fmla="*/ 2394487 w 2394487"/>
                <a:gd name="connsiteY2" fmla="*/ 0 h 1121057"/>
                <a:gd name="connsiteX3" fmla="*/ 855836 w 2394487"/>
                <a:gd name="connsiteY3" fmla="*/ 1121057 h 1121057"/>
                <a:gd name="connsiteX4" fmla="*/ 0 w 2394487"/>
                <a:gd name="connsiteY4" fmla="*/ 1105817 h 1121057"/>
                <a:gd name="connsiteX0" fmla="*/ 0 w 2394487"/>
                <a:gd name="connsiteY0" fmla="*/ 1105817 h 1105817"/>
                <a:gd name="connsiteX1" fmla="*/ 1729151 w 2394487"/>
                <a:gd name="connsiteY1" fmla="*/ 38 h 1105817"/>
                <a:gd name="connsiteX2" fmla="*/ 2394487 w 2394487"/>
                <a:gd name="connsiteY2" fmla="*/ 0 h 1105817"/>
                <a:gd name="connsiteX3" fmla="*/ 825356 w 2394487"/>
                <a:gd name="connsiteY3" fmla="*/ 1105740 h 1105817"/>
                <a:gd name="connsiteX4" fmla="*/ 0 w 2394487"/>
                <a:gd name="connsiteY4" fmla="*/ 1105817 h 1105817"/>
                <a:gd name="connsiteX0" fmla="*/ 0 w 2485927"/>
                <a:gd name="connsiteY0" fmla="*/ 1128793 h 1128793"/>
                <a:gd name="connsiteX1" fmla="*/ 1820591 w 2485927"/>
                <a:gd name="connsiteY1" fmla="*/ 38 h 1128793"/>
                <a:gd name="connsiteX2" fmla="*/ 2485927 w 2485927"/>
                <a:gd name="connsiteY2" fmla="*/ 0 h 1128793"/>
                <a:gd name="connsiteX3" fmla="*/ 916796 w 2485927"/>
                <a:gd name="connsiteY3" fmla="*/ 1105740 h 1128793"/>
                <a:gd name="connsiteX4" fmla="*/ 0 w 2485927"/>
                <a:gd name="connsiteY4" fmla="*/ 1128793 h 1128793"/>
                <a:gd name="connsiteX0" fmla="*/ 0 w 2485927"/>
                <a:gd name="connsiteY0" fmla="*/ 1113476 h 1113476"/>
                <a:gd name="connsiteX1" fmla="*/ 1820591 w 2485927"/>
                <a:gd name="connsiteY1" fmla="*/ 38 h 1113476"/>
                <a:gd name="connsiteX2" fmla="*/ 2485927 w 2485927"/>
                <a:gd name="connsiteY2" fmla="*/ 0 h 1113476"/>
                <a:gd name="connsiteX3" fmla="*/ 916796 w 2485927"/>
                <a:gd name="connsiteY3" fmla="*/ 1105740 h 1113476"/>
                <a:gd name="connsiteX4" fmla="*/ 0 w 2485927"/>
                <a:gd name="connsiteY4" fmla="*/ 1113476 h 1113476"/>
                <a:gd name="connsiteX0" fmla="*/ 0 w 2485927"/>
                <a:gd name="connsiteY0" fmla="*/ 1113476 h 1120099"/>
                <a:gd name="connsiteX1" fmla="*/ 1820591 w 2485927"/>
                <a:gd name="connsiteY1" fmla="*/ 38 h 1120099"/>
                <a:gd name="connsiteX2" fmla="*/ 2485927 w 2485927"/>
                <a:gd name="connsiteY2" fmla="*/ 0 h 1120099"/>
                <a:gd name="connsiteX3" fmla="*/ 912034 w 2485927"/>
                <a:gd name="connsiteY3" fmla="*/ 1120099 h 1120099"/>
                <a:gd name="connsiteX4" fmla="*/ 0 w 2485927"/>
                <a:gd name="connsiteY4" fmla="*/ 1113476 h 1120099"/>
                <a:gd name="connsiteX0" fmla="*/ 0 w 2485927"/>
                <a:gd name="connsiteY0" fmla="*/ 1113476 h 1115313"/>
                <a:gd name="connsiteX1" fmla="*/ 1820591 w 2485927"/>
                <a:gd name="connsiteY1" fmla="*/ 38 h 1115313"/>
                <a:gd name="connsiteX2" fmla="*/ 2485927 w 2485927"/>
                <a:gd name="connsiteY2" fmla="*/ 0 h 1115313"/>
                <a:gd name="connsiteX3" fmla="*/ 907272 w 2485927"/>
                <a:gd name="connsiteY3" fmla="*/ 1115313 h 1115313"/>
                <a:gd name="connsiteX4" fmla="*/ 0 w 2485927"/>
                <a:gd name="connsiteY4" fmla="*/ 1113476 h 1115313"/>
                <a:gd name="connsiteX0" fmla="*/ 0 w 2457352"/>
                <a:gd name="connsiteY0" fmla="*/ 1108690 h 1115313"/>
                <a:gd name="connsiteX1" fmla="*/ 1792016 w 2457352"/>
                <a:gd name="connsiteY1" fmla="*/ 38 h 1115313"/>
                <a:gd name="connsiteX2" fmla="*/ 2457352 w 2457352"/>
                <a:gd name="connsiteY2" fmla="*/ 0 h 1115313"/>
                <a:gd name="connsiteX3" fmla="*/ 878697 w 2457352"/>
                <a:gd name="connsiteY3" fmla="*/ 1115313 h 1115313"/>
                <a:gd name="connsiteX4" fmla="*/ 0 w 2457352"/>
                <a:gd name="connsiteY4" fmla="*/ 1108690 h 1115313"/>
                <a:gd name="connsiteX0" fmla="*/ 0 w 2457352"/>
                <a:gd name="connsiteY0" fmla="*/ 1108690 h 1115313"/>
                <a:gd name="connsiteX1" fmla="*/ 1792016 w 2457352"/>
                <a:gd name="connsiteY1" fmla="*/ 38 h 1115313"/>
                <a:gd name="connsiteX2" fmla="*/ 2457352 w 2457352"/>
                <a:gd name="connsiteY2" fmla="*/ 0 h 1115313"/>
                <a:gd name="connsiteX3" fmla="*/ 878697 w 2457352"/>
                <a:gd name="connsiteY3" fmla="*/ 1115313 h 1115313"/>
                <a:gd name="connsiteX4" fmla="*/ 0 w 2457352"/>
                <a:gd name="connsiteY4" fmla="*/ 1108690 h 1115313"/>
                <a:gd name="connsiteX0" fmla="*/ 0 w 2457352"/>
                <a:gd name="connsiteY0" fmla="*/ 1108690 h 1108690"/>
                <a:gd name="connsiteX1" fmla="*/ 1792016 w 2457352"/>
                <a:gd name="connsiteY1" fmla="*/ 38 h 1108690"/>
                <a:gd name="connsiteX2" fmla="*/ 2457352 w 2457352"/>
                <a:gd name="connsiteY2" fmla="*/ 0 h 1108690"/>
                <a:gd name="connsiteX3" fmla="*/ 878697 w 2457352"/>
                <a:gd name="connsiteY3" fmla="*/ 1100953 h 1108690"/>
                <a:gd name="connsiteX4" fmla="*/ 0 w 2457352"/>
                <a:gd name="connsiteY4" fmla="*/ 1108690 h 1108690"/>
                <a:gd name="connsiteX0" fmla="*/ 0 w 2457352"/>
                <a:gd name="connsiteY0" fmla="*/ 1108690 h 1108690"/>
                <a:gd name="connsiteX1" fmla="*/ 1730104 w 2457352"/>
                <a:gd name="connsiteY1" fmla="*/ 38 h 1108690"/>
                <a:gd name="connsiteX2" fmla="*/ 2457352 w 2457352"/>
                <a:gd name="connsiteY2" fmla="*/ 0 h 1108690"/>
                <a:gd name="connsiteX3" fmla="*/ 878697 w 2457352"/>
                <a:gd name="connsiteY3" fmla="*/ 1100953 h 1108690"/>
                <a:gd name="connsiteX4" fmla="*/ 0 w 2457352"/>
                <a:gd name="connsiteY4" fmla="*/ 1108690 h 1108690"/>
                <a:gd name="connsiteX0" fmla="*/ 0 w 2510692"/>
                <a:gd name="connsiteY0" fmla="*/ 1116349 h 1116349"/>
                <a:gd name="connsiteX1" fmla="*/ 1730104 w 2510692"/>
                <a:gd name="connsiteY1" fmla="*/ 7697 h 1116349"/>
                <a:gd name="connsiteX2" fmla="*/ 2510692 w 2510692"/>
                <a:gd name="connsiteY2" fmla="*/ 0 h 1116349"/>
                <a:gd name="connsiteX3" fmla="*/ 878697 w 2510692"/>
                <a:gd name="connsiteY3" fmla="*/ 1108612 h 1116349"/>
                <a:gd name="connsiteX4" fmla="*/ 0 w 2510692"/>
                <a:gd name="connsiteY4" fmla="*/ 1116349 h 1116349"/>
                <a:gd name="connsiteX0" fmla="*/ 0 w 2510692"/>
                <a:gd name="connsiteY0" fmla="*/ 1116349 h 1116349"/>
                <a:gd name="connsiteX1" fmla="*/ 1787254 w 2510692"/>
                <a:gd name="connsiteY1" fmla="*/ 1315 h 1116349"/>
                <a:gd name="connsiteX2" fmla="*/ 2510692 w 2510692"/>
                <a:gd name="connsiteY2" fmla="*/ 0 h 1116349"/>
                <a:gd name="connsiteX3" fmla="*/ 878697 w 2510692"/>
                <a:gd name="connsiteY3" fmla="*/ 1108612 h 1116349"/>
                <a:gd name="connsiteX4" fmla="*/ 0 w 2510692"/>
                <a:gd name="connsiteY4" fmla="*/ 1116349 h 1116349"/>
                <a:gd name="connsiteX0" fmla="*/ 0 w 2510692"/>
                <a:gd name="connsiteY0" fmla="*/ 1116349 h 1118185"/>
                <a:gd name="connsiteX1" fmla="*/ 1787254 w 2510692"/>
                <a:gd name="connsiteY1" fmla="*/ 1315 h 1118185"/>
                <a:gd name="connsiteX2" fmla="*/ 2510692 w 2510692"/>
                <a:gd name="connsiteY2" fmla="*/ 0 h 1118185"/>
                <a:gd name="connsiteX3" fmla="*/ 876315 w 2510692"/>
                <a:gd name="connsiteY3" fmla="*/ 1118185 h 1118185"/>
                <a:gd name="connsiteX4" fmla="*/ 0 w 2510692"/>
                <a:gd name="connsiteY4" fmla="*/ 1116349 h 11181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10692" h="1118185">
                  <a:moveTo>
                    <a:pt x="0" y="1116349"/>
                  </a:moveTo>
                  <a:lnTo>
                    <a:pt x="1787254" y="1315"/>
                  </a:lnTo>
                  <a:lnTo>
                    <a:pt x="2510692" y="0"/>
                  </a:lnTo>
                  <a:lnTo>
                    <a:pt x="876315" y="1118185"/>
                  </a:lnTo>
                  <a:lnTo>
                    <a:pt x="0" y="1116349"/>
                  </a:lnTo>
                  <a:close/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>
              <a:solidFill>
                <a:schemeClr val="accent6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00"/>
            </a:p>
          </p:txBody>
        </p:sp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44ACE8D0-FE08-470C-B1B3-3C4DD380222F}"/>
                </a:ext>
              </a:extLst>
            </p:cNvPr>
            <p:cNvSpPr/>
            <p:nvPr/>
          </p:nvSpPr>
          <p:spPr>
            <a:xfrm rot="20072136">
              <a:off x="5455362" y="1369844"/>
              <a:ext cx="2092682" cy="338554"/>
            </a:xfrm>
            <a:prstGeom prst="rect">
              <a:avLst/>
            </a:prstGeom>
            <a:noFill/>
            <a:scene3d>
              <a:camera prst="perspectiveContrastingRightFacing" fov="600000">
                <a:rot lat="420000" lon="19800000" rev="360000"/>
              </a:camera>
              <a:lightRig rig="threePt" dir="t"/>
            </a:scene3d>
            <a:sp3d/>
          </p:spPr>
          <p:txBody>
            <a:bodyPr wrap="square">
              <a:spAutoFit/>
            </a:bodyPr>
            <a:lstStyle/>
            <a:p>
              <a:pPr algn="ctr"/>
              <a:r>
                <a:rPr lang="da-DK" altLang="da-DK" sz="1600" b="1">
                  <a:solidFill>
                    <a:schemeClr val="bg1"/>
                  </a:solidFill>
                </a:rPr>
                <a:t>Pollution Free Planet</a:t>
              </a:r>
            </a:p>
          </p:txBody>
        </p:sp>
      </p:grpSp>
      <p:sp>
        <p:nvSpPr>
          <p:cNvPr id="34" name="Rectangle: Rounded Corners 33">
            <a:extLst>
              <a:ext uri="{FF2B5EF4-FFF2-40B4-BE49-F238E27FC236}">
                <a16:creationId xmlns:a16="http://schemas.microsoft.com/office/drawing/2014/main" id="{7D26430A-5A6E-4D6C-8025-8045EFBBE175}"/>
              </a:ext>
            </a:extLst>
          </p:cNvPr>
          <p:cNvSpPr/>
          <p:nvPr/>
        </p:nvSpPr>
        <p:spPr>
          <a:xfrm rot="16200000">
            <a:off x="4090862" y="3188135"/>
            <a:ext cx="3017520" cy="914400"/>
          </a:xfrm>
          <a:prstGeom prst="roundRect">
            <a:avLst>
              <a:gd name="adj" fmla="val 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>
                <a:solidFill>
                  <a:schemeClr val="bg1"/>
                </a:solidFill>
              </a:rPr>
              <a:t>Chemical &amp; Pollution Action</a:t>
            </a:r>
          </a:p>
        </p:txBody>
      </p:sp>
    </p:spTree>
    <p:extLst>
      <p:ext uri="{BB962C8B-B14F-4D97-AF65-F5344CB8AC3E}">
        <p14:creationId xmlns:p14="http://schemas.microsoft.com/office/powerpoint/2010/main" val="39233708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>
            <a:extLst>
              <a:ext uri="{FF2B5EF4-FFF2-40B4-BE49-F238E27FC236}">
                <a16:creationId xmlns:a16="http://schemas.microsoft.com/office/drawing/2014/main" id="{B29E45DA-B07A-420D-AEF3-59770FC8F020}"/>
              </a:ext>
            </a:extLst>
          </p:cNvPr>
          <p:cNvPicPr>
            <a:picLocks noChangeAspect="1"/>
          </p:cNvPicPr>
          <p:nvPr/>
        </p:nvPicPr>
        <p:blipFill>
          <a:blip r:embed="rId2">
            <a:grayscl/>
          </a:blip>
          <a:stretch>
            <a:fillRect/>
          </a:stretch>
        </p:blipFill>
        <p:spPr>
          <a:xfrm>
            <a:off x="1594160" y="49622"/>
            <a:ext cx="7498730" cy="6663506"/>
          </a:xfrm>
          <a:prstGeom prst="rect">
            <a:avLst/>
          </a:prstGeom>
        </p:spPr>
      </p:pic>
      <p:grpSp>
        <p:nvGrpSpPr>
          <p:cNvPr id="75" name="Group 74">
            <a:extLst>
              <a:ext uri="{FF2B5EF4-FFF2-40B4-BE49-F238E27FC236}">
                <a16:creationId xmlns:a16="http://schemas.microsoft.com/office/drawing/2014/main" id="{7D70A2B8-8B73-469C-B5EA-6342CABB0B4F}"/>
              </a:ext>
            </a:extLst>
          </p:cNvPr>
          <p:cNvGrpSpPr/>
          <p:nvPr/>
        </p:nvGrpSpPr>
        <p:grpSpPr>
          <a:xfrm>
            <a:off x="2404795" y="1007295"/>
            <a:ext cx="2793056" cy="1105561"/>
            <a:chOff x="2404795" y="1007295"/>
            <a:chExt cx="2793056" cy="1105561"/>
          </a:xfrm>
        </p:grpSpPr>
        <p:sp>
          <p:nvSpPr>
            <p:cNvPr id="76" name="TextBox 75">
              <a:extLst>
                <a:ext uri="{FF2B5EF4-FFF2-40B4-BE49-F238E27FC236}">
                  <a16:creationId xmlns:a16="http://schemas.microsoft.com/office/drawing/2014/main" id="{B7CAE298-ADAC-406F-818C-1240F1A4B9BA}"/>
                </a:ext>
              </a:extLst>
            </p:cNvPr>
            <p:cNvSpPr txBox="1"/>
            <p:nvPr/>
          </p:nvSpPr>
          <p:spPr>
            <a:xfrm rot="19951485">
              <a:off x="2841070" y="1215983"/>
              <a:ext cx="235678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a-DK" altLang="da-DK" sz="1600" b="1">
                  <a:solidFill>
                    <a:schemeClr val="accent6">
                      <a:lumMod val="60000"/>
                      <a:lumOff val="40000"/>
                    </a:schemeClr>
                  </a:solidFill>
                </a:rPr>
                <a:t>Strategic objectives</a:t>
              </a:r>
              <a:endParaRPr lang="en-US" sz="1600"/>
            </a:p>
          </p:txBody>
        </p:sp>
        <p:sp>
          <p:nvSpPr>
            <p:cNvPr id="78" name="Parallelogram 100">
              <a:extLst>
                <a:ext uri="{FF2B5EF4-FFF2-40B4-BE49-F238E27FC236}">
                  <a16:creationId xmlns:a16="http://schemas.microsoft.com/office/drawing/2014/main" id="{233289ED-1CFE-45E2-9621-E80773317751}"/>
                </a:ext>
              </a:extLst>
            </p:cNvPr>
            <p:cNvSpPr/>
            <p:nvPr/>
          </p:nvSpPr>
          <p:spPr>
            <a:xfrm>
              <a:off x="2404795" y="1007295"/>
              <a:ext cx="2755490" cy="1105561"/>
            </a:xfrm>
            <a:custGeom>
              <a:avLst/>
              <a:gdLst>
                <a:gd name="connsiteX0" fmla="*/ 0 w 2478307"/>
                <a:gd name="connsiteY0" fmla="*/ 1098159 h 1098159"/>
                <a:gd name="connsiteX1" fmla="*/ 1531031 w 2478307"/>
                <a:gd name="connsiteY1" fmla="*/ 0 h 1098159"/>
                <a:gd name="connsiteX2" fmla="*/ 2478307 w 2478307"/>
                <a:gd name="connsiteY2" fmla="*/ 0 h 1098159"/>
                <a:gd name="connsiteX3" fmla="*/ 947276 w 2478307"/>
                <a:gd name="connsiteY3" fmla="*/ 1098159 h 1098159"/>
                <a:gd name="connsiteX4" fmla="*/ 0 w 2478307"/>
                <a:gd name="connsiteY4" fmla="*/ 1098159 h 1098159"/>
                <a:gd name="connsiteX0" fmla="*/ 0 w 2478307"/>
                <a:gd name="connsiteY0" fmla="*/ 1098159 h 1098159"/>
                <a:gd name="connsiteX1" fmla="*/ 1645331 w 2478307"/>
                <a:gd name="connsiteY1" fmla="*/ 7620 h 1098159"/>
                <a:gd name="connsiteX2" fmla="*/ 2478307 w 2478307"/>
                <a:gd name="connsiteY2" fmla="*/ 0 h 1098159"/>
                <a:gd name="connsiteX3" fmla="*/ 947276 w 2478307"/>
                <a:gd name="connsiteY3" fmla="*/ 1098159 h 1098159"/>
                <a:gd name="connsiteX4" fmla="*/ 0 w 2478307"/>
                <a:gd name="connsiteY4" fmla="*/ 1098159 h 1098159"/>
                <a:gd name="connsiteX0" fmla="*/ 0 w 2661187"/>
                <a:gd name="connsiteY0" fmla="*/ 1090539 h 1090539"/>
                <a:gd name="connsiteX1" fmla="*/ 1645331 w 2661187"/>
                <a:gd name="connsiteY1" fmla="*/ 0 h 1090539"/>
                <a:gd name="connsiteX2" fmla="*/ 2661187 w 2661187"/>
                <a:gd name="connsiteY2" fmla="*/ 7620 h 1090539"/>
                <a:gd name="connsiteX3" fmla="*/ 947276 w 2661187"/>
                <a:gd name="connsiteY3" fmla="*/ 1090539 h 1090539"/>
                <a:gd name="connsiteX4" fmla="*/ 0 w 2661187"/>
                <a:gd name="connsiteY4" fmla="*/ 1090539 h 1090539"/>
                <a:gd name="connsiteX0" fmla="*/ 0 w 2661187"/>
                <a:gd name="connsiteY0" fmla="*/ 1082919 h 1082919"/>
                <a:gd name="connsiteX1" fmla="*/ 1866311 w 2661187"/>
                <a:gd name="connsiteY1" fmla="*/ 7620 h 1082919"/>
                <a:gd name="connsiteX2" fmla="*/ 2661187 w 2661187"/>
                <a:gd name="connsiteY2" fmla="*/ 0 h 1082919"/>
                <a:gd name="connsiteX3" fmla="*/ 947276 w 2661187"/>
                <a:gd name="connsiteY3" fmla="*/ 1082919 h 1082919"/>
                <a:gd name="connsiteX4" fmla="*/ 0 w 2661187"/>
                <a:gd name="connsiteY4" fmla="*/ 1082919 h 1082919"/>
                <a:gd name="connsiteX0" fmla="*/ 0 w 2661187"/>
                <a:gd name="connsiteY0" fmla="*/ 1082919 h 1082919"/>
                <a:gd name="connsiteX1" fmla="*/ 1950131 w 2661187"/>
                <a:gd name="connsiteY1" fmla="*/ 7620 h 1082919"/>
                <a:gd name="connsiteX2" fmla="*/ 2661187 w 2661187"/>
                <a:gd name="connsiteY2" fmla="*/ 0 h 1082919"/>
                <a:gd name="connsiteX3" fmla="*/ 947276 w 2661187"/>
                <a:gd name="connsiteY3" fmla="*/ 1082919 h 1082919"/>
                <a:gd name="connsiteX4" fmla="*/ 0 w 2661187"/>
                <a:gd name="connsiteY4" fmla="*/ 1082919 h 1082919"/>
                <a:gd name="connsiteX0" fmla="*/ 0 w 2661187"/>
                <a:gd name="connsiteY0" fmla="*/ 1082919 h 1082919"/>
                <a:gd name="connsiteX1" fmla="*/ 1972991 w 2661187"/>
                <a:gd name="connsiteY1" fmla="*/ 0 h 1082919"/>
                <a:gd name="connsiteX2" fmla="*/ 2661187 w 2661187"/>
                <a:gd name="connsiteY2" fmla="*/ 0 h 1082919"/>
                <a:gd name="connsiteX3" fmla="*/ 947276 w 2661187"/>
                <a:gd name="connsiteY3" fmla="*/ 1082919 h 1082919"/>
                <a:gd name="connsiteX4" fmla="*/ 0 w 2661187"/>
                <a:gd name="connsiteY4" fmla="*/ 1082919 h 1082919"/>
                <a:gd name="connsiteX0" fmla="*/ 0 w 2729767"/>
                <a:gd name="connsiteY0" fmla="*/ 1082919 h 1082919"/>
                <a:gd name="connsiteX1" fmla="*/ 1972991 w 2729767"/>
                <a:gd name="connsiteY1" fmla="*/ 0 h 1082919"/>
                <a:gd name="connsiteX2" fmla="*/ 2729767 w 2729767"/>
                <a:gd name="connsiteY2" fmla="*/ 15240 h 1082919"/>
                <a:gd name="connsiteX3" fmla="*/ 947276 w 2729767"/>
                <a:gd name="connsiteY3" fmla="*/ 1082919 h 1082919"/>
                <a:gd name="connsiteX4" fmla="*/ 0 w 2729767"/>
                <a:gd name="connsiteY4" fmla="*/ 1082919 h 1082919"/>
                <a:gd name="connsiteX0" fmla="*/ 0 w 2901217"/>
                <a:gd name="connsiteY0" fmla="*/ 1115304 h 1115304"/>
                <a:gd name="connsiteX1" fmla="*/ 1972991 w 2901217"/>
                <a:gd name="connsiteY1" fmla="*/ 32385 h 1115304"/>
                <a:gd name="connsiteX2" fmla="*/ 2901217 w 2901217"/>
                <a:gd name="connsiteY2" fmla="*/ 0 h 1115304"/>
                <a:gd name="connsiteX3" fmla="*/ 947276 w 2901217"/>
                <a:gd name="connsiteY3" fmla="*/ 1115304 h 1115304"/>
                <a:gd name="connsiteX4" fmla="*/ 0 w 2901217"/>
                <a:gd name="connsiteY4" fmla="*/ 1115304 h 1115304"/>
                <a:gd name="connsiteX0" fmla="*/ 0 w 2901217"/>
                <a:gd name="connsiteY0" fmla="*/ 1115304 h 1115304"/>
                <a:gd name="connsiteX1" fmla="*/ 2187303 w 2901217"/>
                <a:gd name="connsiteY1" fmla="*/ 3810 h 1115304"/>
                <a:gd name="connsiteX2" fmla="*/ 2901217 w 2901217"/>
                <a:gd name="connsiteY2" fmla="*/ 0 h 1115304"/>
                <a:gd name="connsiteX3" fmla="*/ 947276 w 2901217"/>
                <a:gd name="connsiteY3" fmla="*/ 1115304 h 1115304"/>
                <a:gd name="connsiteX4" fmla="*/ 0 w 2901217"/>
                <a:gd name="connsiteY4" fmla="*/ 1115304 h 1115304"/>
                <a:gd name="connsiteX0" fmla="*/ 0 w 2915505"/>
                <a:gd name="connsiteY0" fmla="*/ 1111494 h 1111494"/>
                <a:gd name="connsiteX1" fmla="*/ 2187303 w 2915505"/>
                <a:gd name="connsiteY1" fmla="*/ 0 h 1111494"/>
                <a:gd name="connsiteX2" fmla="*/ 2915505 w 2915505"/>
                <a:gd name="connsiteY2" fmla="*/ 5715 h 1111494"/>
                <a:gd name="connsiteX3" fmla="*/ 947276 w 2915505"/>
                <a:gd name="connsiteY3" fmla="*/ 1111494 h 1111494"/>
                <a:gd name="connsiteX4" fmla="*/ 0 w 2915505"/>
                <a:gd name="connsiteY4" fmla="*/ 1111494 h 1111494"/>
                <a:gd name="connsiteX0" fmla="*/ 0 w 2929792"/>
                <a:gd name="connsiteY0" fmla="*/ 1111494 h 1111494"/>
                <a:gd name="connsiteX1" fmla="*/ 2187303 w 2929792"/>
                <a:gd name="connsiteY1" fmla="*/ 0 h 1111494"/>
                <a:gd name="connsiteX2" fmla="*/ 2929792 w 2929792"/>
                <a:gd name="connsiteY2" fmla="*/ 5715 h 1111494"/>
                <a:gd name="connsiteX3" fmla="*/ 947276 w 2929792"/>
                <a:gd name="connsiteY3" fmla="*/ 1111494 h 1111494"/>
                <a:gd name="connsiteX4" fmla="*/ 0 w 2929792"/>
                <a:gd name="connsiteY4" fmla="*/ 1111494 h 1111494"/>
                <a:gd name="connsiteX0" fmla="*/ 0 w 2932174"/>
                <a:gd name="connsiteY0" fmla="*/ 1111494 h 1111494"/>
                <a:gd name="connsiteX1" fmla="*/ 2187303 w 2932174"/>
                <a:gd name="connsiteY1" fmla="*/ 0 h 1111494"/>
                <a:gd name="connsiteX2" fmla="*/ 2932174 w 2932174"/>
                <a:gd name="connsiteY2" fmla="*/ 952 h 1111494"/>
                <a:gd name="connsiteX3" fmla="*/ 947276 w 2932174"/>
                <a:gd name="connsiteY3" fmla="*/ 1111494 h 1111494"/>
                <a:gd name="connsiteX4" fmla="*/ 0 w 2932174"/>
                <a:gd name="connsiteY4" fmla="*/ 1111494 h 1111494"/>
                <a:gd name="connsiteX0" fmla="*/ 0 w 2932174"/>
                <a:gd name="connsiteY0" fmla="*/ 1111494 h 1111494"/>
                <a:gd name="connsiteX1" fmla="*/ 2104176 w 2932174"/>
                <a:gd name="connsiteY1" fmla="*/ 0 h 1111494"/>
                <a:gd name="connsiteX2" fmla="*/ 2932174 w 2932174"/>
                <a:gd name="connsiteY2" fmla="*/ 952 h 1111494"/>
                <a:gd name="connsiteX3" fmla="*/ 947276 w 2932174"/>
                <a:gd name="connsiteY3" fmla="*/ 1111494 h 1111494"/>
                <a:gd name="connsiteX4" fmla="*/ 0 w 2932174"/>
                <a:gd name="connsiteY4" fmla="*/ 1111494 h 1111494"/>
                <a:gd name="connsiteX0" fmla="*/ 0 w 2884549"/>
                <a:gd name="connsiteY0" fmla="*/ 1111494 h 1111494"/>
                <a:gd name="connsiteX1" fmla="*/ 2104176 w 2884549"/>
                <a:gd name="connsiteY1" fmla="*/ 0 h 1111494"/>
                <a:gd name="connsiteX2" fmla="*/ 2884549 w 2884549"/>
                <a:gd name="connsiteY2" fmla="*/ 5715 h 1111494"/>
                <a:gd name="connsiteX3" fmla="*/ 947276 w 2884549"/>
                <a:gd name="connsiteY3" fmla="*/ 1111494 h 1111494"/>
                <a:gd name="connsiteX4" fmla="*/ 0 w 2884549"/>
                <a:gd name="connsiteY4" fmla="*/ 1111494 h 1111494"/>
                <a:gd name="connsiteX0" fmla="*/ 0 w 2884549"/>
                <a:gd name="connsiteY0" fmla="*/ 1106731 h 1106731"/>
                <a:gd name="connsiteX1" fmla="*/ 2132751 w 2884549"/>
                <a:gd name="connsiteY1" fmla="*/ 0 h 1106731"/>
                <a:gd name="connsiteX2" fmla="*/ 2884549 w 2884549"/>
                <a:gd name="connsiteY2" fmla="*/ 952 h 1106731"/>
                <a:gd name="connsiteX3" fmla="*/ 947276 w 2884549"/>
                <a:gd name="connsiteY3" fmla="*/ 1106731 h 1106731"/>
                <a:gd name="connsiteX4" fmla="*/ 0 w 2884549"/>
                <a:gd name="connsiteY4" fmla="*/ 1106731 h 1106731"/>
                <a:gd name="connsiteX0" fmla="*/ 0 w 2884549"/>
                <a:gd name="connsiteY0" fmla="*/ 1106731 h 1106731"/>
                <a:gd name="connsiteX1" fmla="*/ 2132751 w 2884549"/>
                <a:gd name="connsiteY1" fmla="*/ 0 h 1106731"/>
                <a:gd name="connsiteX2" fmla="*/ 2884549 w 2884549"/>
                <a:gd name="connsiteY2" fmla="*/ 952 h 1106731"/>
                <a:gd name="connsiteX3" fmla="*/ 909176 w 2884549"/>
                <a:gd name="connsiteY3" fmla="*/ 1101969 h 1106731"/>
                <a:gd name="connsiteX4" fmla="*/ 0 w 2884549"/>
                <a:gd name="connsiteY4" fmla="*/ 1106731 h 1106731"/>
                <a:gd name="connsiteX0" fmla="*/ 0 w 2884549"/>
                <a:gd name="connsiteY0" fmla="*/ 1106731 h 1111494"/>
                <a:gd name="connsiteX1" fmla="*/ 2132751 w 2884549"/>
                <a:gd name="connsiteY1" fmla="*/ 0 h 1111494"/>
                <a:gd name="connsiteX2" fmla="*/ 2884549 w 2884549"/>
                <a:gd name="connsiteY2" fmla="*/ 952 h 1111494"/>
                <a:gd name="connsiteX3" fmla="*/ 904413 w 2884549"/>
                <a:gd name="connsiteY3" fmla="*/ 1111494 h 1111494"/>
                <a:gd name="connsiteX4" fmla="*/ 0 w 2884549"/>
                <a:gd name="connsiteY4" fmla="*/ 1106731 h 1111494"/>
                <a:gd name="connsiteX0" fmla="*/ 0 w 2813918"/>
                <a:gd name="connsiteY0" fmla="*/ 1106731 h 1111494"/>
                <a:gd name="connsiteX1" fmla="*/ 2132751 w 2813918"/>
                <a:gd name="connsiteY1" fmla="*/ 0 h 1111494"/>
                <a:gd name="connsiteX2" fmla="*/ 2813918 w 2813918"/>
                <a:gd name="connsiteY2" fmla="*/ 20228 h 1111494"/>
                <a:gd name="connsiteX3" fmla="*/ 904413 w 2813918"/>
                <a:gd name="connsiteY3" fmla="*/ 1111494 h 1111494"/>
                <a:gd name="connsiteX4" fmla="*/ 0 w 2813918"/>
                <a:gd name="connsiteY4" fmla="*/ 1106731 h 1111494"/>
                <a:gd name="connsiteX0" fmla="*/ 0 w 2852444"/>
                <a:gd name="connsiteY0" fmla="*/ 1106731 h 1111494"/>
                <a:gd name="connsiteX1" fmla="*/ 2132751 w 2852444"/>
                <a:gd name="connsiteY1" fmla="*/ 0 h 1111494"/>
                <a:gd name="connsiteX2" fmla="*/ 2852444 w 2852444"/>
                <a:gd name="connsiteY2" fmla="*/ 952 h 1111494"/>
                <a:gd name="connsiteX3" fmla="*/ 904413 w 2852444"/>
                <a:gd name="connsiteY3" fmla="*/ 1111494 h 1111494"/>
                <a:gd name="connsiteX4" fmla="*/ 0 w 2852444"/>
                <a:gd name="connsiteY4" fmla="*/ 1106731 h 11114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52444" h="1111494">
                  <a:moveTo>
                    <a:pt x="0" y="1106731"/>
                  </a:moveTo>
                  <a:lnTo>
                    <a:pt x="2132751" y="0"/>
                  </a:lnTo>
                  <a:lnTo>
                    <a:pt x="2852444" y="952"/>
                  </a:lnTo>
                  <a:lnTo>
                    <a:pt x="904413" y="1111494"/>
                  </a:lnTo>
                  <a:lnTo>
                    <a:pt x="0" y="1106731"/>
                  </a:lnTo>
                  <a:close/>
                </a:path>
              </a:pathLst>
            </a:custGeom>
            <a:noFill/>
            <a:ln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00"/>
            </a:p>
          </p:txBody>
        </p:sp>
      </p:grpSp>
      <p:sp>
        <p:nvSpPr>
          <p:cNvPr id="79" name="Arrow: Left-Right 78">
            <a:extLst>
              <a:ext uri="{FF2B5EF4-FFF2-40B4-BE49-F238E27FC236}">
                <a16:creationId xmlns:a16="http://schemas.microsoft.com/office/drawing/2014/main" id="{CEAB23FC-9FD3-4F96-82EE-0EE4AB70D981}"/>
              </a:ext>
            </a:extLst>
          </p:cNvPr>
          <p:cNvSpPr/>
          <p:nvPr/>
        </p:nvSpPr>
        <p:spPr>
          <a:xfrm>
            <a:off x="2007001" y="3074582"/>
            <a:ext cx="4231492" cy="464650"/>
          </a:xfrm>
          <a:prstGeom prst="leftRightArrow">
            <a:avLst>
              <a:gd name="adj1" fmla="val 78054"/>
              <a:gd name="adj2" fmla="val 50000"/>
            </a:avLst>
          </a:prstGeom>
          <a:solidFill>
            <a:schemeClr val="bg1">
              <a:lumMod val="65000"/>
            </a:schemeClr>
          </a:solidFill>
          <a:ln>
            <a:solidFill>
              <a:srgbClr val="7F7F7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642F24C1-DF76-416D-BFA5-5BC59577FA2F}"/>
              </a:ext>
            </a:extLst>
          </p:cNvPr>
          <p:cNvSpPr/>
          <p:nvPr/>
        </p:nvSpPr>
        <p:spPr>
          <a:xfrm>
            <a:off x="2943935" y="3717158"/>
            <a:ext cx="3244534" cy="644260"/>
          </a:xfrm>
          <a:prstGeom prst="rect">
            <a:avLst/>
          </a:prstGeom>
          <a:solidFill>
            <a:srgbClr val="1C97C3"/>
          </a:solidFill>
        </p:spPr>
        <p:txBody>
          <a:bodyPr>
            <a:normAutofit/>
          </a:bodyPr>
          <a:lstStyle/>
          <a:p>
            <a:pPr algn="ctr">
              <a:buClrTx/>
              <a:buSzTx/>
              <a:buNone/>
            </a:pPr>
            <a:endParaRPr lang="da-DK" altLang="da-DK" sz="1400" b="1">
              <a:solidFill>
                <a:schemeClr val="bg1"/>
              </a:solidFill>
            </a:endParaRPr>
          </a:p>
        </p:txBody>
      </p:sp>
      <p:sp>
        <p:nvSpPr>
          <p:cNvPr id="83" name="Arrow: Left-Right 82">
            <a:extLst>
              <a:ext uri="{FF2B5EF4-FFF2-40B4-BE49-F238E27FC236}">
                <a16:creationId xmlns:a16="http://schemas.microsoft.com/office/drawing/2014/main" id="{CC474F3E-238E-4BE4-9D60-7B9C0367E1BB}"/>
              </a:ext>
            </a:extLst>
          </p:cNvPr>
          <p:cNvSpPr/>
          <p:nvPr/>
        </p:nvSpPr>
        <p:spPr>
          <a:xfrm>
            <a:off x="2009530" y="4589448"/>
            <a:ext cx="4228964" cy="464650"/>
          </a:xfrm>
          <a:prstGeom prst="leftRightArrow">
            <a:avLst>
              <a:gd name="adj1" fmla="val 78054"/>
              <a:gd name="adj2" fmla="val 50000"/>
            </a:avLst>
          </a:prstGeom>
          <a:solidFill>
            <a:schemeClr val="bg1">
              <a:lumMod val="65000"/>
            </a:schemeClr>
          </a:solidFill>
          <a:ln>
            <a:solidFill>
              <a:srgbClr val="7F7F7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Arrow: Left-Right 88">
            <a:extLst>
              <a:ext uri="{FF2B5EF4-FFF2-40B4-BE49-F238E27FC236}">
                <a16:creationId xmlns:a16="http://schemas.microsoft.com/office/drawing/2014/main" id="{9B5C518B-8DEF-4811-869F-E2772AC32E7C}"/>
              </a:ext>
            </a:extLst>
          </p:cNvPr>
          <p:cNvSpPr/>
          <p:nvPr/>
        </p:nvSpPr>
        <p:spPr>
          <a:xfrm>
            <a:off x="2033042" y="2287066"/>
            <a:ext cx="4224501" cy="464650"/>
          </a:xfrm>
          <a:prstGeom prst="leftRightArrow">
            <a:avLst>
              <a:gd name="adj1" fmla="val 78054"/>
              <a:gd name="adj2" fmla="val 50000"/>
            </a:avLst>
          </a:prstGeom>
          <a:solidFill>
            <a:schemeClr val="bg1">
              <a:lumMod val="65000"/>
            </a:schemeClr>
          </a:solidFill>
          <a:ln>
            <a:solidFill>
              <a:srgbClr val="7F7F7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323829C0-9FB4-4CA3-AC40-F87F35B39C57}"/>
              </a:ext>
            </a:extLst>
          </p:cNvPr>
          <p:cNvSpPr txBox="1"/>
          <p:nvPr/>
        </p:nvSpPr>
        <p:spPr>
          <a:xfrm rot="16200000">
            <a:off x="7427794" y="2895112"/>
            <a:ext cx="1243747" cy="523220"/>
          </a:xfrm>
          <a:prstGeom prst="rect">
            <a:avLst/>
          </a:prstGeom>
          <a:solidFill>
            <a:schemeClr val="bg1"/>
          </a:solidFill>
          <a:ln>
            <a:solidFill>
              <a:srgbClr val="1C97C3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b="1">
                <a:solidFill>
                  <a:schemeClr val="accent5">
                    <a:lumMod val="75000"/>
                  </a:schemeClr>
                </a:solidFill>
              </a:rPr>
              <a:t>Foundational Programmes</a:t>
            </a:r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208E9877-31FA-40AC-A168-BFB931AAD112}"/>
              </a:ext>
            </a:extLst>
          </p:cNvPr>
          <p:cNvGrpSpPr/>
          <p:nvPr/>
        </p:nvGrpSpPr>
        <p:grpSpPr>
          <a:xfrm>
            <a:off x="6185570" y="2536053"/>
            <a:ext cx="1772134" cy="1818742"/>
            <a:chOff x="6185570" y="2536053"/>
            <a:chExt cx="1772134" cy="1818742"/>
          </a:xfrm>
        </p:grpSpPr>
        <p:sp>
          <p:nvSpPr>
            <p:cNvPr id="30" name="Parallelogram 84">
              <a:extLst>
                <a:ext uri="{FF2B5EF4-FFF2-40B4-BE49-F238E27FC236}">
                  <a16:creationId xmlns:a16="http://schemas.microsoft.com/office/drawing/2014/main" id="{343780D3-7B32-4DA1-9041-8CBC8E5E4D04}"/>
                </a:ext>
              </a:extLst>
            </p:cNvPr>
            <p:cNvSpPr/>
            <p:nvPr/>
          </p:nvSpPr>
          <p:spPr>
            <a:xfrm rot="16200000" flipH="1">
              <a:off x="6078947" y="2642676"/>
              <a:ext cx="1818742" cy="1605496"/>
            </a:xfrm>
            <a:custGeom>
              <a:avLst/>
              <a:gdLst>
                <a:gd name="connsiteX0" fmla="*/ 0 w 1827949"/>
                <a:gd name="connsiteY0" fmla="*/ 1596441 h 1596441"/>
                <a:gd name="connsiteX1" fmla="*/ 1190961 w 1827949"/>
                <a:gd name="connsiteY1" fmla="*/ 0 h 1596441"/>
                <a:gd name="connsiteX2" fmla="*/ 1827949 w 1827949"/>
                <a:gd name="connsiteY2" fmla="*/ 0 h 1596441"/>
                <a:gd name="connsiteX3" fmla="*/ 636988 w 1827949"/>
                <a:gd name="connsiteY3" fmla="*/ 1596441 h 1596441"/>
                <a:gd name="connsiteX4" fmla="*/ 0 w 1827949"/>
                <a:gd name="connsiteY4" fmla="*/ 1596441 h 1596441"/>
                <a:gd name="connsiteX0" fmla="*/ 0 w 1777149"/>
                <a:gd name="connsiteY0" fmla="*/ 1577391 h 1596441"/>
                <a:gd name="connsiteX1" fmla="*/ 1140161 w 1777149"/>
                <a:gd name="connsiteY1" fmla="*/ 0 h 1596441"/>
                <a:gd name="connsiteX2" fmla="*/ 1777149 w 1777149"/>
                <a:gd name="connsiteY2" fmla="*/ 0 h 1596441"/>
                <a:gd name="connsiteX3" fmla="*/ 586188 w 1777149"/>
                <a:gd name="connsiteY3" fmla="*/ 1596441 h 1596441"/>
                <a:gd name="connsiteX4" fmla="*/ 0 w 1777149"/>
                <a:gd name="connsiteY4" fmla="*/ 1577391 h 1596441"/>
                <a:gd name="connsiteX0" fmla="*/ 0 w 1786674"/>
                <a:gd name="connsiteY0" fmla="*/ 1599616 h 1599616"/>
                <a:gd name="connsiteX1" fmla="*/ 1149686 w 1786674"/>
                <a:gd name="connsiteY1" fmla="*/ 0 h 1599616"/>
                <a:gd name="connsiteX2" fmla="*/ 1786674 w 1786674"/>
                <a:gd name="connsiteY2" fmla="*/ 0 h 1599616"/>
                <a:gd name="connsiteX3" fmla="*/ 595713 w 1786674"/>
                <a:gd name="connsiteY3" fmla="*/ 1596441 h 1599616"/>
                <a:gd name="connsiteX4" fmla="*/ 0 w 1786674"/>
                <a:gd name="connsiteY4" fmla="*/ 1599616 h 1599616"/>
                <a:gd name="connsiteX0" fmla="*/ 0 w 1783499"/>
                <a:gd name="connsiteY0" fmla="*/ 1590091 h 1596441"/>
                <a:gd name="connsiteX1" fmla="*/ 1146511 w 1783499"/>
                <a:gd name="connsiteY1" fmla="*/ 0 h 1596441"/>
                <a:gd name="connsiteX2" fmla="*/ 1783499 w 1783499"/>
                <a:gd name="connsiteY2" fmla="*/ 0 h 1596441"/>
                <a:gd name="connsiteX3" fmla="*/ 592538 w 1783499"/>
                <a:gd name="connsiteY3" fmla="*/ 1596441 h 1596441"/>
                <a:gd name="connsiteX4" fmla="*/ 0 w 1783499"/>
                <a:gd name="connsiteY4" fmla="*/ 1590091 h 1596441"/>
                <a:gd name="connsiteX0" fmla="*/ 0 w 1783499"/>
                <a:gd name="connsiteY0" fmla="*/ 1594854 h 1596441"/>
                <a:gd name="connsiteX1" fmla="*/ 1146511 w 1783499"/>
                <a:gd name="connsiteY1" fmla="*/ 0 h 1596441"/>
                <a:gd name="connsiteX2" fmla="*/ 1783499 w 1783499"/>
                <a:gd name="connsiteY2" fmla="*/ 0 h 1596441"/>
                <a:gd name="connsiteX3" fmla="*/ 592538 w 1783499"/>
                <a:gd name="connsiteY3" fmla="*/ 1596441 h 1596441"/>
                <a:gd name="connsiteX4" fmla="*/ 0 w 1783499"/>
                <a:gd name="connsiteY4" fmla="*/ 1594854 h 1596441"/>
                <a:gd name="connsiteX0" fmla="*/ 0 w 1813979"/>
                <a:gd name="connsiteY0" fmla="*/ 1602474 h 1602474"/>
                <a:gd name="connsiteX1" fmla="*/ 1176991 w 1813979"/>
                <a:gd name="connsiteY1" fmla="*/ 0 h 1602474"/>
                <a:gd name="connsiteX2" fmla="*/ 1813979 w 1813979"/>
                <a:gd name="connsiteY2" fmla="*/ 0 h 1602474"/>
                <a:gd name="connsiteX3" fmla="*/ 623018 w 1813979"/>
                <a:gd name="connsiteY3" fmla="*/ 1596441 h 1602474"/>
                <a:gd name="connsiteX4" fmla="*/ 0 w 1813979"/>
                <a:gd name="connsiteY4" fmla="*/ 1602474 h 1602474"/>
                <a:gd name="connsiteX0" fmla="*/ 0 w 1813980"/>
                <a:gd name="connsiteY0" fmla="*/ 1597715 h 1597715"/>
                <a:gd name="connsiteX1" fmla="*/ 1176992 w 1813980"/>
                <a:gd name="connsiteY1" fmla="*/ 0 h 1597715"/>
                <a:gd name="connsiteX2" fmla="*/ 1813980 w 1813980"/>
                <a:gd name="connsiteY2" fmla="*/ 0 h 1597715"/>
                <a:gd name="connsiteX3" fmla="*/ 623019 w 1813980"/>
                <a:gd name="connsiteY3" fmla="*/ 1596441 h 1597715"/>
                <a:gd name="connsiteX4" fmla="*/ 0 w 1813980"/>
                <a:gd name="connsiteY4" fmla="*/ 1597715 h 1597715"/>
                <a:gd name="connsiteX0" fmla="*/ 0 w 1813980"/>
                <a:gd name="connsiteY0" fmla="*/ 1597715 h 1597715"/>
                <a:gd name="connsiteX1" fmla="*/ 1176992 w 1813980"/>
                <a:gd name="connsiteY1" fmla="*/ 0 h 1597715"/>
                <a:gd name="connsiteX2" fmla="*/ 1813980 w 1813980"/>
                <a:gd name="connsiteY2" fmla="*/ 0 h 1597715"/>
                <a:gd name="connsiteX3" fmla="*/ 592539 w 1813980"/>
                <a:gd name="connsiteY3" fmla="*/ 1588824 h 1597715"/>
                <a:gd name="connsiteX4" fmla="*/ 0 w 1813980"/>
                <a:gd name="connsiteY4" fmla="*/ 1597715 h 1597715"/>
                <a:gd name="connsiteX0" fmla="*/ 0 w 1813980"/>
                <a:gd name="connsiteY0" fmla="*/ 1597715 h 1605496"/>
                <a:gd name="connsiteX1" fmla="*/ 1176992 w 1813980"/>
                <a:gd name="connsiteY1" fmla="*/ 0 h 1605496"/>
                <a:gd name="connsiteX2" fmla="*/ 1813980 w 1813980"/>
                <a:gd name="connsiteY2" fmla="*/ 0 h 1605496"/>
                <a:gd name="connsiteX3" fmla="*/ 573489 w 1813980"/>
                <a:gd name="connsiteY3" fmla="*/ 1605496 h 1605496"/>
                <a:gd name="connsiteX4" fmla="*/ 0 w 1813980"/>
                <a:gd name="connsiteY4" fmla="*/ 1597715 h 1605496"/>
                <a:gd name="connsiteX0" fmla="*/ 0 w 1818742"/>
                <a:gd name="connsiteY0" fmla="*/ 1604858 h 1605496"/>
                <a:gd name="connsiteX1" fmla="*/ 1181754 w 1818742"/>
                <a:gd name="connsiteY1" fmla="*/ 0 h 1605496"/>
                <a:gd name="connsiteX2" fmla="*/ 1818742 w 1818742"/>
                <a:gd name="connsiteY2" fmla="*/ 0 h 1605496"/>
                <a:gd name="connsiteX3" fmla="*/ 578251 w 1818742"/>
                <a:gd name="connsiteY3" fmla="*/ 1605496 h 1605496"/>
                <a:gd name="connsiteX4" fmla="*/ 0 w 1818742"/>
                <a:gd name="connsiteY4" fmla="*/ 1604858 h 16054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18742" h="1605496">
                  <a:moveTo>
                    <a:pt x="0" y="1604858"/>
                  </a:moveTo>
                  <a:lnTo>
                    <a:pt x="1181754" y="0"/>
                  </a:lnTo>
                  <a:lnTo>
                    <a:pt x="1818742" y="0"/>
                  </a:lnTo>
                  <a:lnTo>
                    <a:pt x="578251" y="1605496"/>
                  </a:lnTo>
                  <a:lnTo>
                    <a:pt x="0" y="1604858"/>
                  </a:lnTo>
                  <a:close/>
                </a:path>
              </a:pathLst>
            </a:custGeom>
            <a:solidFill>
              <a:srgbClr val="1C97C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00"/>
            </a:p>
          </p:txBody>
        </p: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4A439319-D575-4D5D-87AA-5EFFCC7753E8}"/>
                </a:ext>
              </a:extLst>
            </p:cNvPr>
            <p:cNvSpPr/>
            <p:nvPr/>
          </p:nvSpPr>
          <p:spPr>
            <a:xfrm rot="20072136">
              <a:off x="6208757" y="3053580"/>
              <a:ext cx="1748947" cy="584775"/>
            </a:xfrm>
            <a:prstGeom prst="rect">
              <a:avLst/>
            </a:prstGeom>
            <a:noFill/>
            <a:scene3d>
              <a:camera prst="perspectiveContrastingRightFacing" fov="600000">
                <a:rot lat="600000" lon="19800000" rev="360000"/>
              </a:camera>
              <a:lightRig rig="threePt" dir="t"/>
            </a:scene3d>
            <a:sp3d/>
          </p:spPr>
          <p:txBody>
            <a:bodyPr wrap="square">
              <a:spAutoFit/>
            </a:bodyPr>
            <a:lstStyle/>
            <a:p>
              <a:pPr algn="ctr"/>
              <a:r>
                <a:rPr lang="da-DK" altLang="da-DK" sz="1600" b="1">
                  <a:solidFill>
                    <a:schemeClr val="bg1"/>
                  </a:solidFill>
                </a:rPr>
                <a:t>Environmental Governance</a:t>
              </a:r>
            </a:p>
          </p:txBody>
        </p:sp>
      </p:grpSp>
      <p:sp>
        <p:nvSpPr>
          <p:cNvPr id="82" name="Arrow: Left-Right 81">
            <a:extLst>
              <a:ext uri="{FF2B5EF4-FFF2-40B4-BE49-F238E27FC236}">
                <a16:creationId xmlns:a16="http://schemas.microsoft.com/office/drawing/2014/main" id="{027AADAA-BD6D-44C2-86C3-9D1738E66992}"/>
              </a:ext>
            </a:extLst>
          </p:cNvPr>
          <p:cNvSpPr/>
          <p:nvPr/>
        </p:nvSpPr>
        <p:spPr>
          <a:xfrm>
            <a:off x="2005030" y="3835866"/>
            <a:ext cx="4233463" cy="464650"/>
          </a:xfrm>
          <a:prstGeom prst="leftRightArrow">
            <a:avLst>
              <a:gd name="adj1" fmla="val 78054"/>
              <a:gd name="adj2" fmla="val 50000"/>
            </a:avLst>
          </a:prstGeom>
          <a:solidFill>
            <a:schemeClr val="bg1">
              <a:lumMod val="65000"/>
            </a:schemeClr>
          </a:solidFill>
          <a:ln>
            <a:solidFill>
              <a:srgbClr val="7F7F7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Rectangle: Rounded Corners 92">
            <a:extLst>
              <a:ext uri="{FF2B5EF4-FFF2-40B4-BE49-F238E27FC236}">
                <a16:creationId xmlns:a16="http://schemas.microsoft.com/office/drawing/2014/main" id="{A7531B49-6C32-480C-A322-5C098BBD4637}"/>
              </a:ext>
            </a:extLst>
          </p:cNvPr>
          <p:cNvSpPr/>
          <p:nvPr/>
        </p:nvSpPr>
        <p:spPr>
          <a:xfrm rot="16200000">
            <a:off x="3048635" y="3188135"/>
            <a:ext cx="3017520" cy="914400"/>
          </a:xfrm>
          <a:prstGeom prst="roundRect">
            <a:avLst>
              <a:gd name="adj" fmla="val 0"/>
            </a:avLst>
          </a:prstGeom>
          <a:solidFill>
            <a:srgbClr val="7F7F7F"/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>
                <a:solidFill>
                  <a:schemeClr val="bg1"/>
                </a:solidFill>
              </a:rPr>
              <a:t>Nature Action</a:t>
            </a:r>
          </a:p>
        </p:txBody>
      </p: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37ED5B17-63A9-4D96-A880-B1906F55DFDB}"/>
              </a:ext>
            </a:extLst>
          </p:cNvPr>
          <p:cNvSpPr/>
          <p:nvPr/>
        </p:nvSpPr>
        <p:spPr>
          <a:xfrm rot="16200000">
            <a:off x="1963706" y="3188501"/>
            <a:ext cx="3017520" cy="914400"/>
          </a:xfrm>
          <a:prstGeom prst="roundRect">
            <a:avLst>
              <a:gd name="adj" fmla="val 0"/>
            </a:avLst>
          </a:prstGeom>
          <a:solidFill>
            <a:srgbClr val="7F7F7F"/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/>
              <a:t>Climate Action</a:t>
            </a:r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F6E94FAC-56B0-409C-963C-10687D9A5B6B}"/>
              </a:ext>
            </a:extLst>
          </p:cNvPr>
          <p:cNvGrpSpPr/>
          <p:nvPr/>
        </p:nvGrpSpPr>
        <p:grpSpPr>
          <a:xfrm>
            <a:off x="5171802" y="1015902"/>
            <a:ext cx="2510692" cy="1112561"/>
            <a:chOff x="5171802" y="1015902"/>
            <a:chExt cx="2510692" cy="1112561"/>
          </a:xfrm>
        </p:grpSpPr>
        <p:sp>
          <p:nvSpPr>
            <p:cNvPr id="32" name="Parallelogram 5">
              <a:extLst>
                <a:ext uri="{FF2B5EF4-FFF2-40B4-BE49-F238E27FC236}">
                  <a16:creationId xmlns:a16="http://schemas.microsoft.com/office/drawing/2014/main" id="{7162C2E7-D16C-45A2-9739-13B156B48641}"/>
                </a:ext>
              </a:extLst>
            </p:cNvPr>
            <p:cNvSpPr/>
            <p:nvPr/>
          </p:nvSpPr>
          <p:spPr>
            <a:xfrm>
              <a:off x="5171802" y="1015902"/>
              <a:ext cx="2510692" cy="1112561"/>
            </a:xfrm>
            <a:custGeom>
              <a:avLst/>
              <a:gdLst>
                <a:gd name="connsiteX0" fmla="*/ 0 w 2478307"/>
                <a:gd name="connsiteY0" fmla="*/ 1098159 h 1098159"/>
                <a:gd name="connsiteX1" fmla="*/ 1531031 w 2478307"/>
                <a:gd name="connsiteY1" fmla="*/ 0 h 1098159"/>
                <a:gd name="connsiteX2" fmla="*/ 2478307 w 2478307"/>
                <a:gd name="connsiteY2" fmla="*/ 0 h 1098159"/>
                <a:gd name="connsiteX3" fmla="*/ 947276 w 2478307"/>
                <a:gd name="connsiteY3" fmla="*/ 1098159 h 1098159"/>
                <a:gd name="connsiteX4" fmla="*/ 0 w 2478307"/>
                <a:gd name="connsiteY4" fmla="*/ 1098159 h 1098159"/>
                <a:gd name="connsiteX0" fmla="*/ 0 w 2478307"/>
                <a:gd name="connsiteY0" fmla="*/ 1121019 h 1121019"/>
                <a:gd name="connsiteX1" fmla="*/ 1652951 w 2478307"/>
                <a:gd name="connsiteY1" fmla="*/ 0 h 1121019"/>
                <a:gd name="connsiteX2" fmla="*/ 2478307 w 2478307"/>
                <a:gd name="connsiteY2" fmla="*/ 22860 h 1121019"/>
                <a:gd name="connsiteX3" fmla="*/ 947276 w 2478307"/>
                <a:gd name="connsiteY3" fmla="*/ 1121019 h 1121019"/>
                <a:gd name="connsiteX4" fmla="*/ 0 w 2478307"/>
                <a:gd name="connsiteY4" fmla="*/ 1121019 h 1121019"/>
                <a:gd name="connsiteX0" fmla="*/ 0 w 2478307"/>
                <a:gd name="connsiteY0" fmla="*/ 1098159 h 1098159"/>
                <a:gd name="connsiteX1" fmla="*/ 1607231 w 2478307"/>
                <a:gd name="connsiteY1" fmla="*/ 30480 h 1098159"/>
                <a:gd name="connsiteX2" fmla="*/ 2478307 w 2478307"/>
                <a:gd name="connsiteY2" fmla="*/ 0 h 1098159"/>
                <a:gd name="connsiteX3" fmla="*/ 947276 w 2478307"/>
                <a:gd name="connsiteY3" fmla="*/ 1098159 h 1098159"/>
                <a:gd name="connsiteX4" fmla="*/ 0 w 2478307"/>
                <a:gd name="connsiteY4" fmla="*/ 1098159 h 1098159"/>
                <a:gd name="connsiteX0" fmla="*/ 0 w 2478307"/>
                <a:gd name="connsiteY0" fmla="*/ 1105779 h 1105779"/>
                <a:gd name="connsiteX1" fmla="*/ 1729151 w 2478307"/>
                <a:gd name="connsiteY1" fmla="*/ 0 h 1105779"/>
                <a:gd name="connsiteX2" fmla="*/ 2478307 w 2478307"/>
                <a:gd name="connsiteY2" fmla="*/ 7620 h 1105779"/>
                <a:gd name="connsiteX3" fmla="*/ 947276 w 2478307"/>
                <a:gd name="connsiteY3" fmla="*/ 1105779 h 1105779"/>
                <a:gd name="connsiteX4" fmla="*/ 0 w 2478307"/>
                <a:gd name="connsiteY4" fmla="*/ 1105779 h 1105779"/>
                <a:gd name="connsiteX0" fmla="*/ 0 w 2478307"/>
                <a:gd name="connsiteY0" fmla="*/ 1105779 h 1121019"/>
                <a:gd name="connsiteX1" fmla="*/ 1729151 w 2478307"/>
                <a:gd name="connsiteY1" fmla="*/ 0 h 1121019"/>
                <a:gd name="connsiteX2" fmla="*/ 2478307 w 2478307"/>
                <a:gd name="connsiteY2" fmla="*/ 7620 h 1121019"/>
                <a:gd name="connsiteX3" fmla="*/ 855836 w 2478307"/>
                <a:gd name="connsiteY3" fmla="*/ 1121019 h 1121019"/>
                <a:gd name="connsiteX4" fmla="*/ 0 w 2478307"/>
                <a:gd name="connsiteY4" fmla="*/ 1105779 h 1121019"/>
                <a:gd name="connsiteX0" fmla="*/ 0 w 2394487"/>
                <a:gd name="connsiteY0" fmla="*/ 1105779 h 1121019"/>
                <a:gd name="connsiteX1" fmla="*/ 1729151 w 2394487"/>
                <a:gd name="connsiteY1" fmla="*/ 0 h 1121019"/>
                <a:gd name="connsiteX2" fmla="*/ 2394487 w 2394487"/>
                <a:gd name="connsiteY2" fmla="*/ 7620 h 1121019"/>
                <a:gd name="connsiteX3" fmla="*/ 855836 w 2394487"/>
                <a:gd name="connsiteY3" fmla="*/ 1121019 h 1121019"/>
                <a:gd name="connsiteX4" fmla="*/ 0 w 2394487"/>
                <a:gd name="connsiteY4" fmla="*/ 1105779 h 1121019"/>
                <a:gd name="connsiteX0" fmla="*/ 0 w 2447827"/>
                <a:gd name="connsiteY0" fmla="*/ 1105779 h 1121019"/>
                <a:gd name="connsiteX1" fmla="*/ 1729151 w 2447827"/>
                <a:gd name="connsiteY1" fmla="*/ 0 h 1121019"/>
                <a:gd name="connsiteX2" fmla="*/ 2447827 w 2447827"/>
                <a:gd name="connsiteY2" fmla="*/ 7620 h 1121019"/>
                <a:gd name="connsiteX3" fmla="*/ 855836 w 2447827"/>
                <a:gd name="connsiteY3" fmla="*/ 1121019 h 1121019"/>
                <a:gd name="connsiteX4" fmla="*/ 0 w 2447827"/>
                <a:gd name="connsiteY4" fmla="*/ 1105779 h 1121019"/>
                <a:gd name="connsiteX0" fmla="*/ 0 w 2394487"/>
                <a:gd name="connsiteY0" fmla="*/ 1105817 h 1121057"/>
                <a:gd name="connsiteX1" fmla="*/ 1729151 w 2394487"/>
                <a:gd name="connsiteY1" fmla="*/ 38 h 1121057"/>
                <a:gd name="connsiteX2" fmla="*/ 2394487 w 2394487"/>
                <a:gd name="connsiteY2" fmla="*/ 0 h 1121057"/>
                <a:gd name="connsiteX3" fmla="*/ 855836 w 2394487"/>
                <a:gd name="connsiteY3" fmla="*/ 1121057 h 1121057"/>
                <a:gd name="connsiteX4" fmla="*/ 0 w 2394487"/>
                <a:gd name="connsiteY4" fmla="*/ 1105817 h 1121057"/>
                <a:gd name="connsiteX0" fmla="*/ 0 w 2394487"/>
                <a:gd name="connsiteY0" fmla="*/ 1105817 h 1105817"/>
                <a:gd name="connsiteX1" fmla="*/ 1729151 w 2394487"/>
                <a:gd name="connsiteY1" fmla="*/ 38 h 1105817"/>
                <a:gd name="connsiteX2" fmla="*/ 2394487 w 2394487"/>
                <a:gd name="connsiteY2" fmla="*/ 0 h 1105817"/>
                <a:gd name="connsiteX3" fmla="*/ 825356 w 2394487"/>
                <a:gd name="connsiteY3" fmla="*/ 1105740 h 1105817"/>
                <a:gd name="connsiteX4" fmla="*/ 0 w 2394487"/>
                <a:gd name="connsiteY4" fmla="*/ 1105817 h 1105817"/>
                <a:gd name="connsiteX0" fmla="*/ 0 w 2485927"/>
                <a:gd name="connsiteY0" fmla="*/ 1128793 h 1128793"/>
                <a:gd name="connsiteX1" fmla="*/ 1820591 w 2485927"/>
                <a:gd name="connsiteY1" fmla="*/ 38 h 1128793"/>
                <a:gd name="connsiteX2" fmla="*/ 2485927 w 2485927"/>
                <a:gd name="connsiteY2" fmla="*/ 0 h 1128793"/>
                <a:gd name="connsiteX3" fmla="*/ 916796 w 2485927"/>
                <a:gd name="connsiteY3" fmla="*/ 1105740 h 1128793"/>
                <a:gd name="connsiteX4" fmla="*/ 0 w 2485927"/>
                <a:gd name="connsiteY4" fmla="*/ 1128793 h 1128793"/>
                <a:gd name="connsiteX0" fmla="*/ 0 w 2485927"/>
                <a:gd name="connsiteY0" fmla="*/ 1113476 h 1113476"/>
                <a:gd name="connsiteX1" fmla="*/ 1820591 w 2485927"/>
                <a:gd name="connsiteY1" fmla="*/ 38 h 1113476"/>
                <a:gd name="connsiteX2" fmla="*/ 2485927 w 2485927"/>
                <a:gd name="connsiteY2" fmla="*/ 0 h 1113476"/>
                <a:gd name="connsiteX3" fmla="*/ 916796 w 2485927"/>
                <a:gd name="connsiteY3" fmla="*/ 1105740 h 1113476"/>
                <a:gd name="connsiteX4" fmla="*/ 0 w 2485927"/>
                <a:gd name="connsiteY4" fmla="*/ 1113476 h 1113476"/>
                <a:gd name="connsiteX0" fmla="*/ 0 w 2485927"/>
                <a:gd name="connsiteY0" fmla="*/ 1113476 h 1120099"/>
                <a:gd name="connsiteX1" fmla="*/ 1820591 w 2485927"/>
                <a:gd name="connsiteY1" fmla="*/ 38 h 1120099"/>
                <a:gd name="connsiteX2" fmla="*/ 2485927 w 2485927"/>
                <a:gd name="connsiteY2" fmla="*/ 0 h 1120099"/>
                <a:gd name="connsiteX3" fmla="*/ 912034 w 2485927"/>
                <a:gd name="connsiteY3" fmla="*/ 1120099 h 1120099"/>
                <a:gd name="connsiteX4" fmla="*/ 0 w 2485927"/>
                <a:gd name="connsiteY4" fmla="*/ 1113476 h 1120099"/>
                <a:gd name="connsiteX0" fmla="*/ 0 w 2485927"/>
                <a:gd name="connsiteY0" fmla="*/ 1113476 h 1115313"/>
                <a:gd name="connsiteX1" fmla="*/ 1820591 w 2485927"/>
                <a:gd name="connsiteY1" fmla="*/ 38 h 1115313"/>
                <a:gd name="connsiteX2" fmla="*/ 2485927 w 2485927"/>
                <a:gd name="connsiteY2" fmla="*/ 0 h 1115313"/>
                <a:gd name="connsiteX3" fmla="*/ 907272 w 2485927"/>
                <a:gd name="connsiteY3" fmla="*/ 1115313 h 1115313"/>
                <a:gd name="connsiteX4" fmla="*/ 0 w 2485927"/>
                <a:gd name="connsiteY4" fmla="*/ 1113476 h 1115313"/>
                <a:gd name="connsiteX0" fmla="*/ 0 w 2457352"/>
                <a:gd name="connsiteY0" fmla="*/ 1108690 h 1115313"/>
                <a:gd name="connsiteX1" fmla="*/ 1792016 w 2457352"/>
                <a:gd name="connsiteY1" fmla="*/ 38 h 1115313"/>
                <a:gd name="connsiteX2" fmla="*/ 2457352 w 2457352"/>
                <a:gd name="connsiteY2" fmla="*/ 0 h 1115313"/>
                <a:gd name="connsiteX3" fmla="*/ 878697 w 2457352"/>
                <a:gd name="connsiteY3" fmla="*/ 1115313 h 1115313"/>
                <a:gd name="connsiteX4" fmla="*/ 0 w 2457352"/>
                <a:gd name="connsiteY4" fmla="*/ 1108690 h 1115313"/>
                <a:gd name="connsiteX0" fmla="*/ 0 w 2457352"/>
                <a:gd name="connsiteY0" fmla="*/ 1108690 h 1115313"/>
                <a:gd name="connsiteX1" fmla="*/ 1792016 w 2457352"/>
                <a:gd name="connsiteY1" fmla="*/ 38 h 1115313"/>
                <a:gd name="connsiteX2" fmla="*/ 2457352 w 2457352"/>
                <a:gd name="connsiteY2" fmla="*/ 0 h 1115313"/>
                <a:gd name="connsiteX3" fmla="*/ 878697 w 2457352"/>
                <a:gd name="connsiteY3" fmla="*/ 1115313 h 1115313"/>
                <a:gd name="connsiteX4" fmla="*/ 0 w 2457352"/>
                <a:gd name="connsiteY4" fmla="*/ 1108690 h 1115313"/>
                <a:gd name="connsiteX0" fmla="*/ 0 w 2457352"/>
                <a:gd name="connsiteY0" fmla="*/ 1108690 h 1108690"/>
                <a:gd name="connsiteX1" fmla="*/ 1792016 w 2457352"/>
                <a:gd name="connsiteY1" fmla="*/ 38 h 1108690"/>
                <a:gd name="connsiteX2" fmla="*/ 2457352 w 2457352"/>
                <a:gd name="connsiteY2" fmla="*/ 0 h 1108690"/>
                <a:gd name="connsiteX3" fmla="*/ 878697 w 2457352"/>
                <a:gd name="connsiteY3" fmla="*/ 1100953 h 1108690"/>
                <a:gd name="connsiteX4" fmla="*/ 0 w 2457352"/>
                <a:gd name="connsiteY4" fmla="*/ 1108690 h 1108690"/>
                <a:gd name="connsiteX0" fmla="*/ 0 w 2457352"/>
                <a:gd name="connsiteY0" fmla="*/ 1108690 h 1108690"/>
                <a:gd name="connsiteX1" fmla="*/ 1730104 w 2457352"/>
                <a:gd name="connsiteY1" fmla="*/ 38 h 1108690"/>
                <a:gd name="connsiteX2" fmla="*/ 2457352 w 2457352"/>
                <a:gd name="connsiteY2" fmla="*/ 0 h 1108690"/>
                <a:gd name="connsiteX3" fmla="*/ 878697 w 2457352"/>
                <a:gd name="connsiteY3" fmla="*/ 1100953 h 1108690"/>
                <a:gd name="connsiteX4" fmla="*/ 0 w 2457352"/>
                <a:gd name="connsiteY4" fmla="*/ 1108690 h 1108690"/>
                <a:gd name="connsiteX0" fmla="*/ 0 w 2510692"/>
                <a:gd name="connsiteY0" fmla="*/ 1116349 h 1116349"/>
                <a:gd name="connsiteX1" fmla="*/ 1730104 w 2510692"/>
                <a:gd name="connsiteY1" fmla="*/ 7697 h 1116349"/>
                <a:gd name="connsiteX2" fmla="*/ 2510692 w 2510692"/>
                <a:gd name="connsiteY2" fmla="*/ 0 h 1116349"/>
                <a:gd name="connsiteX3" fmla="*/ 878697 w 2510692"/>
                <a:gd name="connsiteY3" fmla="*/ 1108612 h 1116349"/>
                <a:gd name="connsiteX4" fmla="*/ 0 w 2510692"/>
                <a:gd name="connsiteY4" fmla="*/ 1116349 h 1116349"/>
                <a:gd name="connsiteX0" fmla="*/ 0 w 2510692"/>
                <a:gd name="connsiteY0" fmla="*/ 1116349 h 1116349"/>
                <a:gd name="connsiteX1" fmla="*/ 1787254 w 2510692"/>
                <a:gd name="connsiteY1" fmla="*/ 1315 h 1116349"/>
                <a:gd name="connsiteX2" fmla="*/ 2510692 w 2510692"/>
                <a:gd name="connsiteY2" fmla="*/ 0 h 1116349"/>
                <a:gd name="connsiteX3" fmla="*/ 878697 w 2510692"/>
                <a:gd name="connsiteY3" fmla="*/ 1108612 h 1116349"/>
                <a:gd name="connsiteX4" fmla="*/ 0 w 2510692"/>
                <a:gd name="connsiteY4" fmla="*/ 1116349 h 1116349"/>
                <a:gd name="connsiteX0" fmla="*/ 0 w 2510692"/>
                <a:gd name="connsiteY0" fmla="*/ 1116349 h 1118185"/>
                <a:gd name="connsiteX1" fmla="*/ 1787254 w 2510692"/>
                <a:gd name="connsiteY1" fmla="*/ 1315 h 1118185"/>
                <a:gd name="connsiteX2" fmla="*/ 2510692 w 2510692"/>
                <a:gd name="connsiteY2" fmla="*/ 0 h 1118185"/>
                <a:gd name="connsiteX3" fmla="*/ 876315 w 2510692"/>
                <a:gd name="connsiteY3" fmla="*/ 1118185 h 1118185"/>
                <a:gd name="connsiteX4" fmla="*/ 0 w 2510692"/>
                <a:gd name="connsiteY4" fmla="*/ 1116349 h 11181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10692" h="1118185">
                  <a:moveTo>
                    <a:pt x="0" y="1116349"/>
                  </a:moveTo>
                  <a:lnTo>
                    <a:pt x="1787254" y="1315"/>
                  </a:lnTo>
                  <a:lnTo>
                    <a:pt x="2510692" y="0"/>
                  </a:lnTo>
                  <a:lnTo>
                    <a:pt x="876315" y="1118185"/>
                  </a:lnTo>
                  <a:lnTo>
                    <a:pt x="0" y="1116349"/>
                  </a:lnTo>
                  <a:close/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>
              <a:solidFill>
                <a:schemeClr val="accent6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00"/>
            </a:p>
          </p:txBody>
        </p:sp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76A0C59F-56AE-49B3-9C4D-12FA01E43630}"/>
                </a:ext>
              </a:extLst>
            </p:cNvPr>
            <p:cNvSpPr/>
            <p:nvPr/>
          </p:nvSpPr>
          <p:spPr>
            <a:xfrm rot="20072136">
              <a:off x="5455362" y="1369844"/>
              <a:ext cx="2092682" cy="338554"/>
            </a:xfrm>
            <a:prstGeom prst="rect">
              <a:avLst/>
            </a:prstGeom>
            <a:noFill/>
            <a:scene3d>
              <a:camera prst="perspectiveContrastingRightFacing" fov="600000">
                <a:rot lat="420000" lon="19800000" rev="360000"/>
              </a:camera>
              <a:lightRig rig="threePt" dir="t"/>
            </a:scene3d>
            <a:sp3d/>
          </p:spPr>
          <p:txBody>
            <a:bodyPr wrap="square">
              <a:spAutoFit/>
            </a:bodyPr>
            <a:lstStyle/>
            <a:p>
              <a:pPr algn="ctr"/>
              <a:r>
                <a:rPr lang="da-DK" altLang="da-DK" sz="1600" b="1">
                  <a:solidFill>
                    <a:schemeClr val="bg1"/>
                  </a:solidFill>
                </a:rPr>
                <a:t>Pollution Free Planet</a:t>
              </a:r>
            </a:p>
          </p:txBody>
        </p:sp>
      </p:grpSp>
      <p:sp>
        <p:nvSpPr>
          <p:cNvPr id="34" name="Rectangle: Rounded Corners 33">
            <a:extLst>
              <a:ext uri="{FF2B5EF4-FFF2-40B4-BE49-F238E27FC236}">
                <a16:creationId xmlns:a16="http://schemas.microsoft.com/office/drawing/2014/main" id="{61F0C3C9-52C4-415D-9FE9-69E307C46129}"/>
              </a:ext>
            </a:extLst>
          </p:cNvPr>
          <p:cNvSpPr/>
          <p:nvPr/>
        </p:nvSpPr>
        <p:spPr>
          <a:xfrm rot="16200000">
            <a:off x="4090862" y="3188135"/>
            <a:ext cx="3017520" cy="914400"/>
          </a:xfrm>
          <a:prstGeom prst="roundRect">
            <a:avLst>
              <a:gd name="adj" fmla="val 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>
                <a:solidFill>
                  <a:schemeClr val="bg1"/>
                </a:solidFill>
              </a:rPr>
              <a:t>Chemical &amp; Pollution Action</a:t>
            </a:r>
          </a:p>
        </p:txBody>
      </p:sp>
    </p:spTree>
    <p:extLst>
      <p:ext uri="{BB962C8B-B14F-4D97-AF65-F5344CB8AC3E}">
        <p14:creationId xmlns:p14="http://schemas.microsoft.com/office/powerpoint/2010/main" val="36615138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>
            <a:extLst>
              <a:ext uri="{FF2B5EF4-FFF2-40B4-BE49-F238E27FC236}">
                <a16:creationId xmlns:a16="http://schemas.microsoft.com/office/drawing/2014/main" id="{B29E45DA-B07A-420D-AEF3-59770FC8F020}"/>
              </a:ext>
            </a:extLst>
          </p:cNvPr>
          <p:cNvPicPr>
            <a:picLocks noChangeAspect="1"/>
          </p:cNvPicPr>
          <p:nvPr/>
        </p:nvPicPr>
        <p:blipFill>
          <a:blip r:embed="rId2">
            <a:grayscl/>
          </a:blip>
          <a:stretch>
            <a:fillRect/>
          </a:stretch>
        </p:blipFill>
        <p:spPr>
          <a:xfrm>
            <a:off x="1594160" y="49622"/>
            <a:ext cx="7498730" cy="6663506"/>
          </a:xfrm>
          <a:prstGeom prst="rect">
            <a:avLst/>
          </a:prstGeom>
        </p:spPr>
      </p:pic>
      <p:sp>
        <p:nvSpPr>
          <p:cNvPr id="74" name="TextBox 73">
            <a:extLst>
              <a:ext uri="{FF2B5EF4-FFF2-40B4-BE49-F238E27FC236}">
                <a16:creationId xmlns:a16="http://schemas.microsoft.com/office/drawing/2014/main" id="{A0370D55-52B8-411C-B3D1-2DC08DDEB721}"/>
              </a:ext>
            </a:extLst>
          </p:cNvPr>
          <p:cNvSpPr txBox="1"/>
          <p:nvPr/>
        </p:nvSpPr>
        <p:spPr>
          <a:xfrm rot="16200000">
            <a:off x="7358802" y="1485971"/>
            <a:ext cx="1347082" cy="523220"/>
          </a:xfrm>
          <a:prstGeom prst="rect">
            <a:avLst/>
          </a:prstGeom>
          <a:solidFill>
            <a:schemeClr val="bg1"/>
          </a:solidFill>
          <a:ln>
            <a:solidFill>
              <a:srgbClr val="1882A8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b="1">
                <a:solidFill>
                  <a:schemeClr val="accent5">
                    <a:lumMod val="75000"/>
                  </a:schemeClr>
                </a:solidFill>
              </a:rPr>
              <a:t>Enabling Programmes</a:t>
            </a:r>
          </a:p>
        </p:txBody>
      </p:sp>
      <p:grpSp>
        <p:nvGrpSpPr>
          <p:cNvPr id="75" name="Group 74">
            <a:extLst>
              <a:ext uri="{FF2B5EF4-FFF2-40B4-BE49-F238E27FC236}">
                <a16:creationId xmlns:a16="http://schemas.microsoft.com/office/drawing/2014/main" id="{7D70A2B8-8B73-469C-B5EA-6342CABB0B4F}"/>
              </a:ext>
            </a:extLst>
          </p:cNvPr>
          <p:cNvGrpSpPr/>
          <p:nvPr/>
        </p:nvGrpSpPr>
        <p:grpSpPr>
          <a:xfrm>
            <a:off x="2404795" y="1007295"/>
            <a:ext cx="2793056" cy="1105561"/>
            <a:chOff x="2404795" y="1007295"/>
            <a:chExt cx="2793056" cy="1105561"/>
          </a:xfrm>
        </p:grpSpPr>
        <p:sp>
          <p:nvSpPr>
            <p:cNvPr id="76" name="TextBox 75">
              <a:extLst>
                <a:ext uri="{FF2B5EF4-FFF2-40B4-BE49-F238E27FC236}">
                  <a16:creationId xmlns:a16="http://schemas.microsoft.com/office/drawing/2014/main" id="{B7CAE298-ADAC-406F-818C-1240F1A4B9BA}"/>
                </a:ext>
              </a:extLst>
            </p:cNvPr>
            <p:cNvSpPr txBox="1"/>
            <p:nvPr/>
          </p:nvSpPr>
          <p:spPr>
            <a:xfrm rot="19951485">
              <a:off x="2841070" y="1215983"/>
              <a:ext cx="235678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a-DK" altLang="da-DK" sz="1600" b="1">
                  <a:solidFill>
                    <a:schemeClr val="accent6">
                      <a:lumMod val="60000"/>
                      <a:lumOff val="40000"/>
                    </a:schemeClr>
                  </a:solidFill>
                </a:rPr>
                <a:t>Strategic objectives</a:t>
              </a:r>
              <a:endParaRPr lang="en-US" sz="1600"/>
            </a:p>
          </p:txBody>
        </p:sp>
        <p:sp>
          <p:nvSpPr>
            <p:cNvPr id="78" name="Parallelogram 100">
              <a:extLst>
                <a:ext uri="{FF2B5EF4-FFF2-40B4-BE49-F238E27FC236}">
                  <a16:creationId xmlns:a16="http://schemas.microsoft.com/office/drawing/2014/main" id="{233289ED-1CFE-45E2-9621-E80773317751}"/>
                </a:ext>
              </a:extLst>
            </p:cNvPr>
            <p:cNvSpPr/>
            <p:nvPr/>
          </p:nvSpPr>
          <p:spPr>
            <a:xfrm>
              <a:off x="2404795" y="1007295"/>
              <a:ext cx="2755490" cy="1105561"/>
            </a:xfrm>
            <a:custGeom>
              <a:avLst/>
              <a:gdLst>
                <a:gd name="connsiteX0" fmla="*/ 0 w 2478307"/>
                <a:gd name="connsiteY0" fmla="*/ 1098159 h 1098159"/>
                <a:gd name="connsiteX1" fmla="*/ 1531031 w 2478307"/>
                <a:gd name="connsiteY1" fmla="*/ 0 h 1098159"/>
                <a:gd name="connsiteX2" fmla="*/ 2478307 w 2478307"/>
                <a:gd name="connsiteY2" fmla="*/ 0 h 1098159"/>
                <a:gd name="connsiteX3" fmla="*/ 947276 w 2478307"/>
                <a:gd name="connsiteY3" fmla="*/ 1098159 h 1098159"/>
                <a:gd name="connsiteX4" fmla="*/ 0 w 2478307"/>
                <a:gd name="connsiteY4" fmla="*/ 1098159 h 1098159"/>
                <a:gd name="connsiteX0" fmla="*/ 0 w 2478307"/>
                <a:gd name="connsiteY0" fmla="*/ 1098159 h 1098159"/>
                <a:gd name="connsiteX1" fmla="*/ 1645331 w 2478307"/>
                <a:gd name="connsiteY1" fmla="*/ 7620 h 1098159"/>
                <a:gd name="connsiteX2" fmla="*/ 2478307 w 2478307"/>
                <a:gd name="connsiteY2" fmla="*/ 0 h 1098159"/>
                <a:gd name="connsiteX3" fmla="*/ 947276 w 2478307"/>
                <a:gd name="connsiteY3" fmla="*/ 1098159 h 1098159"/>
                <a:gd name="connsiteX4" fmla="*/ 0 w 2478307"/>
                <a:gd name="connsiteY4" fmla="*/ 1098159 h 1098159"/>
                <a:gd name="connsiteX0" fmla="*/ 0 w 2661187"/>
                <a:gd name="connsiteY0" fmla="*/ 1090539 h 1090539"/>
                <a:gd name="connsiteX1" fmla="*/ 1645331 w 2661187"/>
                <a:gd name="connsiteY1" fmla="*/ 0 h 1090539"/>
                <a:gd name="connsiteX2" fmla="*/ 2661187 w 2661187"/>
                <a:gd name="connsiteY2" fmla="*/ 7620 h 1090539"/>
                <a:gd name="connsiteX3" fmla="*/ 947276 w 2661187"/>
                <a:gd name="connsiteY3" fmla="*/ 1090539 h 1090539"/>
                <a:gd name="connsiteX4" fmla="*/ 0 w 2661187"/>
                <a:gd name="connsiteY4" fmla="*/ 1090539 h 1090539"/>
                <a:gd name="connsiteX0" fmla="*/ 0 w 2661187"/>
                <a:gd name="connsiteY0" fmla="*/ 1082919 h 1082919"/>
                <a:gd name="connsiteX1" fmla="*/ 1866311 w 2661187"/>
                <a:gd name="connsiteY1" fmla="*/ 7620 h 1082919"/>
                <a:gd name="connsiteX2" fmla="*/ 2661187 w 2661187"/>
                <a:gd name="connsiteY2" fmla="*/ 0 h 1082919"/>
                <a:gd name="connsiteX3" fmla="*/ 947276 w 2661187"/>
                <a:gd name="connsiteY3" fmla="*/ 1082919 h 1082919"/>
                <a:gd name="connsiteX4" fmla="*/ 0 w 2661187"/>
                <a:gd name="connsiteY4" fmla="*/ 1082919 h 1082919"/>
                <a:gd name="connsiteX0" fmla="*/ 0 w 2661187"/>
                <a:gd name="connsiteY0" fmla="*/ 1082919 h 1082919"/>
                <a:gd name="connsiteX1" fmla="*/ 1950131 w 2661187"/>
                <a:gd name="connsiteY1" fmla="*/ 7620 h 1082919"/>
                <a:gd name="connsiteX2" fmla="*/ 2661187 w 2661187"/>
                <a:gd name="connsiteY2" fmla="*/ 0 h 1082919"/>
                <a:gd name="connsiteX3" fmla="*/ 947276 w 2661187"/>
                <a:gd name="connsiteY3" fmla="*/ 1082919 h 1082919"/>
                <a:gd name="connsiteX4" fmla="*/ 0 w 2661187"/>
                <a:gd name="connsiteY4" fmla="*/ 1082919 h 1082919"/>
                <a:gd name="connsiteX0" fmla="*/ 0 w 2661187"/>
                <a:gd name="connsiteY0" fmla="*/ 1082919 h 1082919"/>
                <a:gd name="connsiteX1" fmla="*/ 1972991 w 2661187"/>
                <a:gd name="connsiteY1" fmla="*/ 0 h 1082919"/>
                <a:gd name="connsiteX2" fmla="*/ 2661187 w 2661187"/>
                <a:gd name="connsiteY2" fmla="*/ 0 h 1082919"/>
                <a:gd name="connsiteX3" fmla="*/ 947276 w 2661187"/>
                <a:gd name="connsiteY3" fmla="*/ 1082919 h 1082919"/>
                <a:gd name="connsiteX4" fmla="*/ 0 w 2661187"/>
                <a:gd name="connsiteY4" fmla="*/ 1082919 h 1082919"/>
                <a:gd name="connsiteX0" fmla="*/ 0 w 2729767"/>
                <a:gd name="connsiteY0" fmla="*/ 1082919 h 1082919"/>
                <a:gd name="connsiteX1" fmla="*/ 1972991 w 2729767"/>
                <a:gd name="connsiteY1" fmla="*/ 0 h 1082919"/>
                <a:gd name="connsiteX2" fmla="*/ 2729767 w 2729767"/>
                <a:gd name="connsiteY2" fmla="*/ 15240 h 1082919"/>
                <a:gd name="connsiteX3" fmla="*/ 947276 w 2729767"/>
                <a:gd name="connsiteY3" fmla="*/ 1082919 h 1082919"/>
                <a:gd name="connsiteX4" fmla="*/ 0 w 2729767"/>
                <a:gd name="connsiteY4" fmla="*/ 1082919 h 1082919"/>
                <a:gd name="connsiteX0" fmla="*/ 0 w 2901217"/>
                <a:gd name="connsiteY0" fmla="*/ 1115304 h 1115304"/>
                <a:gd name="connsiteX1" fmla="*/ 1972991 w 2901217"/>
                <a:gd name="connsiteY1" fmla="*/ 32385 h 1115304"/>
                <a:gd name="connsiteX2" fmla="*/ 2901217 w 2901217"/>
                <a:gd name="connsiteY2" fmla="*/ 0 h 1115304"/>
                <a:gd name="connsiteX3" fmla="*/ 947276 w 2901217"/>
                <a:gd name="connsiteY3" fmla="*/ 1115304 h 1115304"/>
                <a:gd name="connsiteX4" fmla="*/ 0 w 2901217"/>
                <a:gd name="connsiteY4" fmla="*/ 1115304 h 1115304"/>
                <a:gd name="connsiteX0" fmla="*/ 0 w 2901217"/>
                <a:gd name="connsiteY0" fmla="*/ 1115304 h 1115304"/>
                <a:gd name="connsiteX1" fmla="*/ 2187303 w 2901217"/>
                <a:gd name="connsiteY1" fmla="*/ 3810 h 1115304"/>
                <a:gd name="connsiteX2" fmla="*/ 2901217 w 2901217"/>
                <a:gd name="connsiteY2" fmla="*/ 0 h 1115304"/>
                <a:gd name="connsiteX3" fmla="*/ 947276 w 2901217"/>
                <a:gd name="connsiteY3" fmla="*/ 1115304 h 1115304"/>
                <a:gd name="connsiteX4" fmla="*/ 0 w 2901217"/>
                <a:gd name="connsiteY4" fmla="*/ 1115304 h 1115304"/>
                <a:gd name="connsiteX0" fmla="*/ 0 w 2915505"/>
                <a:gd name="connsiteY0" fmla="*/ 1111494 h 1111494"/>
                <a:gd name="connsiteX1" fmla="*/ 2187303 w 2915505"/>
                <a:gd name="connsiteY1" fmla="*/ 0 h 1111494"/>
                <a:gd name="connsiteX2" fmla="*/ 2915505 w 2915505"/>
                <a:gd name="connsiteY2" fmla="*/ 5715 h 1111494"/>
                <a:gd name="connsiteX3" fmla="*/ 947276 w 2915505"/>
                <a:gd name="connsiteY3" fmla="*/ 1111494 h 1111494"/>
                <a:gd name="connsiteX4" fmla="*/ 0 w 2915505"/>
                <a:gd name="connsiteY4" fmla="*/ 1111494 h 1111494"/>
                <a:gd name="connsiteX0" fmla="*/ 0 w 2929792"/>
                <a:gd name="connsiteY0" fmla="*/ 1111494 h 1111494"/>
                <a:gd name="connsiteX1" fmla="*/ 2187303 w 2929792"/>
                <a:gd name="connsiteY1" fmla="*/ 0 h 1111494"/>
                <a:gd name="connsiteX2" fmla="*/ 2929792 w 2929792"/>
                <a:gd name="connsiteY2" fmla="*/ 5715 h 1111494"/>
                <a:gd name="connsiteX3" fmla="*/ 947276 w 2929792"/>
                <a:gd name="connsiteY3" fmla="*/ 1111494 h 1111494"/>
                <a:gd name="connsiteX4" fmla="*/ 0 w 2929792"/>
                <a:gd name="connsiteY4" fmla="*/ 1111494 h 1111494"/>
                <a:gd name="connsiteX0" fmla="*/ 0 w 2932174"/>
                <a:gd name="connsiteY0" fmla="*/ 1111494 h 1111494"/>
                <a:gd name="connsiteX1" fmla="*/ 2187303 w 2932174"/>
                <a:gd name="connsiteY1" fmla="*/ 0 h 1111494"/>
                <a:gd name="connsiteX2" fmla="*/ 2932174 w 2932174"/>
                <a:gd name="connsiteY2" fmla="*/ 952 h 1111494"/>
                <a:gd name="connsiteX3" fmla="*/ 947276 w 2932174"/>
                <a:gd name="connsiteY3" fmla="*/ 1111494 h 1111494"/>
                <a:gd name="connsiteX4" fmla="*/ 0 w 2932174"/>
                <a:gd name="connsiteY4" fmla="*/ 1111494 h 1111494"/>
                <a:gd name="connsiteX0" fmla="*/ 0 w 2932174"/>
                <a:gd name="connsiteY0" fmla="*/ 1111494 h 1111494"/>
                <a:gd name="connsiteX1" fmla="*/ 2104176 w 2932174"/>
                <a:gd name="connsiteY1" fmla="*/ 0 h 1111494"/>
                <a:gd name="connsiteX2" fmla="*/ 2932174 w 2932174"/>
                <a:gd name="connsiteY2" fmla="*/ 952 h 1111494"/>
                <a:gd name="connsiteX3" fmla="*/ 947276 w 2932174"/>
                <a:gd name="connsiteY3" fmla="*/ 1111494 h 1111494"/>
                <a:gd name="connsiteX4" fmla="*/ 0 w 2932174"/>
                <a:gd name="connsiteY4" fmla="*/ 1111494 h 1111494"/>
                <a:gd name="connsiteX0" fmla="*/ 0 w 2884549"/>
                <a:gd name="connsiteY0" fmla="*/ 1111494 h 1111494"/>
                <a:gd name="connsiteX1" fmla="*/ 2104176 w 2884549"/>
                <a:gd name="connsiteY1" fmla="*/ 0 h 1111494"/>
                <a:gd name="connsiteX2" fmla="*/ 2884549 w 2884549"/>
                <a:gd name="connsiteY2" fmla="*/ 5715 h 1111494"/>
                <a:gd name="connsiteX3" fmla="*/ 947276 w 2884549"/>
                <a:gd name="connsiteY3" fmla="*/ 1111494 h 1111494"/>
                <a:gd name="connsiteX4" fmla="*/ 0 w 2884549"/>
                <a:gd name="connsiteY4" fmla="*/ 1111494 h 1111494"/>
                <a:gd name="connsiteX0" fmla="*/ 0 w 2884549"/>
                <a:gd name="connsiteY0" fmla="*/ 1106731 h 1106731"/>
                <a:gd name="connsiteX1" fmla="*/ 2132751 w 2884549"/>
                <a:gd name="connsiteY1" fmla="*/ 0 h 1106731"/>
                <a:gd name="connsiteX2" fmla="*/ 2884549 w 2884549"/>
                <a:gd name="connsiteY2" fmla="*/ 952 h 1106731"/>
                <a:gd name="connsiteX3" fmla="*/ 947276 w 2884549"/>
                <a:gd name="connsiteY3" fmla="*/ 1106731 h 1106731"/>
                <a:gd name="connsiteX4" fmla="*/ 0 w 2884549"/>
                <a:gd name="connsiteY4" fmla="*/ 1106731 h 1106731"/>
                <a:gd name="connsiteX0" fmla="*/ 0 w 2884549"/>
                <a:gd name="connsiteY0" fmla="*/ 1106731 h 1106731"/>
                <a:gd name="connsiteX1" fmla="*/ 2132751 w 2884549"/>
                <a:gd name="connsiteY1" fmla="*/ 0 h 1106731"/>
                <a:gd name="connsiteX2" fmla="*/ 2884549 w 2884549"/>
                <a:gd name="connsiteY2" fmla="*/ 952 h 1106731"/>
                <a:gd name="connsiteX3" fmla="*/ 909176 w 2884549"/>
                <a:gd name="connsiteY3" fmla="*/ 1101969 h 1106731"/>
                <a:gd name="connsiteX4" fmla="*/ 0 w 2884549"/>
                <a:gd name="connsiteY4" fmla="*/ 1106731 h 1106731"/>
                <a:gd name="connsiteX0" fmla="*/ 0 w 2884549"/>
                <a:gd name="connsiteY0" fmla="*/ 1106731 h 1111494"/>
                <a:gd name="connsiteX1" fmla="*/ 2132751 w 2884549"/>
                <a:gd name="connsiteY1" fmla="*/ 0 h 1111494"/>
                <a:gd name="connsiteX2" fmla="*/ 2884549 w 2884549"/>
                <a:gd name="connsiteY2" fmla="*/ 952 h 1111494"/>
                <a:gd name="connsiteX3" fmla="*/ 904413 w 2884549"/>
                <a:gd name="connsiteY3" fmla="*/ 1111494 h 1111494"/>
                <a:gd name="connsiteX4" fmla="*/ 0 w 2884549"/>
                <a:gd name="connsiteY4" fmla="*/ 1106731 h 1111494"/>
                <a:gd name="connsiteX0" fmla="*/ 0 w 2813918"/>
                <a:gd name="connsiteY0" fmla="*/ 1106731 h 1111494"/>
                <a:gd name="connsiteX1" fmla="*/ 2132751 w 2813918"/>
                <a:gd name="connsiteY1" fmla="*/ 0 h 1111494"/>
                <a:gd name="connsiteX2" fmla="*/ 2813918 w 2813918"/>
                <a:gd name="connsiteY2" fmla="*/ 20228 h 1111494"/>
                <a:gd name="connsiteX3" fmla="*/ 904413 w 2813918"/>
                <a:gd name="connsiteY3" fmla="*/ 1111494 h 1111494"/>
                <a:gd name="connsiteX4" fmla="*/ 0 w 2813918"/>
                <a:gd name="connsiteY4" fmla="*/ 1106731 h 1111494"/>
                <a:gd name="connsiteX0" fmla="*/ 0 w 2852444"/>
                <a:gd name="connsiteY0" fmla="*/ 1106731 h 1111494"/>
                <a:gd name="connsiteX1" fmla="*/ 2132751 w 2852444"/>
                <a:gd name="connsiteY1" fmla="*/ 0 h 1111494"/>
                <a:gd name="connsiteX2" fmla="*/ 2852444 w 2852444"/>
                <a:gd name="connsiteY2" fmla="*/ 952 h 1111494"/>
                <a:gd name="connsiteX3" fmla="*/ 904413 w 2852444"/>
                <a:gd name="connsiteY3" fmla="*/ 1111494 h 1111494"/>
                <a:gd name="connsiteX4" fmla="*/ 0 w 2852444"/>
                <a:gd name="connsiteY4" fmla="*/ 1106731 h 11114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52444" h="1111494">
                  <a:moveTo>
                    <a:pt x="0" y="1106731"/>
                  </a:moveTo>
                  <a:lnTo>
                    <a:pt x="2132751" y="0"/>
                  </a:lnTo>
                  <a:lnTo>
                    <a:pt x="2852444" y="952"/>
                  </a:lnTo>
                  <a:lnTo>
                    <a:pt x="904413" y="1111494"/>
                  </a:lnTo>
                  <a:lnTo>
                    <a:pt x="0" y="1106731"/>
                  </a:lnTo>
                  <a:close/>
                </a:path>
              </a:pathLst>
            </a:custGeom>
            <a:noFill/>
            <a:ln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00"/>
            </a:p>
          </p:txBody>
        </p:sp>
      </p:grpSp>
      <p:sp>
        <p:nvSpPr>
          <p:cNvPr id="82" name="Arrow: Left-Right 81">
            <a:extLst>
              <a:ext uri="{FF2B5EF4-FFF2-40B4-BE49-F238E27FC236}">
                <a16:creationId xmlns:a16="http://schemas.microsoft.com/office/drawing/2014/main" id="{027AADAA-BD6D-44C2-86C3-9D1738E66992}"/>
              </a:ext>
            </a:extLst>
          </p:cNvPr>
          <p:cNvSpPr/>
          <p:nvPr/>
        </p:nvSpPr>
        <p:spPr>
          <a:xfrm>
            <a:off x="2005030" y="3835866"/>
            <a:ext cx="4233463" cy="464650"/>
          </a:xfrm>
          <a:prstGeom prst="leftRightArrow">
            <a:avLst>
              <a:gd name="adj1" fmla="val 78054"/>
              <a:gd name="adj2" fmla="val 50000"/>
            </a:avLst>
          </a:prstGeom>
          <a:solidFill>
            <a:schemeClr val="bg1">
              <a:lumMod val="65000"/>
            </a:schemeClr>
          </a:solidFill>
          <a:ln>
            <a:solidFill>
              <a:srgbClr val="7F7F7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Arrow: Left-Right 82">
            <a:extLst>
              <a:ext uri="{FF2B5EF4-FFF2-40B4-BE49-F238E27FC236}">
                <a16:creationId xmlns:a16="http://schemas.microsoft.com/office/drawing/2014/main" id="{CC474F3E-238E-4BE4-9D60-7B9C0367E1BB}"/>
              </a:ext>
            </a:extLst>
          </p:cNvPr>
          <p:cNvSpPr/>
          <p:nvPr/>
        </p:nvSpPr>
        <p:spPr>
          <a:xfrm>
            <a:off x="2009530" y="4589448"/>
            <a:ext cx="4228964" cy="464650"/>
          </a:xfrm>
          <a:prstGeom prst="leftRightArrow">
            <a:avLst>
              <a:gd name="adj1" fmla="val 78054"/>
              <a:gd name="adj2" fmla="val 50000"/>
            </a:avLst>
          </a:prstGeom>
          <a:solidFill>
            <a:schemeClr val="bg1">
              <a:lumMod val="65000"/>
            </a:schemeClr>
          </a:solidFill>
          <a:ln>
            <a:solidFill>
              <a:srgbClr val="7F7F7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Arrow: Left-Right 88">
            <a:extLst>
              <a:ext uri="{FF2B5EF4-FFF2-40B4-BE49-F238E27FC236}">
                <a16:creationId xmlns:a16="http://schemas.microsoft.com/office/drawing/2014/main" id="{9B5C518B-8DEF-4811-869F-E2772AC32E7C}"/>
              </a:ext>
            </a:extLst>
          </p:cNvPr>
          <p:cNvSpPr/>
          <p:nvPr/>
        </p:nvSpPr>
        <p:spPr>
          <a:xfrm>
            <a:off x="2033042" y="2287066"/>
            <a:ext cx="4224501" cy="464650"/>
          </a:xfrm>
          <a:prstGeom prst="leftRightArrow">
            <a:avLst>
              <a:gd name="adj1" fmla="val 78054"/>
              <a:gd name="adj2" fmla="val 50000"/>
            </a:avLst>
          </a:prstGeom>
          <a:solidFill>
            <a:schemeClr val="bg1">
              <a:lumMod val="65000"/>
            </a:schemeClr>
          </a:solidFill>
          <a:ln>
            <a:solidFill>
              <a:srgbClr val="7F7F7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701B932A-731E-49BA-9061-CD51C4FF1706}"/>
              </a:ext>
            </a:extLst>
          </p:cNvPr>
          <p:cNvSpPr/>
          <p:nvPr/>
        </p:nvSpPr>
        <p:spPr>
          <a:xfrm>
            <a:off x="2943934" y="2932719"/>
            <a:ext cx="3243850" cy="659748"/>
          </a:xfrm>
          <a:prstGeom prst="rect">
            <a:avLst/>
          </a:prstGeom>
          <a:solidFill>
            <a:srgbClr val="1C97C3"/>
          </a:solidFill>
        </p:spPr>
        <p:txBody>
          <a:bodyPr>
            <a:normAutofit/>
          </a:bodyPr>
          <a:lstStyle/>
          <a:p>
            <a:pPr algn="ctr">
              <a:buClrTx/>
              <a:buSzTx/>
              <a:buNone/>
            </a:pPr>
            <a:endParaRPr lang="da-DK" altLang="da-DK" sz="1400" b="1">
              <a:solidFill>
                <a:schemeClr val="bg1"/>
              </a:solidFill>
            </a:endParaRP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41CB672B-F87C-47D9-9FF4-0BDD1513F5F0}"/>
              </a:ext>
            </a:extLst>
          </p:cNvPr>
          <p:cNvGrpSpPr/>
          <p:nvPr/>
        </p:nvGrpSpPr>
        <p:grpSpPr>
          <a:xfrm>
            <a:off x="6072704" y="1781502"/>
            <a:ext cx="2003732" cy="1810964"/>
            <a:chOff x="6072704" y="1781502"/>
            <a:chExt cx="2003732" cy="1810964"/>
          </a:xfrm>
        </p:grpSpPr>
        <p:sp>
          <p:nvSpPr>
            <p:cNvPr id="23" name="Parallelogram 83">
              <a:extLst>
                <a:ext uri="{FF2B5EF4-FFF2-40B4-BE49-F238E27FC236}">
                  <a16:creationId xmlns:a16="http://schemas.microsoft.com/office/drawing/2014/main" id="{F66909C1-5EE5-4B3B-A188-25B452A28F15}"/>
                </a:ext>
              </a:extLst>
            </p:cNvPr>
            <p:cNvSpPr/>
            <p:nvPr/>
          </p:nvSpPr>
          <p:spPr>
            <a:xfrm rot="16200000" flipH="1">
              <a:off x="6081351" y="1885188"/>
              <a:ext cx="1810964" cy="1603592"/>
            </a:xfrm>
            <a:custGeom>
              <a:avLst/>
              <a:gdLst>
                <a:gd name="connsiteX0" fmla="*/ 0 w 1827949"/>
                <a:gd name="connsiteY0" fmla="*/ 1596441 h 1596441"/>
                <a:gd name="connsiteX1" fmla="*/ 1172187 w 1827949"/>
                <a:gd name="connsiteY1" fmla="*/ 0 h 1596441"/>
                <a:gd name="connsiteX2" fmla="*/ 1827949 w 1827949"/>
                <a:gd name="connsiteY2" fmla="*/ 0 h 1596441"/>
                <a:gd name="connsiteX3" fmla="*/ 655762 w 1827949"/>
                <a:gd name="connsiteY3" fmla="*/ 1596441 h 1596441"/>
                <a:gd name="connsiteX4" fmla="*/ 0 w 1827949"/>
                <a:gd name="connsiteY4" fmla="*/ 1596441 h 1596441"/>
                <a:gd name="connsiteX0" fmla="*/ 0 w 1728889"/>
                <a:gd name="connsiteY0" fmla="*/ 1588821 h 1596441"/>
                <a:gd name="connsiteX1" fmla="*/ 1073127 w 1728889"/>
                <a:gd name="connsiteY1" fmla="*/ 0 h 1596441"/>
                <a:gd name="connsiteX2" fmla="*/ 1728889 w 1728889"/>
                <a:gd name="connsiteY2" fmla="*/ 0 h 1596441"/>
                <a:gd name="connsiteX3" fmla="*/ 556702 w 1728889"/>
                <a:gd name="connsiteY3" fmla="*/ 1596441 h 1596441"/>
                <a:gd name="connsiteX4" fmla="*/ 0 w 1728889"/>
                <a:gd name="connsiteY4" fmla="*/ 1588821 h 1596441"/>
                <a:gd name="connsiteX0" fmla="*/ 0 w 1797469"/>
                <a:gd name="connsiteY0" fmla="*/ 1611681 h 1611681"/>
                <a:gd name="connsiteX1" fmla="*/ 1141707 w 1797469"/>
                <a:gd name="connsiteY1" fmla="*/ 0 h 1611681"/>
                <a:gd name="connsiteX2" fmla="*/ 1797469 w 1797469"/>
                <a:gd name="connsiteY2" fmla="*/ 0 h 1611681"/>
                <a:gd name="connsiteX3" fmla="*/ 625282 w 1797469"/>
                <a:gd name="connsiteY3" fmla="*/ 1596441 h 1611681"/>
                <a:gd name="connsiteX4" fmla="*/ 0 w 1797469"/>
                <a:gd name="connsiteY4" fmla="*/ 1611681 h 1611681"/>
                <a:gd name="connsiteX0" fmla="*/ 0 w 1797469"/>
                <a:gd name="connsiteY0" fmla="*/ 1592631 h 1596441"/>
                <a:gd name="connsiteX1" fmla="*/ 1141707 w 1797469"/>
                <a:gd name="connsiteY1" fmla="*/ 0 h 1596441"/>
                <a:gd name="connsiteX2" fmla="*/ 1797469 w 1797469"/>
                <a:gd name="connsiteY2" fmla="*/ 0 h 1596441"/>
                <a:gd name="connsiteX3" fmla="*/ 625282 w 1797469"/>
                <a:gd name="connsiteY3" fmla="*/ 1596441 h 1596441"/>
                <a:gd name="connsiteX4" fmla="*/ 0 w 1797469"/>
                <a:gd name="connsiteY4" fmla="*/ 1592631 h 1596441"/>
                <a:gd name="connsiteX0" fmla="*/ 0 w 1797469"/>
                <a:gd name="connsiteY0" fmla="*/ 1592631 h 1592631"/>
                <a:gd name="connsiteX1" fmla="*/ 1141707 w 1797469"/>
                <a:gd name="connsiteY1" fmla="*/ 0 h 1592631"/>
                <a:gd name="connsiteX2" fmla="*/ 1797469 w 1797469"/>
                <a:gd name="connsiteY2" fmla="*/ 0 h 1592631"/>
                <a:gd name="connsiteX3" fmla="*/ 632425 w 1797469"/>
                <a:gd name="connsiteY3" fmla="*/ 1586916 h 1592631"/>
                <a:gd name="connsiteX4" fmla="*/ 0 w 1797469"/>
                <a:gd name="connsiteY4" fmla="*/ 1592631 h 1592631"/>
                <a:gd name="connsiteX0" fmla="*/ 0 w 1797469"/>
                <a:gd name="connsiteY0" fmla="*/ 1592631 h 1592631"/>
                <a:gd name="connsiteX1" fmla="*/ 1141707 w 1797469"/>
                <a:gd name="connsiteY1" fmla="*/ 0 h 1592631"/>
                <a:gd name="connsiteX2" fmla="*/ 1797469 w 1797469"/>
                <a:gd name="connsiteY2" fmla="*/ 0 h 1592631"/>
                <a:gd name="connsiteX3" fmla="*/ 627663 w 1797469"/>
                <a:gd name="connsiteY3" fmla="*/ 1589298 h 1592631"/>
                <a:gd name="connsiteX4" fmla="*/ 0 w 1797469"/>
                <a:gd name="connsiteY4" fmla="*/ 1592631 h 1592631"/>
                <a:gd name="connsiteX0" fmla="*/ 0 w 1792706"/>
                <a:gd name="connsiteY0" fmla="*/ 1585487 h 1589298"/>
                <a:gd name="connsiteX1" fmla="*/ 1136944 w 1792706"/>
                <a:gd name="connsiteY1" fmla="*/ 0 h 1589298"/>
                <a:gd name="connsiteX2" fmla="*/ 1792706 w 1792706"/>
                <a:gd name="connsiteY2" fmla="*/ 0 h 1589298"/>
                <a:gd name="connsiteX3" fmla="*/ 622900 w 1792706"/>
                <a:gd name="connsiteY3" fmla="*/ 1589298 h 1589298"/>
                <a:gd name="connsiteX4" fmla="*/ 0 w 1792706"/>
                <a:gd name="connsiteY4" fmla="*/ 1585487 h 1589298"/>
                <a:gd name="connsiteX0" fmla="*/ 0 w 1795087"/>
                <a:gd name="connsiteY0" fmla="*/ 1587868 h 1589298"/>
                <a:gd name="connsiteX1" fmla="*/ 1139325 w 1795087"/>
                <a:gd name="connsiteY1" fmla="*/ 0 h 1589298"/>
                <a:gd name="connsiteX2" fmla="*/ 1795087 w 1795087"/>
                <a:gd name="connsiteY2" fmla="*/ 0 h 1589298"/>
                <a:gd name="connsiteX3" fmla="*/ 625281 w 1795087"/>
                <a:gd name="connsiteY3" fmla="*/ 1589298 h 1589298"/>
                <a:gd name="connsiteX4" fmla="*/ 0 w 1795087"/>
                <a:gd name="connsiteY4" fmla="*/ 1587868 h 1589298"/>
                <a:gd name="connsiteX0" fmla="*/ 0 w 1802232"/>
                <a:gd name="connsiteY0" fmla="*/ 1595014 h 1595014"/>
                <a:gd name="connsiteX1" fmla="*/ 1146470 w 1802232"/>
                <a:gd name="connsiteY1" fmla="*/ 0 h 1595014"/>
                <a:gd name="connsiteX2" fmla="*/ 1802232 w 1802232"/>
                <a:gd name="connsiteY2" fmla="*/ 0 h 1595014"/>
                <a:gd name="connsiteX3" fmla="*/ 632426 w 1802232"/>
                <a:gd name="connsiteY3" fmla="*/ 1589298 h 1595014"/>
                <a:gd name="connsiteX4" fmla="*/ 0 w 1802232"/>
                <a:gd name="connsiteY4" fmla="*/ 1595014 h 1595014"/>
                <a:gd name="connsiteX0" fmla="*/ 0 w 1804613"/>
                <a:gd name="connsiteY0" fmla="*/ 1592633 h 1592633"/>
                <a:gd name="connsiteX1" fmla="*/ 1148851 w 1804613"/>
                <a:gd name="connsiteY1" fmla="*/ 0 h 1592633"/>
                <a:gd name="connsiteX2" fmla="*/ 1804613 w 1804613"/>
                <a:gd name="connsiteY2" fmla="*/ 0 h 1592633"/>
                <a:gd name="connsiteX3" fmla="*/ 634807 w 1804613"/>
                <a:gd name="connsiteY3" fmla="*/ 1589298 h 1592633"/>
                <a:gd name="connsiteX4" fmla="*/ 0 w 1804613"/>
                <a:gd name="connsiteY4" fmla="*/ 1592633 h 1592633"/>
                <a:gd name="connsiteX0" fmla="*/ 0 w 1804613"/>
                <a:gd name="connsiteY0" fmla="*/ 1595014 h 1595014"/>
                <a:gd name="connsiteX1" fmla="*/ 1148851 w 1804613"/>
                <a:gd name="connsiteY1" fmla="*/ 0 h 1595014"/>
                <a:gd name="connsiteX2" fmla="*/ 1804613 w 1804613"/>
                <a:gd name="connsiteY2" fmla="*/ 0 h 1595014"/>
                <a:gd name="connsiteX3" fmla="*/ 634807 w 1804613"/>
                <a:gd name="connsiteY3" fmla="*/ 1589298 h 1595014"/>
                <a:gd name="connsiteX4" fmla="*/ 0 w 1804613"/>
                <a:gd name="connsiteY4" fmla="*/ 1595014 h 1595014"/>
                <a:gd name="connsiteX0" fmla="*/ 0 w 1804613"/>
                <a:gd name="connsiteY0" fmla="*/ 1595014 h 1595014"/>
                <a:gd name="connsiteX1" fmla="*/ 1148851 w 1804613"/>
                <a:gd name="connsiteY1" fmla="*/ 0 h 1595014"/>
                <a:gd name="connsiteX2" fmla="*/ 1804613 w 1804613"/>
                <a:gd name="connsiteY2" fmla="*/ 0 h 1595014"/>
                <a:gd name="connsiteX3" fmla="*/ 634807 w 1804613"/>
                <a:gd name="connsiteY3" fmla="*/ 1594064 h 1595014"/>
                <a:gd name="connsiteX4" fmla="*/ 0 w 1804613"/>
                <a:gd name="connsiteY4" fmla="*/ 1595014 h 1595014"/>
                <a:gd name="connsiteX0" fmla="*/ 0 w 1804613"/>
                <a:gd name="connsiteY0" fmla="*/ 1595014 h 1603592"/>
                <a:gd name="connsiteX1" fmla="*/ 1148851 w 1804613"/>
                <a:gd name="connsiteY1" fmla="*/ 0 h 1603592"/>
                <a:gd name="connsiteX2" fmla="*/ 1804613 w 1804613"/>
                <a:gd name="connsiteY2" fmla="*/ 0 h 1603592"/>
                <a:gd name="connsiteX3" fmla="*/ 631632 w 1804613"/>
                <a:gd name="connsiteY3" fmla="*/ 1603592 h 1603592"/>
                <a:gd name="connsiteX4" fmla="*/ 0 w 1804613"/>
                <a:gd name="connsiteY4" fmla="*/ 1595014 h 1603592"/>
                <a:gd name="connsiteX0" fmla="*/ 0 w 1810964"/>
                <a:gd name="connsiteY0" fmla="*/ 1601367 h 1603592"/>
                <a:gd name="connsiteX1" fmla="*/ 1155202 w 1810964"/>
                <a:gd name="connsiteY1" fmla="*/ 0 h 1603592"/>
                <a:gd name="connsiteX2" fmla="*/ 1810964 w 1810964"/>
                <a:gd name="connsiteY2" fmla="*/ 0 h 1603592"/>
                <a:gd name="connsiteX3" fmla="*/ 637983 w 1810964"/>
                <a:gd name="connsiteY3" fmla="*/ 1603592 h 1603592"/>
                <a:gd name="connsiteX4" fmla="*/ 0 w 1810964"/>
                <a:gd name="connsiteY4" fmla="*/ 1601367 h 16035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10964" h="1603592">
                  <a:moveTo>
                    <a:pt x="0" y="1601367"/>
                  </a:moveTo>
                  <a:lnTo>
                    <a:pt x="1155202" y="0"/>
                  </a:lnTo>
                  <a:lnTo>
                    <a:pt x="1810964" y="0"/>
                  </a:lnTo>
                  <a:lnTo>
                    <a:pt x="637983" y="1603592"/>
                  </a:lnTo>
                  <a:lnTo>
                    <a:pt x="0" y="1601367"/>
                  </a:lnTo>
                  <a:close/>
                </a:path>
              </a:pathLst>
            </a:custGeom>
            <a:solidFill>
              <a:srgbClr val="1C97C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00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200A04E4-0E1E-4A3B-9B25-9F324FEE1D87}"/>
                </a:ext>
              </a:extLst>
            </p:cNvPr>
            <p:cNvSpPr/>
            <p:nvPr/>
          </p:nvSpPr>
          <p:spPr>
            <a:xfrm rot="20095204">
              <a:off x="6072704" y="2318399"/>
              <a:ext cx="2003732" cy="584775"/>
            </a:xfrm>
            <a:prstGeom prst="rect">
              <a:avLst/>
            </a:prstGeom>
            <a:noFill/>
            <a:scene3d>
              <a:camera prst="perspectiveContrastingRightFacing" fov="600000">
                <a:rot lat="660000" lon="19800000" rev="300000"/>
              </a:camera>
              <a:lightRig rig="threePt" dir="t"/>
            </a:scene3d>
            <a:sp3d/>
          </p:spPr>
          <p:txBody>
            <a:bodyPr wrap="square">
              <a:spAutoFit/>
            </a:bodyPr>
            <a:lstStyle/>
            <a:p>
              <a:pPr algn="ctr"/>
              <a:r>
                <a:rPr lang="da-DK" altLang="da-DK" sz="1600" b="1">
                  <a:solidFill>
                    <a:schemeClr val="bg1"/>
                  </a:solidFill>
                </a:rPr>
                <a:t>Finance &amp; Economic </a:t>
              </a:r>
            </a:p>
            <a:p>
              <a:pPr algn="ctr"/>
              <a:r>
                <a:rPr lang="da-DK" altLang="da-DK" sz="1600" b="1">
                  <a:solidFill>
                    <a:schemeClr val="bg1"/>
                  </a:solidFill>
                </a:rPr>
                <a:t>Transformations</a:t>
              </a:r>
            </a:p>
          </p:txBody>
        </p:sp>
      </p:grpSp>
      <p:sp>
        <p:nvSpPr>
          <p:cNvPr id="79" name="Arrow: Left-Right 78">
            <a:extLst>
              <a:ext uri="{FF2B5EF4-FFF2-40B4-BE49-F238E27FC236}">
                <a16:creationId xmlns:a16="http://schemas.microsoft.com/office/drawing/2014/main" id="{CEAB23FC-9FD3-4F96-82EE-0EE4AB70D981}"/>
              </a:ext>
            </a:extLst>
          </p:cNvPr>
          <p:cNvSpPr/>
          <p:nvPr/>
        </p:nvSpPr>
        <p:spPr>
          <a:xfrm>
            <a:off x="2007001" y="3074582"/>
            <a:ext cx="4231492" cy="464650"/>
          </a:xfrm>
          <a:prstGeom prst="leftRightArrow">
            <a:avLst>
              <a:gd name="adj1" fmla="val 78054"/>
              <a:gd name="adj2" fmla="val 50000"/>
            </a:avLst>
          </a:prstGeom>
          <a:solidFill>
            <a:schemeClr val="bg1">
              <a:lumMod val="65000"/>
            </a:schemeClr>
          </a:solidFill>
          <a:ln>
            <a:solidFill>
              <a:srgbClr val="7F7F7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Rectangle: Rounded Corners 92">
            <a:extLst>
              <a:ext uri="{FF2B5EF4-FFF2-40B4-BE49-F238E27FC236}">
                <a16:creationId xmlns:a16="http://schemas.microsoft.com/office/drawing/2014/main" id="{A7531B49-6C32-480C-A322-5C098BBD4637}"/>
              </a:ext>
            </a:extLst>
          </p:cNvPr>
          <p:cNvSpPr/>
          <p:nvPr/>
        </p:nvSpPr>
        <p:spPr>
          <a:xfrm rot="16200000">
            <a:off x="3048635" y="3188135"/>
            <a:ext cx="3017520" cy="914400"/>
          </a:xfrm>
          <a:prstGeom prst="roundRect">
            <a:avLst>
              <a:gd name="adj" fmla="val 0"/>
            </a:avLst>
          </a:prstGeom>
          <a:solidFill>
            <a:srgbClr val="7F7F7F"/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>
                <a:solidFill>
                  <a:schemeClr val="bg1"/>
                </a:solidFill>
              </a:rPr>
              <a:t>Nature Action</a:t>
            </a:r>
          </a:p>
        </p:txBody>
      </p:sp>
      <p:sp>
        <p:nvSpPr>
          <p:cNvPr id="34" name="Rectangle: Rounded Corners 33">
            <a:extLst>
              <a:ext uri="{FF2B5EF4-FFF2-40B4-BE49-F238E27FC236}">
                <a16:creationId xmlns:a16="http://schemas.microsoft.com/office/drawing/2014/main" id="{1CB324A4-2708-4E7B-B6F5-C547EDCE465B}"/>
              </a:ext>
            </a:extLst>
          </p:cNvPr>
          <p:cNvSpPr/>
          <p:nvPr/>
        </p:nvSpPr>
        <p:spPr>
          <a:xfrm rot="16200000">
            <a:off x="1963706" y="3188501"/>
            <a:ext cx="3017520" cy="914400"/>
          </a:xfrm>
          <a:prstGeom prst="roundRect">
            <a:avLst>
              <a:gd name="adj" fmla="val 0"/>
            </a:avLst>
          </a:prstGeom>
          <a:solidFill>
            <a:srgbClr val="7F7F7F"/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/>
              <a:t>Climate Action</a:t>
            </a: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260DD08A-1C8C-4D0C-A8E5-C3A835FB637F}"/>
              </a:ext>
            </a:extLst>
          </p:cNvPr>
          <p:cNvGrpSpPr/>
          <p:nvPr/>
        </p:nvGrpSpPr>
        <p:grpSpPr>
          <a:xfrm>
            <a:off x="5171802" y="1015902"/>
            <a:ext cx="2510692" cy="1112561"/>
            <a:chOff x="5171802" y="1015902"/>
            <a:chExt cx="2510692" cy="1112561"/>
          </a:xfrm>
        </p:grpSpPr>
        <p:sp>
          <p:nvSpPr>
            <p:cNvPr id="26" name="Parallelogram 5">
              <a:extLst>
                <a:ext uri="{FF2B5EF4-FFF2-40B4-BE49-F238E27FC236}">
                  <a16:creationId xmlns:a16="http://schemas.microsoft.com/office/drawing/2014/main" id="{6C13E2D7-E503-45A1-88CB-D0D64098BD2D}"/>
                </a:ext>
              </a:extLst>
            </p:cNvPr>
            <p:cNvSpPr/>
            <p:nvPr/>
          </p:nvSpPr>
          <p:spPr>
            <a:xfrm>
              <a:off x="5171802" y="1015902"/>
              <a:ext cx="2510692" cy="1112561"/>
            </a:xfrm>
            <a:custGeom>
              <a:avLst/>
              <a:gdLst>
                <a:gd name="connsiteX0" fmla="*/ 0 w 2478307"/>
                <a:gd name="connsiteY0" fmla="*/ 1098159 h 1098159"/>
                <a:gd name="connsiteX1" fmla="*/ 1531031 w 2478307"/>
                <a:gd name="connsiteY1" fmla="*/ 0 h 1098159"/>
                <a:gd name="connsiteX2" fmla="*/ 2478307 w 2478307"/>
                <a:gd name="connsiteY2" fmla="*/ 0 h 1098159"/>
                <a:gd name="connsiteX3" fmla="*/ 947276 w 2478307"/>
                <a:gd name="connsiteY3" fmla="*/ 1098159 h 1098159"/>
                <a:gd name="connsiteX4" fmla="*/ 0 w 2478307"/>
                <a:gd name="connsiteY4" fmla="*/ 1098159 h 1098159"/>
                <a:gd name="connsiteX0" fmla="*/ 0 w 2478307"/>
                <a:gd name="connsiteY0" fmla="*/ 1121019 h 1121019"/>
                <a:gd name="connsiteX1" fmla="*/ 1652951 w 2478307"/>
                <a:gd name="connsiteY1" fmla="*/ 0 h 1121019"/>
                <a:gd name="connsiteX2" fmla="*/ 2478307 w 2478307"/>
                <a:gd name="connsiteY2" fmla="*/ 22860 h 1121019"/>
                <a:gd name="connsiteX3" fmla="*/ 947276 w 2478307"/>
                <a:gd name="connsiteY3" fmla="*/ 1121019 h 1121019"/>
                <a:gd name="connsiteX4" fmla="*/ 0 w 2478307"/>
                <a:gd name="connsiteY4" fmla="*/ 1121019 h 1121019"/>
                <a:gd name="connsiteX0" fmla="*/ 0 w 2478307"/>
                <a:gd name="connsiteY0" fmla="*/ 1098159 h 1098159"/>
                <a:gd name="connsiteX1" fmla="*/ 1607231 w 2478307"/>
                <a:gd name="connsiteY1" fmla="*/ 30480 h 1098159"/>
                <a:gd name="connsiteX2" fmla="*/ 2478307 w 2478307"/>
                <a:gd name="connsiteY2" fmla="*/ 0 h 1098159"/>
                <a:gd name="connsiteX3" fmla="*/ 947276 w 2478307"/>
                <a:gd name="connsiteY3" fmla="*/ 1098159 h 1098159"/>
                <a:gd name="connsiteX4" fmla="*/ 0 w 2478307"/>
                <a:gd name="connsiteY4" fmla="*/ 1098159 h 1098159"/>
                <a:gd name="connsiteX0" fmla="*/ 0 w 2478307"/>
                <a:gd name="connsiteY0" fmla="*/ 1105779 h 1105779"/>
                <a:gd name="connsiteX1" fmla="*/ 1729151 w 2478307"/>
                <a:gd name="connsiteY1" fmla="*/ 0 h 1105779"/>
                <a:gd name="connsiteX2" fmla="*/ 2478307 w 2478307"/>
                <a:gd name="connsiteY2" fmla="*/ 7620 h 1105779"/>
                <a:gd name="connsiteX3" fmla="*/ 947276 w 2478307"/>
                <a:gd name="connsiteY3" fmla="*/ 1105779 h 1105779"/>
                <a:gd name="connsiteX4" fmla="*/ 0 w 2478307"/>
                <a:gd name="connsiteY4" fmla="*/ 1105779 h 1105779"/>
                <a:gd name="connsiteX0" fmla="*/ 0 w 2478307"/>
                <a:gd name="connsiteY0" fmla="*/ 1105779 h 1121019"/>
                <a:gd name="connsiteX1" fmla="*/ 1729151 w 2478307"/>
                <a:gd name="connsiteY1" fmla="*/ 0 h 1121019"/>
                <a:gd name="connsiteX2" fmla="*/ 2478307 w 2478307"/>
                <a:gd name="connsiteY2" fmla="*/ 7620 h 1121019"/>
                <a:gd name="connsiteX3" fmla="*/ 855836 w 2478307"/>
                <a:gd name="connsiteY3" fmla="*/ 1121019 h 1121019"/>
                <a:gd name="connsiteX4" fmla="*/ 0 w 2478307"/>
                <a:gd name="connsiteY4" fmla="*/ 1105779 h 1121019"/>
                <a:gd name="connsiteX0" fmla="*/ 0 w 2394487"/>
                <a:gd name="connsiteY0" fmla="*/ 1105779 h 1121019"/>
                <a:gd name="connsiteX1" fmla="*/ 1729151 w 2394487"/>
                <a:gd name="connsiteY1" fmla="*/ 0 h 1121019"/>
                <a:gd name="connsiteX2" fmla="*/ 2394487 w 2394487"/>
                <a:gd name="connsiteY2" fmla="*/ 7620 h 1121019"/>
                <a:gd name="connsiteX3" fmla="*/ 855836 w 2394487"/>
                <a:gd name="connsiteY3" fmla="*/ 1121019 h 1121019"/>
                <a:gd name="connsiteX4" fmla="*/ 0 w 2394487"/>
                <a:gd name="connsiteY4" fmla="*/ 1105779 h 1121019"/>
                <a:gd name="connsiteX0" fmla="*/ 0 w 2447827"/>
                <a:gd name="connsiteY0" fmla="*/ 1105779 h 1121019"/>
                <a:gd name="connsiteX1" fmla="*/ 1729151 w 2447827"/>
                <a:gd name="connsiteY1" fmla="*/ 0 h 1121019"/>
                <a:gd name="connsiteX2" fmla="*/ 2447827 w 2447827"/>
                <a:gd name="connsiteY2" fmla="*/ 7620 h 1121019"/>
                <a:gd name="connsiteX3" fmla="*/ 855836 w 2447827"/>
                <a:gd name="connsiteY3" fmla="*/ 1121019 h 1121019"/>
                <a:gd name="connsiteX4" fmla="*/ 0 w 2447827"/>
                <a:gd name="connsiteY4" fmla="*/ 1105779 h 1121019"/>
                <a:gd name="connsiteX0" fmla="*/ 0 w 2394487"/>
                <a:gd name="connsiteY0" fmla="*/ 1105817 h 1121057"/>
                <a:gd name="connsiteX1" fmla="*/ 1729151 w 2394487"/>
                <a:gd name="connsiteY1" fmla="*/ 38 h 1121057"/>
                <a:gd name="connsiteX2" fmla="*/ 2394487 w 2394487"/>
                <a:gd name="connsiteY2" fmla="*/ 0 h 1121057"/>
                <a:gd name="connsiteX3" fmla="*/ 855836 w 2394487"/>
                <a:gd name="connsiteY3" fmla="*/ 1121057 h 1121057"/>
                <a:gd name="connsiteX4" fmla="*/ 0 w 2394487"/>
                <a:gd name="connsiteY4" fmla="*/ 1105817 h 1121057"/>
                <a:gd name="connsiteX0" fmla="*/ 0 w 2394487"/>
                <a:gd name="connsiteY0" fmla="*/ 1105817 h 1105817"/>
                <a:gd name="connsiteX1" fmla="*/ 1729151 w 2394487"/>
                <a:gd name="connsiteY1" fmla="*/ 38 h 1105817"/>
                <a:gd name="connsiteX2" fmla="*/ 2394487 w 2394487"/>
                <a:gd name="connsiteY2" fmla="*/ 0 h 1105817"/>
                <a:gd name="connsiteX3" fmla="*/ 825356 w 2394487"/>
                <a:gd name="connsiteY3" fmla="*/ 1105740 h 1105817"/>
                <a:gd name="connsiteX4" fmla="*/ 0 w 2394487"/>
                <a:gd name="connsiteY4" fmla="*/ 1105817 h 1105817"/>
                <a:gd name="connsiteX0" fmla="*/ 0 w 2485927"/>
                <a:gd name="connsiteY0" fmla="*/ 1128793 h 1128793"/>
                <a:gd name="connsiteX1" fmla="*/ 1820591 w 2485927"/>
                <a:gd name="connsiteY1" fmla="*/ 38 h 1128793"/>
                <a:gd name="connsiteX2" fmla="*/ 2485927 w 2485927"/>
                <a:gd name="connsiteY2" fmla="*/ 0 h 1128793"/>
                <a:gd name="connsiteX3" fmla="*/ 916796 w 2485927"/>
                <a:gd name="connsiteY3" fmla="*/ 1105740 h 1128793"/>
                <a:gd name="connsiteX4" fmla="*/ 0 w 2485927"/>
                <a:gd name="connsiteY4" fmla="*/ 1128793 h 1128793"/>
                <a:gd name="connsiteX0" fmla="*/ 0 w 2485927"/>
                <a:gd name="connsiteY0" fmla="*/ 1113476 h 1113476"/>
                <a:gd name="connsiteX1" fmla="*/ 1820591 w 2485927"/>
                <a:gd name="connsiteY1" fmla="*/ 38 h 1113476"/>
                <a:gd name="connsiteX2" fmla="*/ 2485927 w 2485927"/>
                <a:gd name="connsiteY2" fmla="*/ 0 h 1113476"/>
                <a:gd name="connsiteX3" fmla="*/ 916796 w 2485927"/>
                <a:gd name="connsiteY3" fmla="*/ 1105740 h 1113476"/>
                <a:gd name="connsiteX4" fmla="*/ 0 w 2485927"/>
                <a:gd name="connsiteY4" fmla="*/ 1113476 h 1113476"/>
                <a:gd name="connsiteX0" fmla="*/ 0 w 2485927"/>
                <a:gd name="connsiteY0" fmla="*/ 1113476 h 1120099"/>
                <a:gd name="connsiteX1" fmla="*/ 1820591 w 2485927"/>
                <a:gd name="connsiteY1" fmla="*/ 38 h 1120099"/>
                <a:gd name="connsiteX2" fmla="*/ 2485927 w 2485927"/>
                <a:gd name="connsiteY2" fmla="*/ 0 h 1120099"/>
                <a:gd name="connsiteX3" fmla="*/ 912034 w 2485927"/>
                <a:gd name="connsiteY3" fmla="*/ 1120099 h 1120099"/>
                <a:gd name="connsiteX4" fmla="*/ 0 w 2485927"/>
                <a:gd name="connsiteY4" fmla="*/ 1113476 h 1120099"/>
                <a:gd name="connsiteX0" fmla="*/ 0 w 2485927"/>
                <a:gd name="connsiteY0" fmla="*/ 1113476 h 1115313"/>
                <a:gd name="connsiteX1" fmla="*/ 1820591 w 2485927"/>
                <a:gd name="connsiteY1" fmla="*/ 38 h 1115313"/>
                <a:gd name="connsiteX2" fmla="*/ 2485927 w 2485927"/>
                <a:gd name="connsiteY2" fmla="*/ 0 h 1115313"/>
                <a:gd name="connsiteX3" fmla="*/ 907272 w 2485927"/>
                <a:gd name="connsiteY3" fmla="*/ 1115313 h 1115313"/>
                <a:gd name="connsiteX4" fmla="*/ 0 w 2485927"/>
                <a:gd name="connsiteY4" fmla="*/ 1113476 h 1115313"/>
                <a:gd name="connsiteX0" fmla="*/ 0 w 2457352"/>
                <a:gd name="connsiteY0" fmla="*/ 1108690 h 1115313"/>
                <a:gd name="connsiteX1" fmla="*/ 1792016 w 2457352"/>
                <a:gd name="connsiteY1" fmla="*/ 38 h 1115313"/>
                <a:gd name="connsiteX2" fmla="*/ 2457352 w 2457352"/>
                <a:gd name="connsiteY2" fmla="*/ 0 h 1115313"/>
                <a:gd name="connsiteX3" fmla="*/ 878697 w 2457352"/>
                <a:gd name="connsiteY3" fmla="*/ 1115313 h 1115313"/>
                <a:gd name="connsiteX4" fmla="*/ 0 w 2457352"/>
                <a:gd name="connsiteY4" fmla="*/ 1108690 h 1115313"/>
                <a:gd name="connsiteX0" fmla="*/ 0 w 2457352"/>
                <a:gd name="connsiteY0" fmla="*/ 1108690 h 1115313"/>
                <a:gd name="connsiteX1" fmla="*/ 1792016 w 2457352"/>
                <a:gd name="connsiteY1" fmla="*/ 38 h 1115313"/>
                <a:gd name="connsiteX2" fmla="*/ 2457352 w 2457352"/>
                <a:gd name="connsiteY2" fmla="*/ 0 h 1115313"/>
                <a:gd name="connsiteX3" fmla="*/ 878697 w 2457352"/>
                <a:gd name="connsiteY3" fmla="*/ 1115313 h 1115313"/>
                <a:gd name="connsiteX4" fmla="*/ 0 w 2457352"/>
                <a:gd name="connsiteY4" fmla="*/ 1108690 h 1115313"/>
                <a:gd name="connsiteX0" fmla="*/ 0 w 2457352"/>
                <a:gd name="connsiteY0" fmla="*/ 1108690 h 1108690"/>
                <a:gd name="connsiteX1" fmla="*/ 1792016 w 2457352"/>
                <a:gd name="connsiteY1" fmla="*/ 38 h 1108690"/>
                <a:gd name="connsiteX2" fmla="*/ 2457352 w 2457352"/>
                <a:gd name="connsiteY2" fmla="*/ 0 h 1108690"/>
                <a:gd name="connsiteX3" fmla="*/ 878697 w 2457352"/>
                <a:gd name="connsiteY3" fmla="*/ 1100953 h 1108690"/>
                <a:gd name="connsiteX4" fmla="*/ 0 w 2457352"/>
                <a:gd name="connsiteY4" fmla="*/ 1108690 h 1108690"/>
                <a:gd name="connsiteX0" fmla="*/ 0 w 2457352"/>
                <a:gd name="connsiteY0" fmla="*/ 1108690 h 1108690"/>
                <a:gd name="connsiteX1" fmla="*/ 1730104 w 2457352"/>
                <a:gd name="connsiteY1" fmla="*/ 38 h 1108690"/>
                <a:gd name="connsiteX2" fmla="*/ 2457352 w 2457352"/>
                <a:gd name="connsiteY2" fmla="*/ 0 h 1108690"/>
                <a:gd name="connsiteX3" fmla="*/ 878697 w 2457352"/>
                <a:gd name="connsiteY3" fmla="*/ 1100953 h 1108690"/>
                <a:gd name="connsiteX4" fmla="*/ 0 w 2457352"/>
                <a:gd name="connsiteY4" fmla="*/ 1108690 h 1108690"/>
                <a:gd name="connsiteX0" fmla="*/ 0 w 2510692"/>
                <a:gd name="connsiteY0" fmla="*/ 1116349 h 1116349"/>
                <a:gd name="connsiteX1" fmla="*/ 1730104 w 2510692"/>
                <a:gd name="connsiteY1" fmla="*/ 7697 h 1116349"/>
                <a:gd name="connsiteX2" fmla="*/ 2510692 w 2510692"/>
                <a:gd name="connsiteY2" fmla="*/ 0 h 1116349"/>
                <a:gd name="connsiteX3" fmla="*/ 878697 w 2510692"/>
                <a:gd name="connsiteY3" fmla="*/ 1108612 h 1116349"/>
                <a:gd name="connsiteX4" fmla="*/ 0 w 2510692"/>
                <a:gd name="connsiteY4" fmla="*/ 1116349 h 1116349"/>
                <a:gd name="connsiteX0" fmla="*/ 0 w 2510692"/>
                <a:gd name="connsiteY0" fmla="*/ 1116349 h 1116349"/>
                <a:gd name="connsiteX1" fmla="*/ 1787254 w 2510692"/>
                <a:gd name="connsiteY1" fmla="*/ 1315 h 1116349"/>
                <a:gd name="connsiteX2" fmla="*/ 2510692 w 2510692"/>
                <a:gd name="connsiteY2" fmla="*/ 0 h 1116349"/>
                <a:gd name="connsiteX3" fmla="*/ 878697 w 2510692"/>
                <a:gd name="connsiteY3" fmla="*/ 1108612 h 1116349"/>
                <a:gd name="connsiteX4" fmla="*/ 0 w 2510692"/>
                <a:gd name="connsiteY4" fmla="*/ 1116349 h 1116349"/>
                <a:gd name="connsiteX0" fmla="*/ 0 w 2510692"/>
                <a:gd name="connsiteY0" fmla="*/ 1116349 h 1118185"/>
                <a:gd name="connsiteX1" fmla="*/ 1787254 w 2510692"/>
                <a:gd name="connsiteY1" fmla="*/ 1315 h 1118185"/>
                <a:gd name="connsiteX2" fmla="*/ 2510692 w 2510692"/>
                <a:gd name="connsiteY2" fmla="*/ 0 h 1118185"/>
                <a:gd name="connsiteX3" fmla="*/ 876315 w 2510692"/>
                <a:gd name="connsiteY3" fmla="*/ 1118185 h 1118185"/>
                <a:gd name="connsiteX4" fmla="*/ 0 w 2510692"/>
                <a:gd name="connsiteY4" fmla="*/ 1116349 h 11181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10692" h="1118185">
                  <a:moveTo>
                    <a:pt x="0" y="1116349"/>
                  </a:moveTo>
                  <a:lnTo>
                    <a:pt x="1787254" y="1315"/>
                  </a:lnTo>
                  <a:lnTo>
                    <a:pt x="2510692" y="0"/>
                  </a:lnTo>
                  <a:lnTo>
                    <a:pt x="876315" y="1118185"/>
                  </a:lnTo>
                  <a:lnTo>
                    <a:pt x="0" y="1116349"/>
                  </a:lnTo>
                  <a:close/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>
              <a:solidFill>
                <a:schemeClr val="accent6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00"/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44832855-8035-4531-924E-04DE4FCB1A2C}"/>
                </a:ext>
              </a:extLst>
            </p:cNvPr>
            <p:cNvSpPr/>
            <p:nvPr/>
          </p:nvSpPr>
          <p:spPr>
            <a:xfrm rot="20072136">
              <a:off x="5455362" y="1369844"/>
              <a:ext cx="2092682" cy="338554"/>
            </a:xfrm>
            <a:prstGeom prst="rect">
              <a:avLst/>
            </a:prstGeom>
            <a:noFill/>
            <a:scene3d>
              <a:camera prst="perspectiveContrastingRightFacing" fov="600000">
                <a:rot lat="420000" lon="19800000" rev="360000"/>
              </a:camera>
              <a:lightRig rig="threePt" dir="t"/>
            </a:scene3d>
            <a:sp3d/>
          </p:spPr>
          <p:txBody>
            <a:bodyPr wrap="square">
              <a:spAutoFit/>
            </a:bodyPr>
            <a:lstStyle/>
            <a:p>
              <a:pPr algn="ctr"/>
              <a:r>
                <a:rPr lang="da-DK" altLang="da-DK" sz="1600" b="1">
                  <a:solidFill>
                    <a:schemeClr val="bg1"/>
                  </a:solidFill>
                </a:rPr>
                <a:t>Pollution Free Planet</a:t>
              </a:r>
            </a:p>
          </p:txBody>
        </p:sp>
      </p:grpSp>
      <p:sp>
        <p:nvSpPr>
          <p:cNvPr id="28" name="Rectangle: Rounded Corners 27">
            <a:extLst>
              <a:ext uri="{FF2B5EF4-FFF2-40B4-BE49-F238E27FC236}">
                <a16:creationId xmlns:a16="http://schemas.microsoft.com/office/drawing/2014/main" id="{FD185DA0-46DF-46CF-B4AD-2EFF779D665D}"/>
              </a:ext>
            </a:extLst>
          </p:cNvPr>
          <p:cNvSpPr/>
          <p:nvPr/>
        </p:nvSpPr>
        <p:spPr>
          <a:xfrm rot="16200000">
            <a:off x="4090862" y="3188135"/>
            <a:ext cx="3017520" cy="914400"/>
          </a:xfrm>
          <a:prstGeom prst="roundRect">
            <a:avLst>
              <a:gd name="adj" fmla="val 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>
                <a:solidFill>
                  <a:schemeClr val="bg1"/>
                </a:solidFill>
              </a:rPr>
              <a:t>Chemical &amp; Pollution Action</a:t>
            </a:r>
          </a:p>
        </p:txBody>
      </p:sp>
    </p:spTree>
    <p:extLst>
      <p:ext uri="{BB962C8B-B14F-4D97-AF65-F5344CB8AC3E}">
        <p14:creationId xmlns:p14="http://schemas.microsoft.com/office/powerpoint/2010/main" val="26937184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>
            <a:extLst>
              <a:ext uri="{FF2B5EF4-FFF2-40B4-BE49-F238E27FC236}">
                <a16:creationId xmlns:a16="http://schemas.microsoft.com/office/drawing/2014/main" id="{B29E45DA-B07A-420D-AEF3-59770FC8F020}"/>
              </a:ext>
            </a:extLst>
          </p:cNvPr>
          <p:cNvPicPr>
            <a:picLocks noChangeAspect="1"/>
          </p:cNvPicPr>
          <p:nvPr/>
        </p:nvPicPr>
        <p:blipFill>
          <a:blip r:embed="rId2">
            <a:grayscl/>
          </a:blip>
          <a:stretch>
            <a:fillRect/>
          </a:stretch>
        </p:blipFill>
        <p:spPr>
          <a:xfrm>
            <a:off x="1594160" y="49622"/>
            <a:ext cx="7498730" cy="6663506"/>
          </a:xfrm>
          <a:prstGeom prst="rect">
            <a:avLst/>
          </a:prstGeom>
        </p:spPr>
      </p:pic>
      <p:sp>
        <p:nvSpPr>
          <p:cNvPr id="68" name="Rectangle 67">
            <a:extLst>
              <a:ext uri="{FF2B5EF4-FFF2-40B4-BE49-F238E27FC236}">
                <a16:creationId xmlns:a16="http://schemas.microsoft.com/office/drawing/2014/main" id="{4AC1AA31-2086-4A00-9923-C9F2CAB9293C}"/>
              </a:ext>
            </a:extLst>
          </p:cNvPr>
          <p:cNvSpPr/>
          <p:nvPr/>
        </p:nvSpPr>
        <p:spPr>
          <a:xfrm>
            <a:off x="2948705" y="2157240"/>
            <a:ext cx="3236693" cy="681325"/>
          </a:xfrm>
          <a:prstGeom prst="rect">
            <a:avLst/>
          </a:prstGeom>
          <a:solidFill>
            <a:srgbClr val="1C97C3"/>
          </a:solidFill>
        </p:spPr>
        <p:txBody>
          <a:bodyPr>
            <a:normAutofit/>
          </a:bodyPr>
          <a:lstStyle/>
          <a:p>
            <a:pPr algn="ctr">
              <a:buClrTx/>
              <a:buSzTx/>
              <a:buNone/>
            </a:pPr>
            <a:r>
              <a:rPr lang="da-DK" altLang="da-DK" sz="1400" b="1">
                <a:solidFill>
                  <a:schemeClr val="bg1"/>
                </a:solidFill>
              </a:rPr>
              <a:t> </a:t>
            </a:r>
          </a:p>
        </p:txBody>
      </p:sp>
      <p:grpSp>
        <p:nvGrpSpPr>
          <p:cNvPr id="69" name="Group 68">
            <a:extLst>
              <a:ext uri="{FF2B5EF4-FFF2-40B4-BE49-F238E27FC236}">
                <a16:creationId xmlns:a16="http://schemas.microsoft.com/office/drawing/2014/main" id="{635A582B-6766-412F-A6FE-3026B3949D0C}"/>
              </a:ext>
            </a:extLst>
          </p:cNvPr>
          <p:cNvGrpSpPr/>
          <p:nvPr/>
        </p:nvGrpSpPr>
        <p:grpSpPr>
          <a:xfrm>
            <a:off x="6110303" y="1074042"/>
            <a:ext cx="1748947" cy="1756512"/>
            <a:chOff x="6110303" y="1074042"/>
            <a:chExt cx="1748947" cy="1756512"/>
          </a:xfrm>
        </p:grpSpPr>
        <p:sp>
          <p:nvSpPr>
            <p:cNvPr id="70" name="Parallelogram 18">
              <a:extLst>
                <a:ext uri="{FF2B5EF4-FFF2-40B4-BE49-F238E27FC236}">
                  <a16:creationId xmlns:a16="http://schemas.microsoft.com/office/drawing/2014/main" id="{0B5D1565-2055-47A8-8E6F-4624F580A4C8}"/>
                </a:ext>
              </a:extLst>
            </p:cNvPr>
            <p:cNvSpPr/>
            <p:nvPr/>
          </p:nvSpPr>
          <p:spPr>
            <a:xfrm rot="16200000" flipH="1">
              <a:off x="6103296" y="1154791"/>
              <a:ext cx="1756512" cy="1595013"/>
            </a:xfrm>
            <a:custGeom>
              <a:avLst/>
              <a:gdLst>
                <a:gd name="connsiteX0" fmla="*/ 0 w 1827949"/>
                <a:gd name="connsiteY0" fmla="*/ 1596441 h 1596441"/>
                <a:gd name="connsiteX1" fmla="*/ 1154291 w 1827949"/>
                <a:gd name="connsiteY1" fmla="*/ 0 h 1596441"/>
                <a:gd name="connsiteX2" fmla="*/ 1827949 w 1827949"/>
                <a:gd name="connsiteY2" fmla="*/ 0 h 1596441"/>
                <a:gd name="connsiteX3" fmla="*/ 673658 w 1827949"/>
                <a:gd name="connsiteY3" fmla="*/ 1596441 h 1596441"/>
                <a:gd name="connsiteX4" fmla="*/ 0 w 1827949"/>
                <a:gd name="connsiteY4" fmla="*/ 1596441 h 1596441"/>
                <a:gd name="connsiteX0" fmla="*/ 0 w 1756512"/>
                <a:gd name="connsiteY0" fmla="*/ 1591678 h 1596441"/>
                <a:gd name="connsiteX1" fmla="*/ 1082854 w 1756512"/>
                <a:gd name="connsiteY1" fmla="*/ 0 h 1596441"/>
                <a:gd name="connsiteX2" fmla="*/ 1756512 w 1756512"/>
                <a:gd name="connsiteY2" fmla="*/ 0 h 1596441"/>
                <a:gd name="connsiteX3" fmla="*/ 602221 w 1756512"/>
                <a:gd name="connsiteY3" fmla="*/ 1596441 h 1596441"/>
                <a:gd name="connsiteX4" fmla="*/ 0 w 1756512"/>
                <a:gd name="connsiteY4" fmla="*/ 1591678 h 15964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56512" h="1596441">
                  <a:moveTo>
                    <a:pt x="0" y="1591678"/>
                  </a:moveTo>
                  <a:lnTo>
                    <a:pt x="1082854" y="0"/>
                  </a:lnTo>
                  <a:lnTo>
                    <a:pt x="1756512" y="0"/>
                  </a:lnTo>
                  <a:lnTo>
                    <a:pt x="602221" y="1596441"/>
                  </a:lnTo>
                  <a:lnTo>
                    <a:pt x="0" y="1591678"/>
                  </a:lnTo>
                  <a:close/>
                </a:path>
              </a:pathLst>
            </a:custGeom>
            <a:solidFill>
              <a:srgbClr val="1C97C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" rtlCol="0" anchor="ctr"/>
            <a:lstStyle/>
            <a:p>
              <a:pPr algn="ctr"/>
              <a:endParaRPr lang="en-GB" sz="1400"/>
            </a:p>
          </p:txBody>
        </p:sp>
        <p:sp>
          <p:nvSpPr>
            <p:cNvPr id="73" name="Rectangle 72">
              <a:extLst>
                <a:ext uri="{FF2B5EF4-FFF2-40B4-BE49-F238E27FC236}">
                  <a16:creationId xmlns:a16="http://schemas.microsoft.com/office/drawing/2014/main" id="{800F4D02-A111-4BC8-9364-BC9FF1819334}"/>
                </a:ext>
              </a:extLst>
            </p:cNvPr>
            <p:cNvSpPr/>
            <p:nvPr/>
          </p:nvSpPr>
          <p:spPr>
            <a:xfrm rot="20072136">
              <a:off x="6110303" y="1604543"/>
              <a:ext cx="1748947" cy="584775"/>
            </a:xfrm>
            <a:prstGeom prst="rect">
              <a:avLst/>
            </a:prstGeom>
            <a:noFill/>
            <a:scene3d>
              <a:camera prst="perspectiveContrastingRightFacing" fov="600000">
                <a:rot lat="660000" lon="19800000" rev="240000"/>
              </a:camera>
              <a:lightRig rig="threePt" dir="t"/>
            </a:scene3d>
            <a:sp3d/>
          </p:spPr>
          <p:txBody>
            <a:bodyPr wrap="square">
              <a:spAutoFit/>
            </a:bodyPr>
            <a:lstStyle/>
            <a:p>
              <a:pPr algn="ctr"/>
              <a:r>
                <a:rPr lang="da-DK" altLang="da-DK" sz="1600" b="1">
                  <a:solidFill>
                    <a:schemeClr val="bg1"/>
                  </a:solidFill>
                </a:rPr>
                <a:t>Digital Transformations</a:t>
              </a:r>
            </a:p>
          </p:txBody>
        </p:sp>
      </p:grpSp>
      <p:sp>
        <p:nvSpPr>
          <p:cNvPr id="74" name="TextBox 73">
            <a:extLst>
              <a:ext uri="{FF2B5EF4-FFF2-40B4-BE49-F238E27FC236}">
                <a16:creationId xmlns:a16="http://schemas.microsoft.com/office/drawing/2014/main" id="{A0370D55-52B8-411C-B3D1-2DC08DDEB721}"/>
              </a:ext>
            </a:extLst>
          </p:cNvPr>
          <p:cNvSpPr txBox="1"/>
          <p:nvPr/>
        </p:nvSpPr>
        <p:spPr>
          <a:xfrm rot="16200000">
            <a:off x="7358802" y="1485971"/>
            <a:ext cx="1347082" cy="523220"/>
          </a:xfrm>
          <a:prstGeom prst="rect">
            <a:avLst/>
          </a:prstGeom>
          <a:solidFill>
            <a:schemeClr val="bg1"/>
          </a:solidFill>
          <a:ln>
            <a:solidFill>
              <a:srgbClr val="1882A8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b="1">
                <a:solidFill>
                  <a:schemeClr val="accent5">
                    <a:lumMod val="75000"/>
                  </a:schemeClr>
                </a:solidFill>
              </a:rPr>
              <a:t>Enabling Programmes</a:t>
            </a:r>
          </a:p>
        </p:txBody>
      </p:sp>
      <p:grpSp>
        <p:nvGrpSpPr>
          <p:cNvPr id="75" name="Group 74">
            <a:extLst>
              <a:ext uri="{FF2B5EF4-FFF2-40B4-BE49-F238E27FC236}">
                <a16:creationId xmlns:a16="http://schemas.microsoft.com/office/drawing/2014/main" id="{7D70A2B8-8B73-469C-B5EA-6342CABB0B4F}"/>
              </a:ext>
            </a:extLst>
          </p:cNvPr>
          <p:cNvGrpSpPr/>
          <p:nvPr/>
        </p:nvGrpSpPr>
        <p:grpSpPr>
          <a:xfrm>
            <a:off x="2404795" y="1007295"/>
            <a:ext cx="2793056" cy="1105561"/>
            <a:chOff x="2404795" y="1007295"/>
            <a:chExt cx="2793056" cy="1105561"/>
          </a:xfrm>
        </p:grpSpPr>
        <p:sp>
          <p:nvSpPr>
            <p:cNvPr id="76" name="TextBox 75">
              <a:extLst>
                <a:ext uri="{FF2B5EF4-FFF2-40B4-BE49-F238E27FC236}">
                  <a16:creationId xmlns:a16="http://schemas.microsoft.com/office/drawing/2014/main" id="{B7CAE298-ADAC-406F-818C-1240F1A4B9BA}"/>
                </a:ext>
              </a:extLst>
            </p:cNvPr>
            <p:cNvSpPr txBox="1"/>
            <p:nvPr/>
          </p:nvSpPr>
          <p:spPr>
            <a:xfrm rot="19951485">
              <a:off x="2841070" y="1215983"/>
              <a:ext cx="235678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a-DK" altLang="da-DK" sz="1600" b="1">
                  <a:solidFill>
                    <a:schemeClr val="accent6">
                      <a:lumMod val="60000"/>
                      <a:lumOff val="40000"/>
                    </a:schemeClr>
                  </a:solidFill>
                </a:rPr>
                <a:t>Strategic objectives</a:t>
              </a:r>
              <a:endParaRPr lang="en-US" sz="1600"/>
            </a:p>
          </p:txBody>
        </p:sp>
        <p:sp>
          <p:nvSpPr>
            <p:cNvPr id="78" name="Parallelogram 100">
              <a:extLst>
                <a:ext uri="{FF2B5EF4-FFF2-40B4-BE49-F238E27FC236}">
                  <a16:creationId xmlns:a16="http://schemas.microsoft.com/office/drawing/2014/main" id="{233289ED-1CFE-45E2-9621-E80773317751}"/>
                </a:ext>
              </a:extLst>
            </p:cNvPr>
            <p:cNvSpPr/>
            <p:nvPr/>
          </p:nvSpPr>
          <p:spPr>
            <a:xfrm>
              <a:off x="2404795" y="1007295"/>
              <a:ext cx="2755490" cy="1105561"/>
            </a:xfrm>
            <a:custGeom>
              <a:avLst/>
              <a:gdLst>
                <a:gd name="connsiteX0" fmla="*/ 0 w 2478307"/>
                <a:gd name="connsiteY0" fmla="*/ 1098159 h 1098159"/>
                <a:gd name="connsiteX1" fmla="*/ 1531031 w 2478307"/>
                <a:gd name="connsiteY1" fmla="*/ 0 h 1098159"/>
                <a:gd name="connsiteX2" fmla="*/ 2478307 w 2478307"/>
                <a:gd name="connsiteY2" fmla="*/ 0 h 1098159"/>
                <a:gd name="connsiteX3" fmla="*/ 947276 w 2478307"/>
                <a:gd name="connsiteY3" fmla="*/ 1098159 h 1098159"/>
                <a:gd name="connsiteX4" fmla="*/ 0 w 2478307"/>
                <a:gd name="connsiteY4" fmla="*/ 1098159 h 1098159"/>
                <a:gd name="connsiteX0" fmla="*/ 0 w 2478307"/>
                <a:gd name="connsiteY0" fmla="*/ 1098159 h 1098159"/>
                <a:gd name="connsiteX1" fmla="*/ 1645331 w 2478307"/>
                <a:gd name="connsiteY1" fmla="*/ 7620 h 1098159"/>
                <a:gd name="connsiteX2" fmla="*/ 2478307 w 2478307"/>
                <a:gd name="connsiteY2" fmla="*/ 0 h 1098159"/>
                <a:gd name="connsiteX3" fmla="*/ 947276 w 2478307"/>
                <a:gd name="connsiteY3" fmla="*/ 1098159 h 1098159"/>
                <a:gd name="connsiteX4" fmla="*/ 0 w 2478307"/>
                <a:gd name="connsiteY4" fmla="*/ 1098159 h 1098159"/>
                <a:gd name="connsiteX0" fmla="*/ 0 w 2661187"/>
                <a:gd name="connsiteY0" fmla="*/ 1090539 h 1090539"/>
                <a:gd name="connsiteX1" fmla="*/ 1645331 w 2661187"/>
                <a:gd name="connsiteY1" fmla="*/ 0 h 1090539"/>
                <a:gd name="connsiteX2" fmla="*/ 2661187 w 2661187"/>
                <a:gd name="connsiteY2" fmla="*/ 7620 h 1090539"/>
                <a:gd name="connsiteX3" fmla="*/ 947276 w 2661187"/>
                <a:gd name="connsiteY3" fmla="*/ 1090539 h 1090539"/>
                <a:gd name="connsiteX4" fmla="*/ 0 w 2661187"/>
                <a:gd name="connsiteY4" fmla="*/ 1090539 h 1090539"/>
                <a:gd name="connsiteX0" fmla="*/ 0 w 2661187"/>
                <a:gd name="connsiteY0" fmla="*/ 1082919 h 1082919"/>
                <a:gd name="connsiteX1" fmla="*/ 1866311 w 2661187"/>
                <a:gd name="connsiteY1" fmla="*/ 7620 h 1082919"/>
                <a:gd name="connsiteX2" fmla="*/ 2661187 w 2661187"/>
                <a:gd name="connsiteY2" fmla="*/ 0 h 1082919"/>
                <a:gd name="connsiteX3" fmla="*/ 947276 w 2661187"/>
                <a:gd name="connsiteY3" fmla="*/ 1082919 h 1082919"/>
                <a:gd name="connsiteX4" fmla="*/ 0 w 2661187"/>
                <a:gd name="connsiteY4" fmla="*/ 1082919 h 1082919"/>
                <a:gd name="connsiteX0" fmla="*/ 0 w 2661187"/>
                <a:gd name="connsiteY0" fmla="*/ 1082919 h 1082919"/>
                <a:gd name="connsiteX1" fmla="*/ 1950131 w 2661187"/>
                <a:gd name="connsiteY1" fmla="*/ 7620 h 1082919"/>
                <a:gd name="connsiteX2" fmla="*/ 2661187 w 2661187"/>
                <a:gd name="connsiteY2" fmla="*/ 0 h 1082919"/>
                <a:gd name="connsiteX3" fmla="*/ 947276 w 2661187"/>
                <a:gd name="connsiteY3" fmla="*/ 1082919 h 1082919"/>
                <a:gd name="connsiteX4" fmla="*/ 0 w 2661187"/>
                <a:gd name="connsiteY4" fmla="*/ 1082919 h 1082919"/>
                <a:gd name="connsiteX0" fmla="*/ 0 w 2661187"/>
                <a:gd name="connsiteY0" fmla="*/ 1082919 h 1082919"/>
                <a:gd name="connsiteX1" fmla="*/ 1972991 w 2661187"/>
                <a:gd name="connsiteY1" fmla="*/ 0 h 1082919"/>
                <a:gd name="connsiteX2" fmla="*/ 2661187 w 2661187"/>
                <a:gd name="connsiteY2" fmla="*/ 0 h 1082919"/>
                <a:gd name="connsiteX3" fmla="*/ 947276 w 2661187"/>
                <a:gd name="connsiteY3" fmla="*/ 1082919 h 1082919"/>
                <a:gd name="connsiteX4" fmla="*/ 0 w 2661187"/>
                <a:gd name="connsiteY4" fmla="*/ 1082919 h 1082919"/>
                <a:gd name="connsiteX0" fmla="*/ 0 w 2729767"/>
                <a:gd name="connsiteY0" fmla="*/ 1082919 h 1082919"/>
                <a:gd name="connsiteX1" fmla="*/ 1972991 w 2729767"/>
                <a:gd name="connsiteY1" fmla="*/ 0 h 1082919"/>
                <a:gd name="connsiteX2" fmla="*/ 2729767 w 2729767"/>
                <a:gd name="connsiteY2" fmla="*/ 15240 h 1082919"/>
                <a:gd name="connsiteX3" fmla="*/ 947276 w 2729767"/>
                <a:gd name="connsiteY3" fmla="*/ 1082919 h 1082919"/>
                <a:gd name="connsiteX4" fmla="*/ 0 w 2729767"/>
                <a:gd name="connsiteY4" fmla="*/ 1082919 h 1082919"/>
                <a:gd name="connsiteX0" fmla="*/ 0 w 2901217"/>
                <a:gd name="connsiteY0" fmla="*/ 1115304 h 1115304"/>
                <a:gd name="connsiteX1" fmla="*/ 1972991 w 2901217"/>
                <a:gd name="connsiteY1" fmla="*/ 32385 h 1115304"/>
                <a:gd name="connsiteX2" fmla="*/ 2901217 w 2901217"/>
                <a:gd name="connsiteY2" fmla="*/ 0 h 1115304"/>
                <a:gd name="connsiteX3" fmla="*/ 947276 w 2901217"/>
                <a:gd name="connsiteY3" fmla="*/ 1115304 h 1115304"/>
                <a:gd name="connsiteX4" fmla="*/ 0 w 2901217"/>
                <a:gd name="connsiteY4" fmla="*/ 1115304 h 1115304"/>
                <a:gd name="connsiteX0" fmla="*/ 0 w 2901217"/>
                <a:gd name="connsiteY0" fmla="*/ 1115304 h 1115304"/>
                <a:gd name="connsiteX1" fmla="*/ 2187303 w 2901217"/>
                <a:gd name="connsiteY1" fmla="*/ 3810 h 1115304"/>
                <a:gd name="connsiteX2" fmla="*/ 2901217 w 2901217"/>
                <a:gd name="connsiteY2" fmla="*/ 0 h 1115304"/>
                <a:gd name="connsiteX3" fmla="*/ 947276 w 2901217"/>
                <a:gd name="connsiteY3" fmla="*/ 1115304 h 1115304"/>
                <a:gd name="connsiteX4" fmla="*/ 0 w 2901217"/>
                <a:gd name="connsiteY4" fmla="*/ 1115304 h 1115304"/>
                <a:gd name="connsiteX0" fmla="*/ 0 w 2915505"/>
                <a:gd name="connsiteY0" fmla="*/ 1111494 h 1111494"/>
                <a:gd name="connsiteX1" fmla="*/ 2187303 w 2915505"/>
                <a:gd name="connsiteY1" fmla="*/ 0 h 1111494"/>
                <a:gd name="connsiteX2" fmla="*/ 2915505 w 2915505"/>
                <a:gd name="connsiteY2" fmla="*/ 5715 h 1111494"/>
                <a:gd name="connsiteX3" fmla="*/ 947276 w 2915505"/>
                <a:gd name="connsiteY3" fmla="*/ 1111494 h 1111494"/>
                <a:gd name="connsiteX4" fmla="*/ 0 w 2915505"/>
                <a:gd name="connsiteY4" fmla="*/ 1111494 h 1111494"/>
                <a:gd name="connsiteX0" fmla="*/ 0 w 2929792"/>
                <a:gd name="connsiteY0" fmla="*/ 1111494 h 1111494"/>
                <a:gd name="connsiteX1" fmla="*/ 2187303 w 2929792"/>
                <a:gd name="connsiteY1" fmla="*/ 0 h 1111494"/>
                <a:gd name="connsiteX2" fmla="*/ 2929792 w 2929792"/>
                <a:gd name="connsiteY2" fmla="*/ 5715 h 1111494"/>
                <a:gd name="connsiteX3" fmla="*/ 947276 w 2929792"/>
                <a:gd name="connsiteY3" fmla="*/ 1111494 h 1111494"/>
                <a:gd name="connsiteX4" fmla="*/ 0 w 2929792"/>
                <a:gd name="connsiteY4" fmla="*/ 1111494 h 1111494"/>
                <a:gd name="connsiteX0" fmla="*/ 0 w 2932174"/>
                <a:gd name="connsiteY0" fmla="*/ 1111494 h 1111494"/>
                <a:gd name="connsiteX1" fmla="*/ 2187303 w 2932174"/>
                <a:gd name="connsiteY1" fmla="*/ 0 h 1111494"/>
                <a:gd name="connsiteX2" fmla="*/ 2932174 w 2932174"/>
                <a:gd name="connsiteY2" fmla="*/ 952 h 1111494"/>
                <a:gd name="connsiteX3" fmla="*/ 947276 w 2932174"/>
                <a:gd name="connsiteY3" fmla="*/ 1111494 h 1111494"/>
                <a:gd name="connsiteX4" fmla="*/ 0 w 2932174"/>
                <a:gd name="connsiteY4" fmla="*/ 1111494 h 1111494"/>
                <a:gd name="connsiteX0" fmla="*/ 0 w 2932174"/>
                <a:gd name="connsiteY0" fmla="*/ 1111494 h 1111494"/>
                <a:gd name="connsiteX1" fmla="*/ 2104176 w 2932174"/>
                <a:gd name="connsiteY1" fmla="*/ 0 h 1111494"/>
                <a:gd name="connsiteX2" fmla="*/ 2932174 w 2932174"/>
                <a:gd name="connsiteY2" fmla="*/ 952 h 1111494"/>
                <a:gd name="connsiteX3" fmla="*/ 947276 w 2932174"/>
                <a:gd name="connsiteY3" fmla="*/ 1111494 h 1111494"/>
                <a:gd name="connsiteX4" fmla="*/ 0 w 2932174"/>
                <a:gd name="connsiteY4" fmla="*/ 1111494 h 1111494"/>
                <a:gd name="connsiteX0" fmla="*/ 0 w 2884549"/>
                <a:gd name="connsiteY0" fmla="*/ 1111494 h 1111494"/>
                <a:gd name="connsiteX1" fmla="*/ 2104176 w 2884549"/>
                <a:gd name="connsiteY1" fmla="*/ 0 h 1111494"/>
                <a:gd name="connsiteX2" fmla="*/ 2884549 w 2884549"/>
                <a:gd name="connsiteY2" fmla="*/ 5715 h 1111494"/>
                <a:gd name="connsiteX3" fmla="*/ 947276 w 2884549"/>
                <a:gd name="connsiteY3" fmla="*/ 1111494 h 1111494"/>
                <a:gd name="connsiteX4" fmla="*/ 0 w 2884549"/>
                <a:gd name="connsiteY4" fmla="*/ 1111494 h 1111494"/>
                <a:gd name="connsiteX0" fmla="*/ 0 w 2884549"/>
                <a:gd name="connsiteY0" fmla="*/ 1106731 h 1106731"/>
                <a:gd name="connsiteX1" fmla="*/ 2132751 w 2884549"/>
                <a:gd name="connsiteY1" fmla="*/ 0 h 1106731"/>
                <a:gd name="connsiteX2" fmla="*/ 2884549 w 2884549"/>
                <a:gd name="connsiteY2" fmla="*/ 952 h 1106731"/>
                <a:gd name="connsiteX3" fmla="*/ 947276 w 2884549"/>
                <a:gd name="connsiteY3" fmla="*/ 1106731 h 1106731"/>
                <a:gd name="connsiteX4" fmla="*/ 0 w 2884549"/>
                <a:gd name="connsiteY4" fmla="*/ 1106731 h 1106731"/>
                <a:gd name="connsiteX0" fmla="*/ 0 w 2884549"/>
                <a:gd name="connsiteY0" fmla="*/ 1106731 h 1106731"/>
                <a:gd name="connsiteX1" fmla="*/ 2132751 w 2884549"/>
                <a:gd name="connsiteY1" fmla="*/ 0 h 1106731"/>
                <a:gd name="connsiteX2" fmla="*/ 2884549 w 2884549"/>
                <a:gd name="connsiteY2" fmla="*/ 952 h 1106731"/>
                <a:gd name="connsiteX3" fmla="*/ 909176 w 2884549"/>
                <a:gd name="connsiteY3" fmla="*/ 1101969 h 1106731"/>
                <a:gd name="connsiteX4" fmla="*/ 0 w 2884549"/>
                <a:gd name="connsiteY4" fmla="*/ 1106731 h 1106731"/>
                <a:gd name="connsiteX0" fmla="*/ 0 w 2884549"/>
                <a:gd name="connsiteY0" fmla="*/ 1106731 h 1111494"/>
                <a:gd name="connsiteX1" fmla="*/ 2132751 w 2884549"/>
                <a:gd name="connsiteY1" fmla="*/ 0 h 1111494"/>
                <a:gd name="connsiteX2" fmla="*/ 2884549 w 2884549"/>
                <a:gd name="connsiteY2" fmla="*/ 952 h 1111494"/>
                <a:gd name="connsiteX3" fmla="*/ 904413 w 2884549"/>
                <a:gd name="connsiteY3" fmla="*/ 1111494 h 1111494"/>
                <a:gd name="connsiteX4" fmla="*/ 0 w 2884549"/>
                <a:gd name="connsiteY4" fmla="*/ 1106731 h 1111494"/>
                <a:gd name="connsiteX0" fmla="*/ 0 w 2813918"/>
                <a:gd name="connsiteY0" fmla="*/ 1106731 h 1111494"/>
                <a:gd name="connsiteX1" fmla="*/ 2132751 w 2813918"/>
                <a:gd name="connsiteY1" fmla="*/ 0 h 1111494"/>
                <a:gd name="connsiteX2" fmla="*/ 2813918 w 2813918"/>
                <a:gd name="connsiteY2" fmla="*/ 20228 h 1111494"/>
                <a:gd name="connsiteX3" fmla="*/ 904413 w 2813918"/>
                <a:gd name="connsiteY3" fmla="*/ 1111494 h 1111494"/>
                <a:gd name="connsiteX4" fmla="*/ 0 w 2813918"/>
                <a:gd name="connsiteY4" fmla="*/ 1106731 h 1111494"/>
                <a:gd name="connsiteX0" fmla="*/ 0 w 2852444"/>
                <a:gd name="connsiteY0" fmla="*/ 1106731 h 1111494"/>
                <a:gd name="connsiteX1" fmla="*/ 2132751 w 2852444"/>
                <a:gd name="connsiteY1" fmla="*/ 0 h 1111494"/>
                <a:gd name="connsiteX2" fmla="*/ 2852444 w 2852444"/>
                <a:gd name="connsiteY2" fmla="*/ 952 h 1111494"/>
                <a:gd name="connsiteX3" fmla="*/ 904413 w 2852444"/>
                <a:gd name="connsiteY3" fmla="*/ 1111494 h 1111494"/>
                <a:gd name="connsiteX4" fmla="*/ 0 w 2852444"/>
                <a:gd name="connsiteY4" fmla="*/ 1106731 h 11114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52444" h="1111494">
                  <a:moveTo>
                    <a:pt x="0" y="1106731"/>
                  </a:moveTo>
                  <a:lnTo>
                    <a:pt x="2132751" y="0"/>
                  </a:lnTo>
                  <a:lnTo>
                    <a:pt x="2852444" y="952"/>
                  </a:lnTo>
                  <a:lnTo>
                    <a:pt x="904413" y="1111494"/>
                  </a:lnTo>
                  <a:lnTo>
                    <a:pt x="0" y="1106731"/>
                  </a:lnTo>
                  <a:close/>
                </a:path>
              </a:pathLst>
            </a:custGeom>
            <a:noFill/>
            <a:ln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00"/>
            </a:p>
          </p:txBody>
        </p:sp>
      </p:grpSp>
      <p:sp>
        <p:nvSpPr>
          <p:cNvPr id="79" name="Arrow: Left-Right 78">
            <a:extLst>
              <a:ext uri="{FF2B5EF4-FFF2-40B4-BE49-F238E27FC236}">
                <a16:creationId xmlns:a16="http://schemas.microsoft.com/office/drawing/2014/main" id="{CEAB23FC-9FD3-4F96-82EE-0EE4AB70D981}"/>
              </a:ext>
            </a:extLst>
          </p:cNvPr>
          <p:cNvSpPr/>
          <p:nvPr/>
        </p:nvSpPr>
        <p:spPr>
          <a:xfrm>
            <a:off x="2007001" y="3074582"/>
            <a:ext cx="4231492" cy="464650"/>
          </a:xfrm>
          <a:prstGeom prst="leftRightArrow">
            <a:avLst>
              <a:gd name="adj1" fmla="val 78054"/>
              <a:gd name="adj2" fmla="val 50000"/>
            </a:avLst>
          </a:prstGeom>
          <a:solidFill>
            <a:schemeClr val="bg1">
              <a:lumMod val="65000"/>
            </a:schemeClr>
          </a:solidFill>
          <a:ln>
            <a:solidFill>
              <a:srgbClr val="7F7F7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Arrow: Left-Right 81">
            <a:extLst>
              <a:ext uri="{FF2B5EF4-FFF2-40B4-BE49-F238E27FC236}">
                <a16:creationId xmlns:a16="http://schemas.microsoft.com/office/drawing/2014/main" id="{027AADAA-BD6D-44C2-86C3-9D1738E66992}"/>
              </a:ext>
            </a:extLst>
          </p:cNvPr>
          <p:cNvSpPr/>
          <p:nvPr/>
        </p:nvSpPr>
        <p:spPr>
          <a:xfrm>
            <a:off x="2005030" y="3835866"/>
            <a:ext cx="4233463" cy="464650"/>
          </a:xfrm>
          <a:prstGeom prst="leftRightArrow">
            <a:avLst>
              <a:gd name="adj1" fmla="val 78054"/>
              <a:gd name="adj2" fmla="val 50000"/>
            </a:avLst>
          </a:prstGeom>
          <a:solidFill>
            <a:schemeClr val="bg1">
              <a:lumMod val="65000"/>
            </a:schemeClr>
          </a:solidFill>
          <a:ln>
            <a:solidFill>
              <a:srgbClr val="7F7F7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Arrow: Left-Right 82">
            <a:extLst>
              <a:ext uri="{FF2B5EF4-FFF2-40B4-BE49-F238E27FC236}">
                <a16:creationId xmlns:a16="http://schemas.microsoft.com/office/drawing/2014/main" id="{CC474F3E-238E-4BE4-9D60-7B9C0367E1BB}"/>
              </a:ext>
            </a:extLst>
          </p:cNvPr>
          <p:cNvSpPr/>
          <p:nvPr/>
        </p:nvSpPr>
        <p:spPr>
          <a:xfrm>
            <a:off x="2009530" y="4589448"/>
            <a:ext cx="4228964" cy="464650"/>
          </a:xfrm>
          <a:prstGeom prst="leftRightArrow">
            <a:avLst>
              <a:gd name="adj1" fmla="val 78054"/>
              <a:gd name="adj2" fmla="val 50000"/>
            </a:avLst>
          </a:prstGeom>
          <a:solidFill>
            <a:schemeClr val="bg1">
              <a:lumMod val="65000"/>
            </a:schemeClr>
          </a:solidFill>
          <a:ln>
            <a:solidFill>
              <a:srgbClr val="7F7F7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Arrow: Left-Right 88">
            <a:extLst>
              <a:ext uri="{FF2B5EF4-FFF2-40B4-BE49-F238E27FC236}">
                <a16:creationId xmlns:a16="http://schemas.microsoft.com/office/drawing/2014/main" id="{9B5C518B-8DEF-4811-869F-E2772AC32E7C}"/>
              </a:ext>
            </a:extLst>
          </p:cNvPr>
          <p:cNvSpPr/>
          <p:nvPr/>
        </p:nvSpPr>
        <p:spPr>
          <a:xfrm>
            <a:off x="2033042" y="2287066"/>
            <a:ext cx="4224501" cy="464650"/>
          </a:xfrm>
          <a:prstGeom prst="leftRightArrow">
            <a:avLst>
              <a:gd name="adj1" fmla="val 78054"/>
              <a:gd name="adj2" fmla="val 50000"/>
            </a:avLst>
          </a:prstGeom>
          <a:solidFill>
            <a:schemeClr val="bg1">
              <a:lumMod val="65000"/>
            </a:schemeClr>
          </a:solidFill>
          <a:ln>
            <a:solidFill>
              <a:srgbClr val="7F7F7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Rectangle: Rounded Corners 66">
            <a:extLst>
              <a:ext uri="{FF2B5EF4-FFF2-40B4-BE49-F238E27FC236}">
                <a16:creationId xmlns:a16="http://schemas.microsoft.com/office/drawing/2014/main" id="{80D58810-ABA9-4268-B5E3-54762732C1D7}"/>
              </a:ext>
            </a:extLst>
          </p:cNvPr>
          <p:cNvSpPr/>
          <p:nvPr/>
        </p:nvSpPr>
        <p:spPr>
          <a:xfrm rot="16200000">
            <a:off x="1971241" y="3188501"/>
            <a:ext cx="3017520" cy="914400"/>
          </a:xfrm>
          <a:prstGeom prst="roundRect">
            <a:avLst>
              <a:gd name="adj" fmla="val 0"/>
            </a:avLst>
          </a:prstGeom>
          <a:solidFill>
            <a:srgbClr val="7F7F7F"/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/>
              <a:t>Climate Action</a:t>
            </a:r>
          </a:p>
        </p:txBody>
      </p:sp>
      <p:sp>
        <p:nvSpPr>
          <p:cNvPr id="24" name="Rectangle: Rounded Corners 23">
            <a:extLst>
              <a:ext uri="{FF2B5EF4-FFF2-40B4-BE49-F238E27FC236}">
                <a16:creationId xmlns:a16="http://schemas.microsoft.com/office/drawing/2014/main" id="{56226B0F-553E-4B29-BAD7-94427CF5907E}"/>
              </a:ext>
            </a:extLst>
          </p:cNvPr>
          <p:cNvSpPr/>
          <p:nvPr/>
        </p:nvSpPr>
        <p:spPr>
          <a:xfrm rot="16200000">
            <a:off x="3048635" y="3188135"/>
            <a:ext cx="3017520" cy="914400"/>
          </a:xfrm>
          <a:prstGeom prst="roundRect">
            <a:avLst>
              <a:gd name="adj" fmla="val 0"/>
            </a:avLst>
          </a:prstGeom>
          <a:solidFill>
            <a:srgbClr val="7F7F7F"/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>
                <a:solidFill>
                  <a:schemeClr val="bg1"/>
                </a:solidFill>
              </a:rPr>
              <a:t>Nature Action</a:t>
            </a: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CCEBF3E2-7A6D-41DB-8015-8442965CEFF9}"/>
              </a:ext>
            </a:extLst>
          </p:cNvPr>
          <p:cNvGrpSpPr/>
          <p:nvPr/>
        </p:nvGrpSpPr>
        <p:grpSpPr>
          <a:xfrm>
            <a:off x="5171802" y="1015902"/>
            <a:ext cx="2510692" cy="1112561"/>
            <a:chOff x="5171802" y="1015902"/>
            <a:chExt cx="2510692" cy="1112561"/>
          </a:xfrm>
        </p:grpSpPr>
        <p:sp>
          <p:nvSpPr>
            <p:cNvPr id="26" name="Parallelogram 5">
              <a:extLst>
                <a:ext uri="{FF2B5EF4-FFF2-40B4-BE49-F238E27FC236}">
                  <a16:creationId xmlns:a16="http://schemas.microsoft.com/office/drawing/2014/main" id="{84BFB31A-6BF7-45BC-AEDD-CB540AFC830D}"/>
                </a:ext>
              </a:extLst>
            </p:cNvPr>
            <p:cNvSpPr/>
            <p:nvPr/>
          </p:nvSpPr>
          <p:spPr>
            <a:xfrm>
              <a:off x="5171802" y="1015902"/>
              <a:ext cx="2510692" cy="1112561"/>
            </a:xfrm>
            <a:custGeom>
              <a:avLst/>
              <a:gdLst>
                <a:gd name="connsiteX0" fmla="*/ 0 w 2478307"/>
                <a:gd name="connsiteY0" fmla="*/ 1098159 h 1098159"/>
                <a:gd name="connsiteX1" fmla="*/ 1531031 w 2478307"/>
                <a:gd name="connsiteY1" fmla="*/ 0 h 1098159"/>
                <a:gd name="connsiteX2" fmla="*/ 2478307 w 2478307"/>
                <a:gd name="connsiteY2" fmla="*/ 0 h 1098159"/>
                <a:gd name="connsiteX3" fmla="*/ 947276 w 2478307"/>
                <a:gd name="connsiteY3" fmla="*/ 1098159 h 1098159"/>
                <a:gd name="connsiteX4" fmla="*/ 0 w 2478307"/>
                <a:gd name="connsiteY4" fmla="*/ 1098159 h 1098159"/>
                <a:gd name="connsiteX0" fmla="*/ 0 w 2478307"/>
                <a:gd name="connsiteY0" fmla="*/ 1121019 h 1121019"/>
                <a:gd name="connsiteX1" fmla="*/ 1652951 w 2478307"/>
                <a:gd name="connsiteY1" fmla="*/ 0 h 1121019"/>
                <a:gd name="connsiteX2" fmla="*/ 2478307 w 2478307"/>
                <a:gd name="connsiteY2" fmla="*/ 22860 h 1121019"/>
                <a:gd name="connsiteX3" fmla="*/ 947276 w 2478307"/>
                <a:gd name="connsiteY3" fmla="*/ 1121019 h 1121019"/>
                <a:gd name="connsiteX4" fmla="*/ 0 w 2478307"/>
                <a:gd name="connsiteY4" fmla="*/ 1121019 h 1121019"/>
                <a:gd name="connsiteX0" fmla="*/ 0 w 2478307"/>
                <a:gd name="connsiteY0" fmla="*/ 1098159 h 1098159"/>
                <a:gd name="connsiteX1" fmla="*/ 1607231 w 2478307"/>
                <a:gd name="connsiteY1" fmla="*/ 30480 h 1098159"/>
                <a:gd name="connsiteX2" fmla="*/ 2478307 w 2478307"/>
                <a:gd name="connsiteY2" fmla="*/ 0 h 1098159"/>
                <a:gd name="connsiteX3" fmla="*/ 947276 w 2478307"/>
                <a:gd name="connsiteY3" fmla="*/ 1098159 h 1098159"/>
                <a:gd name="connsiteX4" fmla="*/ 0 w 2478307"/>
                <a:gd name="connsiteY4" fmla="*/ 1098159 h 1098159"/>
                <a:gd name="connsiteX0" fmla="*/ 0 w 2478307"/>
                <a:gd name="connsiteY0" fmla="*/ 1105779 h 1105779"/>
                <a:gd name="connsiteX1" fmla="*/ 1729151 w 2478307"/>
                <a:gd name="connsiteY1" fmla="*/ 0 h 1105779"/>
                <a:gd name="connsiteX2" fmla="*/ 2478307 w 2478307"/>
                <a:gd name="connsiteY2" fmla="*/ 7620 h 1105779"/>
                <a:gd name="connsiteX3" fmla="*/ 947276 w 2478307"/>
                <a:gd name="connsiteY3" fmla="*/ 1105779 h 1105779"/>
                <a:gd name="connsiteX4" fmla="*/ 0 w 2478307"/>
                <a:gd name="connsiteY4" fmla="*/ 1105779 h 1105779"/>
                <a:gd name="connsiteX0" fmla="*/ 0 w 2478307"/>
                <a:gd name="connsiteY0" fmla="*/ 1105779 h 1121019"/>
                <a:gd name="connsiteX1" fmla="*/ 1729151 w 2478307"/>
                <a:gd name="connsiteY1" fmla="*/ 0 h 1121019"/>
                <a:gd name="connsiteX2" fmla="*/ 2478307 w 2478307"/>
                <a:gd name="connsiteY2" fmla="*/ 7620 h 1121019"/>
                <a:gd name="connsiteX3" fmla="*/ 855836 w 2478307"/>
                <a:gd name="connsiteY3" fmla="*/ 1121019 h 1121019"/>
                <a:gd name="connsiteX4" fmla="*/ 0 w 2478307"/>
                <a:gd name="connsiteY4" fmla="*/ 1105779 h 1121019"/>
                <a:gd name="connsiteX0" fmla="*/ 0 w 2394487"/>
                <a:gd name="connsiteY0" fmla="*/ 1105779 h 1121019"/>
                <a:gd name="connsiteX1" fmla="*/ 1729151 w 2394487"/>
                <a:gd name="connsiteY1" fmla="*/ 0 h 1121019"/>
                <a:gd name="connsiteX2" fmla="*/ 2394487 w 2394487"/>
                <a:gd name="connsiteY2" fmla="*/ 7620 h 1121019"/>
                <a:gd name="connsiteX3" fmla="*/ 855836 w 2394487"/>
                <a:gd name="connsiteY3" fmla="*/ 1121019 h 1121019"/>
                <a:gd name="connsiteX4" fmla="*/ 0 w 2394487"/>
                <a:gd name="connsiteY4" fmla="*/ 1105779 h 1121019"/>
                <a:gd name="connsiteX0" fmla="*/ 0 w 2447827"/>
                <a:gd name="connsiteY0" fmla="*/ 1105779 h 1121019"/>
                <a:gd name="connsiteX1" fmla="*/ 1729151 w 2447827"/>
                <a:gd name="connsiteY1" fmla="*/ 0 h 1121019"/>
                <a:gd name="connsiteX2" fmla="*/ 2447827 w 2447827"/>
                <a:gd name="connsiteY2" fmla="*/ 7620 h 1121019"/>
                <a:gd name="connsiteX3" fmla="*/ 855836 w 2447827"/>
                <a:gd name="connsiteY3" fmla="*/ 1121019 h 1121019"/>
                <a:gd name="connsiteX4" fmla="*/ 0 w 2447827"/>
                <a:gd name="connsiteY4" fmla="*/ 1105779 h 1121019"/>
                <a:gd name="connsiteX0" fmla="*/ 0 w 2394487"/>
                <a:gd name="connsiteY0" fmla="*/ 1105817 h 1121057"/>
                <a:gd name="connsiteX1" fmla="*/ 1729151 w 2394487"/>
                <a:gd name="connsiteY1" fmla="*/ 38 h 1121057"/>
                <a:gd name="connsiteX2" fmla="*/ 2394487 w 2394487"/>
                <a:gd name="connsiteY2" fmla="*/ 0 h 1121057"/>
                <a:gd name="connsiteX3" fmla="*/ 855836 w 2394487"/>
                <a:gd name="connsiteY3" fmla="*/ 1121057 h 1121057"/>
                <a:gd name="connsiteX4" fmla="*/ 0 w 2394487"/>
                <a:gd name="connsiteY4" fmla="*/ 1105817 h 1121057"/>
                <a:gd name="connsiteX0" fmla="*/ 0 w 2394487"/>
                <a:gd name="connsiteY0" fmla="*/ 1105817 h 1105817"/>
                <a:gd name="connsiteX1" fmla="*/ 1729151 w 2394487"/>
                <a:gd name="connsiteY1" fmla="*/ 38 h 1105817"/>
                <a:gd name="connsiteX2" fmla="*/ 2394487 w 2394487"/>
                <a:gd name="connsiteY2" fmla="*/ 0 h 1105817"/>
                <a:gd name="connsiteX3" fmla="*/ 825356 w 2394487"/>
                <a:gd name="connsiteY3" fmla="*/ 1105740 h 1105817"/>
                <a:gd name="connsiteX4" fmla="*/ 0 w 2394487"/>
                <a:gd name="connsiteY4" fmla="*/ 1105817 h 1105817"/>
                <a:gd name="connsiteX0" fmla="*/ 0 w 2485927"/>
                <a:gd name="connsiteY0" fmla="*/ 1128793 h 1128793"/>
                <a:gd name="connsiteX1" fmla="*/ 1820591 w 2485927"/>
                <a:gd name="connsiteY1" fmla="*/ 38 h 1128793"/>
                <a:gd name="connsiteX2" fmla="*/ 2485927 w 2485927"/>
                <a:gd name="connsiteY2" fmla="*/ 0 h 1128793"/>
                <a:gd name="connsiteX3" fmla="*/ 916796 w 2485927"/>
                <a:gd name="connsiteY3" fmla="*/ 1105740 h 1128793"/>
                <a:gd name="connsiteX4" fmla="*/ 0 w 2485927"/>
                <a:gd name="connsiteY4" fmla="*/ 1128793 h 1128793"/>
                <a:gd name="connsiteX0" fmla="*/ 0 w 2485927"/>
                <a:gd name="connsiteY0" fmla="*/ 1113476 h 1113476"/>
                <a:gd name="connsiteX1" fmla="*/ 1820591 w 2485927"/>
                <a:gd name="connsiteY1" fmla="*/ 38 h 1113476"/>
                <a:gd name="connsiteX2" fmla="*/ 2485927 w 2485927"/>
                <a:gd name="connsiteY2" fmla="*/ 0 h 1113476"/>
                <a:gd name="connsiteX3" fmla="*/ 916796 w 2485927"/>
                <a:gd name="connsiteY3" fmla="*/ 1105740 h 1113476"/>
                <a:gd name="connsiteX4" fmla="*/ 0 w 2485927"/>
                <a:gd name="connsiteY4" fmla="*/ 1113476 h 1113476"/>
                <a:gd name="connsiteX0" fmla="*/ 0 w 2485927"/>
                <a:gd name="connsiteY0" fmla="*/ 1113476 h 1120099"/>
                <a:gd name="connsiteX1" fmla="*/ 1820591 w 2485927"/>
                <a:gd name="connsiteY1" fmla="*/ 38 h 1120099"/>
                <a:gd name="connsiteX2" fmla="*/ 2485927 w 2485927"/>
                <a:gd name="connsiteY2" fmla="*/ 0 h 1120099"/>
                <a:gd name="connsiteX3" fmla="*/ 912034 w 2485927"/>
                <a:gd name="connsiteY3" fmla="*/ 1120099 h 1120099"/>
                <a:gd name="connsiteX4" fmla="*/ 0 w 2485927"/>
                <a:gd name="connsiteY4" fmla="*/ 1113476 h 1120099"/>
                <a:gd name="connsiteX0" fmla="*/ 0 w 2485927"/>
                <a:gd name="connsiteY0" fmla="*/ 1113476 h 1115313"/>
                <a:gd name="connsiteX1" fmla="*/ 1820591 w 2485927"/>
                <a:gd name="connsiteY1" fmla="*/ 38 h 1115313"/>
                <a:gd name="connsiteX2" fmla="*/ 2485927 w 2485927"/>
                <a:gd name="connsiteY2" fmla="*/ 0 h 1115313"/>
                <a:gd name="connsiteX3" fmla="*/ 907272 w 2485927"/>
                <a:gd name="connsiteY3" fmla="*/ 1115313 h 1115313"/>
                <a:gd name="connsiteX4" fmla="*/ 0 w 2485927"/>
                <a:gd name="connsiteY4" fmla="*/ 1113476 h 1115313"/>
                <a:gd name="connsiteX0" fmla="*/ 0 w 2457352"/>
                <a:gd name="connsiteY0" fmla="*/ 1108690 h 1115313"/>
                <a:gd name="connsiteX1" fmla="*/ 1792016 w 2457352"/>
                <a:gd name="connsiteY1" fmla="*/ 38 h 1115313"/>
                <a:gd name="connsiteX2" fmla="*/ 2457352 w 2457352"/>
                <a:gd name="connsiteY2" fmla="*/ 0 h 1115313"/>
                <a:gd name="connsiteX3" fmla="*/ 878697 w 2457352"/>
                <a:gd name="connsiteY3" fmla="*/ 1115313 h 1115313"/>
                <a:gd name="connsiteX4" fmla="*/ 0 w 2457352"/>
                <a:gd name="connsiteY4" fmla="*/ 1108690 h 1115313"/>
                <a:gd name="connsiteX0" fmla="*/ 0 w 2457352"/>
                <a:gd name="connsiteY0" fmla="*/ 1108690 h 1115313"/>
                <a:gd name="connsiteX1" fmla="*/ 1792016 w 2457352"/>
                <a:gd name="connsiteY1" fmla="*/ 38 h 1115313"/>
                <a:gd name="connsiteX2" fmla="*/ 2457352 w 2457352"/>
                <a:gd name="connsiteY2" fmla="*/ 0 h 1115313"/>
                <a:gd name="connsiteX3" fmla="*/ 878697 w 2457352"/>
                <a:gd name="connsiteY3" fmla="*/ 1115313 h 1115313"/>
                <a:gd name="connsiteX4" fmla="*/ 0 w 2457352"/>
                <a:gd name="connsiteY4" fmla="*/ 1108690 h 1115313"/>
                <a:gd name="connsiteX0" fmla="*/ 0 w 2457352"/>
                <a:gd name="connsiteY0" fmla="*/ 1108690 h 1108690"/>
                <a:gd name="connsiteX1" fmla="*/ 1792016 w 2457352"/>
                <a:gd name="connsiteY1" fmla="*/ 38 h 1108690"/>
                <a:gd name="connsiteX2" fmla="*/ 2457352 w 2457352"/>
                <a:gd name="connsiteY2" fmla="*/ 0 h 1108690"/>
                <a:gd name="connsiteX3" fmla="*/ 878697 w 2457352"/>
                <a:gd name="connsiteY3" fmla="*/ 1100953 h 1108690"/>
                <a:gd name="connsiteX4" fmla="*/ 0 w 2457352"/>
                <a:gd name="connsiteY4" fmla="*/ 1108690 h 1108690"/>
                <a:gd name="connsiteX0" fmla="*/ 0 w 2457352"/>
                <a:gd name="connsiteY0" fmla="*/ 1108690 h 1108690"/>
                <a:gd name="connsiteX1" fmla="*/ 1730104 w 2457352"/>
                <a:gd name="connsiteY1" fmla="*/ 38 h 1108690"/>
                <a:gd name="connsiteX2" fmla="*/ 2457352 w 2457352"/>
                <a:gd name="connsiteY2" fmla="*/ 0 h 1108690"/>
                <a:gd name="connsiteX3" fmla="*/ 878697 w 2457352"/>
                <a:gd name="connsiteY3" fmla="*/ 1100953 h 1108690"/>
                <a:gd name="connsiteX4" fmla="*/ 0 w 2457352"/>
                <a:gd name="connsiteY4" fmla="*/ 1108690 h 1108690"/>
                <a:gd name="connsiteX0" fmla="*/ 0 w 2510692"/>
                <a:gd name="connsiteY0" fmla="*/ 1116349 h 1116349"/>
                <a:gd name="connsiteX1" fmla="*/ 1730104 w 2510692"/>
                <a:gd name="connsiteY1" fmla="*/ 7697 h 1116349"/>
                <a:gd name="connsiteX2" fmla="*/ 2510692 w 2510692"/>
                <a:gd name="connsiteY2" fmla="*/ 0 h 1116349"/>
                <a:gd name="connsiteX3" fmla="*/ 878697 w 2510692"/>
                <a:gd name="connsiteY3" fmla="*/ 1108612 h 1116349"/>
                <a:gd name="connsiteX4" fmla="*/ 0 w 2510692"/>
                <a:gd name="connsiteY4" fmla="*/ 1116349 h 1116349"/>
                <a:gd name="connsiteX0" fmla="*/ 0 w 2510692"/>
                <a:gd name="connsiteY0" fmla="*/ 1116349 h 1116349"/>
                <a:gd name="connsiteX1" fmla="*/ 1787254 w 2510692"/>
                <a:gd name="connsiteY1" fmla="*/ 1315 h 1116349"/>
                <a:gd name="connsiteX2" fmla="*/ 2510692 w 2510692"/>
                <a:gd name="connsiteY2" fmla="*/ 0 h 1116349"/>
                <a:gd name="connsiteX3" fmla="*/ 878697 w 2510692"/>
                <a:gd name="connsiteY3" fmla="*/ 1108612 h 1116349"/>
                <a:gd name="connsiteX4" fmla="*/ 0 w 2510692"/>
                <a:gd name="connsiteY4" fmla="*/ 1116349 h 1116349"/>
                <a:gd name="connsiteX0" fmla="*/ 0 w 2510692"/>
                <a:gd name="connsiteY0" fmla="*/ 1116349 h 1118185"/>
                <a:gd name="connsiteX1" fmla="*/ 1787254 w 2510692"/>
                <a:gd name="connsiteY1" fmla="*/ 1315 h 1118185"/>
                <a:gd name="connsiteX2" fmla="*/ 2510692 w 2510692"/>
                <a:gd name="connsiteY2" fmla="*/ 0 h 1118185"/>
                <a:gd name="connsiteX3" fmla="*/ 876315 w 2510692"/>
                <a:gd name="connsiteY3" fmla="*/ 1118185 h 1118185"/>
                <a:gd name="connsiteX4" fmla="*/ 0 w 2510692"/>
                <a:gd name="connsiteY4" fmla="*/ 1116349 h 11181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10692" h="1118185">
                  <a:moveTo>
                    <a:pt x="0" y="1116349"/>
                  </a:moveTo>
                  <a:lnTo>
                    <a:pt x="1787254" y="1315"/>
                  </a:lnTo>
                  <a:lnTo>
                    <a:pt x="2510692" y="0"/>
                  </a:lnTo>
                  <a:lnTo>
                    <a:pt x="876315" y="1118185"/>
                  </a:lnTo>
                  <a:lnTo>
                    <a:pt x="0" y="1116349"/>
                  </a:lnTo>
                  <a:close/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>
              <a:solidFill>
                <a:schemeClr val="accent6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00"/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21E72D35-0534-444A-A22C-7679FEFC3D43}"/>
                </a:ext>
              </a:extLst>
            </p:cNvPr>
            <p:cNvSpPr/>
            <p:nvPr/>
          </p:nvSpPr>
          <p:spPr>
            <a:xfrm rot="20072136">
              <a:off x="5455362" y="1369844"/>
              <a:ext cx="2092682" cy="338554"/>
            </a:xfrm>
            <a:prstGeom prst="rect">
              <a:avLst/>
            </a:prstGeom>
            <a:noFill/>
            <a:scene3d>
              <a:camera prst="perspectiveContrastingRightFacing" fov="600000">
                <a:rot lat="420000" lon="19800000" rev="360000"/>
              </a:camera>
              <a:lightRig rig="threePt" dir="t"/>
            </a:scene3d>
            <a:sp3d/>
          </p:spPr>
          <p:txBody>
            <a:bodyPr wrap="square">
              <a:spAutoFit/>
            </a:bodyPr>
            <a:lstStyle/>
            <a:p>
              <a:pPr algn="ctr"/>
              <a:r>
                <a:rPr lang="da-DK" altLang="da-DK" sz="1600" b="1">
                  <a:solidFill>
                    <a:schemeClr val="bg1"/>
                  </a:solidFill>
                </a:rPr>
                <a:t>Pollution Free Planet</a:t>
              </a:r>
            </a:p>
          </p:txBody>
        </p:sp>
      </p:grpSp>
      <p:sp>
        <p:nvSpPr>
          <p:cNvPr id="28" name="Rectangle: Rounded Corners 27">
            <a:extLst>
              <a:ext uri="{FF2B5EF4-FFF2-40B4-BE49-F238E27FC236}">
                <a16:creationId xmlns:a16="http://schemas.microsoft.com/office/drawing/2014/main" id="{A2EAA51A-9C0B-4751-9C83-7D380CF00E36}"/>
              </a:ext>
            </a:extLst>
          </p:cNvPr>
          <p:cNvSpPr/>
          <p:nvPr/>
        </p:nvSpPr>
        <p:spPr>
          <a:xfrm rot="16200000">
            <a:off x="4090862" y="3188135"/>
            <a:ext cx="3017520" cy="914400"/>
          </a:xfrm>
          <a:prstGeom prst="roundRect">
            <a:avLst>
              <a:gd name="adj" fmla="val 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>
                <a:solidFill>
                  <a:schemeClr val="bg1"/>
                </a:solidFill>
              </a:rPr>
              <a:t>Chemical &amp; Pollution Action</a:t>
            </a:r>
          </a:p>
        </p:txBody>
      </p:sp>
    </p:spTree>
    <p:extLst>
      <p:ext uri="{BB962C8B-B14F-4D97-AF65-F5344CB8AC3E}">
        <p14:creationId xmlns:p14="http://schemas.microsoft.com/office/powerpoint/2010/main" val="33190909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>
            <a:extLst>
              <a:ext uri="{FF2B5EF4-FFF2-40B4-BE49-F238E27FC236}">
                <a16:creationId xmlns:a16="http://schemas.microsoft.com/office/drawing/2014/main" id="{08BC92D5-6435-485B-BF12-E7584067B2D5}"/>
              </a:ext>
            </a:extLst>
          </p:cNvPr>
          <p:cNvGrpSpPr/>
          <p:nvPr/>
        </p:nvGrpSpPr>
        <p:grpSpPr>
          <a:xfrm>
            <a:off x="3610348" y="49246"/>
            <a:ext cx="5491787" cy="982492"/>
            <a:chOff x="3610348" y="49246"/>
            <a:chExt cx="5491787" cy="982492"/>
          </a:xfrm>
        </p:grpSpPr>
        <p:pic>
          <p:nvPicPr>
            <p:cNvPr id="71" name="Picture 70">
              <a:extLst>
                <a:ext uri="{FF2B5EF4-FFF2-40B4-BE49-F238E27FC236}">
                  <a16:creationId xmlns:a16="http://schemas.microsoft.com/office/drawing/2014/main" id="{94C0C263-F29C-490A-8947-736CE091E2B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10348" y="49246"/>
              <a:ext cx="972600" cy="982492"/>
            </a:xfrm>
            <a:prstGeom prst="rect">
              <a:avLst/>
            </a:prstGeom>
          </p:spPr>
        </p:pic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044667D5-E02E-447C-8D79-313EA0E9BAA7}"/>
                </a:ext>
              </a:extLst>
            </p:cNvPr>
            <p:cNvSpPr txBox="1"/>
            <p:nvPr/>
          </p:nvSpPr>
          <p:spPr>
            <a:xfrm>
              <a:off x="4346122" y="137739"/>
              <a:ext cx="4756013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600" b="1"/>
                <a:t>Towards the 2030 Sustainable Development Goals </a:t>
              </a:r>
              <a:endParaRPr lang="en-GB" sz="1600" b="1" i="1">
                <a:solidFill>
                  <a:schemeClr val="accent6">
                    <a:lumMod val="60000"/>
                    <a:lumOff val="40000"/>
                  </a:schemeClr>
                </a:solidFill>
              </a:endParaRPr>
            </a:p>
            <a:p>
              <a:pPr algn="ctr"/>
              <a:r>
                <a:rPr lang="en-GB" sz="1600" b="1" i="1">
                  <a:solidFill>
                    <a:schemeClr val="accent6">
                      <a:lumMod val="60000"/>
                      <a:lumOff val="40000"/>
                    </a:schemeClr>
                  </a:solidFill>
                </a:rPr>
                <a:t>“For people, prosperity and equity”</a:t>
              </a:r>
            </a:p>
          </p:txBody>
        </p:sp>
      </p:grpSp>
      <p:sp>
        <p:nvSpPr>
          <p:cNvPr id="77" name="Rectangle 76">
            <a:extLst>
              <a:ext uri="{FF2B5EF4-FFF2-40B4-BE49-F238E27FC236}">
                <a16:creationId xmlns:a16="http://schemas.microsoft.com/office/drawing/2014/main" id="{830F9E99-D7C0-464D-988F-0CA156BF7EB6}"/>
              </a:ext>
            </a:extLst>
          </p:cNvPr>
          <p:cNvSpPr/>
          <p:nvPr/>
        </p:nvSpPr>
        <p:spPr>
          <a:xfrm>
            <a:off x="4947657" y="5621496"/>
            <a:ext cx="1119197" cy="303632"/>
          </a:xfrm>
          <a:prstGeom prst="rect">
            <a:avLst/>
          </a:prstGeom>
        </p:spPr>
        <p:txBody>
          <a:bodyPr>
            <a:normAutofit/>
          </a:bodyPr>
          <a:lstStyle/>
          <a:p>
            <a:pPr algn="ctr">
              <a:buClrTx/>
              <a:buSzTx/>
              <a:buNone/>
            </a:pPr>
            <a:r>
              <a:rPr lang="da-DK" altLang="da-DK" sz="1000" b="1">
                <a:solidFill>
                  <a:schemeClr val="bg1"/>
                </a:solidFill>
              </a:rPr>
              <a:t>Pollution</a:t>
            </a:r>
          </a:p>
        </p:txBody>
      </p:sp>
      <p:sp>
        <p:nvSpPr>
          <p:cNvPr id="80" name="Rectangle 79">
            <a:extLst>
              <a:ext uri="{FF2B5EF4-FFF2-40B4-BE49-F238E27FC236}">
                <a16:creationId xmlns:a16="http://schemas.microsoft.com/office/drawing/2014/main" id="{4BCC71DA-D5CE-404D-A0C9-19C2AE3B8BD6}"/>
              </a:ext>
            </a:extLst>
          </p:cNvPr>
          <p:cNvSpPr/>
          <p:nvPr/>
        </p:nvSpPr>
        <p:spPr>
          <a:xfrm>
            <a:off x="2904708" y="5632104"/>
            <a:ext cx="1071638" cy="434717"/>
          </a:xfrm>
          <a:prstGeom prst="rect">
            <a:avLst/>
          </a:prstGeom>
        </p:spPr>
        <p:txBody>
          <a:bodyPr>
            <a:normAutofit/>
          </a:bodyPr>
          <a:lstStyle/>
          <a:p>
            <a:pPr algn="ctr">
              <a:buClrTx/>
              <a:buSzTx/>
              <a:buNone/>
            </a:pPr>
            <a:r>
              <a:rPr lang="da-DK" altLang="da-DK" sz="1000" b="1">
                <a:solidFill>
                  <a:schemeClr val="bg1"/>
                </a:solidFill>
              </a:rPr>
              <a:t>Climate change </a:t>
            </a:r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0A2CE86E-56FD-435B-987C-1309C811D222}"/>
              </a:ext>
            </a:extLst>
          </p:cNvPr>
          <p:cNvSpPr/>
          <p:nvPr/>
        </p:nvSpPr>
        <p:spPr>
          <a:xfrm>
            <a:off x="3872950" y="5641637"/>
            <a:ext cx="1119197" cy="404423"/>
          </a:xfrm>
          <a:prstGeom prst="rect">
            <a:avLst/>
          </a:prstGeom>
        </p:spPr>
        <p:txBody>
          <a:bodyPr>
            <a:normAutofit/>
          </a:bodyPr>
          <a:lstStyle/>
          <a:p>
            <a:pPr algn="ctr">
              <a:buClrTx/>
              <a:buSzTx/>
              <a:buNone/>
            </a:pPr>
            <a:r>
              <a:rPr lang="da-DK" altLang="da-DK" sz="1000" b="1">
                <a:solidFill>
                  <a:schemeClr val="bg1"/>
                </a:solidFill>
              </a:rPr>
              <a:t>Biodiversity loss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F25E565-E4DD-4A57-97A7-3CFD648748E3}"/>
              </a:ext>
            </a:extLst>
          </p:cNvPr>
          <p:cNvSpPr txBox="1"/>
          <p:nvPr/>
        </p:nvSpPr>
        <p:spPr>
          <a:xfrm rot="16200000">
            <a:off x="303611" y="3456918"/>
            <a:ext cx="3007980" cy="408623"/>
          </a:xfrm>
          <a:prstGeom prst="roundRect">
            <a:avLst>
              <a:gd name="adj" fmla="val 33450"/>
            </a:avLst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>
                <a:solidFill>
                  <a:schemeClr val="bg1"/>
                </a:solidFill>
              </a:rPr>
              <a:t>MEAs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87A27997-5909-44BE-B4EF-D2794074D9BF}"/>
              </a:ext>
            </a:extLst>
          </p:cNvPr>
          <p:cNvSpPr/>
          <p:nvPr/>
        </p:nvSpPr>
        <p:spPr>
          <a:xfrm>
            <a:off x="3025011" y="5221105"/>
            <a:ext cx="3024364" cy="233517"/>
          </a:xfrm>
          <a:prstGeom prst="rect">
            <a:avLst/>
          </a:prstGeom>
          <a:noFill/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b="1">
                <a:solidFill>
                  <a:schemeClr val="accent1">
                    <a:lumMod val="75000"/>
                  </a:schemeClr>
                </a:solidFill>
              </a:rPr>
              <a:t>Thematic Programmes </a:t>
            </a:r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B59CBDF4-34C9-47FE-B28E-8D5B5F58DEEB}"/>
              </a:ext>
            </a:extLst>
          </p:cNvPr>
          <p:cNvSpPr/>
          <p:nvPr/>
        </p:nvSpPr>
        <p:spPr>
          <a:xfrm>
            <a:off x="3025010" y="6241031"/>
            <a:ext cx="3042435" cy="447386"/>
          </a:xfrm>
          <a:prstGeom prst="rect">
            <a:avLst/>
          </a:prstGeom>
        </p:spPr>
        <p:txBody>
          <a:bodyPr>
            <a:normAutofit fontScale="85000" lnSpcReduction="10000"/>
          </a:bodyPr>
          <a:lstStyle/>
          <a:p>
            <a:pPr algn="ctr">
              <a:buClrTx/>
              <a:buSzTx/>
              <a:buNone/>
            </a:pPr>
            <a:r>
              <a:rPr lang="da-DK" altLang="da-DK" sz="1400" b="1" i="1">
                <a:solidFill>
                  <a:srgbClr val="EC5674"/>
                </a:solidFill>
              </a:rPr>
              <a:t>A Planetary and Human Crisis caused by </a:t>
            </a:r>
          </a:p>
          <a:p>
            <a:pPr algn="ctr">
              <a:buClrTx/>
              <a:buSzTx/>
              <a:buNone/>
            </a:pPr>
            <a:r>
              <a:rPr lang="da-DK" altLang="da-DK" sz="1400" b="1" i="1">
                <a:solidFill>
                  <a:srgbClr val="EC5674"/>
                </a:solidFill>
              </a:rPr>
              <a:t>Unsustainable Consumption and Production</a:t>
            </a: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32BE5D38-D464-4169-8D2C-D3E9E3BED13F}"/>
              </a:ext>
            </a:extLst>
          </p:cNvPr>
          <p:cNvGrpSpPr/>
          <p:nvPr/>
        </p:nvGrpSpPr>
        <p:grpSpPr>
          <a:xfrm>
            <a:off x="3025011" y="5454621"/>
            <a:ext cx="3024366" cy="648567"/>
            <a:chOff x="3025011" y="5454621"/>
            <a:chExt cx="3024366" cy="648567"/>
          </a:xfrm>
        </p:grpSpPr>
        <p:sp>
          <p:nvSpPr>
            <p:cNvPr id="91" name="Arrow: Pentagon 90">
              <a:extLst>
                <a:ext uri="{FF2B5EF4-FFF2-40B4-BE49-F238E27FC236}">
                  <a16:creationId xmlns:a16="http://schemas.microsoft.com/office/drawing/2014/main" id="{80E282BE-9A18-4BCF-A11A-0C0045CBF8BF}"/>
                </a:ext>
              </a:extLst>
            </p:cNvPr>
            <p:cNvSpPr/>
            <p:nvPr/>
          </p:nvSpPr>
          <p:spPr>
            <a:xfrm rot="16200000">
              <a:off x="3164608" y="5322693"/>
              <a:ext cx="640898" cy="920092"/>
            </a:xfrm>
            <a:prstGeom prst="homePlate">
              <a:avLst/>
            </a:prstGeom>
            <a:solidFill>
              <a:srgbClr val="EC5674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" rtlCol="0" anchor="t"/>
            <a:lstStyle/>
            <a:p>
              <a:pPr algn="ctr"/>
              <a:r>
                <a:rPr lang="en-US" sz="1200" b="1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Climate Change</a:t>
              </a:r>
            </a:p>
          </p:txBody>
        </p:sp>
        <p:sp>
          <p:nvSpPr>
            <p:cNvPr id="92" name="Arrow: Pentagon 91">
              <a:extLst>
                <a:ext uri="{FF2B5EF4-FFF2-40B4-BE49-F238E27FC236}">
                  <a16:creationId xmlns:a16="http://schemas.microsoft.com/office/drawing/2014/main" id="{94852CAB-D0C3-42AF-A857-A27BE37802C6}"/>
                </a:ext>
              </a:extLst>
            </p:cNvPr>
            <p:cNvSpPr/>
            <p:nvPr/>
          </p:nvSpPr>
          <p:spPr>
            <a:xfrm rot="16200000">
              <a:off x="4234361" y="5316909"/>
              <a:ext cx="640897" cy="916322"/>
            </a:xfrm>
            <a:prstGeom prst="homePlate">
              <a:avLst>
                <a:gd name="adj" fmla="val 49084"/>
              </a:avLst>
            </a:prstGeom>
            <a:solidFill>
              <a:srgbClr val="EC5674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" rtlCol="0" anchor="t"/>
            <a:lstStyle/>
            <a:p>
              <a:pPr algn="ctr"/>
              <a:r>
                <a:rPr lang="en-US" sz="1200" b="1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Biodiversity Loss</a:t>
              </a:r>
            </a:p>
          </p:txBody>
        </p:sp>
        <p:sp>
          <p:nvSpPr>
            <p:cNvPr id="96" name="Arrow: Pentagon 95">
              <a:extLst>
                <a:ext uri="{FF2B5EF4-FFF2-40B4-BE49-F238E27FC236}">
                  <a16:creationId xmlns:a16="http://schemas.microsoft.com/office/drawing/2014/main" id="{9494AB71-1058-4370-A5E2-AD6F17ACCAAC}"/>
                </a:ext>
              </a:extLst>
            </p:cNvPr>
            <p:cNvSpPr/>
            <p:nvPr/>
          </p:nvSpPr>
          <p:spPr>
            <a:xfrm rot="16200000">
              <a:off x="5278473" y="5324614"/>
              <a:ext cx="633230" cy="908578"/>
            </a:xfrm>
            <a:prstGeom prst="homePlate">
              <a:avLst/>
            </a:prstGeom>
            <a:solidFill>
              <a:srgbClr val="EC5674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" rtlCol="0" anchor="t"/>
            <a:lstStyle/>
            <a:p>
              <a:pPr algn="ctr"/>
              <a:r>
                <a:rPr lang="en-US" sz="1200" b="1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Pollution</a:t>
              </a:r>
            </a:p>
          </p:txBody>
        </p:sp>
      </p:grpSp>
      <p:sp>
        <p:nvSpPr>
          <p:cNvPr id="90" name="Rectangle 89">
            <a:extLst>
              <a:ext uri="{FF2B5EF4-FFF2-40B4-BE49-F238E27FC236}">
                <a16:creationId xmlns:a16="http://schemas.microsoft.com/office/drawing/2014/main" id="{C3C0BCFE-61A5-4156-A2EE-0E70BA4F26F1}"/>
              </a:ext>
            </a:extLst>
          </p:cNvPr>
          <p:cNvSpPr/>
          <p:nvPr/>
        </p:nvSpPr>
        <p:spPr>
          <a:xfrm>
            <a:off x="2943935" y="4486109"/>
            <a:ext cx="3236858" cy="634088"/>
          </a:xfrm>
          <a:prstGeom prst="rect">
            <a:avLst/>
          </a:prstGeom>
          <a:solidFill>
            <a:srgbClr val="1C97C3"/>
          </a:solidFill>
        </p:spPr>
        <p:txBody>
          <a:bodyPr>
            <a:normAutofit/>
          </a:bodyPr>
          <a:lstStyle/>
          <a:p>
            <a:pPr algn="ctr">
              <a:buClrTx/>
              <a:buSzTx/>
              <a:buNone/>
            </a:pPr>
            <a:endParaRPr lang="da-DK" altLang="da-DK" sz="1400" b="1">
              <a:solidFill>
                <a:schemeClr val="bg1"/>
              </a:solidFill>
            </a:endParaRPr>
          </a:p>
        </p:txBody>
      </p:sp>
      <p:sp>
        <p:nvSpPr>
          <p:cNvPr id="88" name="Rectangle 87">
            <a:extLst>
              <a:ext uri="{FF2B5EF4-FFF2-40B4-BE49-F238E27FC236}">
                <a16:creationId xmlns:a16="http://schemas.microsoft.com/office/drawing/2014/main" id="{54858B59-5D99-4475-8338-AB511619D69E}"/>
              </a:ext>
            </a:extLst>
          </p:cNvPr>
          <p:cNvSpPr/>
          <p:nvPr/>
        </p:nvSpPr>
        <p:spPr>
          <a:xfrm>
            <a:off x="2943935" y="3717158"/>
            <a:ext cx="3244534" cy="644260"/>
          </a:xfrm>
          <a:prstGeom prst="rect">
            <a:avLst/>
          </a:prstGeom>
          <a:solidFill>
            <a:srgbClr val="1C97C3"/>
          </a:solidFill>
        </p:spPr>
        <p:txBody>
          <a:bodyPr>
            <a:normAutofit/>
          </a:bodyPr>
          <a:lstStyle/>
          <a:p>
            <a:pPr algn="ctr">
              <a:buClrTx/>
              <a:buSzTx/>
              <a:buNone/>
            </a:pPr>
            <a:endParaRPr lang="da-DK" altLang="da-DK" sz="1400" b="1">
              <a:solidFill>
                <a:schemeClr val="bg1"/>
              </a:solidFill>
            </a:endParaRPr>
          </a:p>
        </p:txBody>
      </p:sp>
      <p:sp>
        <p:nvSpPr>
          <p:cNvPr id="87" name="Rectangle 86">
            <a:extLst>
              <a:ext uri="{FF2B5EF4-FFF2-40B4-BE49-F238E27FC236}">
                <a16:creationId xmlns:a16="http://schemas.microsoft.com/office/drawing/2014/main" id="{5F12D98D-713B-4CD7-B154-C86D5A8A5E57}"/>
              </a:ext>
            </a:extLst>
          </p:cNvPr>
          <p:cNvSpPr/>
          <p:nvPr/>
        </p:nvSpPr>
        <p:spPr>
          <a:xfrm>
            <a:off x="2943934" y="2932719"/>
            <a:ext cx="3243850" cy="659748"/>
          </a:xfrm>
          <a:prstGeom prst="rect">
            <a:avLst/>
          </a:prstGeom>
          <a:solidFill>
            <a:srgbClr val="1C97C3"/>
          </a:solidFill>
        </p:spPr>
        <p:txBody>
          <a:bodyPr>
            <a:normAutofit/>
          </a:bodyPr>
          <a:lstStyle/>
          <a:p>
            <a:pPr algn="ctr">
              <a:buClrTx/>
              <a:buSzTx/>
              <a:buNone/>
            </a:pPr>
            <a:endParaRPr lang="da-DK" altLang="da-DK" sz="1400" b="1">
              <a:solidFill>
                <a:schemeClr val="bg1"/>
              </a:solidFill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843CEBF3-7756-482B-9403-6C3530661D5D}"/>
              </a:ext>
            </a:extLst>
          </p:cNvPr>
          <p:cNvSpPr/>
          <p:nvPr/>
        </p:nvSpPr>
        <p:spPr>
          <a:xfrm>
            <a:off x="2948705" y="2157240"/>
            <a:ext cx="3236693" cy="681325"/>
          </a:xfrm>
          <a:prstGeom prst="rect">
            <a:avLst/>
          </a:prstGeom>
          <a:solidFill>
            <a:srgbClr val="1C97C3"/>
          </a:solidFill>
        </p:spPr>
        <p:txBody>
          <a:bodyPr>
            <a:normAutofit/>
          </a:bodyPr>
          <a:lstStyle/>
          <a:p>
            <a:pPr algn="ctr">
              <a:buClrTx/>
              <a:buSzTx/>
              <a:buNone/>
            </a:pPr>
            <a:r>
              <a:rPr lang="da-DK" altLang="da-DK" sz="1400" b="1">
                <a:solidFill>
                  <a:schemeClr val="bg1"/>
                </a:solidFill>
              </a:rPr>
              <a:t>Science </a:t>
            </a:r>
          </a:p>
        </p:txBody>
      </p:sp>
      <p:sp>
        <p:nvSpPr>
          <p:cNvPr id="34" name="Isosceles Triangle 33">
            <a:extLst>
              <a:ext uri="{FF2B5EF4-FFF2-40B4-BE49-F238E27FC236}">
                <a16:creationId xmlns:a16="http://schemas.microsoft.com/office/drawing/2014/main" id="{C2113AB5-99C9-475B-B7E6-A2D3D586944B}"/>
              </a:ext>
            </a:extLst>
          </p:cNvPr>
          <p:cNvSpPr/>
          <p:nvPr/>
        </p:nvSpPr>
        <p:spPr>
          <a:xfrm flipH="1">
            <a:off x="5183714" y="776261"/>
            <a:ext cx="2502655" cy="199322"/>
          </a:xfrm>
          <a:custGeom>
            <a:avLst/>
            <a:gdLst>
              <a:gd name="connsiteX0" fmla="*/ 0 w 2577412"/>
              <a:gd name="connsiteY0" fmla="*/ 95730 h 95730"/>
              <a:gd name="connsiteX1" fmla="*/ 1288706 w 2577412"/>
              <a:gd name="connsiteY1" fmla="*/ 0 h 95730"/>
              <a:gd name="connsiteX2" fmla="*/ 2577412 w 2577412"/>
              <a:gd name="connsiteY2" fmla="*/ 95730 h 95730"/>
              <a:gd name="connsiteX3" fmla="*/ 0 w 2577412"/>
              <a:gd name="connsiteY3" fmla="*/ 95730 h 95730"/>
              <a:gd name="connsiteX0" fmla="*/ 0 w 2577412"/>
              <a:gd name="connsiteY0" fmla="*/ 243512 h 243512"/>
              <a:gd name="connsiteX1" fmla="*/ 743760 w 2577412"/>
              <a:gd name="connsiteY1" fmla="*/ 0 h 243512"/>
              <a:gd name="connsiteX2" fmla="*/ 2577412 w 2577412"/>
              <a:gd name="connsiteY2" fmla="*/ 243512 h 243512"/>
              <a:gd name="connsiteX3" fmla="*/ 0 w 2577412"/>
              <a:gd name="connsiteY3" fmla="*/ 243512 h 243512"/>
              <a:gd name="connsiteX0" fmla="*/ 0 w 2531230"/>
              <a:gd name="connsiteY0" fmla="*/ 261984 h 261984"/>
              <a:gd name="connsiteX1" fmla="*/ 697578 w 2531230"/>
              <a:gd name="connsiteY1" fmla="*/ 0 h 261984"/>
              <a:gd name="connsiteX2" fmla="*/ 2531230 w 2531230"/>
              <a:gd name="connsiteY2" fmla="*/ 243512 h 261984"/>
              <a:gd name="connsiteX3" fmla="*/ 0 w 2531230"/>
              <a:gd name="connsiteY3" fmla="*/ 261984 h 261984"/>
              <a:gd name="connsiteX0" fmla="*/ 0 w 2505830"/>
              <a:gd name="connsiteY0" fmla="*/ 265159 h 265159"/>
              <a:gd name="connsiteX1" fmla="*/ 672178 w 2505830"/>
              <a:gd name="connsiteY1" fmla="*/ 0 h 265159"/>
              <a:gd name="connsiteX2" fmla="*/ 2505830 w 2505830"/>
              <a:gd name="connsiteY2" fmla="*/ 243512 h 265159"/>
              <a:gd name="connsiteX3" fmla="*/ 0 w 2505830"/>
              <a:gd name="connsiteY3" fmla="*/ 265159 h 265159"/>
              <a:gd name="connsiteX0" fmla="*/ 0 w 2502655"/>
              <a:gd name="connsiteY0" fmla="*/ 265159 h 265159"/>
              <a:gd name="connsiteX1" fmla="*/ 672178 w 2502655"/>
              <a:gd name="connsiteY1" fmla="*/ 0 h 265159"/>
              <a:gd name="connsiteX2" fmla="*/ 2502655 w 2502655"/>
              <a:gd name="connsiteY2" fmla="*/ 256212 h 265159"/>
              <a:gd name="connsiteX3" fmla="*/ 0 w 2502655"/>
              <a:gd name="connsiteY3" fmla="*/ 265159 h 265159"/>
              <a:gd name="connsiteX0" fmla="*/ 0 w 2502655"/>
              <a:gd name="connsiteY0" fmla="*/ 261984 h 261984"/>
              <a:gd name="connsiteX1" fmla="*/ 684878 w 2502655"/>
              <a:gd name="connsiteY1" fmla="*/ 0 h 261984"/>
              <a:gd name="connsiteX2" fmla="*/ 2502655 w 2502655"/>
              <a:gd name="connsiteY2" fmla="*/ 253037 h 261984"/>
              <a:gd name="connsiteX3" fmla="*/ 0 w 2502655"/>
              <a:gd name="connsiteY3" fmla="*/ 261984 h 261984"/>
              <a:gd name="connsiteX0" fmla="*/ 0 w 2502655"/>
              <a:gd name="connsiteY0" fmla="*/ 317402 h 317402"/>
              <a:gd name="connsiteX1" fmla="*/ 1155932 w 2502655"/>
              <a:gd name="connsiteY1" fmla="*/ 0 h 317402"/>
              <a:gd name="connsiteX2" fmla="*/ 2502655 w 2502655"/>
              <a:gd name="connsiteY2" fmla="*/ 308455 h 317402"/>
              <a:gd name="connsiteX3" fmla="*/ 0 w 2502655"/>
              <a:gd name="connsiteY3" fmla="*/ 317402 h 317402"/>
              <a:gd name="connsiteX0" fmla="*/ 0 w 2502655"/>
              <a:gd name="connsiteY0" fmla="*/ 317402 h 317402"/>
              <a:gd name="connsiteX1" fmla="*/ 1091278 w 2502655"/>
              <a:gd name="connsiteY1" fmla="*/ 0 h 317402"/>
              <a:gd name="connsiteX2" fmla="*/ 2502655 w 2502655"/>
              <a:gd name="connsiteY2" fmla="*/ 308455 h 317402"/>
              <a:gd name="connsiteX3" fmla="*/ 0 w 2502655"/>
              <a:gd name="connsiteY3" fmla="*/ 317402 h 3174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02655" h="317402">
                <a:moveTo>
                  <a:pt x="0" y="317402"/>
                </a:moveTo>
                <a:lnTo>
                  <a:pt x="1091278" y="0"/>
                </a:lnTo>
                <a:lnTo>
                  <a:pt x="2502655" y="308455"/>
                </a:lnTo>
                <a:lnTo>
                  <a:pt x="0" y="317402"/>
                </a:lnTo>
                <a:close/>
              </a:path>
            </a:pathLst>
          </a:cu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40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60EE3A72-647C-412E-AF34-6D9508C9E1F8}"/>
              </a:ext>
            </a:extLst>
          </p:cNvPr>
          <p:cNvGrpSpPr/>
          <p:nvPr/>
        </p:nvGrpSpPr>
        <p:grpSpPr>
          <a:xfrm>
            <a:off x="6110303" y="1074042"/>
            <a:ext cx="1748947" cy="1756512"/>
            <a:chOff x="6110303" y="1074042"/>
            <a:chExt cx="1748947" cy="1756512"/>
          </a:xfrm>
        </p:grpSpPr>
        <p:sp>
          <p:nvSpPr>
            <p:cNvPr id="19" name="Parallelogram 18">
              <a:extLst>
                <a:ext uri="{FF2B5EF4-FFF2-40B4-BE49-F238E27FC236}">
                  <a16:creationId xmlns:a16="http://schemas.microsoft.com/office/drawing/2014/main" id="{2BF6CB98-B3FC-4642-A160-72696E764269}"/>
                </a:ext>
              </a:extLst>
            </p:cNvPr>
            <p:cNvSpPr/>
            <p:nvPr/>
          </p:nvSpPr>
          <p:spPr>
            <a:xfrm rot="16200000" flipH="1">
              <a:off x="6103296" y="1154791"/>
              <a:ext cx="1756512" cy="1595013"/>
            </a:xfrm>
            <a:custGeom>
              <a:avLst/>
              <a:gdLst>
                <a:gd name="connsiteX0" fmla="*/ 0 w 1827949"/>
                <a:gd name="connsiteY0" fmla="*/ 1596441 h 1596441"/>
                <a:gd name="connsiteX1" fmla="*/ 1154291 w 1827949"/>
                <a:gd name="connsiteY1" fmla="*/ 0 h 1596441"/>
                <a:gd name="connsiteX2" fmla="*/ 1827949 w 1827949"/>
                <a:gd name="connsiteY2" fmla="*/ 0 h 1596441"/>
                <a:gd name="connsiteX3" fmla="*/ 673658 w 1827949"/>
                <a:gd name="connsiteY3" fmla="*/ 1596441 h 1596441"/>
                <a:gd name="connsiteX4" fmla="*/ 0 w 1827949"/>
                <a:gd name="connsiteY4" fmla="*/ 1596441 h 1596441"/>
                <a:gd name="connsiteX0" fmla="*/ 0 w 1756512"/>
                <a:gd name="connsiteY0" fmla="*/ 1591678 h 1596441"/>
                <a:gd name="connsiteX1" fmla="*/ 1082854 w 1756512"/>
                <a:gd name="connsiteY1" fmla="*/ 0 h 1596441"/>
                <a:gd name="connsiteX2" fmla="*/ 1756512 w 1756512"/>
                <a:gd name="connsiteY2" fmla="*/ 0 h 1596441"/>
                <a:gd name="connsiteX3" fmla="*/ 602221 w 1756512"/>
                <a:gd name="connsiteY3" fmla="*/ 1596441 h 1596441"/>
                <a:gd name="connsiteX4" fmla="*/ 0 w 1756512"/>
                <a:gd name="connsiteY4" fmla="*/ 1591678 h 15964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56512" h="1596441">
                  <a:moveTo>
                    <a:pt x="0" y="1591678"/>
                  </a:moveTo>
                  <a:lnTo>
                    <a:pt x="1082854" y="0"/>
                  </a:lnTo>
                  <a:lnTo>
                    <a:pt x="1756512" y="0"/>
                  </a:lnTo>
                  <a:lnTo>
                    <a:pt x="602221" y="1596441"/>
                  </a:lnTo>
                  <a:lnTo>
                    <a:pt x="0" y="1591678"/>
                  </a:lnTo>
                  <a:close/>
                </a:path>
              </a:pathLst>
            </a:custGeom>
            <a:solidFill>
              <a:srgbClr val="1C97C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" rtlCol="0" anchor="ctr"/>
            <a:lstStyle/>
            <a:p>
              <a:pPr algn="ctr"/>
              <a:endParaRPr lang="en-GB" sz="1400"/>
            </a:p>
          </p:txBody>
        </p:sp>
        <p:sp>
          <p:nvSpPr>
            <p:cNvPr id="104" name="Rectangle 103">
              <a:extLst>
                <a:ext uri="{FF2B5EF4-FFF2-40B4-BE49-F238E27FC236}">
                  <a16:creationId xmlns:a16="http://schemas.microsoft.com/office/drawing/2014/main" id="{2DC8806D-857D-43C3-A4E0-78A307B845CB}"/>
                </a:ext>
              </a:extLst>
            </p:cNvPr>
            <p:cNvSpPr/>
            <p:nvPr/>
          </p:nvSpPr>
          <p:spPr>
            <a:xfrm rot="20072136">
              <a:off x="6110303" y="1604543"/>
              <a:ext cx="1748947" cy="584775"/>
            </a:xfrm>
            <a:prstGeom prst="rect">
              <a:avLst/>
            </a:prstGeom>
            <a:noFill/>
            <a:scene3d>
              <a:camera prst="perspectiveContrastingRightFacing" fov="600000">
                <a:rot lat="660000" lon="19800000" rev="240000"/>
              </a:camera>
              <a:lightRig rig="threePt" dir="t"/>
            </a:scene3d>
            <a:sp3d/>
          </p:spPr>
          <p:txBody>
            <a:bodyPr wrap="square">
              <a:spAutoFit/>
            </a:bodyPr>
            <a:lstStyle/>
            <a:p>
              <a:pPr algn="ctr"/>
              <a:r>
                <a:rPr lang="da-DK" altLang="da-DK" sz="1600" b="1">
                  <a:solidFill>
                    <a:schemeClr val="bg1"/>
                  </a:solidFill>
                </a:rPr>
                <a:t>Digital Transformations</a:t>
              </a:r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A5E7BB1C-598B-4904-B2C7-24A138BA25B5}"/>
              </a:ext>
            </a:extLst>
          </p:cNvPr>
          <p:cNvGrpSpPr/>
          <p:nvPr/>
        </p:nvGrpSpPr>
        <p:grpSpPr>
          <a:xfrm>
            <a:off x="6072704" y="1781502"/>
            <a:ext cx="2003732" cy="1810964"/>
            <a:chOff x="6072704" y="1781502"/>
            <a:chExt cx="2003732" cy="1810964"/>
          </a:xfrm>
        </p:grpSpPr>
        <p:sp>
          <p:nvSpPr>
            <p:cNvPr id="84" name="Parallelogram 83">
              <a:extLst>
                <a:ext uri="{FF2B5EF4-FFF2-40B4-BE49-F238E27FC236}">
                  <a16:creationId xmlns:a16="http://schemas.microsoft.com/office/drawing/2014/main" id="{CEDB900E-6D1D-4AC3-9DD5-6E312258A491}"/>
                </a:ext>
              </a:extLst>
            </p:cNvPr>
            <p:cNvSpPr/>
            <p:nvPr/>
          </p:nvSpPr>
          <p:spPr>
            <a:xfrm rot="16200000" flipH="1">
              <a:off x="6081351" y="1885188"/>
              <a:ext cx="1810964" cy="1603592"/>
            </a:xfrm>
            <a:custGeom>
              <a:avLst/>
              <a:gdLst>
                <a:gd name="connsiteX0" fmla="*/ 0 w 1827949"/>
                <a:gd name="connsiteY0" fmla="*/ 1596441 h 1596441"/>
                <a:gd name="connsiteX1" fmla="*/ 1172187 w 1827949"/>
                <a:gd name="connsiteY1" fmla="*/ 0 h 1596441"/>
                <a:gd name="connsiteX2" fmla="*/ 1827949 w 1827949"/>
                <a:gd name="connsiteY2" fmla="*/ 0 h 1596441"/>
                <a:gd name="connsiteX3" fmla="*/ 655762 w 1827949"/>
                <a:gd name="connsiteY3" fmla="*/ 1596441 h 1596441"/>
                <a:gd name="connsiteX4" fmla="*/ 0 w 1827949"/>
                <a:gd name="connsiteY4" fmla="*/ 1596441 h 1596441"/>
                <a:gd name="connsiteX0" fmla="*/ 0 w 1728889"/>
                <a:gd name="connsiteY0" fmla="*/ 1588821 h 1596441"/>
                <a:gd name="connsiteX1" fmla="*/ 1073127 w 1728889"/>
                <a:gd name="connsiteY1" fmla="*/ 0 h 1596441"/>
                <a:gd name="connsiteX2" fmla="*/ 1728889 w 1728889"/>
                <a:gd name="connsiteY2" fmla="*/ 0 h 1596441"/>
                <a:gd name="connsiteX3" fmla="*/ 556702 w 1728889"/>
                <a:gd name="connsiteY3" fmla="*/ 1596441 h 1596441"/>
                <a:gd name="connsiteX4" fmla="*/ 0 w 1728889"/>
                <a:gd name="connsiteY4" fmla="*/ 1588821 h 1596441"/>
                <a:gd name="connsiteX0" fmla="*/ 0 w 1797469"/>
                <a:gd name="connsiteY0" fmla="*/ 1611681 h 1611681"/>
                <a:gd name="connsiteX1" fmla="*/ 1141707 w 1797469"/>
                <a:gd name="connsiteY1" fmla="*/ 0 h 1611681"/>
                <a:gd name="connsiteX2" fmla="*/ 1797469 w 1797469"/>
                <a:gd name="connsiteY2" fmla="*/ 0 h 1611681"/>
                <a:gd name="connsiteX3" fmla="*/ 625282 w 1797469"/>
                <a:gd name="connsiteY3" fmla="*/ 1596441 h 1611681"/>
                <a:gd name="connsiteX4" fmla="*/ 0 w 1797469"/>
                <a:gd name="connsiteY4" fmla="*/ 1611681 h 1611681"/>
                <a:gd name="connsiteX0" fmla="*/ 0 w 1797469"/>
                <a:gd name="connsiteY0" fmla="*/ 1592631 h 1596441"/>
                <a:gd name="connsiteX1" fmla="*/ 1141707 w 1797469"/>
                <a:gd name="connsiteY1" fmla="*/ 0 h 1596441"/>
                <a:gd name="connsiteX2" fmla="*/ 1797469 w 1797469"/>
                <a:gd name="connsiteY2" fmla="*/ 0 h 1596441"/>
                <a:gd name="connsiteX3" fmla="*/ 625282 w 1797469"/>
                <a:gd name="connsiteY3" fmla="*/ 1596441 h 1596441"/>
                <a:gd name="connsiteX4" fmla="*/ 0 w 1797469"/>
                <a:gd name="connsiteY4" fmla="*/ 1592631 h 1596441"/>
                <a:gd name="connsiteX0" fmla="*/ 0 w 1797469"/>
                <a:gd name="connsiteY0" fmla="*/ 1592631 h 1592631"/>
                <a:gd name="connsiteX1" fmla="*/ 1141707 w 1797469"/>
                <a:gd name="connsiteY1" fmla="*/ 0 h 1592631"/>
                <a:gd name="connsiteX2" fmla="*/ 1797469 w 1797469"/>
                <a:gd name="connsiteY2" fmla="*/ 0 h 1592631"/>
                <a:gd name="connsiteX3" fmla="*/ 632425 w 1797469"/>
                <a:gd name="connsiteY3" fmla="*/ 1586916 h 1592631"/>
                <a:gd name="connsiteX4" fmla="*/ 0 w 1797469"/>
                <a:gd name="connsiteY4" fmla="*/ 1592631 h 1592631"/>
                <a:gd name="connsiteX0" fmla="*/ 0 w 1797469"/>
                <a:gd name="connsiteY0" fmla="*/ 1592631 h 1592631"/>
                <a:gd name="connsiteX1" fmla="*/ 1141707 w 1797469"/>
                <a:gd name="connsiteY1" fmla="*/ 0 h 1592631"/>
                <a:gd name="connsiteX2" fmla="*/ 1797469 w 1797469"/>
                <a:gd name="connsiteY2" fmla="*/ 0 h 1592631"/>
                <a:gd name="connsiteX3" fmla="*/ 627663 w 1797469"/>
                <a:gd name="connsiteY3" fmla="*/ 1589298 h 1592631"/>
                <a:gd name="connsiteX4" fmla="*/ 0 w 1797469"/>
                <a:gd name="connsiteY4" fmla="*/ 1592631 h 1592631"/>
                <a:gd name="connsiteX0" fmla="*/ 0 w 1792706"/>
                <a:gd name="connsiteY0" fmla="*/ 1585487 h 1589298"/>
                <a:gd name="connsiteX1" fmla="*/ 1136944 w 1792706"/>
                <a:gd name="connsiteY1" fmla="*/ 0 h 1589298"/>
                <a:gd name="connsiteX2" fmla="*/ 1792706 w 1792706"/>
                <a:gd name="connsiteY2" fmla="*/ 0 h 1589298"/>
                <a:gd name="connsiteX3" fmla="*/ 622900 w 1792706"/>
                <a:gd name="connsiteY3" fmla="*/ 1589298 h 1589298"/>
                <a:gd name="connsiteX4" fmla="*/ 0 w 1792706"/>
                <a:gd name="connsiteY4" fmla="*/ 1585487 h 1589298"/>
                <a:gd name="connsiteX0" fmla="*/ 0 w 1795087"/>
                <a:gd name="connsiteY0" fmla="*/ 1587868 h 1589298"/>
                <a:gd name="connsiteX1" fmla="*/ 1139325 w 1795087"/>
                <a:gd name="connsiteY1" fmla="*/ 0 h 1589298"/>
                <a:gd name="connsiteX2" fmla="*/ 1795087 w 1795087"/>
                <a:gd name="connsiteY2" fmla="*/ 0 h 1589298"/>
                <a:gd name="connsiteX3" fmla="*/ 625281 w 1795087"/>
                <a:gd name="connsiteY3" fmla="*/ 1589298 h 1589298"/>
                <a:gd name="connsiteX4" fmla="*/ 0 w 1795087"/>
                <a:gd name="connsiteY4" fmla="*/ 1587868 h 1589298"/>
                <a:gd name="connsiteX0" fmla="*/ 0 w 1802232"/>
                <a:gd name="connsiteY0" fmla="*/ 1595014 h 1595014"/>
                <a:gd name="connsiteX1" fmla="*/ 1146470 w 1802232"/>
                <a:gd name="connsiteY1" fmla="*/ 0 h 1595014"/>
                <a:gd name="connsiteX2" fmla="*/ 1802232 w 1802232"/>
                <a:gd name="connsiteY2" fmla="*/ 0 h 1595014"/>
                <a:gd name="connsiteX3" fmla="*/ 632426 w 1802232"/>
                <a:gd name="connsiteY3" fmla="*/ 1589298 h 1595014"/>
                <a:gd name="connsiteX4" fmla="*/ 0 w 1802232"/>
                <a:gd name="connsiteY4" fmla="*/ 1595014 h 1595014"/>
                <a:gd name="connsiteX0" fmla="*/ 0 w 1804613"/>
                <a:gd name="connsiteY0" fmla="*/ 1592633 h 1592633"/>
                <a:gd name="connsiteX1" fmla="*/ 1148851 w 1804613"/>
                <a:gd name="connsiteY1" fmla="*/ 0 h 1592633"/>
                <a:gd name="connsiteX2" fmla="*/ 1804613 w 1804613"/>
                <a:gd name="connsiteY2" fmla="*/ 0 h 1592633"/>
                <a:gd name="connsiteX3" fmla="*/ 634807 w 1804613"/>
                <a:gd name="connsiteY3" fmla="*/ 1589298 h 1592633"/>
                <a:gd name="connsiteX4" fmla="*/ 0 w 1804613"/>
                <a:gd name="connsiteY4" fmla="*/ 1592633 h 1592633"/>
                <a:gd name="connsiteX0" fmla="*/ 0 w 1804613"/>
                <a:gd name="connsiteY0" fmla="*/ 1595014 h 1595014"/>
                <a:gd name="connsiteX1" fmla="*/ 1148851 w 1804613"/>
                <a:gd name="connsiteY1" fmla="*/ 0 h 1595014"/>
                <a:gd name="connsiteX2" fmla="*/ 1804613 w 1804613"/>
                <a:gd name="connsiteY2" fmla="*/ 0 h 1595014"/>
                <a:gd name="connsiteX3" fmla="*/ 634807 w 1804613"/>
                <a:gd name="connsiteY3" fmla="*/ 1589298 h 1595014"/>
                <a:gd name="connsiteX4" fmla="*/ 0 w 1804613"/>
                <a:gd name="connsiteY4" fmla="*/ 1595014 h 1595014"/>
                <a:gd name="connsiteX0" fmla="*/ 0 w 1804613"/>
                <a:gd name="connsiteY0" fmla="*/ 1595014 h 1595014"/>
                <a:gd name="connsiteX1" fmla="*/ 1148851 w 1804613"/>
                <a:gd name="connsiteY1" fmla="*/ 0 h 1595014"/>
                <a:gd name="connsiteX2" fmla="*/ 1804613 w 1804613"/>
                <a:gd name="connsiteY2" fmla="*/ 0 h 1595014"/>
                <a:gd name="connsiteX3" fmla="*/ 634807 w 1804613"/>
                <a:gd name="connsiteY3" fmla="*/ 1594064 h 1595014"/>
                <a:gd name="connsiteX4" fmla="*/ 0 w 1804613"/>
                <a:gd name="connsiteY4" fmla="*/ 1595014 h 1595014"/>
                <a:gd name="connsiteX0" fmla="*/ 0 w 1804613"/>
                <a:gd name="connsiteY0" fmla="*/ 1595014 h 1603592"/>
                <a:gd name="connsiteX1" fmla="*/ 1148851 w 1804613"/>
                <a:gd name="connsiteY1" fmla="*/ 0 h 1603592"/>
                <a:gd name="connsiteX2" fmla="*/ 1804613 w 1804613"/>
                <a:gd name="connsiteY2" fmla="*/ 0 h 1603592"/>
                <a:gd name="connsiteX3" fmla="*/ 631632 w 1804613"/>
                <a:gd name="connsiteY3" fmla="*/ 1603592 h 1603592"/>
                <a:gd name="connsiteX4" fmla="*/ 0 w 1804613"/>
                <a:gd name="connsiteY4" fmla="*/ 1595014 h 1603592"/>
                <a:gd name="connsiteX0" fmla="*/ 0 w 1810964"/>
                <a:gd name="connsiteY0" fmla="*/ 1601367 h 1603592"/>
                <a:gd name="connsiteX1" fmla="*/ 1155202 w 1810964"/>
                <a:gd name="connsiteY1" fmla="*/ 0 h 1603592"/>
                <a:gd name="connsiteX2" fmla="*/ 1810964 w 1810964"/>
                <a:gd name="connsiteY2" fmla="*/ 0 h 1603592"/>
                <a:gd name="connsiteX3" fmla="*/ 637983 w 1810964"/>
                <a:gd name="connsiteY3" fmla="*/ 1603592 h 1603592"/>
                <a:gd name="connsiteX4" fmla="*/ 0 w 1810964"/>
                <a:gd name="connsiteY4" fmla="*/ 1601367 h 16035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10964" h="1603592">
                  <a:moveTo>
                    <a:pt x="0" y="1601367"/>
                  </a:moveTo>
                  <a:lnTo>
                    <a:pt x="1155202" y="0"/>
                  </a:lnTo>
                  <a:lnTo>
                    <a:pt x="1810964" y="0"/>
                  </a:lnTo>
                  <a:lnTo>
                    <a:pt x="637983" y="1603592"/>
                  </a:lnTo>
                  <a:lnTo>
                    <a:pt x="0" y="1601367"/>
                  </a:lnTo>
                  <a:close/>
                </a:path>
              </a:pathLst>
            </a:custGeom>
            <a:solidFill>
              <a:srgbClr val="1C97C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00"/>
            </a:p>
          </p:txBody>
        </p:sp>
        <p:sp>
          <p:nvSpPr>
            <p:cNvPr id="105" name="Rectangle 104">
              <a:extLst>
                <a:ext uri="{FF2B5EF4-FFF2-40B4-BE49-F238E27FC236}">
                  <a16:creationId xmlns:a16="http://schemas.microsoft.com/office/drawing/2014/main" id="{A87122E7-640B-4BF2-8C66-7F6C49A871C3}"/>
                </a:ext>
              </a:extLst>
            </p:cNvPr>
            <p:cNvSpPr/>
            <p:nvPr/>
          </p:nvSpPr>
          <p:spPr>
            <a:xfrm rot="20095204">
              <a:off x="6072704" y="2318399"/>
              <a:ext cx="2003732" cy="584775"/>
            </a:xfrm>
            <a:prstGeom prst="rect">
              <a:avLst/>
            </a:prstGeom>
            <a:noFill/>
            <a:scene3d>
              <a:camera prst="perspectiveContrastingRightFacing" fov="600000">
                <a:rot lat="660000" lon="19800000" rev="300000"/>
              </a:camera>
              <a:lightRig rig="threePt" dir="t"/>
            </a:scene3d>
            <a:sp3d/>
          </p:spPr>
          <p:txBody>
            <a:bodyPr wrap="square">
              <a:spAutoFit/>
            </a:bodyPr>
            <a:lstStyle/>
            <a:p>
              <a:pPr algn="ctr"/>
              <a:r>
                <a:rPr lang="da-DK" altLang="da-DK" sz="1600" b="1">
                  <a:solidFill>
                    <a:schemeClr val="bg1"/>
                  </a:solidFill>
                </a:rPr>
                <a:t>Finance &amp; Economic </a:t>
              </a:r>
            </a:p>
            <a:p>
              <a:pPr algn="ctr"/>
              <a:r>
                <a:rPr lang="da-DK" altLang="da-DK" sz="1600" b="1">
                  <a:solidFill>
                    <a:schemeClr val="bg1"/>
                  </a:solidFill>
                </a:rPr>
                <a:t>Transformations</a:t>
              </a:r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09B99CBD-DA2C-4412-BFCB-23C5CBDF84A5}"/>
              </a:ext>
            </a:extLst>
          </p:cNvPr>
          <p:cNvGrpSpPr/>
          <p:nvPr/>
        </p:nvGrpSpPr>
        <p:grpSpPr>
          <a:xfrm>
            <a:off x="6185570" y="2536053"/>
            <a:ext cx="1772134" cy="1818742"/>
            <a:chOff x="6185570" y="2536053"/>
            <a:chExt cx="1772134" cy="1818742"/>
          </a:xfrm>
        </p:grpSpPr>
        <p:sp>
          <p:nvSpPr>
            <p:cNvPr id="85" name="Parallelogram 84">
              <a:extLst>
                <a:ext uri="{FF2B5EF4-FFF2-40B4-BE49-F238E27FC236}">
                  <a16:creationId xmlns:a16="http://schemas.microsoft.com/office/drawing/2014/main" id="{16A65A46-D80E-4E12-BCE6-C9C63BA8A779}"/>
                </a:ext>
              </a:extLst>
            </p:cNvPr>
            <p:cNvSpPr/>
            <p:nvPr/>
          </p:nvSpPr>
          <p:spPr>
            <a:xfrm rot="16200000" flipH="1">
              <a:off x="6078947" y="2642676"/>
              <a:ext cx="1818742" cy="1605496"/>
            </a:xfrm>
            <a:custGeom>
              <a:avLst/>
              <a:gdLst>
                <a:gd name="connsiteX0" fmla="*/ 0 w 1827949"/>
                <a:gd name="connsiteY0" fmla="*/ 1596441 h 1596441"/>
                <a:gd name="connsiteX1" fmla="*/ 1190961 w 1827949"/>
                <a:gd name="connsiteY1" fmla="*/ 0 h 1596441"/>
                <a:gd name="connsiteX2" fmla="*/ 1827949 w 1827949"/>
                <a:gd name="connsiteY2" fmla="*/ 0 h 1596441"/>
                <a:gd name="connsiteX3" fmla="*/ 636988 w 1827949"/>
                <a:gd name="connsiteY3" fmla="*/ 1596441 h 1596441"/>
                <a:gd name="connsiteX4" fmla="*/ 0 w 1827949"/>
                <a:gd name="connsiteY4" fmla="*/ 1596441 h 1596441"/>
                <a:gd name="connsiteX0" fmla="*/ 0 w 1777149"/>
                <a:gd name="connsiteY0" fmla="*/ 1577391 h 1596441"/>
                <a:gd name="connsiteX1" fmla="*/ 1140161 w 1777149"/>
                <a:gd name="connsiteY1" fmla="*/ 0 h 1596441"/>
                <a:gd name="connsiteX2" fmla="*/ 1777149 w 1777149"/>
                <a:gd name="connsiteY2" fmla="*/ 0 h 1596441"/>
                <a:gd name="connsiteX3" fmla="*/ 586188 w 1777149"/>
                <a:gd name="connsiteY3" fmla="*/ 1596441 h 1596441"/>
                <a:gd name="connsiteX4" fmla="*/ 0 w 1777149"/>
                <a:gd name="connsiteY4" fmla="*/ 1577391 h 1596441"/>
                <a:gd name="connsiteX0" fmla="*/ 0 w 1786674"/>
                <a:gd name="connsiteY0" fmla="*/ 1599616 h 1599616"/>
                <a:gd name="connsiteX1" fmla="*/ 1149686 w 1786674"/>
                <a:gd name="connsiteY1" fmla="*/ 0 h 1599616"/>
                <a:gd name="connsiteX2" fmla="*/ 1786674 w 1786674"/>
                <a:gd name="connsiteY2" fmla="*/ 0 h 1599616"/>
                <a:gd name="connsiteX3" fmla="*/ 595713 w 1786674"/>
                <a:gd name="connsiteY3" fmla="*/ 1596441 h 1599616"/>
                <a:gd name="connsiteX4" fmla="*/ 0 w 1786674"/>
                <a:gd name="connsiteY4" fmla="*/ 1599616 h 1599616"/>
                <a:gd name="connsiteX0" fmla="*/ 0 w 1783499"/>
                <a:gd name="connsiteY0" fmla="*/ 1590091 h 1596441"/>
                <a:gd name="connsiteX1" fmla="*/ 1146511 w 1783499"/>
                <a:gd name="connsiteY1" fmla="*/ 0 h 1596441"/>
                <a:gd name="connsiteX2" fmla="*/ 1783499 w 1783499"/>
                <a:gd name="connsiteY2" fmla="*/ 0 h 1596441"/>
                <a:gd name="connsiteX3" fmla="*/ 592538 w 1783499"/>
                <a:gd name="connsiteY3" fmla="*/ 1596441 h 1596441"/>
                <a:gd name="connsiteX4" fmla="*/ 0 w 1783499"/>
                <a:gd name="connsiteY4" fmla="*/ 1590091 h 1596441"/>
                <a:gd name="connsiteX0" fmla="*/ 0 w 1783499"/>
                <a:gd name="connsiteY0" fmla="*/ 1594854 h 1596441"/>
                <a:gd name="connsiteX1" fmla="*/ 1146511 w 1783499"/>
                <a:gd name="connsiteY1" fmla="*/ 0 h 1596441"/>
                <a:gd name="connsiteX2" fmla="*/ 1783499 w 1783499"/>
                <a:gd name="connsiteY2" fmla="*/ 0 h 1596441"/>
                <a:gd name="connsiteX3" fmla="*/ 592538 w 1783499"/>
                <a:gd name="connsiteY3" fmla="*/ 1596441 h 1596441"/>
                <a:gd name="connsiteX4" fmla="*/ 0 w 1783499"/>
                <a:gd name="connsiteY4" fmla="*/ 1594854 h 1596441"/>
                <a:gd name="connsiteX0" fmla="*/ 0 w 1813979"/>
                <a:gd name="connsiteY0" fmla="*/ 1602474 h 1602474"/>
                <a:gd name="connsiteX1" fmla="*/ 1176991 w 1813979"/>
                <a:gd name="connsiteY1" fmla="*/ 0 h 1602474"/>
                <a:gd name="connsiteX2" fmla="*/ 1813979 w 1813979"/>
                <a:gd name="connsiteY2" fmla="*/ 0 h 1602474"/>
                <a:gd name="connsiteX3" fmla="*/ 623018 w 1813979"/>
                <a:gd name="connsiteY3" fmla="*/ 1596441 h 1602474"/>
                <a:gd name="connsiteX4" fmla="*/ 0 w 1813979"/>
                <a:gd name="connsiteY4" fmla="*/ 1602474 h 1602474"/>
                <a:gd name="connsiteX0" fmla="*/ 0 w 1813980"/>
                <a:gd name="connsiteY0" fmla="*/ 1597715 h 1597715"/>
                <a:gd name="connsiteX1" fmla="*/ 1176992 w 1813980"/>
                <a:gd name="connsiteY1" fmla="*/ 0 h 1597715"/>
                <a:gd name="connsiteX2" fmla="*/ 1813980 w 1813980"/>
                <a:gd name="connsiteY2" fmla="*/ 0 h 1597715"/>
                <a:gd name="connsiteX3" fmla="*/ 623019 w 1813980"/>
                <a:gd name="connsiteY3" fmla="*/ 1596441 h 1597715"/>
                <a:gd name="connsiteX4" fmla="*/ 0 w 1813980"/>
                <a:gd name="connsiteY4" fmla="*/ 1597715 h 1597715"/>
                <a:gd name="connsiteX0" fmla="*/ 0 w 1813980"/>
                <a:gd name="connsiteY0" fmla="*/ 1597715 h 1597715"/>
                <a:gd name="connsiteX1" fmla="*/ 1176992 w 1813980"/>
                <a:gd name="connsiteY1" fmla="*/ 0 h 1597715"/>
                <a:gd name="connsiteX2" fmla="*/ 1813980 w 1813980"/>
                <a:gd name="connsiteY2" fmla="*/ 0 h 1597715"/>
                <a:gd name="connsiteX3" fmla="*/ 592539 w 1813980"/>
                <a:gd name="connsiteY3" fmla="*/ 1588824 h 1597715"/>
                <a:gd name="connsiteX4" fmla="*/ 0 w 1813980"/>
                <a:gd name="connsiteY4" fmla="*/ 1597715 h 1597715"/>
                <a:gd name="connsiteX0" fmla="*/ 0 w 1813980"/>
                <a:gd name="connsiteY0" fmla="*/ 1597715 h 1605496"/>
                <a:gd name="connsiteX1" fmla="*/ 1176992 w 1813980"/>
                <a:gd name="connsiteY1" fmla="*/ 0 h 1605496"/>
                <a:gd name="connsiteX2" fmla="*/ 1813980 w 1813980"/>
                <a:gd name="connsiteY2" fmla="*/ 0 h 1605496"/>
                <a:gd name="connsiteX3" fmla="*/ 573489 w 1813980"/>
                <a:gd name="connsiteY3" fmla="*/ 1605496 h 1605496"/>
                <a:gd name="connsiteX4" fmla="*/ 0 w 1813980"/>
                <a:gd name="connsiteY4" fmla="*/ 1597715 h 1605496"/>
                <a:gd name="connsiteX0" fmla="*/ 0 w 1818742"/>
                <a:gd name="connsiteY0" fmla="*/ 1604858 h 1605496"/>
                <a:gd name="connsiteX1" fmla="*/ 1181754 w 1818742"/>
                <a:gd name="connsiteY1" fmla="*/ 0 h 1605496"/>
                <a:gd name="connsiteX2" fmla="*/ 1818742 w 1818742"/>
                <a:gd name="connsiteY2" fmla="*/ 0 h 1605496"/>
                <a:gd name="connsiteX3" fmla="*/ 578251 w 1818742"/>
                <a:gd name="connsiteY3" fmla="*/ 1605496 h 1605496"/>
                <a:gd name="connsiteX4" fmla="*/ 0 w 1818742"/>
                <a:gd name="connsiteY4" fmla="*/ 1604858 h 16054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18742" h="1605496">
                  <a:moveTo>
                    <a:pt x="0" y="1604858"/>
                  </a:moveTo>
                  <a:lnTo>
                    <a:pt x="1181754" y="0"/>
                  </a:lnTo>
                  <a:lnTo>
                    <a:pt x="1818742" y="0"/>
                  </a:lnTo>
                  <a:lnTo>
                    <a:pt x="578251" y="1605496"/>
                  </a:lnTo>
                  <a:lnTo>
                    <a:pt x="0" y="1604858"/>
                  </a:lnTo>
                  <a:close/>
                </a:path>
              </a:pathLst>
            </a:custGeom>
            <a:solidFill>
              <a:srgbClr val="1C97C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00"/>
            </a:p>
          </p:txBody>
        </p:sp>
        <p:sp>
          <p:nvSpPr>
            <p:cNvPr id="106" name="Rectangle 105">
              <a:extLst>
                <a:ext uri="{FF2B5EF4-FFF2-40B4-BE49-F238E27FC236}">
                  <a16:creationId xmlns:a16="http://schemas.microsoft.com/office/drawing/2014/main" id="{DFE4E887-FEF7-4B9E-A522-00990C486FC1}"/>
                </a:ext>
              </a:extLst>
            </p:cNvPr>
            <p:cNvSpPr/>
            <p:nvPr/>
          </p:nvSpPr>
          <p:spPr>
            <a:xfrm rot="20072136">
              <a:off x="6208757" y="3053580"/>
              <a:ext cx="1748947" cy="584775"/>
            </a:xfrm>
            <a:prstGeom prst="rect">
              <a:avLst/>
            </a:prstGeom>
            <a:noFill/>
            <a:scene3d>
              <a:camera prst="perspectiveContrastingRightFacing" fov="600000">
                <a:rot lat="600000" lon="19800000" rev="360000"/>
              </a:camera>
              <a:lightRig rig="threePt" dir="t"/>
            </a:scene3d>
            <a:sp3d/>
          </p:spPr>
          <p:txBody>
            <a:bodyPr wrap="square">
              <a:spAutoFit/>
            </a:bodyPr>
            <a:lstStyle/>
            <a:p>
              <a:pPr algn="ctr"/>
              <a:r>
                <a:rPr lang="da-DK" altLang="da-DK" sz="1600" b="1">
                  <a:solidFill>
                    <a:schemeClr val="bg1"/>
                  </a:solidFill>
                </a:rPr>
                <a:t>Environmental Governance</a:t>
              </a:r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B6A0C9B9-119C-4D45-8606-265EF0C5B1E4}"/>
              </a:ext>
            </a:extLst>
          </p:cNvPr>
          <p:cNvGrpSpPr/>
          <p:nvPr/>
        </p:nvGrpSpPr>
        <p:grpSpPr>
          <a:xfrm>
            <a:off x="5770334" y="3224780"/>
            <a:ext cx="2720476" cy="1895417"/>
            <a:chOff x="5770334" y="3224780"/>
            <a:chExt cx="2720476" cy="1895417"/>
          </a:xfrm>
        </p:grpSpPr>
        <p:sp>
          <p:nvSpPr>
            <p:cNvPr id="86" name="Parallelogram 85">
              <a:extLst>
                <a:ext uri="{FF2B5EF4-FFF2-40B4-BE49-F238E27FC236}">
                  <a16:creationId xmlns:a16="http://schemas.microsoft.com/office/drawing/2014/main" id="{1D62864F-6177-4C38-8ACE-1688AEE34EE1}"/>
                </a:ext>
              </a:extLst>
            </p:cNvPr>
            <p:cNvSpPr/>
            <p:nvPr/>
          </p:nvSpPr>
          <p:spPr>
            <a:xfrm rot="16200000" flipH="1">
              <a:off x="6038051" y="3366893"/>
              <a:ext cx="1895417" cy="1611191"/>
            </a:xfrm>
            <a:custGeom>
              <a:avLst/>
              <a:gdLst>
                <a:gd name="connsiteX0" fmla="*/ 0 w 1827949"/>
                <a:gd name="connsiteY0" fmla="*/ 1596441 h 1596441"/>
                <a:gd name="connsiteX1" fmla="*/ 1163821 w 1827949"/>
                <a:gd name="connsiteY1" fmla="*/ 0 h 1596441"/>
                <a:gd name="connsiteX2" fmla="*/ 1827949 w 1827949"/>
                <a:gd name="connsiteY2" fmla="*/ 0 h 1596441"/>
                <a:gd name="connsiteX3" fmla="*/ 664128 w 1827949"/>
                <a:gd name="connsiteY3" fmla="*/ 1596441 h 1596441"/>
                <a:gd name="connsiteX4" fmla="*/ 0 w 1827949"/>
                <a:gd name="connsiteY4" fmla="*/ 1596441 h 1596441"/>
                <a:gd name="connsiteX0" fmla="*/ 0 w 1827949"/>
                <a:gd name="connsiteY0" fmla="*/ 1596441 h 1596441"/>
                <a:gd name="connsiteX1" fmla="*/ 1201921 w 1827949"/>
                <a:gd name="connsiteY1" fmla="*/ 0 h 1596441"/>
                <a:gd name="connsiteX2" fmla="*/ 1827949 w 1827949"/>
                <a:gd name="connsiteY2" fmla="*/ 0 h 1596441"/>
                <a:gd name="connsiteX3" fmla="*/ 664128 w 1827949"/>
                <a:gd name="connsiteY3" fmla="*/ 1596441 h 1596441"/>
                <a:gd name="connsiteX4" fmla="*/ 0 w 1827949"/>
                <a:gd name="connsiteY4" fmla="*/ 1596441 h 1596441"/>
                <a:gd name="connsiteX0" fmla="*/ 0 w 1796199"/>
                <a:gd name="connsiteY0" fmla="*/ 1596441 h 1596441"/>
                <a:gd name="connsiteX1" fmla="*/ 1170171 w 1796199"/>
                <a:gd name="connsiteY1" fmla="*/ 0 h 1596441"/>
                <a:gd name="connsiteX2" fmla="*/ 1796199 w 1796199"/>
                <a:gd name="connsiteY2" fmla="*/ 0 h 1596441"/>
                <a:gd name="connsiteX3" fmla="*/ 632378 w 1796199"/>
                <a:gd name="connsiteY3" fmla="*/ 1596441 h 1596441"/>
                <a:gd name="connsiteX4" fmla="*/ 0 w 1796199"/>
                <a:gd name="connsiteY4" fmla="*/ 1596441 h 1596441"/>
                <a:gd name="connsiteX0" fmla="*/ 0 w 1846999"/>
                <a:gd name="connsiteY0" fmla="*/ 1602791 h 1602791"/>
                <a:gd name="connsiteX1" fmla="*/ 1220971 w 1846999"/>
                <a:gd name="connsiteY1" fmla="*/ 0 h 1602791"/>
                <a:gd name="connsiteX2" fmla="*/ 1846999 w 1846999"/>
                <a:gd name="connsiteY2" fmla="*/ 0 h 1602791"/>
                <a:gd name="connsiteX3" fmla="*/ 683178 w 1846999"/>
                <a:gd name="connsiteY3" fmla="*/ 1596441 h 1602791"/>
                <a:gd name="connsiteX4" fmla="*/ 0 w 1846999"/>
                <a:gd name="connsiteY4" fmla="*/ 1602791 h 1602791"/>
                <a:gd name="connsiteX0" fmla="*/ 0 w 1808899"/>
                <a:gd name="connsiteY0" fmla="*/ 1609141 h 1609141"/>
                <a:gd name="connsiteX1" fmla="*/ 1182871 w 1808899"/>
                <a:gd name="connsiteY1" fmla="*/ 0 h 1609141"/>
                <a:gd name="connsiteX2" fmla="*/ 1808899 w 1808899"/>
                <a:gd name="connsiteY2" fmla="*/ 0 h 1609141"/>
                <a:gd name="connsiteX3" fmla="*/ 645078 w 1808899"/>
                <a:gd name="connsiteY3" fmla="*/ 1596441 h 1609141"/>
                <a:gd name="connsiteX4" fmla="*/ 0 w 1808899"/>
                <a:gd name="connsiteY4" fmla="*/ 1609141 h 1609141"/>
                <a:gd name="connsiteX0" fmla="*/ 0 w 1821599"/>
                <a:gd name="connsiteY0" fmla="*/ 1602791 h 1602791"/>
                <a:gd name="connsiteX1" fmla="*/ 1195571 w 1821599"/>
                <a:gd name="connsiteY1" fmla="*/ 0 h 1602791"/>
                <a:gd name="connsiteX2" fmla="*/ 1821599 w 1821599"/>
                <a:gd name="connsiteY2" fmla="*/ 0 h 1602791"/>
                <a:gd name="connsiteX3" fmla="*/ 657778 w 1821599"/>
                <a:gd name="connsiteY3" fmla="*/ 1596441 h 1602791"/>
                <a:gd name="connsiteX4" fmla="*/ 0 w 1821599"/>
                <a:gd name="connsiteY4" fmla="*/ 1602791 h 1602791"/>
                <a:gd name="connsiteX0" fmla="*/ 0 w 1821599"/>
                <a:gd name="connsiteY0" fmla="*/ 1602791 h 1602791"/>
                <a:gd name="connsiteX1" fmla="*/ 1195571 w 1821599"/>
                <a:gd name="connsiteY1" fmla="*/ 0 h 1602791"/>
                <a:gd name="connsiteX2" fmla="*/ 1821599 w 1821599"/>
                <a:gd name="connsiteY2" fmla="*/ 0 h 1602791"/>
                <a:gd name="connsiteX3" fmla="*/ 589198 w 1821599"/>
                <a:gd name="connsiteY3" fmla="*/ 1588821 h 1602791"/>
                <a:gd name="connsiteX4" fmla="*/ 0 w 1821599"/>
                <a:gd name="connsiteY4" fmla="*/ 1602791 h 1602791"/>
                <a:gd name="connsiteX0" fmla="*/ 0 w 1821599"/>
                <a:gd name="connsiteY0" fmla="*/ 1602791 h 1607871"/>
                <a:gd name="connsiteX1" fmla="*/ 1195571 w 1821599"/>
                <a:gd name="connsiteY1" fmla="*/ 0 h 1607871"/>
                <a:gd name="connsiteX2" fmla="*/ 1821599 w 1821599"/>
                <a:gd name="connsiteY2" fmla="*/ 0 h 1607871"/>
                <a:gd name="connsiteX3" fmla="*/ 535223 w 1821599"/>
                <a:gd name="connsiteY3" fmla="*/ 1607871 h 1607871"/>
                <a:gd name="connsiteX4" fmla="*/ 0 w 1821599"/>
                <a:gd name="connsiteY4" fmla="*/ 1602791 h 1607871"/>
                <a:gd name="connsiteX0" fmla="*/ 0 w 1840649"/>
                <a:gd name="connsiteY0" fmla="*/ 1605966 h 1607871"/>
                <a:gd name="connsiteX1" fmla="*/ 1214621 w 1840649"/>
                <a:gd name="connsiteY1" fmla="*/ 0 h 1607871"/>
                <a:gd name="connsiteX2" fmla="*/ 1840649 w 1840649"/>
                <a:gd name="connsiteY2" fmla="*/ 0 h 1607871"/>
                <a:gd name="connsiteX3" fmla="*/ 554273 w 1840649"/>
                <a:gd name="connsiteY3" fmla="*/ 1607871 h 1607871"/>
                <a:gd name="connsiteX4" fmla="*/ 0 w 1840649"/>
                <a:gd name="connsiteY4" fmla="*/ 1605966 h 1607871"/>
                <a:gd name="connsiteX0" fmla="*/ 0 w 1897799"/>
                <a:gd name="connsiteY0" fmla="*/ 1615491 h 1615491"/>
                <a:gd name="connsiteX1" fmla="*/ 1271771 w 1897799"/>
                <a:gd name="connsiteY1" fmla="*/ 0 h 1615491"/>
                <a:gd name="connsiteX2" fmla="*/ 1897799 w 1897799"/>
                <a:gd name="connsiteY2" fmla="*/ 0 h 1615491"/>
                <a:gd name="connsiteX3" fmla="*/ 611423 w 1897799"/>
                <a:gd name="connsiteY3" fmla="*/ 1607871 h 1615491"/>
                <a:gd name="connsiteX4" fmla="*/ 0 w 1897799"/>
                <a:gd name="connsiteY4" fmla="*/ 1615491 h 1615491"/>
                <a:gd name="connsiteX0" fmla="*/ 0 w 1897799"/>
                <a:gd name="connsiteY0" fmla="*/ 1615491 h 1615491"/>
                <a:gd name="connsiteX1" fmla="*/ 1271771 w 1897799"/>
                <a:gd name="connsiteY1" fmla="*/ 0 h 1615491"/>
                <a:gd name="connsiteX2" fmla="*/ 1897799 w 1897799"/>
                <a:gd name="connsiteY2" fmla="*/ 0 h 1615491"/>
                <a:gd name="connsiteX3" fmla="*/ 611423 w 1897799"/>
                <a:gd name="connsiteY3" fmla="*/ 1607871 h 1615491"/>
                <a:gd name="connsiteX4" fmla="*/ 0 w 1897799"/>
                <a:gd name="connsiteY4" fmla="*/ 1615491 h 1615491"/>
                <a:gd name="connsiteX0" fmla="*/ 0 w 1895417"/>
                <a:gd name="connsiteY0" fmla="*/ 1605966 h 1607871"/>
                <a:gd name="connsiteX1" fmla="*/ 1269389 w 1895417"/>
                <a:gd name="connsiteY1" fmla="*/ 0 h 1607871"/>
                <a:gd name="connsiteX2" fmla="*/ 1895417 w 1895417"/>
                <a:gd name="connsiteY2" fmla="*/ 0 h 1607871"/>
                <a:gd name="connsiteX3" fmla="*/ 609041 w 1895417"/>
                <a:gd name="connsiteY3" fmla="*/ 1607871 h 1607871"/>
                <a:gd name="connsiteX4" fmla="*/ 0 w 1895417"/>
                <a:gd name="connsiteY4" fmla="*/ 1605966 h 1607871"/>
                <a:gd name="connsiteX0" fmla="*/ 0 w 1895417"/>
                <a:gd name="connsiteY0" fmla="*/ 1601204 h 1607871"/>
                <a:gd name="connsiteX1" fmla="*/ 1269389 w 1895417"/>
                <a:gd name="connsiteY1" fmla="*/ 0 h 1607871"/>
                <a:gd name="connsiteX2" fmla="*/ 1895417 w 1895417"/>
                <a:gd name="connsiteY2" fmla="*/ 0 h 1607871"/>
                <a:gd name="connsiteX3" fmla="*/ 609041 w 1895417"/>
                <a:gd name="connsiteY3" fmla="*/ 1607871 h 1607871"/>
                <a:gd name="connsiteX4" fmla="*/ 0 w 1895417"/>
                <a:gd name="connsiteY4" fmla="*/ 1601204 h 1607871"/>
                <a:gd name="connsiteX0" fmla="*/ 0 w 1895417"/>
                <a:gd name="connsiteY0" fmla="*/ 1601204 h 1604696"/>
                <a:gd name="connsiteX1" fmla="*/ 1269389 w 1895417"/>
                <a:gd name="connsiteY1" fmla="*/ 0 h 1604696"/>
                <a:gd name="connsiteX2" fmla="*/ 1895417 w 1895417"/>
                <a:gd name="connsiteY2" fmla="*/ 0 h 1604696"/>
                <a:gd name="connsiteX3" fmla="*/ 574116 w 1895417"/>
                <a:gd name="connsiteY3" fmla="*/ 1604696 h 1604696"/>
                <a:gd name="connsiteX4" fmla="*/ 0 w 1895417"/>
                <a:gd name="connsiteY4" fmla="*/ 1601204 h 16046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95417" h="1604696">
                  <a:moveTo>
                    <a:pt x="0" y="1601204"/>
                  </a:moveTo>
                  <a:lnTo>
                    <a:pt x="1269389" y="0"/>
                  </a:lnTo>
                  <a:lnTo>
                    <a:pt x="1895417" y="0"/>
                  </a:lnTo>
                  <a:lnTo>
                    <a:pt x="574116" y="1604696"/>
                  </a:lnTo>
                  <a:lnTo>
                    <a:pt x="0" y="1601204"/>
                  </a:lnTo>
                  <a:close/>
                </a:path>
              </a:pathLst>
            </a:custGeom>
            <a:solidFill>
              <a:srgbClr val="1C97C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00"/>
            </a:p>
          </p:txBody>
        </p:sp>
        <p:sp>
          <p:nvSpPr>
            <p:cNvPr id="107" name="Rectangle 106">
              <a:extLst>
                <a:ext uri="{FF2B5EF4-FFF2-40B4-BE49-F238E27FC236}">
                  <a16:creationId xmlns:a16="http://schemas.microsoft.com/office/drawing/2014/main" id="{0C84197A-4C3F-45DF-9998-5E79FBD19C77}"/>
                </a:ext>
              </a:extLst>
            </p:cNvPr>
            <p:cNvSpPr/>
            <p:nvPr/>
          </p:nvSpPr>
          <p:spPr>
            <a:xfrm rot="19942326">
              <a:off x="5770334" y="3855802"/>
              <a:ext cx="2720476" cy="338554"/>
            </a:xfrm>
            <a:prstGeom prst="rect">
              <a:avLst/>
            </a:prstGeom>
            <a:noFill/>
            <a:scene3d>
              <a:camera prst="perspectiveContrastingRightFacing" fov="600000">
                <a:rot lat="660000" lon="19800000" rev="360000"/>
              </a:camera>
              <a:lightRig rig="threePt" dir="t"/>
            </a:scene3d>
            <a:sp3d/>
          </p:spPr>
          <p:txBody>
            <a:bodyPr wrap="square">
              <a:spAutoFit/>
            </a:bodyPr>
            <a:lstStyle/>
            <a:p>
              <a:pPr algn="ctr"/>
              <a:r>
                <a:rPr lang="da-DK" altLang="da-DK" sz="1600" b="1">
                  <a:solidFill>
                    <a:schemeClr val="bg1"/>
                  </a:solidFill>
                </a:rPr>
                <a:t>Science - Policy</a:t>
              </a:r>
            </a:p>
          </p:txBody>
        </p:sp>
      </p:grpSp>
      <p:sp>
        <p:nvSpPr>
          <p:cNvPr id="111" name="TextBox 110">
            <a:extLst>
              <a:ext uri="{FF2B5EF4-FFF2-40B4-BE49-F238E27FC236}">
                <a16:creationId xmlns:a16="http://schemas.microsoft.com/office/drawing/2014/main" id="{A270D3BC-2A8A-4B18-831B-8020C445BB52}"/>
              </a:ext>
            </a:extLst>
          </p:cNvPr>
          <p:cNvSpPr txBox="1"/>
          <p:nvPr/>
        </p:nvSpPr>
        <p:spPr>
          <a:xfrm rot="16200000">
            <a:off x="7427794" y="2895112"/>
            <a:ext cx="1243747" cy="523220"/>
          </a:xfrm>
          <a:prstGeom prst="rect">
            <a:avLst/>
          </a:prstGeom>
          <a:solidFill>
            <a:schemeClr val="bg1"/>
          </a:solidFill>
          <a:ln>
            <a:solidFill>
              <a:srgbClr val="1C97C3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b="1">
                <a:solidFill>
                  <a:schemeClr val="accent5">
                    <a:lumMod val="75000"/>
                  </a:schemeClr>
                </a:solidFill>
              </a:rPr>
              <a:t>Foundational Programmes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D58DC661-73E4-42DB-B5F4-4D9DDD8BCF3B}"/>
              </a:ext>
            </a:extLst>
          </p:cNvPr>
          <p:cNvGrpSpPr/>
          <p:nvPr/>
        </p:nvGrpSpPr>
        <p:grpSpPr>
          <a:xfrm>
            <a:off x="5171802" y="1015902"/>
            <a:ext cx="2510692" cy="1112561"/>
            <a:chOff x="5171802" y="1015902"/>
            <a:chExt cx="2510692" cy="1112561"/>
          </a:xfrm>
        </p:grpSpPr>
        <p:sp>
          <p:nvSpPr>
            <p:cNvPr id="6" name="Parallelogram 5">
              <a:extLst>
                <a:ext uri="{FF2B5EF4-FFF2-40B4-BE49-F238E27FC236}">
                  <a16:creationId xmlns:a16="http://schemas.microsoft.com/office/drawing/2014/main" id="{5AC66576-6186-4C5A-AA9B-29B80B8213AC}"/>
                </a:ext>
              </a:extLst>
            </p:cNvPr>
            <p:cNvSpPr/>
            <p:nvPr/>
          </p:nvSpPr>
          <p:spPr>
            <a:xfrm>
              <a:off x="5171802" y="1015902"/>
              <a:ext cx="2510692" cy="1112561"/>
            </a:xfrm>
            <a:custGeom>
              <a:avLst/>
              <a:gdLst>
                <a:gd name="connsiteX0" fmla="*/ 0 w 2478307"/>
                <a:gd name="connsiteY0" fmla="*/ 1098159 h 1098159"/>
                <a:gd name="connsiteX1" fmla="*/ 1531031 w 2478307"/>
                <a:gd name="connsiteY1" fmla="*/ 0 h 1098159"/>
                <a:gd name="connsiteX2" fmla="*/ 2478307 w 2478307"/>
                <a:gd name="connsiteY2" fmla="*/ 0 h 1098159"/>
                <a:gd name="connsiteX3" fmla="*/ 947276 w 2478307"/>
                <a:gd name="connsiteY3" fmla="*/ 1098159 h 1098159"/>
                <a:gd name="connsiteX4" fmla="*/ 0 w 2478307"/>
                <a:gd name="connsiteY4" fmla="*/ 1098159 h 1098159"/>
                <a:gd name="connsiteX0" fmla="*/ 0 w 2478307"/>
                <a:gd name="connsiteY0" fmla="*/ 1121019 h 1121019"/>
                <a:gd name="connsiteX1" fmla="*/ 1652951 w 2478307"/>
                <a:gd name="connsiteY1" fmla="*/ 0 h 1121019"/>
                <a:gd name="connsiteX2" fmla="*/ 2478307 w 2478307"/>
                <a:gd name="connsiteY2" fmla="*/ 22860 h 1121019"/>
                <a:gd name="connsiteX3" fmla="*/ 947276 w 2478307"/>
                <a:gd name="connsiteY3" fmla="*/ 1121019 h 1121019"/>
                <a:gd name="connsiteX4" fmla="*/ 0 w 2478307"/>
                <a:gd name="connsiteY4" fmla="*/ 1121019 h 1121019"/>
                <a:gd name="connsiteX0" fmla="*/ 0 w 2478307"/>
                <a:gd name="connsiteY0" fmla="*/ 1098159 h 1098159"/>
                <a:gd name="connsiteX1" fmla="*/ 1607231 w 2478307"/>
                <a:gd name="connsiteY1" fmla="*/ 30480 h 1098159"/>
                <a:gd name="connsiteX2" fmla="*/ 2478307 w 2478307"/>
                <a:gd name="connsiteY2" fmla="*/ 0 h 1098159"/>
                <a:gd name="connsiteX3" fmla="*/ 947276 w 2478307"/>
                <a:gd name="connsiteY3" fmla="*/ 1098159 h 1098159"/>
                <a:gd name="connsiteX4" fmla="*/ 0 w 2478307"/>
                <a:gd name="connsiteY4" fmla="*/ 1098159 h 1098159"/>
                <a:gd name="connsiteX0" fmla="*/ 0 w 2478307"/>
                <a:gd name="connsiteY0" fmla="*/ 1105779 h 1105779"/>
                <a:gd name="connsiteX1" fmla="*/ 1729151 w 2478307"/>
                <a:gd name="connsiteY1" fmla="*/ 0 h 1105779"/>
                <a:gd name="connsiteX2" fmla="*/ 2478307 w 2478307"/>
                <a:gd name="connsiteY2" fmla="*/ 7620 h 1105779"/>
                <a:gd name="connsiteX3" fmla="*/ 947276 w 2478307"/>
                <a:gd name="connsiteY3" fmla="*/ 1105779 h 1105779"/>
                <a:gd name="connsiteX4" fmla="*/ 0 w 2478307"/>
                <a:gd name="connsiteY4" fmla="*/ 1105779 h 1105779"/>
                <a:gd name="connsiteX0" fmla="*/ 0 w 2478307"/>
                <a:gd name="connsiteY0" fmla="*/ 1105779 h 1121019"/>
                <a:gd name="connsiteX1" fmla="*/ 1729151 w 2478307"/>
                <a:gd name="connsiteY1" fmla="*/ 0 h 1121019"/>
                <a:gd name="connsiteX2" fmla="*/ 2478307 w 2478307"/>
                <a:gd name="connsiteY2" fmla="*/ 7620 h 1121019"/>
                <a:gd name="connsiteX3" fmla="*/ 855836 w 2478307"/>
                <a:gd name="connsiteY3" fmla="*/ 1121019 h 1121019"/>
                <a:gd name="connsiteX4" fmla="*/ 0 w 2478307"/>
                <a:gd name="connsiteY4" fmla="*/ 1105779 h 1121019"/>
                <a:gd name="connsiteX0" fmla="*/ 0 w 2394487"/>
                <a:gd name="connsiteY0" fmla="*/ 1105779 h 1121019"/>
                <a:gd name="connsiteX1" fmla="*/ 1729151 w 2394487"/>
                <a:gd name="connsiteY1" fmla="*/ 0 h 1121019"/>
                <a:gd name="connsiteX2" fmla="*/ 2394487 w 2394487"/>
                <a:gd name="connsiteY2" fmla="*/ 7620 h 1121019"/>
                <a:gd name="connsiteX3" fmla="*/ 855836 w 2394487"/>
                <a:gd name="connsiteY3" fmla="*/ 1121019 h 1121019"/>
                <a:gd name="connsiteX4" fmla="*/ 0 w 2394487"/>
                <a:gd name="connsiteY4" fmla="*/ 1105779 h 1121019"/>
                <a:gd name="connsiteX0" fmla="*/ 0 w 2447827"/>
                <a:gd name="connsiteY0" fmla="*/ 1105779 h 1121019"/>
                <a:gd name="connsiteX1" fmla="*/ 1729151 w 2447827"/>
                <a:gd name="connsiteY1" fmla="*/ 0 h 1121019"/>
                <a:gd name="connsiteX2" fmla="*/ 2447827 w 2447827"/>
                <a:gd name="connsiteY2" fmla="*/ 7620 h 1121019"/>
                <a:gd name="connsiteX3" fmla="*/ 855836 w 2447827"/>
                <a:gd name="connsiteY3" fmla="*/ 1121019 h 1121019"/>
                <a:gd name="connsiteX4" fmla="*/ 0 w 2447827"/>
                <a:gd name="connsiteY4" fmla="*/ 1105779 h 1121019"/>
                <a:gd name="connsiteX0" fmla="*/ 0 w 2394487"/>
                <a:gd name="connsiteY0" fmla="*/ 1105817 h 1121057"/>
                <a:gd name="connsiteX1" fmla="*/ 1729151 w 2394487"/>
                <a:gd name="connsiteY1" fmla="*/ 38 h 1121057"/>
                <a:gd name="connsiteX2" fmla="*/ 2394487 w 2394487"/>
                <a:gd name="connsiteY2" fmla="*/ 0 h 1121057"/>
                <a:gd name="connsiteX3" fmla="*/ 855836 w 2394487"/>
                <a:gd name="connsiteY3" fmla="*/ 1121057 h 1121057"/>
                <a:gd name="connsiteX4" fmla="*/ 0 w 2394487"/>
                <a:gd name="connsiteY4" fmla="*/ 1105817 h 1121057"/>
                <a:gd name="connsiteX0" fmla="*/ 0 w 2394487"/>
                <a:gd name="connsiteY0" fmla="*/ 1105817 h 1105817"/>
                <a:gd name="connsiteX1" fmla="*/ 1729151 w 2394487"/>
                <a:gd name="connsiteY1" fmla="*/ 38 h 1105817"/>
                <a:gd name="connsiteX2" fmla="*/ 2394487 w 2394487"/>
                <a:gd name="connsiteY2" fmla="*/ 0 h 1105817"/>
                <a:gd name="connsiteX3" fmla="*/ 825356 w 2394487"/>
                <a:gd name="connsiteY3" fmla="*/ 1105740 h 1105817"/>
                <a:gd name="connsiteX4" fmla="*/ 0 w 2394487"/>
                <a:gd name="connsiteY4" fmla="*/ 1105817 h 1105817"/>
                <a:gd name="connsiteX0" fmla="*/ 0 w 2485927"/>
                <a:gd name="connsiteY0" fmla="*/ 1128793 h 1128793"/>
                <a:gd name="connsiteX1" fmla="*/ 1820591 w 2485927"/>
                <a:gd name="connsiteY1" fmla="*/ 38 h 1128793"/>
                <a:gd name="connsiteX2" fmla="*/ 2485927 w 2485927"/>
                <a:gd name="connsiteY2" fmla="*/ 0 h 1128793"/>
                <a:gd name="connsiteX3" fmla="*/ 916796 w 2485927"/>
                <a:gd name="connsiteY3" fmla="*/ 1105740 h 1128793"/>
                <a:gd name="connsiteX4" fmla="*/ 0 w 2485927"/>
                <a:gd name="connsiteY4" fmla="*/ 1128793 h 1128793"/>
                <a:gd name="connsiteX0" fmla="*/ 0 w 2485927"/>
                <a:gd name="connsiteY0" fmla="*/ 1113476 h 1113476"/>
                <a:gd name="connsiteX1" fmla="*/ 1820591 w 2485927"/>
                <a:gd name="connsiteY1" fmla="*/ 38 h 1113476"/>
                <a:gd name="connsiteX2" fmla="*/ 2485927 w 2485927"/>
                <a:gd name="connsiteY2" fmla="*/ 0 h 1113476"/>
                <a:gd name="connsiteX3" fmla="*/ 916796 w 2485927"/>
                <a:gd name="connsiteY3" fmla="*/ 1105740 h 1113476"/>
                <a:gd name="connsiteX4" fmla="*/ 0 w 2485927"/>
                <a:gd name="connsiteY4" fmla="*/ 1113476 h 1113476"/>
                <a:gd name="connsiteX0" fmla="*/ 0 w 2485927"/>
                <a:gd name="connsiteY0" fmla="*/ 1113476 h 1120099"/>
                <a:gd name="connsiteX1" fmla="*/ 1820591 w 2485927"/>
                <a:gd name="connsiteY1" fmla="*/ 38 h 1120099"/>
                <a:gd name="connsiteX2" fmla="*/ 2485927 w 2485927"/>
                <a:gd name="connsiteY2" fmla="*/ 0 h 1120099"/>
                <a:gd name="connsiteX3" fmla="*/ 912034 w 2485927"/>
                <a:gd name="connsiteY3" fmla="*/ 1120099 h 1120099"/>
                <a:gd name="connsiteX4" fmla="*/ 0 w 2485927"/>
                <a:gd name="connsiteY4" fmla="*/ 1113476 h 1120099"/>
                <a:gd name="connsiteX0" fmla="*/ 0 w 2485927"/>
                <a:gd name="connsiteY0" fmla="*/ 1113476 h 1115313"/>
                <a:gd name="connsiteX1" fmla="*/ 1820591 w 2485927"/>
                <a:gd name="connsiteY1" fmla="*/ 38 h 1115313"/>
                <a:gd name="connsiteX2" fmla="*/ 2485927 w 2485927"/>
                <a:gd name="connsiteY2" fmla="*/ 0 h 1115313"/>
                <a:gd name="connsiteX3" fmla="*/ 907272 w 2485927"/>
                <a:gd name="connsiteY3" fmla="*/ 1115313 h 1115313"/>
                <a:gd name="connsiteX4" fmla="*/ 0 w 2485927"/>
                <a:gd name="connsiteY4" fmla="*/ 1113476 h 1115313"/>
                <a:gd name="connsiteX0" fmla="*/ 0 w 2457352"/>
                <a:gd name="connsiteY0" fmla="*/ 1108690 h 1115313"/>
                <a:gd name="connsiteX1" fmla="*/ 1792016 w 2457352"/>
                <a:gd name="connsiteY1" fmla="*/ 38 h 1115313"/>
                <a:gd name="connsiteX2" fmla="*/ 2457352 w 2457352"/>
                <a:gd name="connsiteY2" fmla="*/ 0 h 1115313"/>
                <a:gd name="connsiteX3" fmla="*/ 878697 w 2457352"/>
                <a:gd name="connsiteY3" fmla="*/ 1115313 h 1115313"/>
                <a:gd name="connsiteX4" fmla="*/ 0 w 2457352"/>
                <a:gd name="connsiteY4" fmla="*/ 1108690 h 1115313"/>
                <a:gd name="connsiteX0" fmla="*/ 0 w 2457352"/>
                <a:gd name="connsiteY0" fmla="*/ 1108690 h 1115313"/>
                <a:gd name="connsiteX1" fmla="*/ 1792016 w 2457352"/>
                <a:gd name="connsiteY1" fmla="*/ 38 h 1115313"/>
                <a:gd name="connsiteX2" fmla="*/ 2457352 w 2457352"/>
                <a:gd name="connsiteY2" fmla="*/ 0 h 1115313"/>
                <a:gd name="connsiteX3" fmla="*/ 878697 w 2457352"/>
                <a:gd name="connsiteY3" fmla="*/ 1115313 h 1115313"/>
                <a:gd name="connsiteX4" fmla="*/ 0 w 2457352"/>
                <a:gd name="connsiteY4" fmla="*/ 1108690 h 1115313"/>
                <a:gd name="connsiteX0" fmla="*/ 0 w 2457352"/>
                <a:gd name="connsiteY0" fmla="*/ 1108690 h 1108690"/>
                <a:gd name="connsiteX1" fmla="*/ 1792016 w 2457352"/>
                <a:gd name="connsiteY1" fmla="*/ 38 h 1108690"/>
                <a:gd name="connsiteX2" fmla="*/ 2457352 w 2457352"/>
                <a:gd name="connsiteY2" fmla="*/ 0 h 1108690"/>
                <a:gd name="connsiteX3" fmla="*/ 878697 w 2457352"/>
                <a:gd name="connsiteY3" fmla="*/ 1100953 h 1108690"/>
                <a:gd name="connsiteX4" fmla="*/ 0 w 2457352"/>
                <a:gd name="connsiteY4" fmla="*/ 1108690 h 1108690"/>
                <a:gd name="connsiteX0" fmla="*/ 0 w 2457352"/>
                <a:gd name="connsiteY0" fmla="*/ 1108690 h 1108690"/>
                <a:gd name="connsiteX1" fmla="*/ 1730104 w 2457352"/>
                <a:gd name="connsiteY1" fmla="*/ 38 h 1108690"/>
                <a:gd name="connsiteX2" fmla="*/ 2457352 w 2457352"/>
                <a:gd name="connsiteY2" fmla="*/ 0 h 1108690"/>
                <a:gd name="connsiteX3" fmla="*/ 878697 w 2457352"/>
                <a:gd name="connsiteY3" fmla="*/ 1100953 h 1108690"/>
                <a:gd name="connsiteX4" fmla="*/ 0 w 2457352"/>
                <a:gd name="connsiteY4" fmla="*/ 1108690 h 1108690"/>
                <a:gd name="connsiteX0" fmla="*/ 0 w 2510692"/>
                <a:gd name="connsiteY0" fmla="*/ 1116349 h 1116349"/>
                <a:gd name="connsiteX1" fmla="*/ 1730104 w 2510692"/>
                <a:gd name="connsiteY1" fmla="*/ 7697 h 1116349"/>
                <a:gd name="connsiteX2" fmla="*/ 2510692 w 2510692"/>
                <a:gd name="connsiteY2" fmla="*/ 0 h 1116349"/>
                <a:gd name="connsiteX3" fmla="*/ 878697 w 2510692"/>
                <a:gd name="connsiteY3" fmla="*/ 1108612 h 1116349"/>
                <a:gd name="connsiteX4" fmla="*/ 0 w 2510692"/>
                <a:gd name="connsiteY4" fmla="*/ 1116349 h 1116349"/>
                <a:gd name="connsiteX0" fmla="*/ 0 w 2510692"/>
                <a:gd name="connsiteY0" fmla="*/ 1116349 h 1116349"/>
                <a:gd name="connsiteX1" fmla="*/ 1787254 w 2510692"/>
                <a:gd name="connsiteY1" fmla="*/ 1315 h 1116349"/>
                <a:gd name="connsiteX2" fmla="*/ 2510692 w 2510692"/>
                <a:gd name="connsiteY2" fmla="*/ 0 h 1116349"/>
                <a:gd name="connsiteX3" fmla="*/ 878697 w 2510692"/>
                <a:gd name="connsiteY3" fmla="*/ 1108612 h 1116349"/>
                <a:gd name="connsiteX4" fmla="*/ 0 w 2510692"/>
                <a:gd name="connsiteY4" fmla="*/ 1116349 h 1116349"/>
                <a:gd name="connsiteX0" fmla="*/ 0 w 2510692"/>
                <a:gd name="connsiteY0" fmla="*/ 1116349 h 1118185"/>
                <a:gd name="connsiteX1" fmla="*/ 1787254 w 2510692"/>
                <a:gd name="connsiteY1" fmla="*/ 1315 h 1118185"/>
                <a:gd name="connsiteX2" fmla="*/ 2510692 w 2510692"/>
                <a:gd name="connsiteY2" fmla="*/ 0 h 1118185"/>
                <a:gd name="connsiteX3" fmla="*/ 876315 w 2510692"/>
                <a:gd name="connsiteY3" fmla="*/ 1118185 h 1118185"/>
                <a:gd name="connsiteX4" fmla="*/ 0 w 2510692"/>
                <a:gd name="connsiteY4" fmla="*/ 1116349 h 11181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10692" h="1118185">
                  <a:moveTo>
                    <a:pt x="0" y="1116349"/>
                  </a:moveTo>
                  <a:lnTo>
                    <a:pt x="1787254" y="1315"/>
                  </a:lnTo>
                  <a:lnTo>
                    <a:pt x="2510692" y="0"/>
                  </a:lnTo>
                  <a:lnTo>
                    <a:pt x="876315" y="1118185"/>
                  </a:lnTo>
                  <a:lnTo>
                    <a:pt x="0" y="1116349"/>
                  </a:lnTo>
                  <a:close/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>
              <a:solidFill>
                <a:schemeClr val="accent6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00"/>
            </a:p>
          </p:txBody>
        </p:sp>
        <p:sp>
          <p:nvSpPr>
            <p:cNvPr id="116" name="Rectangle 115">
              <a:extLst>
                <a:ext uri="{FF2B5EF4-FFF2-40B4-BE49-F238E27FC236}">
                  <a16:creationId xmlns:a16="http://schemas.microsoft.com/office/drawing/2014/main" id="{F05A3630-8330-4166-8889-AC69C7FF0745}"/>
                </a:ext>
              </a:extLst>
            </p:cNvPr>
            <p:cNvSpPr/>
            <p:nvPr/>
          </p:nvSpPr>
          <p:spPr>
            <a:xfrm rot="20072136">
              <a:off x="5455362" y="1369844"/>
              <a:ext cx="2092682" cy="338554"/>
            </a:xfrm>
            <a:prstGeom prst="rect">
              <a:avLst/>
            </a:prstGeom>
            <a:noFill/>
            <a:scene3d>
              <a:camera prst="perspectiveContrastingRightFacing" fov="600000">
                <a:rot lat="420000" lon="19800000" rev="360000"/>
              </a:camera>
              <a:lightRig rig="threePt" dir="t"/>
            </a:scene3d>
            <a:sp3d/>
          </p:spPr>
          <p:txBody>
            <a:bodyPr wrap="square">
              <a:spAutoFit/>
            </a:bodyPr>
            <a:lstStyle/>
            <a:p>
              <a:pPr algn="ctr"/>
              <a:r>
                <a:rPr lang="da-DK" altLang="da-DK" sz="1600" b="1">
                  <a:solidFill>
                    <a:schemeClr val="bg1"/>
                  </a:solidFill>
                </a:rPr>
                <a:t>Pollution Free Planet</a:t>
              </a:r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2D072CF1-F598-4893-914A-ED9AFE0666E3}"/>
              </a:ext>
            </a:extLst>
          </p:cNvPr>
          <p:cNvGrpSpPr/>
          <p:nvPr/>
        </p:nvGrpSpPr>
        <p:grpSpPr>
          <a:xfrm>
            <a:off x="3039189" y="1020289"/>
            <a:ext cx="2820911" cy="1105561"/>
            <a:chOff x="3039189" y="1020289"/>
            <a:chExt cx="2820911" cy="1105561"/>
          </a:xfrm>
        </p:grpSpPr>
        <p:sp>
          <p:nvSpPr>
            <p:cNvPr id="101" name="Parallelogram 100">
              <a:extLst>
                <a:ext uri="{FF2B5EF4-FFF2-40B4-BE49-F238E27FC236}">
                  <a16:creationId xmlns:a16="http://schemas.microsoft.com/office/drawing/2014/main" id="{DB86A427-0BBB-43E2-B376-E68673F8ADAD}"/>
                </a:ext>
              </a:extLst>
            </p:cNvPr>
            <p:cNvSpPr/>
            <p:nvPr/>
          </p:nvSpPr>
          <p:spPr>
            <a:xfrm>
              <a:off x="3039189" y="1020289"/>
              <a:ext cx="2820911" cy="1105561"/>
            </a:xfrm>
            <a:custGeom>
              <a:avLst/>
              <a:gdLst>
                <a:gd name="connsiteX0" fmla="*/ 0 w 2478307"/>
                <a:gd name="connsiteY0" fmla="*/ 1098159 h 1098159"/>
                <a:gd name="connsiteX1" fmla="*/ 1531031 w 2478307"/>
                <a:gd name="connsiteY1" fmla="*/ 0 h 1098159"/>
                <a:gd name="connsiteX2" fmla="*/ 2478307 w 2478307"/>
                <a:gd name="connsiteY2" fmla="*/ 0 h 1098159"/>
                <a:gd name="connsiteX3" fmla="*/ 947276 w 2478307"/>
                <a:gd name="connsiteY3" fmla="*/ 1098159 h 1098159"/>
                <a:gd name="connsiteX4" fmla="*/ 0 w 2478307"/>
                <a:gd name="connsiteY4" fmla="*/ 1098159 h 1098159"/>
                <a:gd name="connsiteX0" fmla="*/ 0 w 2478307"/>
                <a:gd name="connsiteY0" fmla="*/ 1098159 h 1098159"/>
                <a:gd name="connsiteX1" fmla="*/ 1645331 w 2478307"/>
                <a:gd name="connsiteY1" fmla="*/ 7620 h 1098159"/>
                <a:gd name="connsiteX2" fmla="*/ 2478307 w 2478307"/>
                <a:gd name="connsiteY2" fmla="*/ 0 h 1098159"/>
                <a:gd name="connsiteX3" fmla="*/ 947276 w 2478307"/>
                <a:gd name="connsiteY3" fmla="*/ 1098159 h 1098159"/>
                <a:gd name="connsiteX4" fmla="*/ 0 w 2478307"/>
                <a:gd name="connsiteY4" fmla="*/ 1098159 h 1098159"/>
                <a:gd name="connsiteX0" fmla="*/ 0 w 2661187"/>
                <a:gd name="connsiteY0" fmla="*/ 1090539 h 1090539"/>
                <a:gd name="connsiteX1" fmla="*/ 1645331 w 2661187"/>
                <a:gd name="connsiteY1" fmla="*/ 0 h 1090539"/>
                <a:gd name="connsiteX2" fmla="*/ 2661187 w 2661187"/>
                <a:gd name="connsiteY2" fmla="*/ 7620 h 1090539"/>
                <a:gd name="connsiteX3" fmla="*/ 947276 w 2661187"/>
                <a:gd name="connsiteY3" fmla="*/ 1090539 h 1090539"/>
                <a:gd name="connsiteX4" fmla="*/ 0 w 2661187"/>
                <a:gd name="connsiteY4" fmla="*/ 1090539 h 1090539"/>
                <a:gd name="connsiteX0" fmla="*/ 0 w 2661187"/>
                <a:gd name="connsiteY0" fmla="*/ 1082919 h 1082919"/>
                <a:gd name="connsiteX1" fmla="*/ 1866311 w 2661187"/>
                <a:gd name="connsiteY1" fmla="*/ 7620 h 1082919"/>
                <a:gd name="connsiteX2" fmla="*/ 2661187 w 2661187"/>
                <a:gd name="connsiteY2" fmla="*/ 0 h 1082919"/>
                <a:gd name="connsiteX3" fmla="*/ 947276 w 2661187"/>
                <a:gd name="connsiteY3" fmla="*/ 1082919 h 1082919"/>
                <a:gd name="connsiteX4" fmla="*/ 0 w 2661187"/>
                <a:gd name="connsiteY4" fmla="*/ 1082919 h 1082919"/>
                <a:gd name="connsiteX0" fmla="*/ 0 w 2661187"/>
                <a:gd name="connsiteY0" fmla="*/ 1082919 h 1082919"/>
                <a:gd name="connsiteX1" fmla="*/ 1950131 w 2661187"/>
                <a:gd name="connsiteY1" fmla="*/ 7620 h 1082919"/>
                <a:gd name="connsiteX2" fmla="*/ 2661187 w 2661187"/>
                <a:gd name="connsiteY2" fmla="*/ 0 h 1082919"/>
                <a:gd name="connsiteX3" fmla="*/ 947276 w 2661187"/>
                <a:gd name="connsiteY3" fmla="*/ 1082919 h 1082919"/>
                <a:gd name="connsiteX4" fmla="*/ 0 w 2661187"/>
                <a:gd name="connsiteY4" fmla="*/ 1082919 h 1082919"/>
                <a:gd name="connsiteX0" fmla="*/ 0 w 2661187"/>
                <a:gd name="connsiteY0" fmla="*/ 1082919 h 1082919"/>
                <a:gd name="connsiteX1" fmla="*/ 1972991 w 2661187"/>
                <a:gd name="connsiteY1" fmla="*/ 0 h 1082919"/>
                <a:gd name="connsiteX2" fmla="*/ 2661187 w 2661187"/>
                <a:gd name="connsiteY2" fmla="*/ 0 h 1082919"/>
                <a:gd name="connsiteX3" fmla="*/ 947276 w 2661187"/>
                <a:gd name="connsiteY3" fmla="*/ 1082919 h 1082919"/>
                <a:gd name="connsiteX4" fmla="*/ 0 w 2661187"/>
                <a:gd name="connsiteY4" fmla="*/ 1082919 h 1082919"/>
                <a:gd name="connsiteX0" fmla="*/ 0 w 2729767"/>
                <a:gd name="connsiteY0" fmla="*/ 1082919 h 1082919"/>
                <a:gd name="connsiteX1" fmla="*/ 1972991 w 2729767"/>
                <a:gd name="connsiteY1" fmla="*/ 0 h 1082919"/>
                <a:gd name="connsiteX2" fmla="*/ 2729767 w 2729767"/>
                <a:gd name="connsiteY2" fmla="*/ 15240 h 1082919"/>
                <a:gd name="connsiteX3" fmla="*/ 947276 w 2729767"/>
                <a:gd name="connsiteY3" fmla="*/ 1082919 h 1082919"/>
                <a:gd name="connsiteX4" fmla="*/ 0 w 2729767"/>
                <a:gd name="connsiteY4" fmla="*/ 1082919 h 1082919"/>
                <a:gd name="connsiteX0" fmla="*/ 0 w 2901217"/>
                <a:gd name="connsiteY0" fmla="*/ 1115304 h 1115304"/>
                <a:gd name="connsiteX1" fmla="*/ 1972991 w 2901217"/>
                <a:gd name="connsiteY1" fmla="*/ 32385 h 1115304"/>
                <a:gd name="connsiteX2" fmla="*/ 2901217 w 2901217"/>
                <a:gd name="connsiteY2" fmla="*/ 0 h 1115304"/>
                <a:gd name="connsiteX3" fmla="*/ 947276 w 2901217"/>
                <a:gd name="connsiteY3" fmla="*/ 1115304 h 1115304"/>
                <a:gd name="connsiteX4" fmla="*/ 0 w 2901217"/>
                <a:gd name="connsiteY4" fmla="*/ 1115304 h 1115304"/>
                <a:gd name="connsiteX0" fmla="*/ 0 w 2901217"/>
                <a:gd name="connsiteY0" fmla="*/ 1115304 h 1115304"/>
                <a:gd name="connsiteX1" fmla="*/ 2187303 w 2901217"/>
                <a:gd name="connsiteY1" fmla="*/ 3810 h 1115304"/>
                <a:gd name="connsiteX2" fmla="*/ 2901217 w 2901217"/>
                <a:gd name="connsiteY2" fmla="*/ 0 h 1115304"/>
                <a:gd name="connsiteX3" fmla="*/ 947276 w 2901217"/>
                <a:gd name="connsiteY3" fmla="*/ 1115304 h 1115304"/>
                <a:gd name="connsiteX4" fmla="*/ 0 w 2901217"/>
                <a:gd name="connsiteY4" fmla="*/ 1115304 h 1115304"/>
                <a:gd name="connsiteX0" fmla="*/ 0 w 2915505"/>
                <a:gd name="connsiteY0" fmla="*/ 1111494 h 1111494"/>
                <a:gd name="connsiteX1" fmla="*/ 2187303 w 2915505"/>
                <a:gd name="connsiteY1" fmla="*/ 0 h 1111494"/>
                <a:gd name="connsiteX2" fmla="*/ 2915505 w 2915505"/>
                <a:gd name="connsiteY2" fmla="*/ 5715 h 1111494"/>
                <a:gd name="connsiteX3" fmla="*/ 947276 w 2915505"/>
                <a:gd name="connsiteY3" fmla="*/ 1111494 h 1111494"/>
                <a:gd name="connsiteX4" fmla="*/ 0 w 2915505"/>
                <a:gd name="connsiteY4" fmla="*/ 1111494 h 1111494"/>
                <a:gd name="connsiteX0" fmla="*/ 0 w 2929792"/>
                <a:gd name="connsiteY0" fmla="*/ 1111494 h 1111494"/>
                <a:gd name="connsiteX1" fmla="*/ 2187303 w 2929792"/>
                <a:gd name="connsiteY1" fmla="*/ 0 h 1111494"/>
                <a:gd name="connsiteX2" fmla="*/ 2929792 w 2929792"/>
                <a:gd name="connsiteY2" fmla="*/ 5715 h 1111494"/>
                <a:gd name="connsiteX3" fmla="*/ 947276 w 2929792"/>
                <a:gd name="connsiteY3" fmla="*/ 1111494 h 1111494"/>
                <a:gd name="connsiteX4" fmla="*/ 0 w 2929792"/>
                <a:gd name="connsiteY4" fmla="*/ 1111494 h 1111494"/>
                <a:gd name="connsiteX0" fmla="*/ 0 w 2932174"/>
                <a:gd name="connsiteY0" fmla="*/ 1111494 h 1111494"/>
                <a:gd name="connsiteX1" fmla="*/ 2187303 w 2932174"/>
                <a:gd name="connsiteY1" fmla="*/ 0 h 1111494"/>
                <a:gd name="connsiteX2" fmla="*/ 2932174 w 2932174"/>
                <a:gd name="connsiteY2" fmla="*/ 952 h 1111494"/>
                <a:gd name="connsiteX3" fmla="*/ 947276 w 2932174"/>
                <a:gd name="connsiteY3" fmla="*/ 1111494 h 1111494"/>
                <a:gd name="connsiteX4" fmla="*/ 0 w 2932174"/>
                <a:gd name="connsiteY4" fmla="*/ 1111494 h 1111494"/>
                <a:gd name="connsiteX0" fmla="*/ 0 w 2932174"/>
                <a:gd name="connsiteY0" fmla="*/ 1111494 h 1111494"/>
                <a:gd name="connsiteX1" fmla="*/ 2104176 w 2932174"/>
                <a:gd name="connsiteY1" fmla="*/ 0 h 1111494"/>
                <a:gd name="connsiteX2" fmla="*/ 2932174 w 2932174"/>
                <a:gd name="connsiteY2" fmla="*/ 952 h 1111494"/>
                <a:gd name="connsiteX3" fmla="*/ 947276 w 2932174"/>
                <a:gd name="connsiteY3" fmla="*/ 1111494 h 1111494"/>
                <a:gd name="connsiteX4" fmla="*/ 0 w 2932174"/>
                <a:gd name="connsiteY4" fmla="*/ 1111494 h 1111494"/>
                <a:gd name="connsiteX0" fmla="*/ 0 w 2884549"/>
                <a:gd name="connsiteY0" fmla="*/ 1111494 h 1111494"/>
                <a:gd name="connsiteX1" fmla="*/ 2104176 w 2884549"/>
                <a:gd name="connsiteY1" fmla="*/ 0 h 1111494"/>
                <a:gd name="connsiteX2" fmla="*/ 2884549 w 2884549"/>
                <a:gd name="connsiteY2" fmla="*/ 5715 h 1111494"/>
                <a:gd name="connsiteX3" fmla="*/ 947276 w 2884549"/>
                <a:gd name="connsiteY3" fmla="*/ 1111494 h 1111494"/>
                <a:gd name="connsiteX4" fmla="*/ 0 w 2884549"/>
                <a:gd name="connsiteY4" fmla="*/ 1111494 h 1111494"/>
                <a:gd name="connsiteX0" fmla="*/ 0 w 2884549"/>
                <a:gd name="connsiteY0" fmla="*/ 1106731 h 1106731"/>
                <a:gd name="connsiteX1" fmla="*/ 2132751 w 2884549"/>
                <a:gd name="connsiteY1" fmla="*/ 0 h 1106731"/>
                <a:gd name="connsiteX2" fmla="*/ 2884549 w 2884549"/>
                <a:gd name="connsiteY2" fmla="*/ 952 h 1106731"/>
                <a:gd name="connsiteX3" fmla="*/ 947276 w 2884549"/>
                <a:gd name="connsiteY3" fmla="*/ 1106731 h 1106731"/>
                <a:gd name="connsiteX4" fmla="*/ 0 w 2884549"/>
                <a:gd name="connsiteY4" fmla="*/ 1106731 h 1106731"/>
                <a:gd name="connsiteX0" fmla="*/ 0 w 2884549"/>
                <a:gd name="connsiteY0" fmla="*/ 1106731 h 1106731"/>
                <a:gd name="connsiteX1" fmla="*/ 2132751 w 2884549"/>
                <a:gd name="connsiteY1" fmla="*/ 0 h 1106731"/>
                <a:gd name="connsiteX2" fmla="*/ 2884549 w 2884549"/>
                <a:gd name="connsiteY2" fmla="*/ 952 h 1106731"/>
                <a:gd name="connsiteX3" fmla="*/ 909176 w 2884549"/>
                <a:gd name="connsiteY3" fmla="*/ 1101969 h 1106731"/>
                <a:gd name="connsiteX4" fmla="*/ 0 w 2884549"/>
                <a:gd name="connsiteY4" fmla="*/ 1106731 h 1106731"/>
                <a:gd name="connsiteX0" fmla="*/ 0 w 2884549"/>
                <a:gd name="connsiteY0" fmla="*/ 1106731 h 1111494"/>
                <a:gd name="connsiteX1" fmla="*/ 2132751 w 2884549"/>
                <a:gd name="connsiteY1" fmla="*/ 0 h 1111494"/>
                <a:gd name="connsiteX2" fmla="*/ 2884549 w 2884549"/>
                <a:gd name="connsiteY2" fmla="*/ 952 h 1111494"/>
                <a:gd name="connsiteX3" fmla="*/ 904413 w 2884549"/>
                <a:gd name="connsiteY3" fmla="*/ 1111494 h 1111494"/>
                <a:gd name="connsiteX4" fmla="*/ 0 w 2884549"/>
                <a:gd name="connsiteY4" fmla="*/ 1106731 h 1111494"/>
                <a:gd name="connsiteX0" fmla="*/ 0 w 2813918"/>
                <a:gd name="connsiteY0" fmla="*/ 1106731 h 1111494"/>
                <a:gd name="connsiteX1" fmla="*/ 2132751 w 2813918"/>
                <a:gd name="connsiteY1" fmla="*/ 0 h 1111494"/>
                <a:gd name="connsiteX2" fmla="*/ 2813918 w 2813918"/>
                <a:gd name="connsiteY2" fmla="*/ 20228 h 1111494"/>
                <a:gd name="connsiteX3" fmla="*/ 904413 w 2813918"/>
                <a:gd name="connsiteY3" fmla="*/ 1111494 h 1111494"/>
                <a:gd name="connsiteX4" fmla="*/ 0 w 2813918"/>
                <a:gd name="connsiteY4" fmla="*/ 1106731 h 1111494"/>
                <a:gd name="connsiteX0" fmla="*/ 0 w 2852444"/>
                <a:gd name="connsiteY0" fmla="*/ 1106731 h 1111494"/>
                <a:gd name="connsiteX1" fmla="*/ 2132751 w 2852444"/>
                <a:gd name="connsiteY1" fmla="*/ 0 h 1111494"/>
                <a:gd name="connsiteX2" fmla="*/ 2852444 w 2852444"/>
                <a:gd name="connsiteY2" fmla="*/ 952 h 1111494"/>
                <a:gd name="connsiteX3" fmla="*/ 904413 w 2852444"/>
                <a:gd name="connsiteY3" fmla="*/ 1111494 h 1111494"/>
                <a:gd name="connsiteX4" fmla="*/ 0 w 2852444"/>
                <a:gd name="connsiteY4" fmla="*/ 1106731 h 11114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52444" h="1111494">
                  <a:moveTo>
                    <a:pt x="0" y="1106731"/>
                  </a:moveTo>
                  <a:lnTo>
                    <a:pt x="2132751" y="0"/>
                  </a:lnTo>
                  <a:lnTo>
                    <a:pt x="2852444" y="952"/>
                  </a:lnTo>
                  <a:lnTo>
                    <a:pt x="904413" y="1111494"/>
                  </a:lnTo>
                  <a:lnTo>
                    <a:pt x="0" y="1106731"/>
                  </a:lnTo>
                  <a:close/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>
              <a:solidFill>
                <a:schemeClr val="accent6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00"/>
            </a:p>
          </p:txBody>
        </p:sp>
        <p:sp>
          <p:nvSpPr>
            <p:cNvPr id="117" name="Rectangle 116">
              <a:extLst>
                <a:ext uri="{FF2B5EF4-FFF2-40B4-BE49-F238E27FC236}">
                  <a16:creationId xmlns:a16="http://schemas.microsoft.com/office/drawing/2014/main" id="{9A9843EC-93D0-4FD8-8481-684EAFEA0A8B}"/>
                </a:ext>
              </a:extLst>
            </p:cNvPr>
            <p:cNvSpPr/>
            <p:nvPr/>
          </p:nvSpPr>
          <p:spPr>
            <a:xfrm>
              <a:off x="3559242" y="1413136"/>
              <a:ext cx="1748947" cy="338554"/>
            </a:xfrm>
            <a:prstGeom prst="rect">
              <a:avLst/>
            </a:prstGeom>
            <a:noFill/>
            <a:scene3d>
              <a:camera prst="perspectiveContrastingRightFacing" fov="600000">
                <a:rot lat="0" lon="21000000" rev="1800000"/>
              </a:camera>
              <a:lightRig rig="threePt" dir="t"/>
            </a:scene3d>
            <a:sp3d/>
          </p:spPr>
          <p:txBody>
            <a:bodyPr wrap="square">
              <a:spAutoFit/>
            </a:bodyPr>
            <a:lstStyle/>
            <a:p>
              <a:pPr algn="ctr"/>
              <a:r>
                <a:rPr lang="da-DK" altLang="da-DK" sz="1600" b="1">
                  <a:solidFill>
                    <a:schemeClr val="bg1"/>
                  </a:solidFill>
                </a:rPr>
                <a:t>Climate Stability</a:t>
              </a:r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C051EAD4-9408-46FE-880C-391221F66C46}"/>
              </a:ext>
            </a:extLst>
          </p:cNvPr>
          <p:cNvGrpSpPr/>
          <p:nvPr/>
        </p:nvGrpSpPr>
        <p:grpSpPr>
          <a:xfrm>
            <a:off x="4114308" y="1025309"/>
            <a:ext cx="2621963" cy="1110064"/>
            <a:chOff x="4114308" y="1025309"/>
            <a:chExt cx="2621963" cy="1110064"/>
          </a:xfrm>
        </p:grpSpPr>
        <p:sp>
          <p:nvSpPr>
            <p:cNvPr id="102" name="Parallelogram 100">
              <a:extLst>
                <a:ext uri="{FF2B5EF4-FFF2-40B4-BE49-F238E27FC236}">
                  <a16:creationId xmlns:a16="http://schemas.microsoft.com/office/drawing/2014/main" id="{CFF43899-F4C4-4A1C-A115-DCB16D3289CE}"/>
                </a:ext>
              </a:extLst>
            </p:cNvPr>
            <p:cNvSpPr/>
            <p:nvPr/>
          </p:nvSpPr>
          <p:spPr>
            <a:xfrm>
              <a:off x="4114308" y="1025309"/>
              <a:ext cx="2621963" cy="1110064"/>
            </a:xfrm>
            <a:custGeom>
              <a:avLst/>
              <a:gdLst>
                <a:gd name="connsiteX0" fmla="*/ 0 w 2478307"/>
                <a:gd name="connsiteY0" fmla="*/ 1098159 h 1098159"/>
                <a:gd name="connsiteX1" fmla="*/ 1531031 w 2478307"/>
                <a:gd name="connsiteY1" fmla="*/ 0 h 1098159"/>
                <a:gd name="connsiteX2" fmla="*/ 2478307 w 2478307"/>
                <a:gd name="connsiteY2" fmla="*/ 0 h 1098159"/>
                <a:gd name="connsiteX3" fmla="*/ 947276 w 2478307"/>
                <a:gd name="connsiteY3" fmla="*/ 1098159 h 1098159"/>
                <a:gd name="connsiteX4" fmla="*/ 0 w 2478307"/>
                <a:gd name="connsiteY4" fmla="*/ 1098159 h 1098159"/>
                <a:gd name="connsiteX0" fmla="*/ 0 w 2478307"/>
                <a:gd name="connsiteY0" fmla="*/ 1098159 h 1098159"/>
                <a:gd name="connsiteX1" fmla="*/ 1645331 w 2478307"/>
                <a:gd name="connsiteY1" fmla="*/ 7620 h 1098159"/>
                <a:gd name="connsiteX2" fmla="*/ 2478307 w 2478307"/>
                <a:gd name="connsiteY2" fmla="*/ 0 h 1098159"/>
                <a:gd name="connsiteX3" fmla="*/ 947276 w 2478307"/>
                <a:gd name="connsiteY3" fmla="*/ 1098159 h 1098159"/>
                <a:gd name="connsiteX4" fmla="*/ 0 w 2478307"/>
                <a:gd name="connsiteY4" fmla="*/ 1098159 h 1098159"/>
                <a:gd name="connsiteX0" fmla="*/ 0 w 2661187"/>
                <a:gd name="connsiteY0" fmla="*/ 1090539 h 1090539"/>
                <a:gd name="connsiteX1" fmla="*/ 1645331 w 2661187"/>
                <a:gd name="connsiteY1" fmla="*/ 0 h 1090539"/>
                <a:gd name="connsiteX2" fmla="*/ 2661187 w 2661187"/>
                <a:gd name="connsiteY2" fmla="*/ 7620 h 1090539"/>
                <a:gd name="connsiteX3" fmla="*/ 947276 w 2661187"/>
                <a:gd name="connsiteY3" fmla="*/ 1090539 h 1090539"/>
                <a:gd name="connsiteX4" fmla="*/ 0 w 2661187"/>
                <a:gd name="connsiteY4" fmla="*/ 1090539 h 1090539"/>
                <a:gd name="connsiteX0" fmla="*/ 0 w 2661187"/>
                <a:gd name="connsiteY0" fmla="*/ 1082919 h 1082919"/>
                <a:gd name="connsiteX1" fmla="*/ 1866311 w 2661187"/>
                <a:gd name="connsiteY1" fmla="*/ 7620 h 1082919"/>
                <a:gd name="connsiteX2" fmla="*/ 2661187 w 2661187"/>
                <a:gd name="connsiteY2" fmla="*/ 0 h 1082919"/>
                <a:gd name="connsiteX3" fmla="*/ 947276 w 2661187"/>
                <a:gd name="connsiteY3" fmla="*/ 1082919 h 1082919"/>
                <a:gd name="connsiteX4" fmla="*/ 0 w 2661187"/>
                <a:gd name="connsiteY4" fmla="*/ 1082919 h 1082919"/>
                <a:gd name="connsiteX0" fmla="*/ 0 w 2661187"/>
                <a:gd name="connsiteY0" fmla="*/ 1082919 h 1082919"/>
                <a:gd name="connsiteX1" fmla="*/ 1736771 w 2661187"/>
                <a:gd name="connsiteY1" fmla="*/ 0 h 1082919"/>
                <a:gd name="connsiteX2" fmla="*/ 2661187 w 2661187"/>
                <a:gd name="connsiteY2" fmla="*/ 0 h 1082919"/>
                <a:gd name="connsiteX3" fmla="*/ 947276 w 2661187"/>
                <a:gd name="connsiteY3" fmla="*/ 1082919 h 1082919"/>
                <a:gd name="connsiteX4" fmla="*/ 0 w 2661187"/>
                <a:gd name="connsiteY4" fmla="*/ 1082919 h 1082919"/>
                <a:gd name="connsiteX0" fmla="*/ 0 w 2661187"/>
                <a:gd name="connsiteY0" fmla="*/ 1082919 h 1082919"/>
                <a:gd name="connsiteX1" fmla="*/ 1736771 w 2661187"/>
                <a:gd name="connsiteY1" fmla="*/ 0 h 1082919"/>
                <a:gd name="connsiteX2" fmla="*/ 2661187 w 2661187"/>
                <a:gd name="connsiteY2" fmla="*/ 0 h 1082919"/>
                <a:gd name="connsiteX3" fmla="*/ 1031096 w 2661187"/>
                <a:gd name="connsiteY3" fmla="*/ 1082919 h 1082919"/>
                <a:gd name="connsiteX4" fmla="*/ 0 w 2661187"/>
                <a:gd name="connsiteY4" fmla="*/ 1082919 h 1082919"/>
                <a:gd name="connsiteX0" fmla="*/ 0 w 2661187"/>
                <a:gd name="connsiteY0" fmla="*/ 1082919 h 1090539"/>
                <a:gd name="connsiteX1" fmla="*/ 1736771 w 2661187"/>
                <a:gd name="connsiteY1" fmla="*/ 0 h 1090539"/>
                <a:gd name="connsiteX2" fmla="*/ 2661187 w 2661187"/>
                <a:gd name="connsiteY2" fmla="*/ 0 h 1090539"/>
                <a:gd name="connsiteX3" fmla="*/ 932036 w 2661187"/>
                <a:gd name="connsiteY3" fmla="*/ 1090539 h 1090539"/>
                <a:gd name="connsiteX4" fmla="*/ 0 w 2661187"/>
                <a:gd name="connsiteY4" fmla="*/ 1082919 h 1090539"/>
                <a:gd name="connsiteX0" fmla="*/ 0 w 2630707"/>
                <a:gd name="connsiteY0" fmla="*/ 1082919 h 1090539"/>
                <a:gd name="connsiteX1" fmla="*/ 1736771 w 2630707"/>
                <a:gd name="connsiteY1" fmla="*/ 0 h 1090539"/>
                <a:gd name="connsiteX2" fmla="*/ 2630707 w 2630707"/>
                <a:gd name="connsiteY2" fmla="*/ 0 h 1090539"/>
                <a:gd name="connsiteX3" fmla="*/ 932036 w 2630707"/>
                <a:gd name="connsiteY3" fmla="*/ 1090539 h 1090539"/>
                <a:gd name="connsiteX4" fmla="*/ 0 w 2630707"/>
                <a:gd name="connsiteY4" fmla="*/ 1082919 h 1090539"/>
                <a:gd name="connsiteX0" fmla="*/ 0 w 2630707"/>
                <a:gd name="connsiteY0" fmla="*/ 1082919 h 1098159"/>
                <a:gd name="connsiteX1" fmla="*/ 1736771 w 2630707"/>
                <a:gd name="connsiteY1" fmla="*/ 0 h 1098159"/>
                <a:gd name="connsiteX2" fmla="*/ 2630707 w 2630707"/>
                <a:gd name="connsiteY2" fmla="*/ 0 h 1098159"/>
                <a:gd name="connsiteX3" fmla="*/ 893936 w 2630707"/>
                <a:gd name="connsiteY3" fmla="*/ 1098159 h 1098159"/>
                <a:gd name="connsiteX4" fmla="*/ 0 w 2630707"/>
                <a:gd name="connsiteY4" fmla="*/ 1082919 h 1098159"/>
                <a:gd name="connsiteX0" fmla="*/ 0 w 2630707"/>
                <a:gd name="connsiteY0" fmla="*/ 1082919 h 1082919"/>
                <a:gd name="connsiteX1" fmla="*/ 1736771 w 2630707"/>
                <a:gd name="connsiteY1" fmla="*/ 0 h 1082919"/>
                <a:gd name="connsiteX2" fmla="*/ 2630707 w 2630707"/>
                <a:gd name="connsiteY2" fmla="*/ 0 h 1082919"/>
                <a:gd name="connsiteX3" fmla="*/ 901556 w 2630707"/>
                <a:gd name="connsiteY3" fmla="*/ 1082919 h 1082919"/>
                <a:gd name="connsiteX4" fmla="*/ 0 w 2630707"/>
                <a:gd name="connsiteY4" fmla="*/ 1082919 h 1082919"/>
                <a:gd name="connsiteX0" fmla="*/ 0 w 2630707"/>
                <a:gd name="connsiteY0" fmla="*/ 1082919 h 1082919"/>
                <a:gd name="connsiteX1" fmla="*/ 1812971 w 2630707"/>
                <a:gd name="connsiteY1" fmla="*/ 0 h 1082919"/>
                <a:gd name="connsiteX2" fmla="*/ 2630707 w 2630707"/>
                <a:gd name="connsiteY2" fmla="*/ 0 h 1082919"/>
                <a:gd name="connsiteX3" fmla="*/ 901556 w 2630707"/>
                <a:gd name="connsiteY3" fmla="*/ 1082919 h 1082919"/>
                <a:gd name="connsiteX4" fmla="*/ 0 w 2630707"/>
                <a:gd name="connsiteY4" fmla="*/ 1082919 h 1082919"/>
                <a:gd name="connsiteX0" fmla="*/ 0 w 2709289"/>
                <a:gd name="connsiteY0" fmla="*/ 1082919 h 1082919"/>
                <a:gd name="connsiteX1" fmla="*/ 1812971 w 2709289"/>
                <a:gd name="connsiteY1" fmla="*/ 0 h 1082919"/>
                <a:gd name="connsiteX2" fmla="*/ 2709289 w 2709289"/>
                <a:gd name="connsiteY2" fmla="*/ 11433 h 1082919"/>
                <a:gd name="connsiteX3" fmla="*/ 901556 w 2709289"/>
                <a:gd name="connsiteY3" fmla="*/ 1082919 h 1082919"/>
                <a:gd name="connsiteX4" fmla="*/ 0 w 2709289"/>
                <a:gd name="connsiteY4" fmla="*/ 1082919 h 1082919"/>
                <a:gd name="connsiteX0" fmla="*/ 0 w 2709289"/>
                <a:gd name="connsiteY0" fmla="*/ 1080633 h 1080633"/>
                <a:gd name="connsiteX1" fmla="*/ 1986802 w 2709289"/>
                <a:gd name="connsiteY1" fmla="*/ 0 h 1080633"/>
                <a:gd name="connsiteX2" fmla="*/ 2709289 w 2709289"/>
                <a:gd name="connsiteY2" fmla="*/ 9147 h 1080633"/>
                <a:gd name="connsiteX3" fmla="*/ 901556 w 2709289"/>
                <a:gd name="connsiteY3" fmla="*/ 1080633 h 1080633"/>
                <a:gd name="connsiteX4" fmla="*/ 0 w 2709289"/>
                <a:gd name="connsiteY4" fmla="*/ 1080633 h 1080633"/>
                <a:gd name="connsiteX0" fmla="*/ 0 w 2709289"/>
                <a:gd name="connsiteY0" fmla="*/ 1071486 h 1071486"/>
                <a:gd name="connsiteX1" fmla="*/ 1961402 w 2709289"/>
                <a:gd name="connsiteY1" fmla="*/ 9144 h 1071486"/>
                <a:gd name="connsiteX2" fmla="*/ 2709289 w 2709289"/>
                <a:gd name="connsiteY2" fmla="*/ 0 h 1071486"/>
                <a:gd name="connsiteX3" fmla="*/ 901556 w 2709289"/>
                <a:gd name="connsiteY3" fmla="*/ 1071486 h 1071486"/>
                <a:gd name="connsiteX4" fmla="*/ 0 w 2709289"/>
                <a:gd name="connsiteY4" fmla="*/ 1071486 h 1071486"/>
                <a:gd name="connsiteX0" fmla="*/ 0 w 2680714"/>
                <a:gd name="connsiteY0" fmla="*/ 1066914 h 1066914"/>
                <a:gd name="connsiteX1" fmla="*/ 1961402 w 2680714"/>
                <a:gd name="connsiteY1" fmla="*/ 4572 h 1066914"/>
                <a:gd name="connsiteX2" fmla="*/ 2680714 w 2680714"/>
                <a:gd name="connsiteY2" fmla="*/ 0 h 1066914"/>
                <a:gd name="connsiteX3" fmla="*/ 901556 w 2680714"/>
                <a:gd name="connsiteY3" fmla="*/ 1066914 h 1066914"/>
                <a:gd name="connsiteX4" fmla="*/ 0 w 2680714"/>
                <a:gd name="connsiteY4" fmla="*/ 1066914 h 1066914"/>
                <a:gd name="connsiteX0" fmla="*/ 0 w 2625296"/>
                <a:gd name="connsiteY0" fmla="*/ 1058046 h 1066914"/>
                <a:gd name="connsiteX1" fmla="*/ 1905984 w 2625296"/>
                <a:gd name="connsiteY1" fmla="*/ 4572 h 1066914"/>
                <a:gd name="connsiteX2" fmla="*/ 2625296 w 2625296"/>
                <a:gd name="connsiteY2" fmla="*/ 0 h 1066914"/>
                <a:gd name="connsiteX3" fmla="*/ 846138 w 2625296"/>
                <a:gd name="connsiteY3" fmla="*/ 1066914 h 1066914"/>
                <a:gd name="connsiteX4" fmla="*/ 0 w 2625296"/>
                <a:gd name="connsiteY4" fmla="*/ 1058046 h 1066914"/>
                <a:gd name="connsiteX0" fmla="*/ 0 w 2639584"/>
                <a:gd name="connsiteY0" fmla="*/ 1053474 h 1062342"/>
                <a:gd name="connsiteX1" fmla="*/ 1905984 w 2639584"/>
                <a:gd name="connsiteY1" fmla="*/ 0 h 1062342"/>
                <a:gd name="connsiteX2" fmla="*/ 2639584 w 2639584"/>
                <a:gd name="connsiteY2" fmla="*/ 4574 h 1062342"/>
                <a:gd name="connsiteX3" fmla="*/ 846138 w 2639584"/>
                <a:gd name="connsiteY3" fmla="*/ 1062342 h 1062342"/>
                <a:gd name="connsiteX4" fmla="*/ 0 w 2639584"/>
                <a:gd name="connsiteY4" fmla="*/ 1053474 h 1062342"/>
                <a:gd name="connsiteX0" fmla="*/ 0 w 2615772"/>
                <a:gd name="connsiteY0" fmla="*/ 1053474 h 1062342"/>
                <a:gd name="connsiteX1" fmla="*/ 1905984 w 2615772"/>
                <a:gd name="connsiteY1" fmla="*/ 0 h 1062342"/>
                <a:gd name="connsiteX2" fmla="*/ 2615772 w 2615772"/>
                <a:gd name="connsiteY2" fmla="*/ 13720 h 1062342"/>
                <a:gd name="connsiteX3" fmla="*/ 846138 w 2615772"/>
                <a:gd name="connsiteY3" fmla="*/ 1062342 h 1062342"/>
                <a:gd name="connsiteX4" fmla="*/ 0 w 2615772"/>
                <a:gd name="connsiteY4" fmla="*/ 1053474 h 1062342"/>
                <a:gd name="connsiteX0" fmla="*/ 0 w 2615772"/>
                <a:gd name="connsiteY0" fmla="*/ 1039754 h 1048622"/>
                <a:gd name="connsiteX1" fmla="*/ 1896459 w 2615772"/>
                <a:gd name="connsiteY1" fmla="*/ 4571 h 1048622"/>
                <a:gd name="connsiteX2" fmla="*/ 2615772 w 2615772"/>
                <a:gd name="connsiteY2" fmla="*/ 0 h 1048622"/>
                <a:gd name="connsiteX3" fmla="*/ 846138 w 2615772"/>
                <a:gd name="connsiteY3" fmla="*/ 1048622 h 1048622"/>
                <a:gd name="connsiteX4" fmla="*/ 0 w 2615772"/>
                <a:gd name="connsiteY4" fmla="*/ 1039754 h 1048622"/>
                <a:gd name="connsiteX0" fmla="*/ 0 w 2615772"/>
                <a:gd name="connsiteY0" fmla="*/ 1039754 h 1048622"/>
                <a:gd name="connsiteX1" fmla="*/ 1915509 w 2615772"/>
                <a:gd name="connsiteY1" fmla="*/ 9145 h 1048622"/>
                <a:gd name="connsiteX2" fmla="*/ 2615772 w 2615772"/>
                <a:gd name="connsiteY2" fmla="*/ 0 h 1048622"/>
                <a:gd name="connsiteX3" fmla="*/ 846138 w 2615772"/>
                <a:gd name="connsiteY3" fmla="*/ 1048622 h 1048622"/>
                <a:gd name="connsiteX4" fmla="*/ 0 w 2615772"/>
                <a:gd name="connsiteY4" fmla="*/ 1039754 h 1048622"/>
                <a:gd name="connsiteX0" fmla="*/ 0 w 2615772"/>
                <a:gd name="connsiteY0" fmla="*/ 1039754 h 1041933"/>
                <a:gd name="connsiteX1" fmla="*/ 1915509 w 2615772"/>
                <a:gd name="connsiteY1" fmla="*/ 9145 h 1041933"/>
                <a:gd name="connsiteX2" fmla="*/ 2615772 w 2615772"/>
                <a:gd name="connsiteY2" fmla="*/ 0 h 1041933"/>
                <a:gd name="connsiteX3" fmla="*/ 850901 w 2615772"/>
                <a:gd name="connsiteY3" fmla="*/ 1041933 h 1041933"/>
                <a:gd name="connsiteX4" fmla="*/ 0 w 2615772"/>
                <a:gd name="connsiteY4" fmla="*/ 1039754 h 1041933"/>
                <a:gd name="connsiteX0" fmla="*/ 0 w 2637203"/>
                <a:gd name="connsiteY0" fmla="*/ 1046442 h 1046442"/>
                <a:gd name="connsiteX1" fmla="*/ 1936940 w 2637203"/>
                <a:gd name="connsiteY1" fmla="*/ 9145 h 1046442"/>
                <a:gd name="connsiteX2" fmla="*/ 2637203 w 2637203"/>
                <a:gd name="connsiteY2" fmla="*/ 0 h 1046442"/>
                <a:gd name="connsiteX3" fmla="*/ 872332 w 2637203"/>
                <a:gd name="connsiteY3" fmla="*/ 1041933 h 1046442"/>
                <a:gd name="connsiteX4" fmla="*/ 0 w 2637203"/>
                <a:gd name="connsiteY4" fmla="*/ 1046442 h 1046442"/>
                <a:gd name="connsiteX0" fmla="*/ 0 w 2637203"/>
                <a:gd name="connsiteY0" fmla="*/ 1046442 h 1046442"/>
                <a:gd name="connsiteX1" fmla="*/ 1906460 w 2637203"/>
                <a:gd name="connsiteY1" fmla="*/ 9145 h 1046442"/>
                <a:gd name="connsiteX2" fmla="*/ 2637203 w 2637203"/>
                <a:gd name="connsiteY2" fmla="*/ 0 h 1046442"/>
                <a:gd name="connsiteX3" fmla="*/ 872332 w 2637203"/>
                <a:gd name="connsiteY3" fmla="*/ 1041933 h 1046442"/>
                <a:gd name="connsiteX4" fmla="*/ 0 w 2637203"/>
                <a:gd name="connsiteY4" fmla="*/ 1046442 h 1046442"/>
                <a:gd name="connsiteX0" fmla="*/ 0 w 2621963"/>
                <a:gd name="connsiteY0" fmla="*/ 1039308 h 1039308"/>
                <a:gd name="connsiteX1" fmla="*/ 1906460 w 2621963"/>
                <a:gd name="connsiteY1" fmla="*/ 2011 h 1039308"/>
                <a:gd name="connsiteX2" fmla="*/ 2621963 w 2621963"/>
                <a:gd name="connsiteY2" fmla="*/ 0 h 1039308"/>
                <a:gd name="connsiteX3" fmla="*/ 872332 w 2621963"/>
                <a:gd name="connsiteY3" fmla="*/ 1034799 h 1039308"/>
                <a:gd name="connsiteX4" fmla="*/ 0 w 2621963"/>
                <a:gd name="connsiteY4" fmla="*/ 1039308 h 10393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21963" h="1039308">
                  <a:moveTo>
                    <a:pt x="0" y="1039308"/>
                  </a:moveTo>
                  <a:lnTo>
                    <a:pt x="1906460" y="2011"/>
                  </a:lnTo>
                  <a:lnTo>
                    <a:pt x="2621963" y="0"/>
                  </a:lnTo>
                  <a:lnTo>
                    <a:pt x="872332" y="1034799"/>
                  </a:lnTo>
                  <a:lnTo>
                    <a:pt x="0" y="1039308"/>
                  </a:lnTo>
                  <a:close/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>
              <a:solidFill>
                <a:schemeClr val="accent6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00"/>
            </a:p>
          </p:txBody>
        </p:sp>
        <p:sp>
          <p:nvSpPr>
            <p:cNvPr id="118" name="Rectangle 117">
              <a:extLst>
                <a:ext uri="{FF2B5EF4-FFF2-40B4-BE49-F238E27FC236}">
                  <a16:creationId xmlns:a16="http://schemas.microsoft.com/office/drawing/2014/main" id="{FA6F17F9-1422-408E-A3F3-45F1931D0338}"/>
                </a:ext>
              </a:extLst>
            </p:cNvPr>
            <p:cNvSpPr/>
            <p:nvPr/>
          </p:nvSpPr>
          <p:spPr>
            <a:xfrm>
              <a:off x="4377605" y="1359161"/>
              <a:ext cx="2301661" cy="460639"/>
            </a:xfrm>
            <a:prstGeom prst="rect">
              <a:avLst/>
            </a:prstGeom>
            <a:noFill/>
            <a:scene3d>
              <a:camera prst="perspectiveContrastingRightFacing" fov="600000">
                <a:rot lat="0" lon="21000000" rev="1920000"/>
              </a:camera>
              <a:lightRig rig="threePt" dir="t"/>
            </a:scene3d>
            <a:sp3d/>
          </p:spPr>
          <p:txBody>
            <a:bodyPr wrap="square">
              <a:spAutoFit/>
            </a:bodyPr>
            <a:lstStyle/>
            <a:p>
              <a:pPr algn="ctr">
                <a:lnSpc>
                  <a:spcPts val="1400"/>
                </a:lnSpc>
              </a:pPr>
              <a:r>
                <a:rPr lang="da-DK" altLang="da-DK" sz="1600" b="1">
                  <a:solidFill>
                    <a:schemeClr val="bg1"/>
                  </a:solidFill>
                </a:rPr>
                <a:t>Living In Harmony </a:t>
              </a:r>
            </a:p>
            <a:p>
              <a:pPr algn="ctr">
                <a:lnSpc>
                  <a:spcPts val="1400"/>
                </a:lnSpc>
              </a:pPr>
              <a:r>
                <a:rPr lang="da-DK" altLang="da-DK" sz="1600" b="1">
                  <a:solidFill>
                    <a:schemeClr val="bg1"/>
                  </a:solidFill>
                </a:rPr>
                <a:t>with Nature</a:t>
              </a:r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BCAC091F-0223-4C77-817C-ECDB1BC51FBE}"/>
              </a:ext>
            </a:extLst>
          </p:cNvPr>
          <p:cNvSpPr txBox="1"/>
          <p:nvPr/>
        </p:nvSpPr>
        <p:spPr>
          <a:xfrm rot="16200000">
            <a:off x="7358802" y="1485971"/>
            <a:ext cx="1347082" cy="523220"/>
          </a:xfrm>
          <a:prstGeom prst="rect">
            <a:avLst/>
          </a:prstGeom>
          <a:solidFill>
            <a:schemeClr val="bg1"/>
          </a:solidFill>
          <a:ln>
            <a:solidFill>
              <a:srgbClr val="1882A8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b="1">
                <a:solidFill>
                  <a:schemeClr val="accent5">
                    <a:lumMod val="75000"/>
                  </a:schemeClr>
                </a:solidFill>
              </a:rPr>
              <a:t>Enabling Programmes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3B64C15-DEB9-4CCB-A6D0-39301EDC927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9906" t="11570" r="26055" b="15973"/>
          <a:stretch/>
        </p:blipFill>
        <p:spPr>
          <a:xfrm>
            <a:off x="6257543" y="5120197"/>
            <a:ext cx="1763078" cy="1553058"/>
          </a:xfrm>
          <a:prstGeom prst="rect">
            <a:avLst/>
          </a:prstGeom>
        </p:spPr>
      </p:pic>
      <p:grpSp>
        <p:nvGrpSpPr>
          <p:cNvPr id="18" name="Group 17">
            <a:extLst>
              <a:ext uri="{FF2B5EF4-FFF2-40B4-BE49-F238E27FC236}">
                <a16:creationId xmlns:a16="http://schemas.microsoft.com/office/drawing/2014/main" id="{57CD0DF1-8C17-4687-96A6-DC9728E18747}"/>
              </a:ext>
            </a:extLst>
          </p:cNvPr>
          <p:cNvGrpSpPr/>
          <p:nvPr/>
        </p:nvGrpSpPr>
        <p:grpSpPr>
          <a:xfrm>
            <a:off x="2404795" y="1007295"/>
            <a:ext cx="2793056" cy="1105561"/>
            <a:chOff x="2404795" y="1007295"/>
            <a:chExt cx="2793056" cy="1105561"/>
          </a:xfrm>
        </p:grpSpPr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81B77FBA-61AF-417F-B8FC-8D3083B637BB}"/>
                </a:ext>
              </a:extLst>
            </p:cNvPr>
            <p:cNvSpPr txBox="1"/>
            <p:nvPr/>
          </p:nvSpPr>
          <p:spPr>
            <a:xfrm rot="19951485">
              <a:off x="2841070" y="1215983"/>
              <a:ext cx="235678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a-DK" altLang="da-DK" sz="1600" b="1">
                  <a:solidFill>
                    <a:schemeClr val="accent6">
                      <a:lumMod val="60000"/>
                      <a:lumOff val="40000"/>
                    </a:schemeClr>
                  </a:solidFill>
                </a:rPr>
                <a:t>Strategic objectives</a:t>
              </a:r>
              <a:endParaRPr lang="en-US" sz="1600"/>
            </a:p>
          </p:txBody>
        </p:sp>
        <p:sp>
          <p:nvSpPr>
            <p:cNvPr id="47" name="Parallelogram 100">
              <a:extLst>
                <a:ext uri="{FF2B5EF4-FFF2-40B4-BE49-F238E27FC236}">
                  <a16:creationId xmlns:a16="http://schemas.microsoft.com/office/drawing/2014/main" id="{525544C4-7DB8-49AB-BCEA-8E0AEF1B84FD}"/>
                </a:ext>
              </a:extLst>
            </p:cNvPr>
            <p:cNvSpPr/>
            <p:nvPr/>
          </p:nvSpPr>
          <p:spPr>
            <a:xfrm>
              <a:off x="2404795" y="1007295"/>
              <a:ext cx="2755490" cy="1105561"/>
            </a:xfrm>
            <a:custGeom>
              <a:avLst/>
              <a:gdLst>
                <a:gd name="connsiteX0" fmla="*/ 0 w 2478307"/>
                <a:gd name="connsiteY0" fmla="*/ 1098159 h 1098159"/>
                <a:gd name="connsiteX1" fmla="*/ 1531031 w 2478307"/>
                <a:gd name="connsiteY1" fmla="*/ 0 h 1098159"/>
                <a:gd name="connsiteX2" fmla="*/ 2478307 w 2478307"/>
                <a:gd name="connsiteY2" fmla="*/ 0 h 1098159"/>
                <a:gd name="connsiteX3" fmla="*/ 947276 w 2478307"/>
                <a:gd name="connsiteY3" fmla="*/ 1098159 h 1098159"/>
                <a:gd name="connsiteX4" fmla="*/ 0 w 2478307"/>
                <a:gd name="connsiteY4" fmla="*/ 1098159 h 1098159"/>
                <a:gd name="connsiteX0" fmla="*/ 0 w 2478307"/>
                <a:gd name="connsiteY0" fmla="*/ 1098159 h 1098159"/>
                <a:gd name="connsiteX1" fmla="*/ 1645331 w 2478307"/>
                <a:gd name="connsiteY1" fmla="*/ 7620 h 1098159"/>
                <a:gd name="connsiteX2" fmla="*/ 2478307 w 2478307"/>
                <a:gd name="connsiteY2" fmla="*/ 0 h 1098159"/>
                <a:gd name="connsiteX3" fmla="*/ 947276 w 2478307"/>
                <a:gd name="connsiteY3" fmla="*/ 1098159 h 1098159"/>
                <a:gd name="connsiteX4" fmla="*/ 0 w 2478307"/>
                <a:gd name="connsiteY4" fmla="*/ 1098159 h 1098159"/>
                <a:gd name="connsiteX0" fmla="*/ 0 w 2661187"/>
                <a:gd name="connsiteY0" fmla="*/ 1090539 h 1090539"/>
                <a:gd name="connsiteX1" fmla="*/ 1645331 w 2661187"/>
                <a:gd name="connsiteY1" fmla="*/ 0 h 1090539"/>
                <a:gd name="connsiteX2" fmla="*/ 2661187 w 2661187"/>
                <a:gd name="connsiteY2" fmla="*/ 7620 h 1090539"/>
                <a:gd name="connsiteX3" fmla="*/ 947276 w 2661187"/>
                <a:gd name="connsiteY3" fmla="*/ 1090539 h 1090539"/>
                <a:gd name="connsiteX4" fmla="*/ 0 w 2661187"/>
                <a:gd name="connsiteY4" fmla="*/ 1090539 h 1090539"/>
                <a:gd name="connsiteX0" fmla="*/ 0 w 2661187"/>
                <a:gd name="connsiteY0" fmla="*/ 1082919 h 1082919"/>
                <a:gd name="connsiteX1" fmla="*/ 1866311 w 2661187"/>
                <a:gd name="connsiteY1" fmla="*/ 7620 h 1082919"/>
                <a:gd name="connsiteX2" fmla="*/ 2661187 w 2661187"/>
                <a:gd name="connsiteY2" fmla="*/ 0 h 1082919"/>
                <a:gd name="connsiteX3" fmla="*/ 947276 w 2661187"/>
                <a:gd name="connsiteY3" fmla="*/ 1082919 h 1082919"/>
                <a:gd name="connsiteX4" fmla="*/ 0 w 2661187"/>
                <a:gd name="connsiteY4" fmla="*/ 1082919 h 1082919"/>
                <a:gd name="connsiteX0" fmla="*/ 0 w 2661187"/>
                <a:gd name="connsiteY0" fmla="*/ 1082919 h 1082919"/>
                <a:gd name="connsiteX1" fmla="*/ 1950131 w 2661187"/>
                <a:gd name="connsiteY1" fmla="*/ 7620 h 1082919"/>
                <a:gd name="connsiteX2" fmla="*/ 2661187 w 2661187"/>
                <a:gd name="connsiteY2" fmla="*/ 0 h 1082919"/>
                <a:gd name="connsiteX3" fmla="*/ 947276 w 2661187"/>
                <a:gd name="connsiteY3" fmla="*/ 1082919 h 1082919"/>
                <a:gd name="connsiteX4" fmla="*/ 0 w 2661187"/>
                <a:gd name="connsiteY4" fmla="*/ 1082919 h 1082919"/>
                <a:gd name="connsiteX0" fmla="*/ 0 w 2661187"/>
                <a:gd name="connsiteY0" fmla="*/ 1082919 h 1082919"/>
                <a:gd name="connsiteX1" fmla="*/ 1972991 w 2661187"/>
                <a:gd name="connsiteY1" fmla="*/ 0 h 1082919"/>
                <a:gd name="connsiteX2" fmla="*/ 2661187 w 2661187"/>
                <a:gd name="connsiteY2" fmla="*/ 0 h 1082919"/>
                <a:gd name="connsiteX3" fmla="*/ 947276 w 2661187"/>
                <a:gd name="connsiteY3" fmla="*/ 1082919 h 1082919"/>
                <a:gd name="connsiteX4" fmla="*/ 0 w 2661187"/>
                <a:gd name="connsiteY4" fmla="*/ 1082919 h 1082919"/>
                <a:gd name="connsiteX0" fmla="*/ 0 w 2729767"/>
                <a:gd name="connsiteY0" fmla="*/ 1082919 h 1082919"/>
                <a:gd name="connsiteX1" fmla="*/ 1972991 w 2729767"/>
                <a:gd name="connsiteY1" fmla="*/ 0 h 1082919"/>
                <a:gd name="connsiteX2" fmla="*/ 2729767 w 2729767"/>
                <a:gd name="connsiteY2" fmla="*/ 15240 h 1082919"/>
                <a:gd name="connsiteX3" fmla="*/ 947276 w 2729767"/>
                <a:gd name="connsiteY3" fmla="*/ 1082919 h 1082919"/>
                <a:gd name="connsiteX4" fmla="*/ 0 w 2729767"/>
                <a:gd name="connsiteY4" fmla="*/ 1082919 h 1082919"/>
                <a:gd name="connsiteX0" fmla="*/ 0 w 2901217"/>
                <a:gd name="connsiteY0" fmla="*/ 1115304 h 1115304"/>
                <a:gd name="connsiteX1" fmla="*/ 1972991 w 2901217"/>
                <a:gd name="connsiteY1" fmla="*/ 32385 h 1115304"/>
                <a:gd name="connsiteX2" fmla="*/ 2901217 w 2901217"/>
                <a:gd name="connsiteY2" fmla="*/ 0 h 1115304"/>
                <a:gd name="connsiteX3" fmla="*/ 947276 w 2901217"/>
                <a:gd name="connsiteY3" fmla="*/ 1115304 h 1115304"/>
                <a:gd name="connsiteX4" fmla="*/ 0 w 2901217"/>
                <a:gd name="connsiteY4" fmla="*/ 1115304 h 1115304"/>
                <a:gd name="connsiteX0" fmla="*/ 0 w 2901217"/>
                <a:gd name="connsiteY0" fmla="*/ 1115304 h 1115304"/>
                <a:gd name="connsiteX1" fmla="*/ 2187303 w 2901217"/>
                <a:gd name="connsiteY1" fmla="*/ 3810 h 1115304"/>
                <a:gd name="connsiteX2" fmla="*/ 2901217 w 2901217"/>
                <a:gd name="connsiteY2" fmla="*/ 0 h 1115304"/>
                <a:gd name="connsiteX3" fmla="*/ 947276 w 2901217"/>
                <a:gd name="connsiteY3" fmla="*/ 1115304 h 1115304"/>
                <a:gd name="connsiteX4" fmla="*/ 0 w 2901217"/>
                <a:gd name="connsiteY4" fmla="*/ 1115304 h 1115304"/>
                <a:gd name="connsiteX0" fmla="*/ 0 w 2915505"/>
                <a:gd name="connsiteY0" fmla="*/ 1111494 h 1111494"/>
                <a:gd name="connsiteX1" fmla="*/ 2187303 w 2915505"/>
                <a:gd name="connsiteY1" fmla="*/ 0 h 1111494"/>
                <a:gd name="connsiteX2" fmla="*/ 2915505 w 2915505"/>
                <a:gd name="connsiteY2" fmla="*/ 5715 h 1111494"/>
                <a:gd name="connsiteX3" fmla="*/ 947276 w 2915505"/>
                <a:gd name="connsiteY3" fmla="*/ 1111494 h 1111494"/>
                <a:gd name="connsiteX4" fmla="*/ 0 w 2915505"/>
                <a:gd name="connsiteY4" fmla="*/ 1111494 h 1111494"/>
                <a:gd name="connsiteX0" fmla="*/ 0 w 2929792"/>
                <a:gd name="connsiteY0" fmla="*/ 1111494 h 1111494"/>
                <a:gd name="connsiteX1" fmla="*/ 2187303 w 2929792"/>
                <a:gd name="connsiteY1" fmla="*/ 0 h 1111494"/>
                <a:gd name="connsiteX2" fmla="*/ 2929792 w 2929792"/>
                <a:gd name="connsiteY2" fmla="*/ 5715 h 1111494"/>
                <a:gd name="connsiteX3" fmla="*/ 947276 w 2929792"/>
                <a:gd name="connsiteY3" fmla="*/ 1111494 h 1111494"/>
                <a:gd name="connsiteX4" fmla="*/ 0 w 2929792"/>
                <a:gd name="connsiteY4" fmla="*/ 1111494 h 1111494"/>
                <a:gd name="connsiteX0" fmla="*/ 0 w 2932174"/>
                <a:gd name="connsiteY0" fmla="*/ 1111494 h 1111494"/>
                <a:gd name="connsiteX1" fmla="*/ 2187303 w 2932174"/>
                <a:gd name="connsiteY1" fmla="*/ 0 h 1111494"/>
                <a:gd name="connsiteX2" fmla="*/ 2932174 w 2932174"/>
                <a:gd name="connsiteY2" fmla="*/ 952 h 1111494"/>
                <a:gd name="connsiteX3" fmla="*/ 947276 w 2932174"/>
                <a:gd name="connsiteY3" fmla="*/ 1111494 h 1111494"/>
                <a:gd name="connsiteX4" fmla="*/ 0 w 2932174"/>
                <a:gd name="connsiteY4" fmla="*/ 1111494 h 1111494"/>
                <a:gd name="connsiteX0" fmla="*/ 0 w 2932174"/>
                <a:gd name="connsiteY0" fmla="*/ 1111494 h 1111494"/>
                <a:gd name="connsiteX1" fmla="*/ 2104176 w 2932174"/>
                <a:gd name="connsiteY1" fmla="*/ 0 h 1111494"/>
                <a:gd name="connsiteX2" fmla="*/ 2932174 w 2932174"/>
                <a:gd name="connsiteY2" fmla="*/ 952 h 1111494"/>
                <a:gd name="connsiteX3" fmla="*/ 947276 w 2932174"/>
                <a:gd name="connsiteY3" fmla="*/ 1111494 h 1111494"/>
                <a:gd name="connsiteX4" fmla="*/ 0 w 2932174"/>
                <a:gd name="connsiteY4" fmla="*/ 1111494 h 1111494"/>
                <a:gd name="connsiteX0" fmla="*/ 0 w 2884549"/>
                <a:gd name="connsiteY0" fmla="*/ 1111494 h 1111494"/>
                <a:gd name="connsiteX1" fmla="*/ 2104176 w 2884549"/>
                <a:gd name="connsiteY1" fmla="*/ 0 h 1111494"/>
                <a:gd name="connsiteX2" fmla="*/ 2884549 w 2884549"/>
                <a:gd name="connsiteY2" fmla="*/ 5715 h 1111494"/>
                <a:gd name="connsiteX3" fmla="*/ 947276 w 2884549"/>
                <a:gd name="connsiteY3" fmla="*/ 1111494 h 1111494"/>
                <a:gd name="connsiteX4" fmla="*/ 0 w 2884549"/>
                <a:gd name="connsiteY4" fmla="*/ 1111494 h 1111494"/>
                <a:gd name="connsiteX0" fmla="*/ 0 w 2884549"/>
                <a:gd name="connsiteY0" fmla="*/ 1106731 h 1106731"/>
                <a:gd name="connsiteX1" fmla="*/ 2132751 w 2884549"/>
                <a:gd name="connsiteY1" fmla="*/ 0 h 1106731"/>
                <a:gd name="connsiteX2" fmla="*/ 2884549 w 2884549"/>
                <a:gd name="connsiteY2" fmla="*/ 952 h 1106731"/>
                <a:gd name="connsiteX3" fmla="*/ 947276 w 2884549"/>
                <a:gd name="connsiteY3" fmla="*/ 1106731 h 1106731"/>
                <a:gd name="connsiteX4" fmla="*/ 0 w 2884549"/>
                <a:gd name="connsiteY4" fmla="*/ 1106731 h 1106731"/>
                <a:gd name="connsiteX0" fmla="*/ 0 w 2884549"/>
                <a:gd name="connsiteY0" fmla="*/ 1106731 h 1106731"/>
                <a:gd name="connsiteX1" fmla="*/ 2132751 w 2884549"/>
                <a:gd name="connsiteY1" fmla="*/ 0 h 1106731"/>
                <a:gd name="connsiteX2" fmla="*/ 2884549 w 2884549"/>
                <a:gd name="connsiteY2" fmla="*/ 952 h 1106731"/>
                <a:gd name="connsiteX3" fmla="*/ 909176 w 2884549"/>
                <a:gd name="connsiteY3" fmla="*/ 1101969 h 1106731"/>
                <a:gd name="connsiteX4" fmla="*/ 0 w 2884549"/>
                <a:gd name="connsiteY4" fmla="*/ 1106731 h 1106731"/>
                <a:gd name="connsiteX0" fmla="*/ 0 w 2884549"/>
                <a:gd name="connsiteY0" fmla="*/ 1106731 h 1111494"/>
                <a:gd name="connsiteX1" fmla="*/ 2132751 w 2884549"/>
                <a:gd name="connsiteY1" fmla="*/ 0 h 1111494"/>
                <a:gd name="connsiteX2" fmla="*/ 2884549 w 2884549"/>
                <a:gd name="connsiteY2" fmla="*/ 952 h 1111494"/>
                <a:gd name="connsiteX3" fmla="*/ 904413 w 2884549"/>
                <a:gd name="connsiteY3" fmla="*/ 1111494 h 1111494"/>
                <a:gd name="connsiteX4" fmla="*/ 0 w 2884549"/>
                <a:gd name="connsiteY4" fmla="*/ 1106731 h 1111494"/>
                <a:gd name="connsiteX0" fmla="*/ 0 w 2813918"/>
                <a:gd name="connsiteY0" fmla="*/ 1106731 h 1111494"/>
                <a:gd name="connsiteX1" fmla="*/ 2132751 w 2813918"/>
                <a:gd name="connsiteY1" fmla="*/ 0 h 1111494"/>
                <a:gd name="connsiteX2" fmla="*/ 2813918 w 2813918"/>
                <a:gd name="connsiteY2" fmla="*/ 20228 h 1111494"/>
                <a:gd name="connsiteX3" fmla="*/ 904413 w 2813918"/>
                <a:gd name="connsiteY3" fmla="*/ 1111494 h 1111494"/>
                <a:gd name="connsiteX4" fmla="*/ 0 w 2813918"/>
                <a:gd name="connsiteY4" fmla="*/ 1106731 h 1111494"/>
                <a:gd name="connsiteX0" fmla="*/ 0 w 2852444"/>
                <a:gd name="connsiteY0" fmla="*/ 1106731 h 1111494"/>
                <a:gd name="connsiteX1" fmla="*/ 2132751 w 2852444"/>
                <a:gd name="connsiteY1" fmla="*/ 0 h 1111494"/>
                <a:gd name="connsiteX2" fmla="*/ 2852444 w 2852444"/>
                <a:gd name="connsiteY2" fmla="*/ 952 h 1111494"/>
                <a:gd name="connsiteX3" fmla="*/ 904413 w 2852444"/>
                <a:gd name="connsiteY3" fmla="*/ 1111494 h 1111494"/>
                <a:gd name="connsiteX4" fmla="*/ 0 w 2852444"/>
                <a:gd name="connsiteY4" fmla="*/ 1106731 h 11114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52444" h="1111494">
                  <a:moveTo>
                    <a:pt x="0" y="1106731"/>
                  </a:moveTo>
                  <a:lnTo>
                    <a:pt x="2132751" y="0"/>
                  </a:lnTo>
                  <a:lnTo>
                    <a:pt x="2852444" y="952"/>
                  </a:lnTo>
                  <a:lnTo>
                    <a:pt x="904413" y="1111494"/>
                  </a:lnTo>
                  <a:lnTo>
                    <a:pt x="0" y="1106731"/>
                  </a:lnTo>
                  <a:close/>
                </a:path>
              </a:pathLst>
            </a:custGeom>
            <a:noFill/>
            <a:ln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00"/>
            </a:p>
          </p:txBody>
        </p:sp>
      </p:grpSp>
      <p:sp>
        <p:nvSpPr>
          <p:cNvPr id="98" name="Arrow: Left-Right 97">
            <a:extLst>
              <a:ext uri="{FF2B5EF4-FFF2-40B4-BE49-F238E27FC236}">
                <a16:creationId xmlns:a16="http://schemas.microsoft.com/office/drawing/2014/main" id="{3B278174-F4F3-4DE6-9160-7CB9F364BF03}"/>
              </a:ext>
            </a:extLst>
          </p:cNvPr>
          <p:cNvSpPr/>
          <p:nvPr/>
        </p:nvSpPr>
        <p:spPr>
          <a:xfrm>
            <a:off x="2026051" y="3074582"/>
            <a:ext cx="4231492" cy="464650"/>
          </a:xfrm>
          <a:prstGeom prst="leftRightArrow">
            <a:avLst>
              <a:gd name="adj1" fmla="val 78054"/>
              <a:gd name="adj2" fmla="val 50000"/>
            </a:avLst>
          </a:prstGeom>
          <a:solidFill>
            <a:srgbClr val="F4B18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Arrow: Left-Right 98">
            <a:extLst>
              <a:ext uri="{FF2B5EF4-FFF2-40B4-BE49-F238E27FC236}">
                <a16:creationId xmlns:a16="http://schemas.microsoft.com/office/drawing/2014/main" id="{4F4E1EAB-A20B-4F5E-824E-1BD4FB2BFB17}"/>
              </a:ext>
            </a:extLst>
          </p:cNvPr>
          <p:cNvSpPr/>
          <p:nvPr/>
        </p:nvSpPr>
        <p:spPr>
          <a:xfrm>
            <a:off x="2024080" y="3835866"/>
            <a:ext cx="4233463" cy="464650"/>
          </a:xfrm>
          <a:prstGeom prst="leftRightArrow">
            <a:avLst>
              <a:gd name="adj1" fmla="val 78054"/>
              <a:gd name="adj2" fmla="val 50000"/>
            </a:avLst>
          </a:prstGeom>
          <a:solidFill>
            <a:srgbClr val="F4B18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Arrow: Left-Right 99">
            <a:extLst>
              <a:ext uri="{FF2B5EF4-FFF2-40B4-BE49-F238E27FC236}">
                <a16:creationId xmlns:a16="http://schemas.microsoft.com/office/drawing/2014/main" id="{A4F2C44B-101E-4277-93CF-0A4D37AD194B}"/>
              </a:ext>
            </a:extLst>
          </p:cNvPr>
          <p:cNvSpPr/>
          <p:nvPr/>
        </p:nvSpPr>
        <p:spPr>
          <a:xfrm>
            <a:off x="2028580" y="4589448"/>
            <a:ext cx="4228964" cy="464650"/>
          </a:xfrm>
          <a:prstGeom prst="leftRightArrow">
            <a:avLst>
              <a:gd name="adj1" fmla="val 78054"/>
              <a:gd name="adj2" fmla="val 50000"/>
            </a:avLst>
          </a:prstGeom>
          <a:solidFill>
            <a:srgbClr val="F4B18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Arrow: Left-Right 11">
            <a:extLst>
              <a:ext uri="{FF2B5EF4-FFF2-40B4-BE49-F238E27FC236}">
                <a16:creationId xmlns:a16="http://schemas.microsoft.com/office/drawing/2014/main" id="{89CDE9C1-6369-4F00-8345-D32CF61B0CB4}"/>
              </a:ext>
            </a:extLst>
          </p:cNvPr>
          <p:cNvSpPr/>
          <p:nvPr/>
        </p:nvSpPr>
        <p:spPr>
          <a:xfrm>
            <a:off x="2033042" y="2287066"/>
            <a:ext cx="4224501" cy="464650"/>
          </a:xfrm>
          <a:prstGeom prst="leftRightArrow">
            <a:avLst>
              <a:gd name="adj1" fmla="val 78054"/>
              <a:gd name="adj2" fmla="val 50000"/>
            </a:avLst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Rectangle: Rounded Corners 62">
            <a:extLst>
              <a:ext uri="{FF2B5EF4-FFF2-40B4-BE49-F238E27FC236}">
                <a16:creationId xmlns:a16="http://schemas.microsoft.com/office/drawing/2014/main" id="{31F5CB83-AD1C-4C6C-AFA5-85868C7AD705}"/>
              </a:ext>
            </a:extLst>
          </p:cNvPr>
          <p:cNvSpPr/>
          <p:nvPr/>
        </p:nvSpPr>
        <p:spPr>
          <a:xfrm rot="16200000">
            <a:off x="1971241" y="3188501"/>
            <a:ext cx="3017520" cy="914400"/>
          </a:xfrm>
          <a:prstGeom prst="roundRect">
            <a:avLst>
              <a:gd name="adj" fmla="val 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/>
              <a:t>Climate Action</a:t>
            </a:r>
          </a:p>
        </p:txBody>
      </p:sp>
      <p:sp>
        <p:nvSpPr>
          <p:cNvPr id="65" name="Rectangle: Rounded Corners 64">
            <a:extLst>
              <a:ext uri="{FF2B5EF4-FFF2-40B4-BE49-F238E27FC236}">
                <a16:creationId xmlns:a16="http://schemas.microsoft.com/office/drawing/2014/main" id="{C176A0BC-9921-467F-869A-47015D14AC41}"/>
              </a:ext>
            </a:extLst>
          </p:cNvPr>
          <p:cNvSpPr/>
          <p:nvPr/>
        </p:nvSpPr>
        <p:spPr>
          <a:xfrm rot="16200000">
            <a:off x="3048635" y="3188135"/>
            <a:ext cx="3017520" cy="914400"/>
          </a:xfrm>
          <a:prstGeom prst="roundRect">
            <a:avLst>
              <a:gd name="adj" fmla="val 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>
                <a:solidFill>
                  <a:schemeClr val="bg1"/>
                </a:solidFill>
              </a:rPr>
              <a:t>Nature Action</a:t>
            </a:r>
          </a:p>
        </p:txBody>
      </p:sp>
      <p:sp>
        <p:nvSpPr>
          <p:cNvPr id="64" name="Rectangle: Rounded Corners 63">
            <a:extLst>
              <a:ext uri="{FF2B5EF4-FFF2-40B4-BE49-F238E27FC236}">
                <a16:creationId xmlns:a16="http://schemas.microsoft.com/office/drawing/2014/main" id="{BB527169-373E-4020-898A-B2C193310019}"/>
              </a:ext>
            </a:extLst>
          </p:cNvPr>
          <p:cNvSpPr/>
          <p:nvPr/>
        </p:nvSpPr>
        <p:spPr>
          <a:xfrm rot="16200000">
            <a:off x="4090862" y="3188135"/>
            <a:ext cx="3017520" cy="914400"/>
          </a:xfrm>
          <a:prstGeom prst="roundRect">
            <a:avLst>
              <a:gd name="adj" fmla="val 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>
                <a:solidFill>
                  <a:schemeClr val="bg1"/>
                </a:solidFill>
              </a:rPr>
              <a:t>Chemical &amp; Pollution Action</a:t>
            </a:r>
          </a:p>
        </p:txBody>
      </p:sp>
    </p:spTree>
    <p:extLst>
      <p:ext uri="{BB962C8B-B14F-4D97-AF65-F5344CB8AC3E}">
        <p14:creationId xmlns:p14="http://schemas.microsoft.com/office/powerpoint/2010/main" val="9720101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>
            <a:extLst>
              <a:ext uri="{FF2B5EF4-FFF2-40B4-BE49-F238E27FC236}">
                <a16:creationId xmlns:a16="http://schemas.microsoft.com/office/drawing/2014/main" id="{08BC92D5-6435-485B-BF12-E7584067B2D5}"/>
              </a:ext>
            </a:extLst>
          </p:cNvPr>
          <p:cNvGrpSpPr/>
          <p:nvPr/>
        </p:nvGrpSpPr>
        <p:grpSpPr>
          <a:xfrm>
            <a:off x="3610348" y="49246"/>
            <a:ext cx="5491787" cy="982492"/>
            <a:chOff x="3610348" y="49246"/>
            <a:chExt cx="5491787" cy="982492"/>
          </a:xfrm>
        </p:grpSpPr>
        <p:pic>
          <p:nvPicPr>
            <p:cNvPr id="71" name="Picture 70">
              <a:extLst>
                <a:ext uri="{FF2B5EF4-FFF2-40B4-BE49-F238E27FC236}">
                  <a16:creationId xmlns:a16="http://schemas.microsoft.com/office/drawing/2014/main" id="{94C0C263-F29C-490A-8947-736CE091E2B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10348" y="49246"/>
              <a:ext cx="972600" cy="982492"/>
            </a:xfrm>
            <a:prstGeom prst="rect">
              <a:avLst/>
            </a:prstGeom>
          </p:spPr>
        </p:pic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044667D5-E02E-447C-8D79-313EA0E9BAA7}"/>
                </a:ext>
              </a:extLst>
            </p:cNvPr>
            <p:cNvSpPr txBox="1"/>
            <p:nvPr/>
          </p:nvSpPr>
          <p:spPr>
            <a:xfrm>
              <a:off x="4346122" y="137739"/>
              <a:ext cx="4756013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600" b="1"/>
                <a:t>Towards the 2030 Sustainable Development Goals </a:t>
              </a:r>
              <a:endParaRPr lang="en-GB" sz="1600" b="1" i="1">
                <a:solidFill>
                  <a:schemeClr val="accent6">
                    <a:lumMod val="60000"/>
                    <a:lumOff val="40000"/>
                  </a:schemeClr>
                </a:solidFill>
              </a:endParaRPr>
            </a:p>
            <a:p>
              <a:pPr algn="ctr"/>
              <a:r>
                <a:rPr lang="en-GB" sz="1600" b="1" i="1">
                  <a:solidFill>
                    <a:schemeClr val="accent6">
                      <a:lumMod val="60000"/>
                      <a:lumOff val="40000"/>
                    </a:schemeClr>
                  </a:solidFill>
                </a:rPr>
                <a:t>“For people, prosperity and equity”</a:t>
              </a:r>
            </a:p>
          </p:txBody>
        </p:sp>
      </p:grpSp>
      <p:sp>
        <p:nvSpPr>
          <p:cNvPr id="77" name="Rectangle 76">
            <a:extLst>
              <a:ext uri="{FF2B5EF4-FFF2-40B4-BE49-F238E27FC236}">
                <a16:creationId xmlns:a16="http://schemas.microsoft.com/office/drawing/2014/main" id="{830F9E99-D7C0-464D-988F-0CA156BF7EB6}"/>
              </a:ext>
            </a:extLst>
          </p:cNvPr>
          <p:cNvSpPr/>
          <p:nvPr/>
        </p:nvSpPr>
        <p:spPr>
          <a:xfrm>
            <a:off x="4947657" y="5621496"/>
            <a:ext cx="1119197" cy="303632"/>
          </a:xfrm>
          <a:prstGeom prst="rect">
            <a:avLst/>
          </a:prstGeom>
        </p:spPr>
        <p:txBody>
          <a:bodyPr>
            <a:normAutofit/>
          </a:bodyPr>
          <a:lstStyle/>
          <a:p>
            <a:pPr algn="ctr">
              <a:buClrTx/>
              <a:buSzTx/>
              <a:buNone/>
            </a:pPr>
            <a:r>
              <a:rPr lang="da-DK" altLang="da-DK" sz="1000" b="1">
                <a:solidFill>
                  <a:schemeClr val="bg1"/>
                </a:solidFill>
              </a:rPr>
              <a:t>Pollution</a:t>
            </a:r>
          </a:p>
        </p:txBody>
      </p:sp>
      <p:sp>
        <p:nvSpPr>
          <p:cNvPr id="80" name="Rectangle 79">
            <a:extLst>
              <a:ext uri="{FF2B5EF4-FFF2-40B4-BE49-F238E27FC236}">
                <a16:creationId xmlns:a16="http://schemas.microsoft.com/office/drawing/2014/main" id="{4BCC71DA-D5CE-404D-A0C9-19C2AE3B8BD6}"/>
              </a:ext>
            </a:extLst>
          </p:cNvPr>
          <p:cNvSpPr/>
          <p:nvPr/>
        </p:nvSpPr>
        <p:spPr>
          <a:xfrm>
            <a:off x="2904708" y="5632104"/>
            <a:ext cx="1071638" cy="434717"/>
          </a:xfrm>
          <a:prstGeom prst="rect">
            <a:avLst/>
          </a:prstGeom>
        </p:spPr>
        <p:txBody>
          <a:bodyPr>
            <a:normAutofit/>
          </a:bodyPr>
          <a:lstStyle/>
          <a:p>
            <a:pPr algn="ctr">
              <a:buClrTx/>
              <a:buSzTx/>
              <a:buNone/>
            </a:pPr>
            <a:r>
              <a:rPr lang="da-DK" altLang="da-DK" sz="1000" b="1">
                <a:solidFill>
                  <a:schemeClr val="bg1"/>
                </a:solidFill>
              </a:rPr>
              <a:t>Climate change </a:t>
            </a:r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0A2CE86E-56FD-435B-987C-1309C811D222}"/>
              </a:ext>
            </a:extLst>
          </p:cNvPr>
          <p:cNvSpPr/>
          <p:nvPr/>
        </p:nvSpPr>
        <p:spPr>
          <a:xfrm>
            <a:off x="3872950" y="5641637"/>
            <a:ext cx="1119197" cy="404423"/>
          </a:xfrm>
          <a:prstGeom prst="rect">
            <a:avLst/>
          </a:prstGeom>
        </p:spPr>
        <p:txBody>
          <a:bodyPr>
            <a:normAutofit/>
          </a:bodyPr>
          <a:lstStyle/>
          <a:p>
            <a:pPr algn="ctr">
              <a:buClrTx/>
              <a:buSzTx/>
              <a:buNone/>
            </a:pPr>
            <a:r>
              <a:rPr lang="da-DK" altLang="da-DK" sz="1000" b="1">
                <a:solidFill>
                  <a:schemeClr val="bg1"/>
                </a:solidFill>
              </a:rPr>
              <a:t>Biodiversity loss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F25E565-E4DD-4A57-97A7-3CFD648748E3}"/>
              </a:ext>
            </a:extLst>
          </p:cNvPr>
          <p:cNvSpPr txBox="1"/>
          <p:nvPr/>
        </p:nvSpPr>
        <p:spPr>
          <a:xfrm rot="16200000">
            <a:off x="303611" y="3456918"/>
            <a:ext cx="3007980" cy="408623"/>
          </a:xfrm>
          <a:prstGeom prst="roundRect">
            <a:avLst>
              <a:gd name="adj" fmla="val 33450"/>
            </a:avLst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>
                <a:solidFill>
                  <a:schemeClr val="bg1"/>
                </a:solidFill>
              </a:rPr>
              <a:t>MEAs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87A27997-5909-44BE-B4EF-D2794074D9BF}"/>
              </a:ext>
            </a:extLst>
          </p:cNvPr>
          <p:cNvSpPr/>
          <p:nvPr/>
        </p:nvSpPr>
        <p:spPr>
          <a:xfrm>
            <a:off x="3025011" y="5221105"/>
            <a:ext cx="3024364" cy="233517"/>
          </a:xfrm>
          <a:prstGeom prst="rect">
            <a:avLst/>
          </a:prstGeom>
          <a:noFill/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b="1">
                <a:solidFill>
                  <a:schemeClr val="accent1">
                    <a:lumMod val="75000"/>
                  </a:schemeClr>
                </a:solidFill>
              </a:rPr>
              <a:t>Thematic Programmes </a:t>
            </a:r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B59CBDF4-34C9-47FE-B28E-8D5B5F58DEEB}"/>
              </a:ext>
            </a:extLst>
          </p:cNvPr>
          <p:cNvSpPr/>
          <p:nvPr/>
        </p:nvSpPr>
        <p:spPr>
          <a:xfrm>
            <a:off x="3025010" y="6241031"/>
            <a:ext cx="3042435" cy="447386"/>
          </a:xfrm>
          <a:prstGeom prst="rect">
            <a:avLst/>
          </a:prstGeom>
        </p:spPr>
        <p:txBody>
          <a:bodyPr>
            <a:normAutofit fontScale="85000" lnSpcReduction="10000"/>
          </a:bodyPr>
          <a:lstStyle/>
          <a:p>
            <a:pPr algn="ctr">
              <a:buClrTx/>
              <a:buSzTx/>
              <a:buNone/>
            </a:pPr>
            <a:r>
              <a:rPr lang="da-DK" altLang="da-DK" sz="1400" b="1" i="1">
                <a:solidFill>
                  <a:srgbClr val="EC5674"/>
                </a:solidFill>
              </a:rPr>
              <a:t>A Planetary and Human Crisis caused by </a:t>
            </a:r>
          </a:p>
          <a:p>
            <a:pPr algn="ctr">
              <a:buClrTx/>
              <a:buSzTx/>
              <a:buNone/>
            </a:pPr>
            <a:r>
              <a:rPr lang="da-DK" altLang="da-DK" sz="1400" b="1" i="1">
                <a:solidFill>
                  <a:srgbClr val="EC5674"/>
                </a:solidFill>
              </a:rPr>
              <a:t>Unsustainable Consumption and Production</a:t>
            </a: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32BE5D38-D464-4169-8D2C-D3E9E3BED13F}"/>
              </a:ext>
            </a:extLst>
          </p:cNvPr>
          <p:cNvGrpSpPr/>
          <p:nvPr/>
        </p:nvGrpSpPr>
        <p:grpSpPr>
          <a:xfrm>
            <a:off x="3025011" y="5454621"/>
            <a:ext cx="3024366" cy="648567"/>
            <a:chOff x="3025011" y="5454621"/>
            <a:chExt cx="3024366" cy="648567"/>
          </a:xfrm>
        </p:grpSpPr>
        <p:sp>
          <p:nvSpPr>
            <p:cNvPr id="91" name="Arrow: Pentagon 90">
              <a:extLst>
                <a:ext uri="{FF2B5EF4-FFF2-40B4-BE49-F238E27FC236}">
                  <a16:creationId xmlns:a16="http://schemas.microsoft.com/office/drawing/2014/main" id="{80E282BE-9A18-4BCF-A11A-0C0045CBF8BF}"/>
                </a:ext>
              </a:extLst>
            </p:cNvPr>
            <p:cNvSpPr/>
            <p:nvPr/>
          </p:nvSpPr>
          <p:spPr>
            <a:xfrm rot="16200000">
              <a:off x="3164608" y="5322693"/>
              <a:ext cx="640898" cy="920092"/>
            </a:xfrm>
            <a:prstGeom prst="homePlate">
              <a:avLst/>
            </a:prstGeom>
            <a:solidFill>
              <a:srgbClr val="EC5674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" rtlCol="0" anchor="t"/>
            <a:lstStyle/>
            <a:p>
              <a:pPr algn="ctr"/>
              <a:r>
                <a:rPr lang="en-US" sz="1200" b="1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Climate Change</a:t>
              </a:r>
            </a:p>
          </p:txBody>
        </p:sp>
        <p:sp>
          <p:nvSpPr>
            <p:cNvPr id="92" name="Arrow: Pentagon 91">
              <a:extLst>
                <a:ext uri="{FF2B5EF4-FFF2-40B4-BE49-F238E27FC236}">
                  <a16:creationId xmlns:a16="http://schemas.microsoft.com/office/drawing/2014/main" id="{94852CAB-D0C3-42AF-A857-A27BE37802C6}"/>
                </a:ext>
              </a:extLst>
            </p:cNvPr>
            <p:cNvSpPr/>
            <p:nvPr/>
          </p:nvSpPr>
          <p:spPr>
            <a:xfrm rot="16200000">
              <a:off x="4234361" y="5316909"/>
              <a:ext cx="640897" cy="916322"/>
            </a:xfrm>
            <a:prstGeom prst="homePlate">
              <a:avLst>
                <a:gd name="adj" fmla="val 49084"/>
              </a:avLst>
            </a:prstGeom>
            <a:solidFill>
              <a:srgbClr val="EC5674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" rtlCol="0" anchor="t"/>
            <a:lstStyle/>
            <a:p>
              <a:pPr algn="ctr"/>
              <a:r>
                <a:rPr lang="en-US" sz="1200" b="1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Biodiversity Loss</a:t>
              </a:r>
            </a:p>
          </p:txBody>
        </p:sp>
        <p:sp>
          <p:nvSpPr>
            <p:cNvPr id="96" name="Arrow: Pentagon 95">
              <a:extLst>
                <a:ext uri="{FF2B5EF4-FFF2-40B4-BE49-F238E27FC236}">
                  <a16:creationId xmlns:a16="http://schemas.microsoft.com/office/drawing/2014/main" id="{9494AB71-1058-4370-A5E2-AD6F17ACCAAC}"/>
                </a:ext>
              </a:extLst>
            </p:cNvPr>
            <p:cNvSpPr/>
            <p:nvPr/>
          </p:nvSpPr>
          <p:spPr>
            <a:xfrm rot="16200000">
              <a:off x="5278473" y="5324614"/>
              <a:ext cx="633230" cy="908578"/>
            </a:xfrm>
            <a:prstGeom prst="homePlate">
              <a:avLst/>
            </a:prstGeom>
            <a:solidFill>
              <a:srgbClr val="EC5674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" rtlCol="0" anchor="t"/>
            <a:lstStyle/>
            <a:p>
              <a:pPr algn="ctr"/>
              <a:r>
                <a:rPr lang="en-US" sz="1200" b="1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Pollution</a:t>
              </a:r>
            </a:p>
          </p:txBody>
        </p:sp>
      </p:grpSp>
      <p:sp>
        <p:nvSpPr>
          <p:cNvPr id="90" name="Rectangle 89">
            <a:extLst>
              <a:ext uri="{FF2B5EF4-FFF2-40B4-BE49-F238E27FC236}">
                <a16:creationId xmlns:a16="http://schemas.microsoft.com/office/drawing/2014/main" id="{C3C0BCFE-61A5-4156-A2EE-0E70BA4F26F1}"/>
              </a:ext>
            </a:extLst>
          </p:cNvPr>
          <p:cNvSpPr/>
          <p:nvPr/>
        </p:nvSpPr>
        <p:spPr>
          <a:xfrm>
            <a:off x="2943935" y="4486109"/>
            <a:ext cx="3236858" cy="634088"/>
          </a:xfrm>
          <a:prstGeom prst="rect">
            <a:avLst/>
          </a:prstGeom>
          <a:solidFill>
            <a:srgbClr val="1C97C3"/>
          </a:solidFill>
        </p:spPr>
        <p:txBody>
          <a:bodyPr>
            <a:normAutofit/>
          </a:bodyPr>
          <a:lstStyle/>
          <a:p>
            <a:pPr algn="ctr">
              <a:buClrTx/>
              <a:buSzTx/>
              <a:buNone/>
            </a:pPr>
            <a:endParaRPr lang="da-DK" altLang="da-DK" sz="1400" b="1">
              <a:solidFill>
                <a:schemeClr val="bg1"/>
              </a:solidFill>
            </a:endParaRPr>
          </a:p>
        </p:txBody>
      </p:sp>
      <p:sp>
        <p:nvSpPr>
          <p:cNvPr id="88" name="Rectangle 87">
            <a:extLst>
              <a:ext uri="{FF2B5EF4-FFF2-40B4-BE49-F238E27FC236}">
                <a16:creationId xmlns:a16="http://schemas.microsoft.com/office/drawing/2014/main" id="{54858B59-5D99-4475-8338-AB511619D69E}"/>
              </a:ext>
            </a:extLst>
          </p:cNvPr>
          <p:cNvSpPr/>
          <p:nvPr/>
        </p:nvSpPr>
        <p:spPr>
          <a:xfrm>
            <a:off x="2943935" y="3717158"/>
            <a:ext cx="3244534" cy="644260"/>
          </a:xfrm>
          <a:prstGeom prst="rect">
            <a:avLst/>
          </a:prstGeom>
          <a:solidFill>
            <a:srgbClr val="1C97C3"/>
          </a:solidFill>
        </p:spPr>
        <p:txBody>
          <a:bodyPr>
            <a:normAutofit/>
          </a:bodyPr>
          <a:lstStyle/>
          <a:p>
            <a:pPr algn="ctr">
              <a:buClrTx/>
              <a:buSzTx/>
              <a:buNone/>
            </a:pPr>
            <a:endParaRPr lang="da-DK" altLang="da-DK" sz="1400" b="1">
              <a:solidFill>
                <a:schemeClr val="bg1"/>
              </a:solidFill>
            </a:endParaRPr>
          </a:p>
        </p:txBody>
      </p:sp>
      <p:sp>
        <p:nvSpPr>
          <p:cNvPr id="87" name="Rectangle 86">
            <a:extLst>
              <a:ext uri="{FF2B5EF4-FFF2-40B4-BE49-F238E27FC236}">
                <a16:creationId xmlns:a16="http://schemas.microsoft.com/office/drawing/2014/main" id="{5F12D98D-713B-4CD7-B154-C86D5A8A5E57}"/>
              </a:ext>
            </a:extLst>
          </p:cNvPr>
          <p:cNvSpPr/>
          <p:nvPr/>
        </p:nvSpPr>
        <p:spPr>
          <a:xfrm>
            <a:off x="2943934" y="2932719"/>
            <a:ext cx="3243850" cy="659748"/>
          </a:xfrm>
          <a:prstGeom prst="rect">
            <a:avLst/>
          </a:prstGeom>
          <a:solidFill>
            <a:srgbClr val="1C97C3"/>
          </a:solidFill>
        </p:spPr>
        <p:txBody>
          <a:bodyPr>
            <a:normAutofit/>
          </a:bodyPr>
          <a:lstStyle/>
          <a:p>
            <a:pPr algn="ctr">
              <a:buClrTx/>
              <a:buSzTx/>
              <a:buNone/>
            </a:pPr>
            <a:endParaRPr lang="da-DK" altLang="da-DK" sz="1400" b="1">
              <a:solidFill>
                <a:schemeClr val="bg1"/>
              </a:solidFill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843CEBF3-7756-482B-9403-6C3530661D5D}"/>
              </a:ext>
            </a:extLst>
          </p:cNvPr>
          <p:cNvSpPr/>
          <p:nvPr/>
        </p:nvSpPr>
        <p:spPr>
          <a:xfrm>
            <a:off x="2948705" y="2157240"/>
            <a:ext cx="3236693" cy="681325"/>
          </a:xfrm>
          <a:prstGeom prst="rect">
            <a:avLst/>
          </a:prstGeom>
          <a:solidFill>
            <a:srgbClr val="1C97C3"/>
          </a:solidFill>
        </p:spPr>
        <p:txBody>
          <a:bodyPr>
            <a:normAutofit/>
          </a:bodyPr>
          <a:lstStyle/>
          <a:p>
            <a:pPr algn="ctr">
              <a:buClrTx/>
              <a:buSzTx/>
              <a:buNone/>
            </a:pPr>
            <a:r>
              <a:rPr lang="da-DK" altLang="da-DK" sz="1400" b="1">
                <a:solidFill>
                  <a:schemeClr val="bg1"/>
                </a:solidFill>
              </a:rPr>
              <a:t>Science </a:t>
            </a:r>
          </a:p>
        </p:txBody>
      </p:sp>
      <p:sp>
        <p:nvSpPr>
          <p:cNvPr id="34" name="Isosceles Triangle 33">
            <a:extLst>
              <a:ext uri="{FF2B5EF4-FFF2-40B4-BE49-F238E27FC236}">
                <a16:creationId xmlns:a16="http://schemas.microsoft.com/office/drawing/2014/main" id="{C2113AB5-99C9-475B-B7E6-A2D3D586944B}"/>
              </a:ext>
            </a:extLst>
          </p:cNvPr>
          <p:cNvSpPr/>
          <p:nvPr/>
        </p:nvSpPr>
        <p:spPr>
          <a:xfrm flipH="1">
            <a:off x="5183714" y="776261"/>
            <a:ext cx="2502655" cy="199322"/>
          </a:xfrm>
          <a:custGeom>
            <a:avLst/>
            <a:gdLst>
              <a:gd name="connsiteX0" fmla="*/ 0 w 2577412"/>
              <a:gd name="connsiteY0" fmla="*/ 95730 h 95730"/>
              <a:gd name="connsiteX1" fmla="*/ 1288706 w 2577412"/>
              <a:gd name="connsiteY1" fmla="*/ 0 h 95730"/>
              <a:gd name="connsiteX2" fmla="*/ 2577412 w 2577412"/>
              <a:gd name="connsiteY2" fmla="*/ 95730 h 95730"/>
              <a:gd name="connsiteX3" fmla="*/ 0 w 2577412"/>
              <a:gd name="connsiteY3" fmla="*/ 95730 h 95730"/>
              <a:gd name="connsiteX0" fmla="*/ 0 w 2577412"/>
              <a:gd name="connsiteY0" fmla="*/ 243512 h 243512"/>
              <a:gd name="connsiteX1" fmla="*/ 743760 w 2577412"/>
              <a:gd name="connsiteY1" fmla="*/ 0 h 243512"/>
              <a:gd name="connsiteX2" fmla="*/ 2577412 w 2577412"/>
              <a:gd name="connsiteY2" fmla="*/ 243512 h 243512"/>
              <a:gd name="connsiteX3" fmla="*/ 0 w 2577412"/>
              <a:gd name="connsiteY3" fmla="*/ 243512 h 243512"/>
              <a:gd name="connsiteX0" fmla="*/ 0 w 2531230"/>
              <a:gd name="connsiteY0" fmla="*/ 261984 h 261984"/>
              <a:gd name="connsiteX1" fmla="*/ 697578 w 2531230"/>
              <a:gd name="connsiteY1" fmla="*/ 0 h 261984"/>
              <a:gd name="connsiteX2" fmla="*/ 2531230 w 2531230"/>
              <a:gd name="connsiteY2" fmla="*/ 243512 h 261984"/>
              <a:gd name="connsiteX3" fmla="*/ 0 w 2531230"/>
              <a:gd name="connsiteY3" fmla="*/ 261984 h 261984"/>
              <a:gd name="connsiteX0" fmla="*/ 0 w 2505830"/>
              <a:gd name="connsiteY0" fmla="*/ 265159 h 265159"/>
              <a:gd name="connsiteX1" fmla="*/ 672178 w 2505830"/>
              <a:gd name="connsiteY1" fmla="*/ 0 h 265159"/>
              <a:gd name="connsiteX2" fmla="*/ 2505830 w 2505830"/>
              <a:gd name="connsiteY2" fmla="*/ 243512 h 265159"/>
              <a:gd name="connsiteX3" fmla="*/ 0 w 2505830"/>
              <a:gd name="connsiteY3" fmla="*/ 265159 h 265159"/>
              <a:gd name="connsiteX0" fmla="*/ 0 w 2502655"/>
              <a:gd name="connsiteY0" fmla="*/ 265159 h 265159"/>
              <a:gd name="connsiteX1" fmla="*/ 672178 w 2502655"/>
              <a:gd name="connsiteY1" fmla="*/ 0 h 265159"/>
              <a:gd name="connsiteX2" fmla="*/ 2502655 w 2502655"/>
              <a:gd name="connsiteY2" fmla="*/ 256212 h 265159"/>
              <a:gd name="connsiteX3" fmla="*/ 0 w 2502655"/>
              <a:gd name="connsiteY3" fmla="*/ 265159 h 265159"/>
              <a:gd name="connsiteX0" fmla="*/ 0 w 2502655"/>
              <a:gd name="connsiteY0" fmla="*/ 261984 h 261984"/>
              <a:gd name="connsiteX1" fmla="*/ 684878 w 2502655"/>
              <a:gd name="connsiteY1" fmla="*/ 0 h 261984"/>
              <a:gd name="connsiteX2" fmla="*/ 2502655 w 2502655"/>
              <a:gd name="connsiteY2" fmla="*/ 253037 h 261984"/>
              <a:gd name="connsiteX3" fmla="*/ 0 w 2502655"/>
              <a:gd name="connsiteY3" fmla="*/ 261984 h 261984"/>
              <a:gd name="connsiteX0" fmla="*/ 0 w 2502655"/>
              <a:gd name="connsiteY0" fmla="*/ 317402 h 317402"/>
              <a:gd name="connsiteX1" fmla="*/ 1155932 w 2502655"/>
              <a:gd name="connsiteY1" fmla="*/ 0 h 317402"/>
              <a:gd name="connsiteX2" fmla="*/ 2502655 w 2502655"/>
              <a:gd name="connsiteY2" fmla="*/ 308455 h 317402"/>
              <a:gd name="connsiteX3" fmla="*/ 0 w 2502655"/>
              <a:gd name="connsiteY3" fmla="*/ 317402 h 317402"/>
              <a:gd name="connsiteX0" fmla="*/ 0 w 2502655"/>
              <a:gd name="connsiteY0" fmla="*/ 317402 h 317402"/>
              <a:gd name="connsiteX1" fmla="*/ 1091278 w 2502655"/>
              <a:gd name="connsiteY1" fmla="*/ 0 h 317402"/>
              <a:gd name="connsiteX2" fmla="*/ 2502655 w 2502655"/>
              <a:gd name="connsiteY2" fmla="*/ 308455 h 317402"/>
              <a:gd name="connsiteX3" fmla="*/ 0 w 2502655"/>
              <a:gd name="connsiteY3" fmla="*/ 317402 h 3174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02655" h="317402">
                <a:moveTo>
                  <a:pt x="0" y="317402"/>
                </a:moveTo>
                <a:lnTo>
                  <a:pt x="1091278" y="0"/>
                </a:lnTo>
                <a:lnTo>
                  <a:pt x="2502655" y="308455"/>
                </a:lnTo>
                <a:lnTo>
                  <a:pt x="0" y="317402"/>
                </a:lnTo>
                <a:close/>
              </a:path>
            </a:pathLst>
          </a:cu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40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60EE3A72-647C-412E-AF34-6D9508C9E1F8}"/>
              </a:ext>
            </a:extLst>
          </p:cNvPr>
          <p:cNvGrpSpPr/>
          <p:nvPr/>
        </p:nvGrpSpPr>
        <p:grpSpPr>
          <a:xfrm>
            <a:off x="6110303" y="1074042"/>
            <a:ext cx="1748947" cy="1756512"/>
            <a:chOff x="6110303" y="1074042"/>
            <a:chExt cx="1748947" cy="1756512"/>
          </a:xfrm>
        </p:grpSpPr>
        <p:sp>
          <p:nvSpPr>
            <p:cNvPr id="19" name="Parallelogram 18">
              <a:extLst>
                <a:ext uri="{FF2B5EF4-FFF2-40B4-BE49-F238E27FC236}">
                  <a16:creationId xmlns:a16="http://schemas.microsoft.com/office/drawing/2014/main" id="{2BF6CB98-B3FC-4642-A160-72696E764269}"/>
                </a:ext>
              </a:extLst>
            </p:cNvPr>
            <p:cNvSpPr/>
            <p:nvPr/>
          </p:nvSpPr>
          <p:spPr>
            <a:xfrm rot="16200000" flipH="1">
              <a:off x="6103296" y="1154791"/>
              <a:ext cx="1756512" cy="1595013"/>
            </a:xfrm>
            <a:custGeom>
              <a:avLst/>
              <a:gdLst>
                <a:gd name="connsiteX0" fmla="*/ 0 w 1827949"/>
                <a:gd name="connsiteY0" fmla="*/ 1596441 h 1596441"/>
                <a:gd name="connsiteX1" fmla="*/ 1154291 w 1827949"/>
                <a:gd name="connsiteY1" fmla="*/ 0 h 1596441"/>
                <a:gd name="connsiteX2" fmla="*/ 1827949 w 1827949"/>
                <a:gd name="connsiteY2" fmla="*/ 0 h 1596441"/>
                <a:gd name="connsiteX3" fmla="*/ 673658 w 1827949"/>
                <a:gd name="connsiteY3" fmla="*/ 1596441 h 1596441"/>
                <a:gd name="connsiteX4" fmla="*/ 0 w 1827949"/>
                <a:gd name="connsiteY4" fmla="*/ 1596441 h 1596441"/>
                <a:gd name="connsiteX0" fmla="*/ 0 w 1756512"/>
                <a:gd name="connsiteY0" fmla="*/ 1591678 h 1596441"/>
                <a:gd name="connsiteX1" fmla="*/ 1082854 w 1756512"/>
                <a:gd name="connsiteY1" fmla="*/ 0 h 1596441"/>
                <a:gd name="connsiteX2" fmla="*/ 1756512 w 1756512"/>
                <a:gd name="connsiteY2" fmla="*/ 0 h 1596441"/>
                <a:gd name="connsiteX3" fmla="*/ 602221 w 1756512"/>
                <a:gd name="connsiteY3" fmla="*/ 1596441 h 1596441"/>
                <a:gd name="connsiteX4" fmla="*/ 0 w 1756512"/>
                <a:gd name="connsiteY4" fmla="*/ 1591678 h 15964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56512" h="1596441">
                  <a:moveTo>
                    <a:pt x="0" y="1591678"/>
                  </a:moveTo>
                  <a:lnTo>
                    <a:pt x="1082854" y="0"/>
                  </a:lnTo>
                  <a:lnTo>
                    <a:pt x="1756512" y="0"/>
                  </a:lnTo>
                  <a:lnTo>
                    <a:pt x="602221" y="1596441"/>
                  </a:lnTo>
                  <a:lnTo>
                    <a:pt x="0" y="1591678"/>
                  </a:lnTo>
                  <a:close/>
                </a:path>
              </a:pathLst>
            </a:custGeom>
            <a:solidFill>
              <a:srgbClr val="1C97C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" rtlCol="0" anchor="ctr"/>
            <a:lstStyle/>
            <a:p>
              <a:pPr algn="ctr"/>
              <a:endParaRPr lang="en-GB" sz="1400"/>
            </a:p>
          </p:txBody>
        </p:sp>
        <p:sp>
          <p:nvSpPr>
            <p:cNvPr id="104" name="Rectangle 103">
              <a:extLst>
                <a:ext uri="{FF2B5EF4-FFF2-40B4-BE49-F238E27FC236}">
                  <a16:creationId xmlns:a16="http://schemas.microsoft.com/office/drawing/2014/main" id="{2DC8806D-857D-43C3-A4E0-78A307B845CB}"/>
                </a:ext>
              </a:extLst>
            </p:cNvPr>
            <p:cNvSpPr/>
            <p:nvPr/>
          </p:nvSpPr>
          <p:spPr>
            <a:xfrm rot="20072136">
              <a:off x="6110303" y="1604543"/>
              <a:ext cx="1748947" cy="584775"/>
            </a:xfrm>
            <a:prstGeom prst="rect">
              <a:avLst/>
            </a:prstGeom>
            <a:noFill/>
            <a:scene3d>
              <a:camera prst="perspectiveContrastingRightFacing" fov="600000">
                <a:rot lat="660000" lon="19800000" rev="240000"/>
              </a:camera>
              <a:lightRig rig="threePt" dir="t"/>
            </a:scene3d>
            <a:sp3d/>
          </p:spPr>
          <p:txBody>
            <a:bodyPr wrap="square">
              <a:spAutoFit/>
            </a:bodyPr>
            <a:lstStyle/>
            <a:p>
              <a:pPr algn="ctr"/>
              <a:r>
                <a:rPr lang="da-DK" altLang="da-DK" sz="1600" b="1">
                  <a:solidFill>
                    <a:schemeClr val="bg1"/>
                  </a:solidFill>
                </a:rPr>
                <a:t>Digital Transformations</a:t>
              </a:r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A5E7BB1C-598B-4904-B2C7-24A138BA25B5}"/>
              </a:ext>
            </a:extLst>
          </p:cNvPr>
          <p:cNvGrpSpPr/>
          <p:nvPr/>
        </p:nvGrpSpPr>
        <p:grpSpPr>
          <a:xfrm>
            <a:off x="6072704" y="1781502"/>
            <a:ext cx="2003732" cy="1810964"/>
            <a:chOff x="6072704" y="1781502"/>
            <a:chExt cx="2003732" cy="1810964"/>
          </a:xfrm>
        </p:grpSpPr>
        <p:sp>
          <p:nvSpPr>
            <p:cNvPr id="84" name="Parallelogram 83">
              <a:extLst>
                <a:ext uri="{FF2B5EF4-FFF2-40B4-BE49-F238E27FC236}">
                  <a16:creationId xmlns:a16="http://schemas.microsoft.com/office/drawing/2014/main" id="{CEDB900E-6D1D-4AC3-9DD5-6E312258A491}"/>
                </a:ext>
              </a:extLst>
            </p:cNvPr>
            <p:cNvSpPr/>
            <p:nvPr/>
          </p:nvSpPr>
          <p:spPr>
            <a:xfrm rot="16200000" flipH="1">
              <a:off x="6081351" y="1885188"/>
              <a:ext cx="1810964" cy="1603592"/>
            </a:xfrm>
            <a:custGeom>
              <a:avLst/>
              <a:gdLst>
                <a:gd name="connsiteX0" fmla="*/ 0 w 1827949"/>
                <a:gd name="connsiteY0" fmla="*/ 1596441 h 1596441"/>
                <a:gd name="connsiteX1" fmla="*/ 1172187 w 1827949"/>
                <a:gd name="connsiteY1" fmla="*/ 0 h 1596441"/>
                <a:gd name="connsiteX2" fmla="*/ 1827949 w 1827949"/>
                <a:gd name="connsiteY2" fmla="*/ 0 h 1596441"/>
                <a:gd name="connsiteX3" fmla="*/ 655762 w 1827949"/>
                <a:gd name="connsiteY3" fmla="*/ 1596441 h 1596441"/>
                <a:gd name="connsiteX4" fmla="*/ 0 w 1827949"/>
                <a:gd name="connsiteY4" fmla="*/ 1596441 h 1596441"/>
                <a:gd name="connsiteX0" fmla="*/ 0 w 1728889"/>
                <a:gd name="connsiteY0" fmla="*/ 1588821 h 1596441"/>
                <a:gd name="connsiteX1" fmla="*/ 1073127 w 1728889"/>
                <a:gd name="connsiteY1" fmla="*/ 0 h 1596441"/>
                <a:gd name="connsiteX2" fmla="*/ 1728889 w 1728889"/>
                <a:gd name="connsiteY2" fmla="*/ 0 h 1596441"/>
                <a:gd name="connsiteX3" fmla="*/ 556702 w 1728889"/>
                <a:gd name="connsiteY3" fmla="*/ 1596441 h 1596441"/>
                <a:gd name="connsiteX4" fmla="*/ 0 w 1728889"/>
                <a:gd name="connsiteY4" fmla="*/ 1588821 h 1596441"/>
                <a:gd name="connsiteX0" fmla="*/ 0 w 1797469"/>
                <a:gd name="connsiteY0" fmla="*/ 1611681 h 1611681"/>
                <a:gd name="connsiteX1" fmla="*/ 1141707 w 1797469"/>
                <a:gd name="connsiteY1" fmla="*/ 0 h 1611681"/>
                <a:gd name="connsiteX2" fmla="*/ 1797469 w 1797469"/>
                <a:gd name="connsiteY2" fmla="*/ 0 h 1611681"/>
                <a:gd name="connsiteX3" fmla="*/ 625282 w 1797469"/>
                <a:gd name="connsiteY3" fmla="*/ 1596441 h 1611681"/>
                <a:gd name="connsiteX4" fmla="*/ 0 w 1797469"/>
                <a:gd name="connsiteY4" fmla="*/ 1611681 h 1611681"/>
                <a:gd name="connsiteX0" fmla="*/ 0 w 1797469"/>
                <a:gd name="connsiteY0" fmla="*/ 1592631 h 1596441"/>
                <a:gd name="connsiteX1" fmla="*/ 1141707 w 1797469"/>
                <a:gd name="connsiteY1" fmla="*/ 0 h 1596441"/>
                <a:gd name="connsiteX2" fmla="*/ 1797469 w 1797469"/>
                <a:gd name="connsiteY2" fmla="*/ 0 h 1596441"/>
                <a:gd name="connsiteX3" fmla="*/ 625282 w 1797469"/>
                <a:gd name="connsiteY3" fmla="*/ 1596441 h 1596441"/>
                <a:gd name="connsiteX4" fmla="*/ 0 w 1797469"/>
                <a:gd name="connsiteY4" fmla="*/ 1592631 h 1596441"/>
                <a:gd name="connsiteX0" fmla="*/ 0 w 1797469"/>
                <a:gd name="connsiteY0" fmla="*/ 1592631 h 1592631"/>
                <a:gd name="connsiteX1" fmla="*/ 1141707 w 1797469"/>
                <a:gd name="connsiteY1" fmla="*/ 0 h 1592631"/>
                <a:gd name="connsiteX2" fmla="*/ 1797469 w 1797469"/>
                <a:gd name="connsiteY2" fmla="*/ 0 h 1592631"/>
                <a:gd name="connsiteX3" fmla="*/ 632425 w 1797469"/>
                <a:gd name="connsiteY3" fmla="*/ 1586916 h 1592631"/>
                <a:gd name="connsiteX4" fmla="*/ 0 w 1797469"/>
                <a:gd name="connsiteY4" fmla="*/ 1592631 h 1592631"/>
                <a:gd name="connsiteX0" fmla="*/ 0 w 1797469"/>
                <a:gd name="connsiteY0" fmla="*/ 1592631 h 1592631"/>
                <a:gd name="connsiteX1" fmla="*/ 1141707 w 1797469"/>
                <a:gd name="connsiteY1" fmla="*/ 0 h 1592631"/>
                <a:gd name="connsiteX2" fmla="*/ 1797469 w 1797469"/>
                <a:gd name="connsiteY2" fmla="*/ 0 h 1592631"/>
                <a:gd name="connsiteX3" fmla="*/ 627663 w 1797469"/>
                <a:gd name="connsiteY3" fmla="*/ 1589298 h 1592631"/>
                <a:gd name="connsiteX4" fmla="*/ 0 w 1797469"/>
                <a:gd name="connsiteY4" fmla="*/ 1592631 h 1592631"/>
                <a:gd name="connsiteX0" fmla="*/ 0 w 1792706"/>
                <a:gd name="connsiteY0" fmla="*/ 1585487 h 1589298"/>
                <a:gd name="connsiteX1" fmla="*/ 1136944 w 1792706"/>
                <a:gd name="connsiteY1" fmla="*/ 0 h 1589298"/>
                <a:gd name="connsiteX2" fmla="*/ 1792706 w 1792706"/>
                <a:gd name="connsiteY2" fmla="*/ 0 h 1589298"/>
                <a:gd name="connsiteX3" fmla="*/ 622900 w 1792706"/>
                <a:gd name="connsiteY3" fmla="*/ 1589298 h 1589298"/>
                <a:gd name="connsiteX4" fmla="*/ 0 w 1792706"/>
                <a:gd name="connsiteY4" fmla="*/ 1585487 h 1589298"/>
                <a:gd name="connsiteX0" fmla="*/ 0 w 1795087"/>
                <a:gd name="connsiteY0" fmla="*/ 1587868 h 1589298"/>
                <a:gd name="connsiteX1" fmla="*/ 1139325 w 1795087"/>
                <a:gd name="connsiteY1" fmla="*/ 0 h 1589298"/>
                <a:gd name="connsiteX2" fmla="*/ 1795087 w 1795087"/>
                <a:gd name="connsiteY2" fmla="*/ 0 h 1589298"/>
                <a:gd name="connsiteX3" fmla="*/ 625281 w 1795087"/>
                <a:gd name="connsiteY3" fmla="*/ 1589298 h 1589298"/>
                <a:gd name="connsiteX4" fmla="*/ 0 w 1795087"/>
                <a:gd name="connsiteY4" fmla="*/ 1587868 h 1589298"/>
                <a:gd name="connsiteX0" fmla="*/ 0 w 1802232"/>
                <a:gd name="connsiteY0" fmla="*/ 1595014 h 1595014"/>
                <a:gd name="connsiteX1" fmla="*/ 1146470 w 1802232"/>
                <a:gd name="connsiteY1" fmla="*/ 0 h 1595014"/>
                <a:gd name="connsiteX2" fmla="*/ 1802232 w 1802232"/>
                <a:gd name="connsiteY2" fmla="*/ 0 h 1595014"/>
                <a:gd name="connsiteX3" fmla="*/ 632426 w 1802232"/>
                <a:gd name="connsiteY3" fmla="*/ 1589298 h 1595014"/>
                <a:gd name="connsiteX4" fmla="*/ 0 w 1802232"/>
                <a:gd name="connsiteY4" fmla="*/ 1595014 h 1595014"/>
                <a:gd name="connsiteX0" fmla="*/ 0 w 1804613"/>
                <a:gd name="connsiteY0" fmla="*/ 1592633 h 1592633"/>
                <a:gd name="connsiteX1" fmla="*/ 1148851 w 1804613"/>
                <a:gd name="connsiteY1" fmla="*/ 0 h 1592633"/>
                <a:gd name="connsiteX2" fmla="*/ 1804613 w 1804613"/>
                <a:gd name="connsiteY2" fmla="*/ 0 h 1592633"/>
                <a:gd name="connsiteX3" fmla="*/ 634807 w 1804613"/>
                <a:gd name="connsiteY3" fmla="*/ 1589298 h 1592633"/>
                <a:gd name="connsiteX4" fmla="*/ 0 w 1804613"/>
                <a:gd name="connsiteY4" fmla="*/ 1592633 h 1592633"/>
                <a:gd name="connsiteX0" fmla="*/ 0 w 1804613"/>
                <a:gd name="connsiteY0" fmla="*/ 1595014 h 1595014"/>
                <a:gd name="connsiteX1" fmla="*/ 1148851 w 1804613"/>
                <a:gd name="connsiteY1" fmla="*/ 0 h 1595014"/>
                <a:gd name="connsiteX2" fmla="*/ 1804613 w 1804613"/>
                <a:gd name="connsiteY2" fmla="*/ 0 h 1595014"/>
                <a:gd name="connsiteX3" fmla="*/ 634807 w 1804613"/>
                <a:gd name="connsiteY3" fmla="*/ 1589298 h 1595014"/>
                <a:gd name="connsiteX4" fmla="*/ 0 w 1804613"/>
                <a:gd name="connsiteY4" fmla="*/ 1595014 h 1595014"/>
                <a:gd name="connsiteX0" fmla="*/ 0 w 1804613"/>
                <a:gd name="connsiteY0" fmla="*/ 1595014 h 1595014"/>
                <a:gd name="connsiteX1" fmla="*/ 1148851 w 1804613"/>
                <a:gd name="connsiteY1" fmla="*/ 0 h 1595014"/>
                <a:gd name="connsiteX2" fmla="*/ 1804613 w 1804613"/>
                <a:gd name="connsiteY2" fmla="*/ 0 h 1595014"/>
                <a:gd name="connsiteX3" fmla="*/ 634807 w 1804613"/>
                <a:gd name="connsiteY3" fmla="*/ 1594064 h 1595014"/>
                <a:gd name="connsiteX4" fmla="*/ 0 w 1804613"/>
                <a:gd name="connsiteY4" fmla="*/ 1595014 h 1595014"/>
                <a:gd name="connsiteX0" fmla="*/ 0 w 1804613"/>
                <a:gd name="connsiteY0" fmla="*/ 1595014 h 1603592"/>
                <a:gd name="connsiteX1" fmla="*/ 1148851 w 1804613"/>
                <a:gd name="connsiteY1" fmla="*/ 0 h 1603592"/>
                <a:gd name="connsiteX2" fmla="*/ 1804613 w 1804613"/>
                <a:gd name="connsiteY2" fmla="*/ 0 h 1603592"/>
                <a:gd name="connsiteX3" fmla="*/ 631632 w 1804613"/>
                <a:gd name="connsiteY3" fmla="*/ 1603592 h 1603592"/>
                <a:gd name="connsiteX4" fmla="*/ 0 w 1804613"/>
                <a:gd name="connsiteY4" fmla="*/ 1595014 h 1603592"/>
                <a:gd name="connsiteX0" fmla="*/ 0 w 1810964"/>
                <a:gd name="connsiteY0" fmla="*/ 1601367 h 1603592"/>
                <a:gd name="connsiteX1" fmla="*/ 1155202 w 1810964"/>
                <a:gd name="connsiteY1" fmla="*/ 0 h 1603592"/>
                <a:gd name="connsiteX2" fmla="*/ 1810964 w 1810964"/>
                <a:gd name="connsiteY2" fmla="*/ 0 h 1603592"/>
                <a:gd name="connsiteX3" fmla="*/ 637983 w 1810964"/>
                <a:gd name="connsiteY3" fmla="*/ 1603592 h 1603592"/>
                <a:gd name="connsiteX4" fmla="*/ 0 w 1810964"/>
                <a:gd name="connsiteY4" fmla="*/ 1601367 h 16035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10964" h="1603592">
                  <a:moveTo>
                    <a:pt x="0" y="1601367"/>
                  </a:moveTo>
                  <a:lnTo>
                    <a:pt x="1155202" y="0"/>
                  </a:lnTo>
                  <a:lnTo>
                    <a:pt x="1810964" y="0"/>
                  </a:lnTo>
                  <a:lnTo>
                    <a:pt x="637983" y="1603592"/>
                  </a:lnTo>
                  <a:lnTo>
                    <a:pt x="0" y="1601367"/>
                  </a:lnTo>
                  <a:close/>
                </a:path>
              </a:pathLst>
            </a:custGeom>
            <a:solidFill>
              <a:srgbClr val="1C97C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00"/>
            </a:p>
          </p:txBody>
        </p:sp>
        <p:sp>
          <p:nvSpPr>
            <p:cNvPr id="105" name="Rectangle 104">
              <a:extLst>
                <a:ext uri="{FF2B5EF4-FFF2-40B4-BE49-F238E27FC236}">
                  <a16:creationId xmlns:a16="http://schemas.microsoft.com/office/drawing/2014/main" id="{A87122E7-640B-4BF2-8C66-7F6C49A871C3}"/>
                </a:ext>
              </a:extLst>
            </p:cNvPr>
            <p:cNvSpPr/>
            <p:nvPr/>
          </p:nvSpPr>
          <p:spPr>
            <a:xfrm rot="20095204">
              <a:off x="6072704" y="2318399"/>
              <a:ext cx="2003732" cy="584775"/>
            </a:xfrm>
            <a:prstGeom prst="rect">
              <a:avLst/>
            </a:prstGeom>
            <a:noFill/>
            <a:scene3d>
              <a:camera prst="perspectiveContrastingRightFacing" fov="600000">
                <a:rot lat="660000" lon="19800000" rev="300000"/>
              </a:camera>
              <a:lightRig rig="threePt" dir="t"/>
            </a:scene3d>
            <a:sp3d/>
          </p:spPr>
          <p:txBody>
            <a:bodyPr wrap="square">
              <a:spAutoFit/>
            </a:bodyPr>
            <a:lstStyle/>
            <a:p>
              <a:pPr algn="ctr"/>
              <a:r>
                <a:rPr lang="da-DK" altLang="da-DK" sz="1600" b="1">
                  <a:solidFill>
                    <a:schemeClr val="bg1"/>
                  </a:solidFill>
                </a:rPr>
                <a:t>Finance &amp; Economic </a:t>
              </a:r>
            </a:p>
            <a:p>
              <a:pPr algn="ctr"/>
              <a:r>
                <a:rPr lang="da-DK" altLang="da-DK" sz="1600" b="1">
                  <a:solidFill>
                    <a:schemeClr val="bg1"/>
                  </a:solidFill>
                </a:rPr>
                <a:t>Transformations</a:t>
              </a:r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09B99CBD-DA2C-4412-BFCB-23C5CBDF84A5}"/>
              </a:ext>
            </a:extLst>
          </p:cNvPr>
          <p:cNvGrpSpPr/>
          <p:nvPr/>
        </p:nvGrpSpPr>
        <p:grpSpPr>
          <a:xfrm>
            <a:off x="6185570" y="2536053"/>
            <a:ext cx="1772134" cy="1818742"/>
            <a:chOff x="6185570" y="2536053"/>
            <a:chExt cx="1772134" cy="1818742"/>
          </a:xfrm>
        </p:grpSpPr>
        <p:sp>
          <p:nvSpPr>
            <p:cNvPr id="85" name="Parallelogram 84">
              <a:extLst>
                <a:ext uri="{FF2B5EF4-FFF2-40B4-BE49-F238E27FC236}">
                  <a16:creationId xmlns:a16="http://schemas.microsoft.com/office/drawing/2014/main" id="{16A65A46-D80E-4E12-BCE6-C9C63BA8A779}"/>
                </a:ext>
              </a:extLst>
            </p:cNvPr>
            <p:cNvSpPr/>
            <p:nvPr/>
          </p:nvSpPr>
          <p:spPr>
            <a:xfrm rot="16200000" flipH="1">
              <a:off x="6078947" y="2642676"/>
              <a:ext cx="1818742" cy="1605496"/>
            </a:xfrm>
            <a:custGeom>
              <a:avLst/>
              <a:gdLst>
                <a:gd name="connsiteX0" fmla="*/ 0 w 1827949"/>
                <a:gd name="connsiteY0" fmla="*/ 1596441 h 1596441"/>
                <a:gd name="connsiteX1" fmla="*/ 1190961 w 1827949"/>
                <a:gd name="connsiteY1" fmla="*/ 0 h 1596441"/>
                <a:gd name="connsiteX2" fmla="*/ 1827949 w 1827949"/>
                <a:gd name="connsiteY2" fmla="*/ 0 h 1596441"/>
                <a:gd name="connsiteX3" fmla="*/ 636988 w 1827949"/>
                <a:gd name="connsiteY3" fmla="*/ 1596441 h 1596441"/>
                <a:gd name="connsiteX4" fmla="*/ 0 w 1827949"/>
                <a:gd name="connsiteY4" fmla="*/ 1596441 h 1596441"/>
                <a:gd name="connsiteX0" fmla="*/ 0 w 1777149"/>
                <a:gd name="connsiteY0" fmla="*/ 1577391 h 1596441"/>
                <a:gd name="connsiteX1" fmla="*/ 1140161 w 1777149"/>
                <a:gd name="connsiteY1" fmla="*/ 0 h 1596441"/>
                <a:gd name="connsiteX2" fmla="*/ 1777149 w 1777149"/>
                <a:gd name="connsiteY2" fmla="*/ 0 h 1596441"/>
                <a:gd name="connsiteX3" fmla="*/ 586188 w 1777149"/>
                <a:gd name="connsiteY3" fmla="*/ 1596441 h 1596441"/>
                <a:gd name="connsiteX4" fmla="*/ 0 w 1777149"/>
                <a:gd name="connsiteY4" fmla="*/ 1577391 h 1596441"/>
                <a:gd name="connsiteX0" fmla="*/ 0 w 1786674"/>
                <a:gd name="connsiteY0" fmla="*/ 1599616 h 1599616"/>
                <a:gd name="connsiteX1" fmla="*/ 1149686 w 1786674"/>
                <a:gd name="connsiteY1" fmla="*/ 0 h 1599616"/>
                <a:gd name="connsiteX2" fmla="*/ 1786674 w 1786674"/>
                <a:gd name="connsiteY2" fmla="*/ 0 h 1599616"/>
                <a:gd name="connsiteX3" fmla="*/ 595713 w 1786674"/>
                <a:gd name="connsiteY3" fmla="*/ 1596441 h 1599616"/>
                <a:gd name="connsiteX4" fmla="*/ 0 w 1786674"/>
                <a:gd name="connsiteY4" fmla="*/ 1599616 h 1599616"/>
                <a:gd name="connsiteX0" fmla="*/ 0 w 1783499"/>
                <a:gd name="connsiteY0" fmla="*/ 1590091 h 1596441"/>
                <a:gd name="connsiteX1" fmla="*/ 1146511 w 1783499"/>
                <a:gd name="connsiteY1" fmla="*/ 0 h 1596441"/>
                <a:gd name="connsiteX2" fmla="*/ 1783499 w 1783499"/>
                <a:gd name="connsiteY2" fmla="*/ 0 h 1596441"/>
                <a:gd name="connsiteX3" fmla="*/ 592538 w 1783499"/>
                <a:gd name="connsiteY3" fmla="*/ 1596441 h 1596441"/>
                <a:gd name="connsiteX4" fmla="*/ 0 w 1783499"/>
                <a:gd name="connsiteY4" fmla="*/ 1590091 h 1596441"/>
                <a:gd name="connsiteX0" fmla="*/ 0 w 1783499"/>
                <a:gd name="connsiteY0" fmla="*/ 1594854 h 1596441"/>
                <a:gd name="connsiteX1" fmla="*/ 1146511 w 1783499"/>
                <a:gd name="connsiteY1" fmla="*/ 0 h 1596441"/>
                <a:gd name="connsiteX2" fmla="*/ 1783499 w 1783499"/>
                <a:gd name="connsiteY2" fmla="*/ 0 h 1596441"/>
                <a:gd name="connsiteX3" fmla="*/ 592538 w 1783499"/>
                <a:gd name="connsiteY3" fmla="*/ 1596441 h 1596441"/>
                <a:gd name="connsiteX4" fmla="*/ 0 w 1783499"/>
                <a:gd name="connsiteY4" fmla="*/ 1594854 h 1596441"/>
                <a:gd name="connsiteX0" fmla="*/ 0 w 1813979"/>
                <a:gd name="connsiteY0" fmla="*/ 1602474 h 1602474"/>
                <a:gd name="connsiteX1" fmla="*/ 1176991 w 1813979"/>
                <a:gd name="connsiteY1" fmla="*/ 0 h 1602474"/>
                <a:gd name="connsiteX2" fmla="*/ 1813979 w 1813979"/>
                <a:gd name="connsiteY2" fmla="*/ 0 h 1602474"/>
                <a:gd name="connsiteX3" fmla="*/ 623018 w 1813979"/>
                <a:gd name="connsiteY3" fmla="*/ 1596441 h 1602474"/>
                <a:gd name="connsiteX4" fmla="*/ 0 w 1813979"/>
                <a:gd name="connsiteY4" fmla="*/ 1602474 h 1602474"/>
                <a:gd name="connsiteX0" fmla="*/ 0 w 1813980"/>
                <a:gd name="connsiteY0" fmla="*/ 1597715 h 1597715"/>
                <a:gd name="connsiteX1" fmla="*/ 1176992 w 1813980"/>
                <a:gd name="connsiteY1" fmla="*/ 0 h 1597715"/>
                <a:gd name="connsiteX2" fmla="*/ 1813980 w 1813980"/>
                <a:gd name="connsiteY2" fmla="*/ 0 h 1597715"/>
                <a:gd name="connsiteX3" fmla="*/ 623019 w 1813980"/>
                <a:gd name="connsiteY3" fmla="*/ 1596441 h 1597715"/>
                <a:gd name="connsiteX4" fmla="*/ 0 w 1813980"/>
                <a:gd name="connsiteY4" fmla="*/ 1597715 h 1597715"/>
                <a:gd name="connsiteX0" fmla="*/ 0 w 1813980"/>
                <a:gd name="connsiteY0" fmla="*/ 1597715 h 1597715"/>
                <a:gd name="connsiteX1" fmla="*/ 1176992 w 1813980"/>
                <a:gd name="connsiteY1" fmla="*/ 0 h 1597715"/>
                <a:gd name="connsiteX2" fmla="*/ 1813980 w 1813980"/>
                <a:gd name="connsiteY2" fmla="*/ 0 h 1597715"/>
                <a:gd name="connsiteX3" fmla="*/ 592539 w 1813980"/>
                <a:gd name="connsiteY3" fmla="*/ 1588824 h 1597715"/>
                <a:gd name="connsiteX4" fmla="*/ 0 w 1813980"/>
                <a:gd name="connsiteY4" fmla="*/ 1597715 h 1597715"/>
                <a:gd name="connsiteX0" fmla="*/ 0 w 1813980"/>
                <a:gd name="connsiteY0" fmla="*/ 1597715 h 1605496"/>
                <a:gd name="connsiteX1" fmla="*/ 1176992 w 1813980"/>
                <a:gd name="connsiteY1" fmla="*/ 0 h 1605496"/>
                <a:gd name="connsiteX2" fmla="*/ 1813980 w 1813980"/>
                <a:gd name="connsiteY2" fmla="*/ 0 h 1605496"/>
                <a:gd name="connsiteX3" fmla="*/ 573489 w 1813980"/>
                <a:gd name="connsiteY3" fmla="*/ 1605496 h 1605496"/>
                <a:gd name="connsiteX4" fmla="*/ 0 w 1813980"/>
                <a:gd name="connsiteY4" fmla="*/ 1597715 h 1605496"/>
                <a:gd name="connsiteX0" fmla="*/ 0 w 1818742"/>
                <a:gd name="connsiteY0" fmla="*/ 1604858 h 1605496"/>
                <a:gd name="connsiteX1" fmla="*/ 1181754 w 1818742"/>
                <a:gd name="connsiteY1" fmla="*/ 0 h 1605496"/>
                <a:gd name="connsiteX2" fmla="*/ 1818742 w 1818742"/>
                <a:gd name="connsiteY2" fmla="*/ 0 h 1605496"/>
                <a:gd name="connsiteX3" fmla="*/ 578251 w 1818742"/>
                <a:gd name="connsiteY3" fmla="*/ 1605496 h 1605496"/>
                <a:gd name="connsiteX4" fmla="*/ 0 w 1818742"/>
                <a:gd name="connsiteY4" fmla="*/ 1604858 h 16054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18742" h="1605496">
                  <a:moveTo>
                    <a:pt x="0" y="1604858"/>
                  </a:moveTo>
                  <a:lnTo>
                    <a:pt x="1181754" y="0"/>
                  </a:lnTo>
                  <a:lnTo>
                    <a:pt x="1818742" y="0"/>
                  </a:lnTo>
                  <a:lnTo>
                    <a:pt x="578251" y="1605496"/>
                  </a:lnTo>
                  <a:lnTo>
                    <a:pt x="0" y="1604858"/>
                  </a:lnTo>
                  <a:close/>
                </a:path>
              </a:pathLst>
            </a:custGeom>
            <a:solidFill>
              <a:srgbClr val="1C97C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00"/>
            </a:p>
          </p:txBody>
        </p:sp>
        <p:sp>
          <p:nvSpPr>
            <p:cNvPr id="106" name="Rectangle 105">
              <a:extLst>
                <a:ext uri="{FF2B5EF4-FFF2-40B4-BE49-F238E27FC236}">
                  <a16:creationId xmlns:a16="http://schemas.microsoft.com/office/drawing/2014/main" id="{DFE4E887-FEF7-4B9E-A522-00990C486FC1}"/>
                </a:ext>
              </a:extLst>
            </p:cNvPr>
            <p:cNvSpPr/>
            <p:nvPr/>
          </p:nvSpPr>
          <p:spPr>
            <a:xfrm rot="20072136">
              <a:off x="6208757" y="3053580"/>
              <a:ext cx="1748947" cy="584775"/>
            </a:xfrm>
            <a:prstGeom prst="rect">
              <a:avLst/>
            </a:prstGeom>
            <a:noFill/>
            <a:scene3d>
              <a:camera prst="perspectiveContrastingRightFacing" fov="600000">
                <a:rot lat="600000" lon="19800000" rev="360000"/>
              </a:camera>
              <a:lightRig rig="threePt" dir="t"/>
            </a:scene3d>
            <a:sp3d/>
          </p:spPr>
          <p:txBody>
            <a:bodyPr wrap="square">
              <a:spAutoFit/>
            </a:bodyPr>
            <a:lstStyle/>
            <a:p>
              <a:pPr algn="ctr"/>
              <a:r>
                <a:rPr lang="da-DK" altLang="da-DK" sz="1600" b="1">
                  <a:solidFill>
                    <a:schemeClr val="bg1"/>
                  </a:solidFill>
                </a:rPr>
                <a:t>Environmental Governance</a:t>
              </a:r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B6A0C9B9-119C-4D45-8606-265EF0C5B1E4}"/>
              </a:ext>
            </a:extLst>
          </p:cNvPr>
          <p:cNvGrpSpPr/>
          <p:nvPr/>
        </p:nvGrpSpPr>
        <p:grpSpPr>
          <a:xfrm>
            <a:off x="5770334" y="3224780"/>
            <a:ext cx="2720476" cy="1895417"/>
            <a:chOff x="5770334" y="3224780"/>
            <a:chExt cx="2720476" cy="1895417"/>
          </a:xfrm>
        </p:grpSpPr>
        <p:sp>
          <p:nvSpPr>
            <p:cNvPr id="86" name="Parallelogram 85">
              <a:extLst>
                <a:ext uri="{FF2B5EF4-FFF2-40B4-BE49-F238E27FC236}">
                  <a16:creationId xmlns:a16="http://schemas.microsoft.com/office/drawing/2014/main" id="{1D62864F-6177-4C38-8ACE-1688AEE34EE1}"/>
                </a:ext>
              </a:extLst>
            </p:cNvPr>
            <p:cNvSpPr/>
            <p:nvPr/>
          </p:nvSpPr>
          <p:spPr>
            <a:xfrm rot="16200000" flipH="1">
              <a:off x="6038051" y="3366893"/>
              <a:ext cx="1895417" cy="1611191"/>
            </a:xfrm>
            <a:custGeom>
              <a:avLst/>
              <a:gdLst>
                <a:gd name="connsiteX0" fmla="*/ 0 w 1827949"/>
                <a:gd name="connsiteY0" fmla="*/ 1596441 h 1596441"/>
                <a:gd name="connsiteX1" fmla="*/ 1163821 w 1827949"/>
                <a:gd name="connsiteY1" fmla="*/ 0 h 1596441"/>
                <a:gd name="connsiteX2" fmla="*/ 1827949 w 1827949"/>
                <a:gd name="connsiteY2" fmla="*/ 0 h 1596441"/>
                <a:gd name="connsiteX3" fmla="*/ 664128 w 1827949"/>
                <a:gd name="connsiteY3" fmla="*/ 1596441 h 1596441"/>
                <a:gd name="connsiteX4" fmla="*/ 0 w 1827949"/>
                <a:gd name="connsiteY4" fmla="*/ 1596441 h 1596441"/>
                <a:gd name="connsiteX0" fmla="*/ 0 w 1827949"/>
                <a:gd name="connsiteY0" fmla="*/ 1596441 h 1596441"/>
                <a:gd name="connsiteX1" fmla="*/ 1201921 w 1827949"/>
                <a:gd name="connsiteY1" fmla="*/ 0 h 1596441"/>
                <a:gd name="connsiteX2" fmla="*/ 1827949 w 1827949"/>
                <a:gd name="connsiteY2" fmla="*/ 0 h 1596441"/>
                <a:gd name="connsiteX3" fmla="*/ 664128 w 1827949"/>
                <a:gd name="connsiteY3" fmla="*/ 1596441 h 1596441"/>
                <a:gd name="connsiteX4" fmla="*/ 0 w 1827949"/>
                <a:gd name="connsiteY4" fmla="*/ 1596441 h 1596441"/>
                <a:gd name="connsiteX0" fmla="*/ 0 w 1796199"/>
                <a:gd name="connsiteY0" fmla="*/ 1596441 h 1596441"/>
                <a:gd name="connsiteX1" fmla="*/ 1170171 w 1796199"/>
                <a:gd name="connsiteY1" fmla="*/ 0 h 1596441"/>
                <a:gd name="connsiteX2" fmla="*/ 1796199 w 1796199"/>
                <a:gd name="connsiteY2" fmla="*/ 0 h 1596441"/>
                <a:gd name="connsiteX3" fmla="*/ 632378 w 1796199"/>
                <a:gd name="connsiteY3" fmla="*/ 1596441 h 1596441"/>
                <a:gd name="connsiteX4" fmla="*/ 0 w 1796199"/>
                <a:gd name="connsiteY4" fmla="*/ 1596441 h 1596441"/>
                <a:gd name="connsiteX0" fmla="*/ 0 w 1846999"/>
                <a:gd name="connsiteY0" fmla="*/ 1602791 h 1602791"/>
                <a:gd name="connsiteX1" fmla="*/ 1220971 w 1846999"/>
                <a:gd name="connsiteY1" fmla="*/ 0 h 1602791"/>
                <a:gd name="connsiteX2" fmla="*/ 1846999 w 1846999"/>
                <a:gd name="connsiteY2" fmla="*/ 0 h 1602791"/>
                <a:gd name="connsiteX3" fmla="*/ 683178 w 1846999"/>
                <a:gd name="connsiteY3" fmla="*/ 1596441 h 1602791"/>
                <a:gd name="connsiteX4" fmla="*/ 0 w 1846999"/>
                <a:gd name="connsiteY4" fmla="*/ 1602791 h 1602791"/>
                <a:gd name="connsiteX0" fmla="*/ 0 w 1808899"/>
                <a:gd name="connsiteY0" fmla="*/ 1609141 h 1609141"/>
                <a:gd name="connsiteX1" fmla="*/ 1182871 w 1808899"/>
                <a:gd name="connsiteY1" fmla="*/ 0 h 1609141"/>
                <a:gd name="connsiteX2" fmla="*/ 1808899 w 1808899"/>
                <a:gd name="connsiteY2" fmla="*/ 0 h 1609141"/>
                <a:gd name="connsiteX3" fmla="*/ 645078 w 1808899"/>
                <a:gd name="connsiteY3" fmla="*/ 1596441 h 1609141"/>
                <a:gd name="connsiteX4" fmla="*/ 0 w 1808899"/>
                <a:gd name="connsiteY4" fmla="*/ 1609141 h 1609141"/>
                <a:gd name="connsiteX0" fmla="*/ 0 w 1821599"/>
                <a:gd name="connsiteY0" fmla="*/ 1602791 h 1602791"/>
                <a:gd name="connsiteX1" fmla="*/ 1195571 w 1821599"/>
                <a:gd name="connsiteY1" fmla="*/ 0 h 1602791"/>
                <a:gd name="connsiteX2" fmla="*/ 1821599 w 1821599"/>
                <a:gd name="connsiteY2" fmla="*/ 0 h 1602791"/>
                <a:gd name="connsiteX3" fmla="*/ 657778 w 1821599"/>
                <a:gd name="connsiteY3" fmla="*/ 1596441 h 1602791"/>
                <a:gd name="connsiteX4" fmla="*/ 0 w 1821599"/>
                <a:gd name="connsiteY4" fmla="*/ 1602791 h 1602791"/>
                <a:gd name="connsiteX0" fmla="*/ 0 w 1821599"/>
                <a:gd name="connsiteY0" fmla="*/ 1602791 h 1602791"/>
                <a:gd name="connsiteX1" fmla="*/ 1195571 w 1821599"/>
                <a:gd name="connsiteY1" fmla="*/ 0 h 1602791"/>
                <a:gd name="connsiteX2" fmla="*/ 1821599 w 1821599"/>
                <a:gd name="connsiteY2" fmla="*/ 0 h 1602791"/>
                <a:gd name="connsiteX3" fmla="*/ 589198 w 1821599"/>
                <a:gd name="connsiteY3" fmla="*/ 1588821 h 1602791"/>
                <a:gd name="connsiteX4" fmla="*/ 0 w 1821599"/>
                <a:gd name="connsiteY4" fmla="*/ 1602791 h 1602791"/>
                <a:gd name="connsiteX0" fmla="*/ 0 w 1821599"/>
                <a:gd name="connsiteY0" fmla="*/ 1602791 h 1607871"/>
                <a:gd name="connsiteX1" fmla="*/ 1195571 w 1821599"/>
                <a:gd name="connsiteY1" fmla="*/ 0 h 1607871"/>
                <a:gd name="connsiteX2" fmla="*/ 1821599 w 1821599"/>
                <a:gd name="connsiteY2" fmla="*/ 0 h 1607871"/>
                <a:gd name="connsiteX3" fmla="*/ 535223 w 1821599"/>
                <a:gd name="connsiteY3" fmla="*/ 1607871 h 1607871"/>
                <a:gd name="connsiteX4" fmla="*/ 0 w 1821599"/>
                <a:gd name="connsiteY4" fmla="*/ 1602791 h 1607871"/>
                <a:gd name="connsiteX0" fmla="*/ 0 w 1840649"/>
                <a:gd name="connsiteY0" fmla="*/ 1605966 h 1607871"/>
                <a:gd name="connsiteX1" fmla="*/ 1214621 w 1840649"/>
                <a:gd name="connsiteY1" fmla="*/ 0 h 1607871"/>
                <a:gd name="connsiteX2" fmla="*/ 1840649 w 1840649"/>
                <a:gd name="connsiteY2" fmla="*/ 0 h 1607871"/>
                <a:gd name="connsiteX3" fmla="*/ 554273 w 1840649"/>
                <a:gd name="connsiteY3" fmla="*/ 1607871 h 1607871"/>
                <a:gd name="connsiteX4" fmla="*/ 0 w 1840649"/>
                <a:gd name="connsiteY4" fmla="*/ 1605966 h 1607871"/>
                <a:gd name="connsiteX0" fmla="*/ 0 w 1897799"/>
                <a:gd name="connsiteY0" fmla="*/ 1615491 h 1615491"/>
                <a:gd name="connsiteX1" fmla="*/ 1271771 w 1897799"/>
                <a:gd name="connsiteY1" fmla="*/ 0 h 1615491"/>
                <a:gd name="connsiteX2" fmla="*/ 1897799 w 1897799"/>
                <a:gd name="connsiteY2" fmla="*/ 0 h 1615491"/>
                <a:gd name="connsiteX3" fmla="*/ 611423 w 1897799"/>
                <a:gd name="connsiteY3" fmla="*/ 1607871 h 1615491"/>
                <a:gd name="connsiteX4" fmla="*/ 0 w 1897799"/>
                <a:gd name="connsiteY4" fmla="*/ 1615491 h 1615491"/>
                <a:gd name="connsiteX0" fmla="*/ 0 w 1897799"/>
                <a:gd name="connsiteY0" fmla="*/ 1615491 h 1615491"/>
                <a:gd name="connsiteX1" fmla="*/ 1271771 w 1897799"/>
                <a:gd name="connsiteY1" fmla="*/ 0 h 1615491"/>
                <a:gd name="connsiteX2" fmla="*/ 1897799 w 1897799"/>
                <a:gd name="connsiteY2" fmla="*/ 0 h 1615491"/>
                <a:gd name="connsiteX3" fmla="*/ 611423 w 1897799"/>
                <a:gd name="connsiteY3" fmla="*/ 1607871 h 1615491"/>
                <a:gd name="connsiteX4" fmla="*/ 0 w 1897799"/>
                <a:gd name="connsiteY4" fmla="*/ 1615491 h 1615491"/>
                <a:gd name="connsiteX0" fmla="*/ 0 w 1895417"/>
                <a:gd name="connsiteY0" fmla="*/ 1605966 h 1607871"/>
                <a:gd name="connsiteX1" fmla="*/ 1269389 w 1895417"/>
                <a:gd name="connsiteY1" fmla="*/ 0 h 1607871"/>
                <a:gd name="connsiteX2" fmla="*/ 1895417 w 1895417"/>
                <a:gd name="connsiteY2" fmla="*/ 0 h 1607871"/>
                <a:gd name="connsiteX3" fmla="*/ 609041 w 1895417"/>
                <a:gd name="connsiteY3" fmla="*/ 1607871 h 1607871"/>
                <a:gd name="connsiteX4" fmla="*/ 0 w 1895417"/>
                <a:gd name="connsiteY4" fmla="*/ 1605966 h 1607871"/>
                <a:gd name="connsiteX0" fmla="*/ 0 w 1895417"/>
                <a:gd name="connsiteY0" fmla="*/ 1601204 h 1607871"/>
                <a:gd name="connsiteX1" fmla="*/ 1269389 w 1895417"/>
                <a:gd name="connsiteY1" fmla="*/ 0 h 1607871"/>
                <a:gd name="connsiteX2" fmla="*/ 1895417 w 1895417"/>
                <a:gd name="connsiteY2" fmla="*/ 0 h 1607871"/>
                <a:gd name="connsiteX3" fmla="*/ 609041 w 1895417"/>
                <a:gd name="connsiteY3" fmla="*/ 1607871 h 1607871"/>
                <a:gd name="connsiteX4" fmla="*/ 0 w 1895417"/>
                <a:gd name="connsiteY4" fmla="*/ 1601204 h 1607871"/>
                <a:gd name="connsiteX0" fmla="*/ 0 w 1895417"/>
                <a:gd name="connsiteY0" fmla="*/ 1601204 h 1604696"/>
                <a:gd name="connsiteX1" fmla="*/ 1269389 w 1895417"/>
                <a:gd name="connsiteY1" fmla="*/ 0 h 1604696"/>
                <a:gd name="connsiteX2" fmla="*/ 1895417 w 1895417"/>
                <a:gd name="connsiteY2" fmla="*/ 0 h 1604696"/>
                <a:gd name="connsiteX3" fmla="*/ 574116 w 1895417"/>
                <a:gd name="connsiteY3" fmla="*/ 1604696 h 1604696"/>
                <a:gd name="connsiteX4" fmla="*/ 0 w 1895417"/>
                <a:gd name="connsiteY4" fmla="*/ 1601204 h 16046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95417" h="1604696">
                  <a:moveTo>
                    <a:pt x="0" y="1601204"/>
                  </a:moveTo>
                  <a:lnTo>
                    <a:pt x="1269389" y="0"/>
                  </a:lnTo>
                  <a:lnTo>
                    <a:pt x="1895417" y="0"/>
                  </a:lnTo>
                  <a:lnTo>
                    <a:pt x="574116" y="1604696"/>
                  </a:lnTo>
                  <a:lnTo>
                    <a:pt x="0" y="1601204"/>
                  </a:lnTo>
                  <a:close/>
                </a:path>
              </a:pathLst>
            </a:custGeom>
            <a:solidFill>
              <a:srgbClr val="1C97C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00"/>
            </a:p>
          </p:txBody>
        </p:sp>
        <p:sp>
          <p:nvSpPr>
            <p:cNvPr id="107" name="Rectangle 106">
              <a:extLst>
                <a:ext uri="{FF2B5EF4-FFF2-40B4-BE49-F238E27FC236}">
                  <a16:creationId xmlns:a16="http://schemas.microsoft.com/office/drawing/2014/main" id="{0C84197A-4C3F-45DF-9998-5E79FBD19C77}"/>
                </a:ext>
              </a:extLst>
            </p:cNvPr>
            <p:cNvSpPr/>
            <p:nvPr/>
          </p:nvSpPr>
          <p:spPr>
            <a:xfrm rot="19942326">
              <a:off x="5770334" y="3855802"/>
              <a:ext cx="2720476" cy="338554"/>
            </a:xfrm>
            <a:prstGeom prst="rect">
              <a:avLst/>
            </a:prstGeom>
            <a:noFill/>
            <a:scene3d>
              <a:camera prst="perspectiveContrastingRightFacing" fov="600000">
                <a:rot lat="660000" lon="19800000" rev="360000"/>
              </a:camera>
              <a:lightRig rig="threePt" dir="t"/>
            </a:scene3d>
            <a:sp3d/>
          </p:spPr>
          <p:txBody>
            <a:bodyPr wrap="square">
              <a:spAutoFit/>
            </a:bodyPr>
            <a:lstStyle/>
            <a:p>
              <a:pPr algn="ctr"/>
              <a:r>
                <a:rPr lang="da-DK" altLang="da-DK" sz="1600" b="1">
                  <a:solidFill>
                    <a:schemeClr val="bg1"/>
                  </a:solidFill>
                </a:rPr>
                <a:t>Science - Policy</a:t>
              </a:r>
            </a:p>
          </p:txBody>
        </p:sp>
      </p:grpSp>
      <p:sp>
        <p:nvSpPr>
          <p:cNvPr id="111" name="TextBox 110">
            <a:extLst>
              <a:ext uri="{FF2B5EF4-FFF2-40B4-BE49-F238E27FC236}">
                <a16:creationId xmlns:a16="http://schemas.microsoft.com/office/drawing/2014/main" id="{A270D3BC-2A8A-4B18-831B-8020C445BB52}"/>
              </a:ext>
            </a:extLst>
          </p:cNvPr>
          <p:cNvSpPr txBox="1"/>
          <p:nvPr/>
        </p:nvSpPr>
        <p:spPr>
          <a:xfrm rot="16200000">
            <a:off x="7427794" y="2895112"/>
            <a:ext cx="1243747" cy="523220"/>
          </a:xfrm>
          <a:prstGeom prst="rect">
            <a:avLst/>
          </a:prstGeom>
          <a:solidFill>
            <a:schemeClr val="bg1"/>
          </a:solidFill>
          <a:ln>
            <a:solidFill>
              <a:srgbClr val="1C97C3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b="1">
                <a:solidFill>
                  <a:schemeClr val="accent5">
                    <a:lumMod val="75000"/>
                  </a:schemeClr>
                </a:solidFill>
              </a:rPr>
              <a:t>Foundational Programmes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D58DC661-73E4-42DB-B5F4-4D9DDD8BCF3B}"/>
              </a:ext>
            </a:extLst>
          </p:cNvPr>
          <p:cNvGrpSpPr/>
          <p:nvPr/>
        </p:nvGrpSpPr>
        <p:grpSpPr>
          <a:xfrm>
            <a:off x="5171802" y="1015902"/>
            <a:ext cx="2510692" cy="1112561"/>
            <a:chOff x="5171802" y="1015902"/>
            <a:chExt cx="2510692" cy="1112561"/>
          </a:xfrm>
        </p:grpSpPr>
        <p:sp>
          <p:nvSpPr>
            <p:cNvPr id="6" name="Parallelogram 5">
              <a:extLst>
                <a:ext uri="{FF2B5EF4-FFF2-40B4-BE49-F238E27FC236}">
                  <a16:creationId xmlns:a16="http://schemas.microsoft.com/office/drawing/2014/main" id="{5AC66576-6186-4C5A-AA9B-29B80B8213AC}"/>
                </a:ext>
              </a:extLst>
            </p:cNvPr>
            <p:cNvSpPr/>
            <p:nvPr/>
          </p:nvSpPr>
          <p:spPr>
            <a:xfrm>
              <a:off x="5171802" y="1015902"/>
              <a:ext cx="2510692" cy="1112561"/>
            </a:xfrm>
            <a:custGeom>
              <a:avLst/>
              <a:gdLst>
                <a:gd name="connsiteX0" fmla="*/ 0 w 2478307"/>
                <a:gd name="connsiteY0" fmla="*/ 1098159 h 1098159"/>
                <a:gd name="connsiteX1" fmla="*/ 1531031 w 2478307"/>
                <a:gd name="connsiteY1" fmla="*/ 0 h 1098159"/>
                <a:gd name="connsiteX2" fmla="*/ 2478307 w 2478307"/>
                <a:gd name="connsiteY2" fmla="*/ 0 h 1098159"/>
                <a:gd name="connsiteX3" fmla="*/ 947276 w 2478307"/>
                <a:gd name="connsiteY3" fmla="*/ 1098159 h 1098159"/>
                <a:gd name="connsiteX4" fmla="*/ 0 w 2478307"/>
                <a:gd name="connsiteY4" fmla="*/ 1098159 h 1098159"/>
                <a:gd name="connsiteX0" fmla="*/ 0 w 2478307"/>
                <a:gd name="connsiteY0" fmla="*/ 1121019 h 1121019"/>
                <a:gd name="connsiteX1" fmla="*/ 1652951 w 2478307"/>
                <a:gd name="connsiteY1" fmla="*/ 0 h 1121019"/>
                <a:gd name="connsiteX2" fmla="*/ 2478307 w 2478307"/>
                <a:gd name="connsiteY2" fmla="*/ 22860 h 1121019"/>
                <a:gd name="connsiteX3" fmla="*/ 947276 w 2478307"/>
                <a:gd name="connsiteY3" fmla="*/ 1121019 h 1121019"/>
                <a:gd name="connsiteX4" fmla="*/ 0 w 2478307"/>
                <a:gd name="connsiteY4" fmla="*/ 1121019 h 1121019"/>
                <a:gd name="connsiteX0" fmla="*/ 0 w 2478307"/>
                <a:gd name="connsiteY0" fmla="*/ 1098159 h 1098159"/>
                <a:gd name="connsiteX1" fmla="*/ 1607231 w 2478307"/>
                <a:gd name="connsiteY1" fmla="*/ 30480 h 1098159"/>
                <a:gd name="connsiteX2" fmla="*/ 2478307 w 2478307"/>
                <a:gd name="connsiteY2" fmla="*/ 0 h 1098159"/>
                <a:gd name="connsiteX3" fmla="*/ 947276 w 2478307"/>
                <a:gd name="connsiteY3" fmla="*/ 1098159 h 1098159"/>
                <a:gd name="connsiteX4" fmla="*/ 0 w 2478307"/>
                <a:gd name="connsiteY4" fmla="*/ 1098159 h 1098159"/>
                <a:gd name="connsiteX0" fmla="*/ 0 w 2478307"/>
                <a:gd name="connsiteY0" fmla="*/ 1105779 h 1105779"/>
                <a:gd name="connsiteX1" fmla="*/ 1729151 w 2478307"/>
                <a:gd name="connsiteY1" fmla="*/ 0 h 1105779"/>
                <a:gd name="connsiteX2" fmla="*/ 2478307 w 2478307"/>
                <a:gd name="connsiteY2" fmla="*/ 7620 h 1105779"/>
                <a:gd name="connsiteX3" fmla="*/ 947276 w 2478307"/>
                <a:gd name="connsiteY3" fmla="*/ 1105779 h 1105779"/>
                <a:gd name="connsiteX4" fmla="*/ 0 w 2478307"/>
                <a:gd name="connsiteY4" fmla="*/ 1105779 h 1105779"/>
                <a:gd name="connsiteX0" fmla="*/ 0 w 2478307"/>
                <a:gd name="connsiteY0" fmla="*/ 1105779 h 1121019"/>
                <a:gd name="connsiteX1" fmla="*/ 1729151 w 2478307"/>
                <a:gd name="connsiteY1" fmla="*/ 0 h 1121019"/>
                <a:gd name="connsiteX2" fmla="*/ 2478307 w 2478307"/>
                <a:gd name="connsiteY2" fmla="*/ 7620 h 1121019"/>
                <a:gd name="connsiteX3" fmla="*/ 855836 w 2478307"/>
                <a:gd name="connsiteY3" fmla="*/ 1121019 h 1121019"/>
                <a:gd name="connsiteX4" fmla="*/ 0 w 2478307"/>
                <a:gd name="connsiteY4" fmla="*/ 1105779 h 1121019"/>
                <a:gd name="connsiteX0" fmla="*/ 0 w 2394487"/>
                <a:gd name="connsiteY0" fmla="*/ 1105779 h 1121019"/>
                <a:gd name="connsiteX1" fmla="*/ 1729151 w 2394487"/>
                <a:gd name="connsiteY1" fmla="*/ 0 h 1121019"/>
                <a:gd name="connsiteX2" fmla="*/ 2394487 w 2394487"/>
                <a:gd name="connsiteY2" fmla="*/ 7620 h 1121019"/>
                <a:gd name="connsiteX3" fmla="*/ 855836 w 2394487"/>
                <a:gd name="connsiteY3" fmla="*/ 1121019 h 1121019"/>
                <a:gd name="connsiteX4" fmla="*/ 0 w 2394487"/>
                <a:gd name="connsiteY4" fmla="*/ 1105779 h 1121019"/>
                <a:gd name="connsiteX0" fmla="*/ 0 w 2447827"/>
                <a:gd name="connsiteY0" fmla="*/ 1105779 h 1121019"/>
                <a:gd name="connsiteX1" fmla="*/ 1729151 w 2447827"/>
                <a:gd name="connsiteY1" fmla="*/ 0 h 1121019"/>
                <a:gd name="connsiteX2" fmla="*/ 2447827 w 2447827"/>
                <a:gd name="connsiteY2" fmla="*/ 7620 h 1121019"/>
                <a:gd name="connsiteX3" fmla="*/ 855836 w 2447827"/>
                <a:gd name="connsiteY3" fmla="*/ 1121019 h 1121019"/>
                <a:gd name="connsiteX4" fmla="*/ 0 w 2447827"/>
                <a:gd name="connsiteY4" fmla="*/ 1105779 h 1121019"/>
                <a:gd name="connsiteX0" fmla="*/ 0 w 2394487"/>
                <a:gd name="connsiteY0" fmla="*/ 1105817 h 1121057"/>
                <a:gd name="connsiteX1" fmla="*/ 1729151 w 2394487"/>
                <a:gd name="connsiteY1" fmla="*/ 38 h 1121057"/>
                <a:gd name="connsiteX2" fmla="*/ 2394487 w 2394487"/>
                <a:gd name="connsiteY2" fmla="*/ 0 h 1121057"/>
                <a:gd name="connsiteX3" fmla="*/ 855836 w 2394487"/>
                <a:gd name="connsiteY3" fmla="*/ 1121057 h 1121057"/>
                <a:gd name="connsiteX4" fmla="*/ 0 w 2394487"/>
                <a:gd name="connsiteY4" fmla="*/ 1105817 h 1121057"/>
                <a:gd name="connsiteX0" fmla="*/ 0 w 2394487"/>
                <a:gd name="connsiteY0" fmla="*/ 1105817 h 1105817"/>
                <a:gd name="connsiteX1" fmla="*/ 1729151 w 2394487"/>
                <a:gd name="connsiteY1" fmla="*/ 38 h 1105817"/>
                <a:gd name="connsiteX2" fmla="*/ 2394487 w 2394487"/>
                <a:gd name="connsiteY2" fmla="*/ 0 h 1105817"/>
                <a:gd name="connsiteX3" fmla="*/ 825356 w 2394487"/>
                <a:gd name="connsiteY3" fmla="*/ 1105740 h 1105817"/>
                <a:gd name="connsiteX4" fmla="*/ 0 w 2394487"/>
                <a:gd name="connsiteY4" fmla="*/ 1105817 h 1105817"/>
                <a:gd name="connsiteX0" fmla="*/ 0 w 2485927"/>
                <a:gd name="connsiteY0" fmla="*/ 1128793 h 1128793"/>
                <a:gd name="connsiteX1" fmla="*/ 1820591 w 2485927"/>
                <a:gd name="connsiteY1" fmla="*/ 38 h 1128793"/>
                <a:gd name="connsiteX2" fmla="*/ 2485927 w 2485927"/>
                <a:gd name="connsiteY2" fmla="*/ 0 h 1128793"/>
                <a:gd name="connsiteX3" fmla="*/ 916796 w 2485927"/>
                <a:gd name="connsiteY3" fmla="*/ 1105740 h 1128793"/>
                <a:gd name="connsiteX4" fmla="*/ 0 w 2485927"/>
                <a:gd name="connsiteY4" fmla="*/ 1128793 h 1128793"/>
                <a:gd name="connsiteX0" fmla="*/ 0 w 2485927"/>
                <a:gd name="connsiteY0" fmla="*/ 1113476 h 1113476"/>
                <a:gd name="connsiteX1" fmla="*/ 1820591 w 2485927"/>
                <a:gd name="connsiteY1" fmla="*/ 38 h 1113476"/>
                <a:gd name="connsiteX2" fmla="*/ 2485927 w 2485927"/>
                <a:gd name="connsiteY2" fmla="*/ 0 h 1113476"/>
                <a:gd name="connsiteX3" fmla="*/ 916796 w 2485927"/>
                <a:gd name="connsiteY3" fmla="*/ 1105740 h 1113476"/>
                <a:gd name="connsiteX4" fmla="*/ 0 w 2485927"/>
                <a:gd name="connsiteY4" fmla="*/ 1113476 h 1113476"/>
                <a:gd name="connsiteX0" fmla="*/ 0 w 2485927"/>
                <a:gd name="connsiteY0" fmla="*/ 1113476 h 1120099"/>
                <a:gd name="connsiteX1" fmla="*/ 1820591 w 2485927"/>
                <a:gd name="connsiteY1" fmla="*/ 38 h 1120099"/>
                <a:gd name="connsiteX2" fmla="*/ 2485927 w 2485927"/>
                <a:gd name="connsiteY2" fmla="*/ 0 h 1120099"/>
                <a:gd name="connsiteX3" fmla="*/ 912034 w 2485927"/>
                <a:gd name="connsiteY3" fmla="*/ 1120099 h 1120099"/>
                <a:gd name="connsiteX4" fmla="*/ 0 w 2485927"/>
                <a:gd name="connsiteY4" fmla="*/ 1113476 h 1120099"/>
                <a:gd name="connsiteX0" fmla="*/ 0 w 2485927"/>
                <a:gd name="connsiteY0" fmla="*/ 1113476 h 1115313"/>
                <a:gd name="connsiteX1" fmla="*/ 1820591 w 2485927"/>
                <a:gd name="connsiteY1" fmla="*/ 38 h 1115313"/>
                <a:gd name="connsiteX2" fmla="*/ 2485927 w 2485927"/>
                <a:gd name="connsiteY2" fmla="*/ 0 h 1115313"/>
                <a:gd name="connsiteX3" fmla="*/ 907272 w 2485927"/>
                <a:gd name="connsiteY3" fmla="*/ 1115313 h 1115313"/>
                <a:gd name="connsiteX4" fmla="*/ 0 w 2485927"/>
                <a:gd name="connsiteY4" fmla="*/ 1113476 h 1115313"/>
                <a:gd name="connsiteX0" fmla="*/ 0 w 2457352"/>
                <a:gd name="connsiteY0" fmla="*/ 1108690 h 1115313"/>
                <a:gd name="connsiteX1" fmla="*/ 1792016 w 2457352"/>
                <a:gd name="connsiteY1" fmla="*/ 38 h 1115313"/>
                <a:gd name="connsiteX2" fmla="*/ 2457352 w 2457352"/>
                <a:gd name="connsiteY2" fmla="*/ 0 h 1115313"/>
                <a:gd name="connsiteX3" fmla="*/ 878697 w 2457352"/>
                <a:gd name="connsiteY3" fmla="*/ 1115313 h 1115313"/>
                <a:gd name="connsiteX4" fmla="*/ 0 w 2457352"/>
                <a:gd name="connsiteY4" fmla="*/ 1108690 h 1115313"/>
                <a:gd name="connsiteX0" fmla="*/ 0 w 2457352"/>
                <a:gd name="connsiteY0" fmla="*/ 1108690 h 1115313"/>
                <a:gd name="connsiteX1" fmla="*/ 1792016 w 2457352"/>
                <a:gd name="connsiteY1" fmla="*/ 38 h 1115313"/>
                <a:gd name="connsiteX2" fmla="*/ 2457352 w 2457352"/>
                <a:gd name="connsiteY2" fmla="*/ 0 h 1115313"/>
                <a:gd name="connsiteX3" fmla="*/ 878697 w 2457352"/>
                <a:gd name="connsiteY3" fmla="*/ 1115313 h 1115313"/>
                <a:gd name="connsiteX4" fmla="*/ 0 w 2457352"/>
                <a:gd name="connsiteY4" fmla="*/ 1108690 h 1115313"/>
                <a:gd name="connsiteX0" fmla="*/ 0 w 2457352"/>
                <a:gd name="connsiteY0" fmla="*/ 1108690 h 1108690"/>
                <a:gd name="connsiteX1" fmla="*/ 1792016 w 2457352"/>
                <a:gd name="connsiteY1" fmla="*/ 38 h 1108690"/>
                <a:gd name="connsiteX2" fmla="*/ 2457352 w 2457352"/>
                <a:gd name="connsiteY2" fmla="*/ 0 h 1108690"/>
                <a:gd name="connsiteX3" fmla="*/ 878697 w 2457352"/>
                <a:gd name="connsiteY3" fmla="*/ 1100953 h 1108690"/>
                <a:gd name="connsiteX4" fmla="*/ 0 w 2457352"/>
                <a:gd name="connsiteY4" fmla="*/ 1108690 h 1108690"/>
                <a:gd name="connsiteX0" fmla="*/ 0 w 2457352"/>
                <a:gd name="connsiteY0" fmla="*/ 1108690 h 1108690"/>
                <a:gd name="connsiteX1" fmla="*/ 1730104 w 2457352"/>
                <a:gd name="connsiteY1" fmla="*/ 38 h 1108690"/>
                <a:gd name="connsiteX2" fmla="*/ 2457352 w 2457352"/>
                <a:gd name="connsiteY2" fmla="*/ 0 h 1108690"/>
                <a:gd name="connsiteX3" fmla="*/ 878697 w 2457352"/>
                <a:gd name="connsiteY3" fmla="*/ 1100953 h 1108690"/>
                <a:gd name="connsiteX4" fmla="*/ 0 w 2457352"/>
                <a:gd name="connsiteY4" fmla="*/ 1108690 h 1108690"/>
                <a:gd name="connsiteX0" fmla="*/ 0 w 2510692"/>
                <a:gd name="connsiteY0" fmla="*/ 1116349 h 1116349"/>
                <a:gd name="connsiteX1" fmla="*/ 1730104 w 2510692"/>
                <a:gd name="connsiteY1" fmla="*/ 7697 h 1116349"/>
                <a:gd name="connsiteX2" fmla="*/ 2510692 w 2510692"/>
                <a:gd name="connsiteY2" fmla="*/ 0 h 1116349"/>
                <a:gd name="connsiteX3" fmla="*/ 878697 w 2510692"/>
                <a:gd name="connsiteY3" fmla="*/ 1108612 h 1116349"/>
                <a:gd name="connsiteX4" fmla="*/ 0 w 2510692"/>
                <a:gd name="connsiteY4" fmla="*/ 1116349 h 1116349"/>
                <a:gd name="connsiteX0" fmla="*/ 0 w 2510692"/>
                <a:gd name="connsiteY0" fmla="*/ 1116349 h 1116349"/>
                <a:gd name="connsiteX1" fmla="*/ 1787254 w 2510692"/>
                <a:gd name="connsiteY1" fmla="*/ 1315 h 1116349"/>
                <a:gd name="connsiteX2" fmla="*/ 2510692 w 2510692"/>
                <a:gd name="connsiteY2" fmla="*/ 0 h 1116349"/>
                <a:gd name="connsiteX3" fmla="*/ 878697 w 2510692"/>
                <a:gd name="connsiteY3" fmla="*/ 1108612 h 1116349"/>
                <a:gd name="connsiteX4" fmla="*/ 0 w 2510692"/>
                <a:gd name="connsiteY4" fmla="*/ 1116349 h 1116349"/>
                <a:gd name="connsiteX0" fmla="*/ 0 w 2510692"/>
                <a:gd name="connsiteY0" fmla="*/ 1116349 h 1118185"/>
                <a:gd name="connsiteX1" fmla="*/ 1787254 w 2510692"/>
                <a:gd name="connsiteY1" fmla="*/ 1315 h 1118185"/>
                <a:gd name="connsiteX2" fmla="*/ 2510692 w 2510692"/>
                <a:gd name="connsiteY2" fmla="*/ 0 h 1118185"/>
                <a:gd name="connsiteX3" fmla="*/ 876315 w 2510692"/>
                <a:gd name="connsiteY3" fmla="*/ 1118185 h 1118185"/>
                <a:gd name="connsiteX4" fmla="*/ 0 w 2510692"/>
                <a:gd name="connsiteY4" fmla="*/ 1116349 h 11181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10692" h="1118185">
                  <a:moveTo>
                    <a:pt x="0" y="1116349"/>
                  </a:moveTo>
                  <a:lnTo>
                    <a:pt x="1787254" y="1315"/>
                  </a:lnTo>
                  <a:lnTo>
                    <a:pt x="2510692" y="0"/>
                  </a:lnTo>
                  <a:lnTo>
                    <a:pt x="876315" y="1118185"/>
                  </a:lnTo>
                  <a:lnTo>
                    <a:pt x="0" y="1116349"/>
                  </a:lnTo>
                  <a:close/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>
              <a:solidFill>
                <a:schemeClr val="accent6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00"/>
            </a:p>
          </p:txBody>
        </p:sp>
        <p:sp>
          <p:nvSpPr>
            <p:cNvPr id="116" name="Rectangle 115">
              <a:extLst>
                <a:ext uri="{FF2B5EF4-FFF2-40B4-BE49-F238E27FC236}">
                  <a16:creationId xmlns:a16="http://schemas.microsoft.com/office/drawing/2014/main" id="{F05A3630-8330-4166-8889-AC69C7FF0745}"/>
                </a:ext>
              </a:extLst>
            </p:cNvPr>
            <p:cNvSpPr/>
            <p:nvPr/>
          </p:nvSpPr>
          <p:spPr>
            <a:xfrm rot="20072136">
              <a:off x="5455362" y="1369844"/>
              <a:ext cx="2092682" cy="338554"/>
            </a:xfrm>
            <a:prstGeom prst="rect">
              <a:avLst/>
            </a:prstGeom>
            <a:noFill/>
            <a:scene3d>
              <a:camera prst="perspectiveContrastingRightFacing" fov="600000">
                <a:rot lat="420000" lon="19800000" rev="360000"/>
              </a:camera>
              <a:lightRig rig="threePt" dir="t"/>
            </a:scene3d>
            <a:sp3d/>
          </p:spPr>
          <p:txBody>
            <a:bodyPr wrap="square">
              <a:spAutoFit/>
            </a:bodyPr>
            <a:lstStyle/>
            <a:p>
              <a:pPr algn="ctr"/>
              <a:r>
                <a:rPr lang="da-DK" altLang="da-DK" sz="1600" b="1">
                  <a:solidFill>
                    <a:schemeClr val="bg1"/>
                  </a:solidFill>
                </a:rPr>
                <a:t>Pollution Free Planet</a:t>
              </a:r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2D072CF1-F598-4893-914A-ED9AFE0666E3}"/>
              </a:ext>
            </a:extLst>
          </p:cNvPr>
          <p:cNvGrpSpPr/>
          <p:nvPr/>
        </p:nvGrpSpPr>
        <p:grpSpPr>
          <a:xfrm>
            <a:off x="3039189" y="1020289"/>
            <a:ext cx="2820911" cy="1105561"/>
            <a:chOff x="3039189" y="1020289"/>
            <a:chExt cx="2820911" cy="1105561"/>
          </a:xfrm>
        </p:grpSpPr>
        <p:sp>
          <p:nvSpPr>
            <p:cNvPr id="101" name="Parallelogram 100">
              <a:extLst>
                <a:ext uri="{FF2B5EF4-FFF2-40B4-BE49-F238E27FC236}">
                  <a16:creationId xmlns:a16="http://schemas.microsoft.com/office/drawing/2014/main" id="{DB86A427-0BBB-43E2-B376-E68673F8ADAD}"/>
                </a:ext>
              </a:extLst>
            </p:cNvPr>
            <p:cNvSpPr/>
            <p:nvPr/>
          </p:nvSpPr>
          <p:spPr>
            <a:xfrm>
              <a:off x="3039189" y="1020289"/>
              <a:ext cx="2820911" cy="1105561"/>
            </a:xfrm>
            <a:custGeom>
              <a:avLst/>
              <a:gdLst>
                <a:gd name="connsiteX0" fmla="*/ 0 w 2478307"/>
                <a:gd name="connsiteY0" fmla="*/ 1098159 h 1098159"/>
                <a:gd name="connsiteX1" fmla="*/ 1531031 w 2478307"/>
                <a:gd name="connsiteY1" fmla="*/ 0 h 1098159"/>
                <a:gd name="connsiteX2" fmla="*/ 2478307 w 2478307"/>
                <a:gd name="connsiteY2" fmla="*/ 0 h 1098159"/>
                <a:gd name="connsiteX3" fmla="*/ 947276 w 2478307"/>
                <a:gd name="connsiteY3" fmla="*/ 1098159 h 1098159"/>
                <a:gd name="connsiteX4" fmla="*/ 0 w 2478307"/>
                <a:gd name="connsiteY4" fmla="*/ 1098159 h 1098159"/>
                <a:gd name="connsiteX0" fmla="*/ 0 w 2478307"/>
                <a:gd name="connsiteY0" fmla="*/ 1098159 h 1098159"/>
                <a:gd name="connsiteX1" fmla="*/ 1645331 w 2478307"/>
                <a:gd name="connsiteY1" fmla="*/ 7620 h 1098159"/>
                <a:gd name="connsiteX2" fmla="*/ 2478307 w 2478307"/>
                <a:gd name="connsiteY2" fmla="*/ 0 h 1098159"/>
                <a:gd name="connsiteX3" fmla="*/ 947276 w 2478307"/>
                <a:gd name="connsiteY3" fmla="*/ 1098159 h 1098159"/>
                <a:gd name="connsiteX4" fmla="*/ 0 w 2478307"/>
                <a:gd name="connsiteY4" fmla="*/ 1098159 h 1098159"/>
                <a:gd name="connsiteX0" fmla="*/ 0 w 2661187"/>
                <a:gd name="connsiteY0" fmla="*/ 1090539 h 1090539"/>
                <a:gd name="connsiteX1" fmla="*/ 1645331 w 2661187"/>
                <a:gd name="connsiteY1" fmla="*/ 0 h 1090539"/>
                <a:gd name="connsiteX2" fmla="*/ 2661187 w 2661187"/>
                <a:gd name="connsiteY2" fmla="*/ 7620 h 1090539"/>
                <a:gd name="connsiteX3" fmla="*/ 947276 w 2661187"/>
                <a:gd name="connsiteY3" fmla="*/ 1090539 h 1090539"/>
                <a:gd name="connsiteX4" fmla="*/ 0 w 2661187"/>
                <a:gd name="connsiteY4" fmla="*/ 1090539 h 1090539"/>
                <a:gd name="connsiteX0" fmla="*/ 0 w 2661187"/>
                <a:gd name="connsiteY0" fmla="*/ 1082919 h 1082919"/>
                <a:gd name="connsiteX1" fmla="*/ 1866311 w 2661187"/>
                <a:gd name="connsiteY1" fmla="*/ 7620 h 1082919"/>
                <a:gd name="connsiteX2" fmla="*/ 2661187 w 2661187"/>
                <a:gd name="connsiteY2" fmla="*/ 0 h 1082919"/>
                <a:gd name="connsiteX3" fmla="*/ 947276 w 2661187"/>
                <a:gd name="connsiteY3" fmla="*/ 1082919 h 1082919"/>
                <a:gd name="connsiteX4" fmla="*/ 0 w 2661187"/>
                <a:gd name="connsiteY4" fmla="*/ 1082919 h 1082919"/>
                <a:gd name="connsiteX0" fmla="*/ 0 w 2661187"/>
                <a:gd name="connsiteY0" fmla="*/ 1082919 h 1082919"/>
                <a:gd name="connsiteX1" fmla="*/ 1950131 w 2661187"/>
                <a:gd name="connsiteY1" fmla="*/ 7620 h 1082919"/>
                <a:gd name="connsiteX2" fmla="*/ 2661187 w 2661187"/>
                <a:gd name="connsiteY2" fmla="*/ 0 h 1082919"/>
                <a:gd name="connsiteX3" fmla="*/ 947276 w 2661187"/>
                <a:gd name="connsiteY3" fmla="*/ 1082919 h 1082919"/>
                <a:gd name="connsiteX4" fmla="*/ 0 w 2661187"/>
                <a:gd name="connsiteY4" fmla="*/ 1082919 h 1082919"/>
                <a:gd name="connsiteX0" fmla="*/ 0 w 2661187"/>
                <a:gd name="connsiteY0" fmla="*/ 1082919 h 1082919"/>
                <a:gd name="connsiteX1" fmla="*/ 1972991 w 2661187"/>
                <a:gd name="connsiteY1" fmla="*/ 0 h 1082919"/>
                <a:gd name="connsiteX2" fmla="*/ 2661187 w 2661187"/>
                <a:gd name="connsiteY2" fmla="*/ 0 h 1082919"/>
                <a:gd name="connsiteX3" fmla="*/ 947276 w 2661187"/>
                <a:gd name="connsiteY3" fmla="*/ 1082919 h 1082919"/>
                <a:gd name="connsiteX4" fmla="*/ 0 w 2661187"/>
                <a:gd name="connsiteY4" fmla="*/ 1082919 h 1082919"/>
                <a:gd name="connsiteX0" fmla="*/ 0 w 2729767"/>
                <a:gd name="connsiteY0" fmla="*/ 1082919 h 1082919"/>
                <a:gd name="connsiteX1" fmla="*/ 1972991 w 2729767"/>
                <a:gd name="connsiteY1" fmla="*/ 0 h 1082919"/>
                <a:gd name="connsiteX2" fmla="*/ 2729767 w 2729767"/>
                <a:gd name="connsiteY2" fmla="*/ 15240 h 1082919"/>
                <a:gd name="connsiteX3" fmla="*/ 947276 w 2729767"/>
                <a:gd name="connsiteY3" fmla="*/ 1082919 h 1082919"/>
                <a:gd name="connsiteX4" fmla="*/ 0 w 2729767"/>
                <a:gd name="connsiteY4" fmla="*/ 1082919 h 1082919"/>
                <a:gd name="connsiteX0" fmla="*/ 0 w 2901217"/>
                <a:gd name="connsiteY0" fmla="*/ 1115304 h 1115304"/>
                <a:gd name="connsiteX1" fmla="*/ 1972991 w 2901217"/>
                <a:gd name="connsiteY1" fmla="*/ 32385 h 1115304"/>
                <a:gd name="connsiteX2" fmla="*/ 2901217 w 2901217"/>
                <a:gd name="connsiteY2" fmla="*/ 0 h 1115304"/>
                <a:gd name="connsiteX3" fmla="*/ 947276 w 2901217"/>
                <a:gd name="connsiteY3" fmla="*/ 1115304 h 1115304"/>
                <a:gd name="connsiteX4" fmla="*/ 0 w 2901217"/>
                <a:gd name="connsiteY4" fmla="*/ 1115304 h 1115304"/>
                <a:gd name="connsiteX0" fmla="*/ 0 w 2901217"/>
                <a:gd name="connsiteY0" fmla="*/ 1115304 h 1115304"/>
                <a:gd name="connsiteX1" fmla="*/ 2187303 w 2901217"/>
                <a:gd name="connsiteY1" fmla="*/ 3810 h 1115304"/>
                <a:gd name="connsiteX2" fmla="*/ 2901217 w 2901217"/>
                <a:gd name="connsiteY2" fmla="*/ 0 h 1115304"/>
                <a:gd name="connsiteX3" fmla="*/ 947276 w 2901217"/>
                <a:gd name="connsiteY3" fmla="*/ 1115304 h 1115304"/>
                <a:gd name="connsiteX4" fmla="*/ 0 w 2901217"/>
                <a:gd name="connsiteY4" fmla="*/ 1115304 h 1115304"/>
                <a:gd name="connsiteX0" fmla="*/ 0 w 2915505"/>
                <a:gd name="connsiteY0" fmla="*/ 1111494 h 1111494"/>
                <a:gd name="connsiteX1" fmla="*/ 2187303 w 2915505"/>
                <a:gd name="connsiteY1" fmla="*/ 0 h 1111494"/>
                <a:gd name="connsiteX2" fmla="*/ 2915505 w 2915505"/>
                <a:gd name="connsiteY2" fmla="*/ 5715 h 1111494"/>
                <a:gd name="connsiteX3" fmla="*/ 947276 w 2915505"/>
                <a:gd name="connsiteY3" fmla="*/ 1111494 h 1111494"/>
                <a:gd name="connsiteX4" fmla="*/ 0 w 2915505"/>
                <a:gd name="connsiteY4" fmla="*/ 1111494 h 1111494"/>
                <a:gd name="connsiteX0" fmla="*/ 0 w 2929792"/>
                <a:gd name="connsiteY0" fmla="*/ 1111494 h 1111494"/>
                <a:gd name="connsiteX1" fmla="*/ 2187303 w 2929792"/>
                <a:gd name="connsiteY1" fmla="*/ 0 h 1111494"/>
                <a:gd name="connsiteX2" fmla="*/ 2929792 w 2929792"/>
                <a:gd name="connsiteY2" fmla="*/ 5715 h 1111494"/>
                <a:gd name="connsiteX3" fmla="*/ 947276 w 2929792"/>
                <a:gd name="connsiteY3" fmla="*/ 1111494 h 1111494"/>
                <a:gd name="connsiteX4" fmla="*/ 0 w 2929792"/>
                <a:gd name="connsiteY4" fmla="*/ 1111494 h 1111494"/>
                <a:gd name="connsiteX0" fmla="*/ 0 w 2932174"/>
                <a:gd name="connsiteY0" fmla="*/ 1111494 h 1111494"/>
                <a:gd name="connsiteX1" fmla="*/ 2187303 w 2932174"/>
                <a:gd name="connsiteY1" fmla="*/ 0 h 1111494"/>
                <a:gd name="connsiteX2" fmla="*/ 2932174 w 2932174"/>
                <a:gd name="connsiteY2" fmla="*/ 952 h 1111494"/>
                <a:gd name="connsiteX3" fmla="*/ 947276 w 2932174"/>
                <a:gd name="connsiteY3" fmla="*/ 1111494 h 1111494"/>
                <a:gd name="connsiteX4" fmla="*/ 0 w 2932174"/>
                <a:gd name="connsiteY4" fmla="*/ 1111494 h 1111494"/>
                <a:gd name="connsiteX0" fmla="*/ 0 w 2932174"/>
                <a:gd name="connsiteY0" fmla="*/ 1111494 h 1111494"/>
                <a:gd name="connsiteX1" fmla="*/ 2104176 w 2932174"/>
                <a:gd name="connsiteY1" fmla="*/ 0 h 1111494"/>
                <a:gd name="connsiteX2" fmla="*/ 2932174 w 2932174"/>
                <a:gd name="connsiteY2" fmla="*/ 952 h 1111494"/>
                <a:gd name="connsiteX3" fmla="*/ 947276 w 2932174"/>
                <a:gd name="connsiteY3" fmla="*/ 1111494 h 1111494"/>
                <a:gd name="connsiteX4" fmla="*/ 0 w 2932174"/>
                <a:gd name="connsiteY4" fmla="*/ 1111494 h 1111494"/>
                <a:gd name="connsiteX0" fmla="*/ 0 w 2884549"/>
                <a:gd name="connsiteY0" fmla="*/ 1111494 h 1111494"/>
                <a:gd name="connsiteX1" fmla="*/ 2104176 w 2884549"/>
                <a:gd name="connsiteY1" fmla="*/ 0 h 1111494"/>
                <a:gd name="connsiteX2" fmla="*/ 2884549 w 2884549"/>
                <a:gd name="connsiteY2" fmla="*/ 5715 h 1111494"/>
                <a:gd name="connsiteX3" fmla="*/ 947276 w 2884549"/>
                <a:gd name="connsiteY3" fmla="*/ 1111494 h 1111494"/>
                <a:gd name="connsiteX4" fmla="*/ 0 w 2884549"/>
                <a:gd name="connsiteY4" fmla="*/ 1111494 h 1111494"/>
                <a:gd name="connsiteX0" fmla="*/ 0 w 2884549"/>
                <a:gd name="connsiteY0" fmla="*/ 1106731 h 1106731"/>
                <a:gd name="connsiteX1" fmla="*/ 2132751 w 2884549"/>
                <a:gd name="connsiteY1" fmla="*/ 0 h 1106731"/>
                <a:gd name="connsiteX2" fmla="*/ 2884549 w 2884549"/>
                <a:gd name="connsiteY2" fmla="*/ 952 h 1106731"/>
                <a:gd name="connsiteX3" fmla="*/ 947276 w 2884549"/>
                <a:gd name="connsiteY3" fmla="*/ 1106731 h 1106731"/>
                <a:gd name="connsiteX4" fmla="*/ 0 w 2884549"/>
                <a:gd name="connsiteY4" fmla="*/ 1106731 h 1106731"/>
                <a:gd name="connsiteX0" fmla="*/ 0 w 2884549"/>
                <a:gd name="connsiteY0" fmla="*/ 1106731 h 1106731"/>
                <a:gd name="connsiteX1" fmla="*/ 2132751 w 2884549"/>
                <a:gd name="connsiteY1" fmla="*/ 0 h 1106731"/>
                <a:gd name="connsiteX2" fmla="*/ 2884549 w 2884549"/>
                <a:gd name="connsiteY2" fmla="*/ 952 h 1106731"/>
                <a:gd name="connsiteX3" fmla="*/ 909176 w 2884549"/>
                <a:gd name="connsiteY3" fmla="*/ 1101969 h 1106731"/>
                <a:gd name="connsiteX4" fmla="*/ 0 w 2884549"/>
                <a:gd name="connsiteY4" fmla="*/ 1106731 h 1106731"/>
                <a:gd name="connsiteX0" fmla="*/ 0 w 2884549"/>
                <a:gd name="connsiteY0" fmla="*/ 1106731 h 1111494"/>
                <a:gd name="connsiteX1" fmla="*/ 2132751 w 2884549"/>
                <a:gd name="connsiteY1" fmla="*/ 0 h 1111494"/>
                <a:gd name="connsiteX2" fmla="*/ 2884549 w 2884549"/>
                <a:gd name="connsiteY2" fmla="*/ 952 h 1111494"/>
                <a:gd name="connsiteX3" fmla="*/ 904413 w 2884549"/>
                <a:gd name="connsiteY3" fmla="*/ 1111494 h 1111494"/>
                <a:gd name="connsiteX4" fmla="*/ 0 w 2884549"/>
                <a:gd name="connsiteY4" fmla="*/ 1106731 h 1111494"/>
                <a:gd name="connsiteX0" fmla="*/ 0 w 2813918"/>
                <a:gd name="connsiteY0" fmla="*/ 1106731 h 1111494"/>
                <a:gd name="connsiteX1" fmla="*/ 2132751 w 2813918"/>
                <a:gd name="connsiteY1" fmla="*/ 0 h 1111494"/>
                <a:gd name="connsiteX2" fmla="*/ 2813918 w 2813918"/>
                <a:gd name="connsiteY2" fmla="*/ 20228 h 1111494"/>
                <a:gd name="connsiteX3" fmla="*/ 904413 w 2813918"/>
                <a:gd name="connsiteY3" fmla="*/ 1111494 h 1111494"/>
                <a:gd name="connsiteX4" fmla="*/ 0 w 2813918"/>
                <a:gd name="connsiteY4" fmla="*/ 1106731 h 1111494"/>
                <a:gd name="connsiteX0" fmla="*/ 0 w 2852444"/>
                <a:gd name="connsiteY0" fmla="*/ 1106731 h 1111494"/>
                <a:gd name="connsiteX1" fmla="*/ 2132751 w 2852444"/>
                <a:gd name="connsiteY1" fmla="*/ 0 h 1111494"/>
                <a:gd name="connsiteX2" fmla="*/ 2852444 w 2852444"/>
                <a:gd name="connsiteY2" fmla="*/ 952 h 1111494"/>
                <a:gd name="connsiteX3" fmla="*/ 904413 w 2852444"/>
                <a:gd name="connsiteY3" fmla="*/ 1111494 h 1111494"/>
                <a:gd name="connsiteX4" fmla="*/ 0 w 2852444"/>
                <a:gd name="connsiteY4" fmla="*/ 1106731 h 11114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52444" h="1111494">
                  <a:moveTo>
                    <a:pt x="0" y="1106731"/>
                  </a:moveTo>
                  <a:lnTo>
                    <a:pt x="2132751" y="0"/>
                  </a:lnTo>
                  <a:lnTo>
                    <a:pt x="2852444" y="952"/>
                  </a:lnTo>
                  <a:lnTo>
                    <a:pt x="904413" y="1111494"/>
                  </a:lnTo>
                  <a:lnTo>
                    <a:pt x="0" y="1106731"/>
                  </a:lnTo>
                  <a:close/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>
              <a:solidFill>
                <a:schemeClr val="accent6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00"/>
            </a:p>
          </p:txBody>
        </p:sp>
        <p:sp>
          <p:nvSpPr>
            <p:cNvPr id="117" name="Rectangle 116">
              <a:extLst>
                <a:ext uri="{FF2B5EF4-FFF2-40B4-BE49-F238E27FC236}">
                  <a16:creationId xmlns:a16="http://schemas.microsoft.com/office/drawing/2014/main" id="{9A9843EC-93D0-4FD8-8481-684EAFEA0A8B}"/>
                </a:ext>
              </a:extLst>
            </p:cNvPr>
            <p:cNvSpPr/>
            <p:nvPr/>
          </p:nvSpPr>
          <p:spPr>
            <a:xfrm>
              <a:off x="3559242" y="1413136"/>
              <a:ext cx="1748947" cy="338554"/>
            </a:xfrm>
            <a:prstGeom prst="rect">
              <a:avLst/>
            </a:prstGeom>
            <a:noFill/>
            <a:scene3d>
              <a:camera prst="perspectiveContrastingRightFacing" fov="600000">
                <a:rot lat="0" lon="21000000" rev="1800000"/>
              </a:camera>
              <a:lightRig rig="threePt" dir="t"/>
            </a:scene3d>
            <a:sp3d/>
          </p:spPr>
          <p:txBody>
            <a:bodyPr wrap="square">
              <a:spAutoFit/>
            </a:bodyPr>
            <a:lstStyle/>
            <a:p>
              <a:pPr algn="ctr"/>
              <a:r>
                <a:rPr lang="da-DK" altLang="da-DK" sz="1600" b="1">
                  <a:solidFill>
                    <a:schemeClr val="bg1"/>
                  </a:solidFill>
                </a:rPr>
                <a:t>Climate Stability</a:t>
              </a:r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C051EAD4-9408-46FE-880C-391221F66C46}"/>
              </a:ext>
            </a:extLst>
          </p:cNvPr>
          <p:cNvGrpSpPr/>
          <p:nvPr/>
        </p:nvGrpSpPr>
        <p:grpSpPr>
          <a:xfrm>
            <a:off x="4114308" y="1025309"/>
            <a:ext cx="2621963" cy="1110064"/>
            <a:chOff x="4114308" y="1025309"/>
            <a:chExt cx="2621963" cy="1110064"/>
          </a:xfrm>
        </p:grpSpPr>
        <p:sp>
          <p:nvSpPr>
            <p:cNvPr id="102" name="Parallelogram 100">
              <a:extLst>
                <a:ext uri="{FF2B5EF4-FFF2-40B4-BE49-F238E27FC236}">
                  <a16:creationId xmlns:a16="http://schemas.microsoft.com/office/drawing/2014/main" id="{CFF43899-F4C4-4A1C-A115-DCB16D3289CE}"/>
                </a:ext>
              </a:extLst>
            </p:cNvPr>
            <p:cNvSpPr/>
            <p:nvPr/>
          </p:nvSpPr>
          <p:spPr>
            <a:xfrm>
              <a:off x="4114308" y="1025309"/>
              <a:ext cx="2621963" cy="1110064"/>
            </a:xfrm>
            <a:custGeom>
              <a:avLst/>
              <a:gdLst>
                <a:gd name="connsiteX0" fmla="*/ 0 w 2478307"/>
                <a:gd name="connsiteY0" fmla="*/ 1098159 h 1098159"/>
                <a:gd name="connsiteX1" fmla="*/ 1531031 w 2478307"/>
                <a:gd name="connsiteY1" fmla="*/ 0 h 1098159"/>
                <a:gd name="connsiteX2" fmla="*/ 2478307 w 2478307"/>
                <a:gd name="connsiteY2" fmla="*/ 0 h 1098159"/>
                <a:gd name="connsiteX3" fmla="*/ 947276 w 2478307"/>
                <a:gd name="connsiteY3" fmla="*/ 1098159 h 1098159"/>
                <a:gd name="connsiteX4" fmla="*/ 0 w 2478307"/>
                <a:gd name="connsiteY4" fmla="*/ 1098159 h 1098159"/>
                <a:gd name="connsiteX0" fmla="*/ 0 w 2478307"/>
                <a:gd name="connsiteY0" fmla="*/ 1098159 h 1098159"/>
                <a:gd name="connsiteX1" fmla="*/ 1645331 w 2478307"/>
                <a:gd name="connsiteY1" fmla="*/ 7620 h 1098159"/>
                <a:gd name="connsiteX2" fmla="*/ 2478307 w 2478307"/>
                <a:gd name="connsiteY2" fmla="*/ 0 h 1098159"/>
                <a:gd name="connsiteX3" fmla="*/ 947276 w 2478307"/>
                <a:gd name="connsiteY3" fmla="*/ 1098159 h 1098159"/>
                <a:gd name="connsiteX4" fmla="*/ 0 w 2478307"/>
                <a:gd name="connsiteY4" fmla="*/ 1098159 h 1098159"/>
                <a:gd name="connsiteX0" fmla="*/ 0 w 2661187"/>
                <a:gd name="connsiteY0" fmla="*/ 1090539 h 1090539"/>
                <a:gd name="connsiteX1" fmla="*/ 1645331 w 2661187"/>
                <a:gd name="connsiteY1" fmla="*/ 0 h 1090539"/>
                <a:gd name="connsiteX2" fmla="*/ 2661187 w 2661187"/>
                <a:gd name="connsiteY2" fmla="*/ 7620 h 1090539"/>
                <a:gd name="connsiteX3" fmla="*/ 947276 w 2661187"/>
                <a:gd name="connsiteY3" fmla="*/ 1090539 h 1090539"/>
                <a:gd name="connsiteX4" fmla="*/ 0 w 2661187"/>
                <a:gd name="connsiteY4" fmla="*/ 1090539 h 1090539"/>
                <a:gd name="connsiteX0" fmla="*/ 0 w 2661187"/>
                <a:gd name="connsiteY0" fmla="*/ 1082919 h 1082919"/>
                <a:gd name="connsiteX1" fmla="*/ 1866311 w 2661187"/>
                <a:gd name="connsiteY1" fmla="*/ 7620 h 1082919"/>
                <a:gd name="connsiteX2" fmla="*/ 2661187 w 2661187"/>
                <a:gd name="connsiteY2" fmla="*/ 0 h 1082919"/>
                <a:gd name="connsiteX3" fmla="*/ 947276 w 2661187"/>
                <a:gd name="connsiteY3" fmla="*/ 1082919 h 1082919"/>
                <a:gd name="connsiteX4" fmla="*/ 0 w 2661187"/>
                <a:gd name="connsiteY4" fmla="*/ 1082919 h 1082919"/>
                <a:gd name="connsiteX0" fmla="*/ 0 w 2661187"/>
                <a:gd name="connsiteY0" fmla="*/ 1082919 h 1082919"/>
                <a:gd name="connsiteX1" fmla="*/ 1736771 w 2661187"/>
                <a:gd name="connsiteY1" fmla="*/ 0 h 1082919"/>
                <a:gd name="connsiteX2" fmla="*/ 2661187 w 2661187"/>
                <a:gd name="connsiteY2" fmla="*/ 0 h 1082919"/>
                <a:gd name="connsiteX3" fmla="*/ 947276 w 2661187"/>
                <a:gd name="connsiteY3" fmla="*/ 1082919 h 1082919"/>
                <a:gd name="connsiteX4" fmla="*/ 0 w 2661187"/>
                <a:gd name="connsiteY4" fmla="*/ 1082919 h 1082919"/>
                <a:gd name="connsiteX0" fmla="*/ 0 w 2661187"/>
                <a:gd name="connsiteY0" fmla="*/ 1082919 h 1082919"/>
                <a:gd name="connsiteX1" fmla="*/ 1736771 w 2661187"/>
                <a:gd name="connsiteY1" fmla="*/ 0 h 1082919"/>
                <a:gd name="connsiteX2" fmla="*/ 2661187 w 2661187"/>
                <a:gd name="connsiteY2" fmla="*/ 0 h 1082919"/>
                <a:gd name="connsiteX3" fmla="*/ 1031096 w 2661187"/>
                <a:gd name="connsiteY3" fmla="*/ 1082919 h 1082919"/>
                <a:gd name="connsiteX4" fmla="*/ 0 w 2661187"/>
                <a:gd name="connsiteY4" fmla="*/ 1082919 h 1082919"/>
                <a:gd name="connsiteX0" fmla="*/ 0 w 2661187"/>
                <a:gd name="connsiteY0" fmla="*/ 1082919 h 1090539"/>
                <a:gd name="connsiteX1" fmla="*/ 1736771 w 2661187"/>
                <a:gd name="connsiteY1" fmla="*/ 0 h 1090539"/>
                <a:gd name="connsiteX2" fmla="*/ 2661187 w 2661187"/>
                <a:gd name="connsiteY2" fmla="*/ 0 h 1090539"/>
                <a:gd name="connsiteX3" fmla="*/ 932036 w 2661187"/>
                <a:gd name="connsiteY3" fmla="*/ 1090539 h 1090539"/>
                <a:gd name="connsiteX4" fmla="*/ 0 w 2661187"/>
                <a:gd name="connsiteY4" fmla="*/ 1082919 h 1090539"/>
                <a:gd name="connsiteX0" fmla="*/ 0 w 2630707"/>
                <a:gd name="connsiteY0" fmla="*/ 1082919 h 1090539"/>
                <a:gd name="connsiteX1" fmla="*/ 1736771 w 2630707"/>
                <a:gd name="connsiteY1" fmla="*/ 0 h 1090539"/>
                <a:gd name="connsiteX2" fmla="*/ 2630707 w 2630707"/>
                <a:gd name="connsiteY2" fmla="*/ 0 h 1090539"/>
                <a:gd name="connsiteX3" fmla="*/ 932036 w 2630707"/>
                <a:gd name="connsiteY3" fmla="*/ 1090539 h 1090539"/>
                <a:gd name="connsiteX4" fmla="*/ 0 w 2630707"/>
                <a:gd name="connsiteY4" fmla="*/ 1082919 h 1090539"/>
                <a:gd name="connsiteX0" fmla="*/ 0 w 2630707"/>
                <a:gd name="connsiteY0" fmla="*/ 1082919 h 1098159"/>
                <a:gd name="connsiteX1" fmla="*/ 1736771 w 2630707"/>
                <a:gd name="connsiteY1" fmla="*/ 0 h 1098159"/>
                <a:gd name="connsiteX2" fmla="*/ 2630707 w 2630707"/>
                <a:gd name="connsiteY2" fmla="*/ 0 h 1098159"/>
                <a:gd name="connsiteX3" fmla="*/ 893936 w 2630707"/>
                <a:gd name="connsiteY3" fmla="*/ 1098159 h 1098159"/>
                <a:gd name="connsiteX4" fmla="*/ 0 w 2630707"/>
                <a:gd name="connsiteY4" fmla="*/ 1082919 h 1098159"/>
                <a:gd name="connsiteX0" fmla="*/ 0 w 2630707"/>
                <a:gd name="connsiteY0" fmla="*/ 1082919 h 1082919"/>
                <a:gd name="connsiteX1" fmla="*/ 1736771 w 2630707"/>
                <a:gd name="connsiteY1" fmla="*/ 0 h 1082919"/>
                <a:gd name="connsiteX2" fmla="*/ 2630707 w 2630707"/>
                <a:gd name="connsiteY2" fmla="*/ 0 h 1082919"/>
                <a:gd name="connsiteX3" fmla="*/ 901556 w 2630707"/>
                <a:gd name="connsiteY3" fmla="*/ 1082919 h 1082919"/>
                <a:gd name="connsiteX4" fmla="*/ 0 w 2630707"/>
                <a:gd name="connsiteY4" fmla="*/ 1082919 h 1082919"/>
                <a:gd name="connsiteX0" fmla="*/ 0 w 2630707"/>
                <a:gd name="connsiteY0" fmla="*/ 1082919 h 1082919"/>
                <a:gd name="connsiteX1" fmla="*/ 1812971 w 2630707"/>
                <a:gd name="connsiteY1" fmla="*/ 0 h 1082919"/>
                <a:gd name="connsiteX2" fmla="*/ 2630707 w 2630707"/>
                <a:gd name="connsiteY2" fmla="*/ 0 h 1082919"/>
                <a:gd name="connsiteX3" fmla="*/ 901556 w 2630707"/>
                <a:gd name="connsiteY3" fmla="*/ 1082919 h 1082919"/>
                <a:gd name="connsiteX4" fmla="*/ 0 w 2630707"/>
                <a:gd name="connsiteY4" fmla="*/ 1082919 h 1082919"/>
                <a:gd name="connsiteX0" fmla="*/ 0 w 2709289"/>
                <a:gd name="connsiteY0" fmla="*/ 1082919 h 1082919"/>
                <a:gd name="connsiteX1" fmla="*/ 1812971 w 2709289"/>
                <a:gd name="connsiteY1" fmla="*/ 0 h 1082919"/>
                <a:gd name="connsiteX2" fmla="*/ 2709289 w 2709289"/>
                <a:gd name="connsiteY2" fmla="*/ 11433 h 1082919"/>
                <a:gd name="connsiteX3" fmla="*/ 901556 w 2709289"/>
                <a:gd name="connsiteY3" fmla="*/ 1082919 h 1082919"/>
                <a:gd name="connsiteX4" fmla="*/ 0 w 2709289"/>
                <a:gd name="connsiteY4" fmla="*/ 1082919 h 1082919"/>
                <a:gd name="connsiteX0" fmla="*/ 0 w 2709289"/>
                <a:gd name="connsiteY0" fmla="*/ 1080633 h 1080633"/>
                <a:gd name="connsiteX1" fmla="*/ 1986802 w 2709289"/>
                <a:gd name="connsiteY1" fmla="*/ 0 h 1080633"/>
                <a:gd name="connsiteX2" fmla="*/ 2709289 w 2709289"/>
                <a:gd name="connsiteY2" fmla="*/ 9147 h 1080633"/>
                <a:gd name="connsiteX3" fmla="*/ 901556 w 2709289"/>
                <a:gd name="connsiteY3" fmla="*/ 1080633 h 1080633"/>
                <a:gd name="connsiteX4" fmla="*/ 0 w 2709289"/>
                <a:gd name="connsiteY4" fmla="*/ 1080633 h 1080633"/>
                <a:gd name="connsiteX0" fmla="*/ 0 w 2709289"/>
                <a:gd name="connsiteY0" fmla="*/ 1071486 h 1071486"/>
                <a:gd name="connsiteX1" fmla="*/ 1961402 w 2709289"/>
                <a:gd name="connsiteY1" fmla="*/ 9144 h 1071486"/>
                <a:gd name="connsiteX2" fmla="*/ 2709289 w 2709289"/>
                <a:gd name="connsiteY2" fmla="*/ 0 h 1071486"/>
                <a:gd name="connsiteX3" fmla="*/ 901556 w 2709289"/>
                <a:gd name="connsiteY3" fmla="*/ 1071486 h 1071486"/>
                <a:gd name="connsiteX4" fmla="*/ 0 w 2709289"/>
                <a:gd name="connsiteY4" fmla="*/ 1071486 h 1071486"/>
                <a:gd name="connsiteX0" fmla="*/ 0 w 2680714"/>
                <a:gd name="connsiteY0" fmla="*/ 1066914 h 1066914"/>
                <a:gd name="connsiteX1" fmla="*/ 1961402 w 2680714"/>
                <a:gd name="connsiteY1" fmla="*/ 4572 h 1066914"/>
                <a:gd name="connsiteX2" fmla="*/ 2680714 w 2680714"/>
                <a:gd name="connsiteY2" fmla="*/ 0 h 1066914"/>
                <a:gd name="connsiteX3" fmla="*/ 901556 w 2680714"/>
                <a:gd name="connsiteY3" fmla="*/ 1066914 h 1066914"/>
                <a:gd name="connsiteX4" fmla="*/ 0 w 2680714"/>
                <a:gd name="connsiteY4" fmla="*/ 1066914 h 1066914"/>
                <a:gd name="connsiteX0" fmla="*/ 0 w 2625296"/>
                <a:gd name="connsiteY0" fmla="*/ 1058046 h 1066914"/>
                <a:gd name="connsiteX1" fmla="*/ 1905984 w 2625296"/>
                <a:gd name="connsiteY1" fmla="*/ 4572 h 1066914"/>
                <a:gd name="connsiteX2" fmla="*/ 2625296 w 2625296"/>
                <a:gd name="connsiteY2" fmla="*/ 0 h 1066914"/>
                <a:gd name="connsiteX3" fmla="*/ 846138 w 2625296"/>
                <a:gd name="connsiteY3" fmla="*/ 1066914 h 1066914"/>
                <a:gd name="connsiteX4" fmla="*/ 0 w 2625296"/>
                <a:gd name="connsiteY4" fmla="*/ 1058046 h 1066914"/>
                <a:gd name="connsiteX0" fmla="*/ 0 w 2639584"/>
                <a:gd name="connsiteY0" fmla="*/ 1053474 h 1062342"/>
                <a:gd name="connsiteX1" fmla="*/ 1905984 w 2639584"/>
                <a:gd name="connsiteY1" fmla="*/ 0 h 1062342"/>
                <a:gd name="connsiteX2" fmla="*/ 2639584 w 2639584"/>
                <a:gd name="connsiteY2" fmla="*/ 4574 h 1062342"/>
                <a:gd name="connsiteX3" fmla="*/ 846138 w 2639584"/>
                <a:gd name="connsiteY3" fmla="*/ 1062342 h 1062342"/>
                <a:gd name="connsiteX4" fmla="*/ 0 w 2639584"/>
                <a:gd name="connsiteY4" fmla="*/ 1053474 h 1062342"/>
                <a:gd name="connsiteX0" fmla="*/ 0 w 2615772"/>
                <a:gd name="connsiteY0" fmla="*/ 1053474 h 1062342"/>
                <a:gd name="connsiteX1" fmla="*/ 1905984 w 2615772"/>
                <a:gd name="connsiteY1" fmla="*/ 0 h 1062342"/>
                <a:gd name="connsiteX2" fmla="*/ 2615772 w 2615772"/>
                <a:gd name="connsiteY2" fmla="*/ 13720 h 1062342"/>
                <a:gd name="connsiteX3" fmla="*/ 846138 w 2615772"/>
                <a:gd name="connsiteY3" fmla="*/ 1062342 h 1062342"/>
                <a:gd name="connsiteX4" fmla="*/ 0 w 2615772"/>
                <a:gd name="connsiteY4" fmla="*/ 1053474 h 1062342"/>
                <a:gd name="connsiteX0" fmla="*/ 0 w 2615772"/>
                <a:gd name="connsiteY0" fmla="*/ 1039754 h 1048622"/>
                <a:gd name="connsiteX1" fmla="*/ 1896459 w 2615772"/>
                <a:gd name="connsiteY1" fmla="*/ 4571 h 1048622"/>
                <a:gd name="connsiteX2" fmla="*/ 2615772 w 2615772"/>
                <a:gd name="connsiteY2" fmla="*/ 0 h 1048622"/>
                <a:gd name="connsiteX3" fmla="*/ 846138 w 2615772"/>
                <a:gd name="connsiteY3" fmla="*/ 1048622 h 1048622"/>
                <a:gd name="connsiteX4" fmla="*/ 0 w 2615772"/>
                <a:gd name="connsiteY4" fmla="*/ 1039754 h 1048622"/>
                <a:gd name="connsiteX0" fmla="*/ 0 w 2615772"/>
                <a:gd name="connsiteY0" fmla="*/ 1039754 h 1048622"/>
                <a:gd name="connsiteX1" fmla="*/ 1915509 w 2615772"/>
                <a:gd name="connsiteY1" fmla="*/ 9145 h 1048622"/>
                <a:gd name="connsiteX2" fmla="*/ 2615772 w 2615772"/>
                <a:gd name="connsiteY2" fmla="*/ 0 h 1048622"/>
                <a:gd name="connsiteX3" fmla="*/ 846138 w 2615772"/>
                <a:gd name="connsiteY3" fmla="*/ 1048622 h 1048622"/>
                <a:gd name="connsiteX4" fmla="*/ 0 w 2615772"/>
                <a:gd name="connsiteY4" fmla="*/ 1039754 h 1048622"/>
                <a:gd name="connsiteX0" fmla="*/ 0 w 2615772"/>
                <a:gd name="connsiteY0" fmla="*/ 1039754 h 1041933"/>
                <a:gd name="connsiteX1" fmla="*/ 1915509 w 2615772"/>
                <a:gd name="connsiteY1" fmla="*/ 9145 h 1041933"/>
                <a:gd name="connsiteX2" fmla="*/ 2615772 w 2615772"/>
                <a:gd name="connsiteY2" fmla="*/ 0 h 1041933"/>
                <a:gd name="connsiteX3" fmla="*/ 850901 w 2615772"/>
                <a:gd name="connsiteY3" fmla="*/ 1041933 h 1041933"/>
                <a:gd name="connsiteX4" fmla="*/ 0 w 2615772"/>
                <a:gd name="connsiteY4" fmla="*/ 1039754 h 1041933"/>
                <a:gd name="connsiteX0" fmla="*/ 0 w 2637203"/>
                <a:gd name="connsiteY0" fmla="*/ 1046442 h 1046442"/>
                <a:gd name="connsiteX1" fmla="*/ 1936940 w 2637203"/>
                <a:gd name="connsiteY1" fmla="*/ 9145 h 1046442"/>
                <a:gd name="connsiteX2" fmla="*/ 2637203 w 2637203"/>
                <a:gd name="connsiteY2" fmla="*/ 0 h 1046442"/>
                <a:gd name="connsiteX3" fmla="*/ 872332 w 2637203"/>
                <a:gd name="connsiteY3" fmla="*/ 1041933 h 1046442"/>
                <a:gd name="connsiteX4" fmla="*/ 0 w 2637203"/>
                <a:gd name="connsiteY4" fmla="*/ 1046442 h 1046442"/>
                <a:gd name="connsiteX0" fmla="*/ 0 w 2637203"/>
                <a:gd name="connsiteY0" fmla="*/ 1046442 h 1046442"/>
                <a:gd name="connsiteX1" fmla="*/ 1906460 w 2637203"/>
                <a:gd name="connsiteY1" fmla="*/ 9145 h 1046442"/>
                <a:gd name="connsiteX2" fmla="*/ 2637203 w 2637203"/>
                <a:gd name="connsiteY2" fmla="*/ 0 h 1046442"/>
                <a:gd name="connsiteX3" fmla="*/ 872332 w 2637203"/>
                <a:gd name="connsiteY3" fmla="*/ 1041933 h 1046442"/>
                <a:gd name="connsiteX4" fmla="*/ 0 w 2637203"/>
                <a:gd name="connsiteY4" fmla="*/ 1046442 h 1046442"/>
                <a:gd name="connsiteX0" fmla="*/ 0 w 2621963"/>
                <a:gd name="connsiteY0" fmla="*/ 1039308 h 1039308"/>
                <a:gd name="connsiteX1" fmla="*/ 1906460 w 2621963"/>
                <a:gd name="connsiteY1" fmla="*/ 2011 h 1039308"/>
                <a:gd name="connsiteX2" fmla="*/ 2621963 w 2621963"/>
                <a:gd name="connsiteY2" fmla="*/ 0 h 1039308"/>
                <a:gd name="connsiteX3" fmla="*/ 872332 w 2621963"/>
                <a:gd name="connsiteY3" fmla="*/ 1034799 h 1039308"/>
                <a:gd name="connsiteX4" fmla="*/ 0 w 2621963"/>
                <a:gd name="connsiteY4" fmla="*/ 1039308 h 10393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21963" h="1039308">
                  <a:moveTo>
                    <a:pt x="0" y="1039308"/>
                  </a:moveTo>
                  <a:lnTo>
                    <a:pt x="1906460" y="2011"/>
                  </a:lnTo>
                  <a:lnTo>
                    <a:pt x="2621963" y="0"/>
                  </a:lnTo>
                  <a:lnTo>
                    <a:pt x="872332" y="1034799"/>
                  </a:lnTo>
                  <a:lnTo>
                    <a:pt x="0" y="1039308"/>
                  </a:lnTo>
                  <a:close/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>
              <a:solidFill>
                <a:schemeClr val="accent6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00"/>
            </a:p>
          </p:txBody>
        </p:sp>
        <p:sp>
          <p:nvSpPr>
            <p:cNvPr id="118" name="Rectangle 117">
              <a:extLst>
                <a:ext uri="{FF2B5EF4-FFF2-40B4-BE49-F238E27FC236}">
                  <a16:creationId xmlns:a16="http://schemas.microsoft.com/office/drawing/2014/main" id="{FA6F17F9-1422-408E-A3F3-45F1931D0338}"/>
                </a:ext>
              </a:extLst>
            </p:cNvPr>
            <p:cNvSpPr/>
            <p:nvPr/>
          </p:nvSpPr>
          <p:spPr>
            <a:xfrm>
              <a:off x="4377605" y="1359161"/>
              <a:ext cx="2301661" cy="460639"/>
            </a:xfrm>
            <a:prstGeom prst="rect">
              <a:avLst/>
            </a:prstGeom>
            <a:noFill/>
            <a:scene3d>
              <a:camera prst="perspectiveContrastingRightFacing" fov="600000">
                <a:rot lat="0" lon="21000000" rev="1920000"/>
              </a:camera>
              <a:lightRig rig="threePt" dir="t"/>
            </a:scene3d>
            <a:sp3d/>
          </p:spPr>
          <p:txBody>
            <a:bodyPr wrap="square">
              <a:spAutoFit/>
            </a:bodyPr>
            <a:lstStyle/>
            <a:p>
              <a:pPr algn="ctr">
                <a:lnSpc>
                  <a:spcPts val="1400"/>
                </a:lnSpc>
              </a:pPr>
              <a:r>
                <a:rPr lang="da-DK" altLang="da-DK" sz="1600" b="1">
                  <a:solidFill>
                    <a:schemeClr val="bg1"/>
                  </a:solidFill>
                </a:rPr>
                <a:t>Living In Harmony </a:t>
              </a:r>
            </a:p>
            <a:p>
              <a:pPr algn="ctr">
                <a:lnSpc>
                  <a:spcPts val="1400"/>
                </a:lnSpc>
              </a:pPr>
              <a:r>
                <a:rPr lang="da-DK" altLang="da-DK" sz="1600" b="1">
                  <a:solidFill>
                    <a:schemeClr val="bg1"/>
                  </a:solidFill>
                </a:rPr>
                <a:t>with Nature</a:t>
              </a:r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BCAC091F-0223-4C77-817C-ECDB1BC51FBE}"/>
              </a:ext>
            </a:extLst>
          </p:cNvPr>
          <p:cNvSpPr txBox="1"/>
          <p:nvPr/>
        </p:nvSpPr>
        <p:spPr>
          <a:xfrm rot="16200000">
            <a:off x="7358802" y="1485971"/>
            <a:ext cx="1347082" cy="523220"/>
          </a:xfrm>
          <a:prstGeom prst="rect">
            <a:avLst/>
          </a:prstGeom>
          <a:solidFill>
            <a:schemeClr val="bg1"/>
          </a:solidFill>
          <a:ln>
            <a:solidFill>
              <a:srgbClr val="1882A8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b="1">
                <a:solidFill>
                  <a:schemeClr val="accent5">
                    <a:lumMod val="75000"/>
                  </a:schemeClr>
                </a:solidFill>
              </a:rPr>
              <a:t>Enabling Programmes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3B64C15-DEB9-4CCB-A6D0-39301EDC927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9906" t="11570" r="26055" b="15973"/>
          <a:stretch/>
        </p:blipFill>
        <p:spPr>
          <a:xfrm>
            <a:off x="6257543" y="5120197"/>
            <a:ext cx="1763078" cy="1553058"/>
          </a:xfrm>
          <a:prstGeom prst="rect">
            <a:avLst/>
          </a:prstGeom>
        </p:spPr>
      </p:pic>
      <p:grpSp>
        <p:nvGrpSpPr>
          <p:cNvPr id="18" name="Group 17">
            <a:extLst>
              <a:ext uri="{FF2B5EF4-FFF2-40B4-BE49-F238E27FC236}">
                <a16:creationId xmlns:a16="http://schemas.microsoft.com/office/drawing/2014/main" id="{57CD0DF1-8C17-4687-96A6-DC9728E18747}"/>
              </a:ext>
            </a:extLst>
          </p:cNvPr>
          <p:cNvGrpSpPr/>
          <p:nvPr/>
        </p:nvGrpSpPr>
        <p:grpSpPr>
          <a:xfrm>
            <a:off x="2404795" y="1007295"/>
            <a:ext cx="2793056" cy="1105561"/>
            <a:chOff x="2404795" y="1007295"/>
            <a:chExt cx="2793056" cy="1105561"/>
          </a:xfrm>
        </p:grpSpPr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81B77FBA-61AF-417F-B8FC-8D3083B637BB}"/>
                </a:ext>
              </a:extLst>
            </p:cNvPr>
            <p:cNvSpPr txBox="1"/>
            <p:nvPr/>
          </p:nvSpPr>
          <p:spPr>
            <a:xfrm rot="19951485">
              <a:off x="2841070" y="1215983"/>
              <a:ext cx="235678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a-DK" altLang="da-DK" sz="1600" b="1">
                  <a:solidFill>
                    <a:schemeClr val="accent6">
                      <a:lumMod val="60000"/>
                      <a:lumOff val="40000"/>
                    </a:schemeClr>
                  </a:solidFill>
                </a:rPr>
                <a:t>Strategic objectives</a:t>
              </a:r>
              <a:endParaRPr lang="en-US" sz="1600"/>
            </a:p>
          </p:txBody>
        </p:sp>
        <p:sp>
          <p:nvSpPr>
            <p:cNvPr id="47" name="Parallelogram 100">
              <a:extLst>
                <a:ext uri="{FF2B5EF4-FFF2-40B4-BE49-F238E27FC236}">
                  <a16:creationId xmlns:a16="http://schemas.microsoft.com/office/drawing/2014/main" id="{525544C4-7DB8-49AB-BCEA-8E0AEF1B84FD}"/>
                </a:ext>
              </a:extLst>
            </p:cNvPr>
            <p:cNvSpPr/>
            <p:nvPr/>
          </p:nvSpPr>
          <p:spPr>
            <a:xfrm>
              <a:off x="2404795" y="1007295"/>
              <a:ext cx="2755490" cy="1105561"/>
            </a:xfrm>
            <a:custGeom>
              <a:avLst/>
              <a:gdLst>
                <a:gd name="connsiteX0" fmla="*/ 0 w 2478307"/>
                <a:gd name="connsiteY0" fmla="*/ 1098159 h 1098159"/>
                <a:gd name="connsiteX1" fmla="*/ 1531031 w 2478307"/>
                <a:gd name="connsiteY1" fmla="*/ 0 h 1098159"/>
                <a:gd name="connsiteX2" fmla="*/ 2478307 w 2478307"/>
                <a:gd name="connsiteY2" fmla="*/ 0 h 1098159"/>
                <a:gd name="connsiteX3" fmla="*/ 947276 w 2478307"/>
                <a:gd name="connsiteY3" fmla="*/ 1098159 h 1098159"/>
                <a:gd name="connsiteX4" fmla="*/ 0 w 2478307"/>
                <a:gd name="connsiteY4" fmla="*/ 1098159 h 1098159"/>
                <a:gd name="connsiteX0" fmla="*/ 0 w 2478307"/>
                <a:gd name="connsiteY0" fmla="*/ 1098159 h 1098159"/>
                <a:gd name="connsiteX1" fmla="*/ 1645331 w 2478307"/>
                <a:gd name="connsiteY1" fmla="*/ 7620 h 1098159"/>
                <a:gd name="connsiteX2" fmla="*/ 2478307 w 2478307"/>
                <a:gd name="connsiteY2" fmla="*/ 0 h 1098159"/>
                <a:gd name="connsiteX3" fmla="*/ 947276 w 2478307"/>
                <a:gd name="connsiteY3" fmla="*/ 1098159 h 1098159"/>
                <a:gd name="connsiteX4" fmla="*/ 0 w 2478307"/>
                <a:gd name="connsiteY4" fmla="*/ 1098159 h 1098159"/>
                <a:gd name="connsiteX0" fmla="*/ 0 w 2661187"/>
                <a:gd name="connsiteY0" fmla="*/ 1090539 h 1090539"/>
                <a:gd name="connsiteX1" fmla="*/ 1645331 w 2661187"/>
                <a:gd name="connsiteY1" fmla="*/ 0 h 1090539"/>
                <a:gd name="connsiteX2" fmla="*/ 2661187 w 2661187"/>
                <a:gd name="connsiteY2" fmla="*/ 7620 h 1090539"/>
                <a:gd name="connsiteX3" fmla="*/ 947276 w 2661187"/>
                <a:gd name="connsiteY3" fmla="*/ 1090539 h 1090539"/>
                <a:gd name="connsiteX4" fmla="*/ 0 w 2661187"/>
                <a:gd name="connsiteY4" fmla="*/ 1090539 h 1090539"/>
                <a:gd name="connsiteX0" fmla="*/ 0 w 2661187"/>
                <a:gd name="connsiteY0" fmla="*/ 1082919 h 1082919"/>
                <a:gd name="connsiteX1" fmla="*/ 1866311 w 2661187"/>
                <a:gd name="connsiteY1" fmla="*/ 7620 h 1082919"/>
                <a:gd name="connsiteX2" fmla="*/ 2661187 w 2661187"/>
                <a:gd name="connsiteY2" fmla="*/ 0 h 1082919"/>
                <a:gd name="connsiteX3" fmla="*/ 947276 w 2661187"/>
                <a:gd name="connsiteY3" fmla="*/ 1082919 h 1082919"/>
                <a:gd name="connsiteX4" fmla="*/ 0 w 2661187"/>
                <a:gd name="connsiteY4" fmla="*/ 1082919 h 1082919"/>
                <a:gd name="connsiteX0" fmla="*/ 0 w 2661187"/>
                <a:gd name="connsiteY0" fmla="*/ 1082919 h 1082919"/>
                <a:gd name="connsiteX1" fmla="*/ 1950131 w 2661187"/>
                <a:gd name="connsiteY1" fmla="*/ 7620 h 1082919"/>
                <a:gd name="connsiteX2" fmla="*/ 2661187 w 2661187"/>
                <a:gd name="connsiteY2" fmla="*/ 0 h 1082919"/>
                <a:gd name="connsiteX3" fmla="*/ 947276 w 2661187"/>
                <a:gd name="connsiteY3" fmla="*/ 1082919 h 1082919"/>
                <a:gd name="connsiteX4" fmla="*/ 0 w 2661187"/>
                <a:gd name="connsiteY4" fmla="*/ 1082919 h 1082919"/>
                <a:gd name="connsiteX0" fmla="*/ 0 w 2661187"/>
                <a:gd name="connsiteY0" fmla="*/ 1082919 h 1082919"/>
                <a:gd name="connsiteX1" fmla="*/ 1972991 w 2661187"/>
                <a:gd name="connsiteY1" fmla="*/ 0 h 1082919"/>
                <a:gd name="connsiteX2" fmla="*/ 2661187 w 2661187"/>
                <a:gd name="connsiteY2" fmla="*/ 0 h 1082919"/>
                <a:gd name="connsiteX3" fmla="*/ 947276 w 2661187"/>
                <a:gd name="connsiteY3" fmla="*/ 1082919 h 1082919"/>
                <a:gd name="connsiteX4" fmla="*/ 0 w 2661187"/>
                <a:gd name="connsiteY4" fmla="*/ 1082919 h 1082919"/>
                <a:gd name="connsiteX0" fmla="*/ 0 w 2729767"/>
                <a:gd name="connsiteY0" fmla="*/ 1082919 h 1082919"/>
                <a:gd name="connsiteX1" fmla="*/ 1972991 w 2729767"/>
                <a:gd name="connsiteY1" fmla="*/ 0 h 1082919"/>
                <a:gd name="connsiteX2" fmla="*/ 2729767 w 2729767"/>
                <a:gd name="connsiteY2" fmla="*/ 15240 h 1082919"/>
                <a:gd name="connsiteX3" fmla="*/ 947276 w 2729767"/>
                <a:gd name="connsiteY3" fmla="*/ 1082919 h 1082919"/>
                <a:gd name="connsiteX4" fmla="*/ 0 w 2729767"/>
                <a:gd name="connsiteY4" fmla="*/ 1082919 h 1082919"/>
                <a:gd name="connsiteX0" fmla="*/ 0 w 2901217"/>
                <a:gd name="connsiteY0" fmla="*/ 1115304 h 1115304"/>
                <a:gd name="connsiteX1" fmla="*/ 1972991 w 2901217"/>
                <a:gd name="connsiteY1" fmla="*/ 32385 h 1115304"/>
                <a:gd name="connsiteX2" fmla="*/ 2901217 w 2901217"/>
                <a:gd name="connsiteY2" fmla="*/ 0 h 1115304"/>
                <a:gd name="connsiteX3" fmla="*/ 947276 w 2901217"/>
                <a:gd name="connsiteY3" fmla="*/ 1115304 h 1115304"/>
                <a:gd name="connsiteX4" fmla="*/ 0 w 2901217"/>
                <a:gd name="connsiteY4" fmla="*/ 1115304 h 1115304"/>
                <a:gd name="connsiteX0" fmla="*/ 0 w 2901217"/>
                <a:gd name="connsiteY0" fmla="*/ 1115304 h 1115304"/>
                <a:gd name="connsiteX1" fmla="*/ 2187303 w 2901217"/>
                <a:gd name="connsiteY1" fmla="*/ 3810 h 1115304"/>
                <a:gd name="connsiteX2" fmla="*/ 2901217 w 2901217"/>
                <a:gd name="connsiteY2" fmla="*/ 0 h 1115304"/>
                <a:gd name="connsiteX3" fmla="*/ 947276 w 2901217"/>
                <a:gd name="connsiteY3" fmla="*/ 1115304 h 1115304"/>
                <a:gd name="connsiteX4" fmla="*/ 0 w 2901217"/>
                <a:gd name="connsiteY4" fmla="*/ 1115304 h 1115304"/>
                <a:gd name="connsiteX0" fmla="*/ 0 w 2915505"/>
                <a:gd name="connsiteY0" fmla="*/ 1111494 h 1111494"/>
                <a:gd name="connsiteX1" fmla="*/ 2187303 w 2915505"/>
                <a:gd name="connsiteY1" fmla="*/ 0 h 1111494"/>
                <a:gd name="connsiteX2" fmla="*/ 2915505 w 2915505"/>
                <a:gd name="connsiteY2" fmla="*/ 5715 h 1111494"/>
                <a:gd name="connsiteX3" fmla="*/ 947276 w 2915505"/>
                <a:gd name="connsiteY3" fmla="*/ 1111494 h 1111494"/>
                <a:gd name="connsiteX4" fmla="*/ 0 w 2915505"/>
                <a:gd name="connsiteY4" fmla="*/ 1111494 h 1111494"/>
                <a:gd name="connsiteX0" fmla="*/ 0 w 2929792"/>
                <a:gd name="connsiteY0" fmla="*/ 1111494 h 1111494"/>
                <a:gd name="connsiteX1" fmla="*/ 2187303 w 2929792"/>
                <a:gd name="connsiteY1" fmla="*/ 0 h 1111494"/>
                <a:gd name="connsiteX2" fmla="*/ 2929792 w 2929792"/>
                <a:gd name="connsiteY2" fmla="*/ 5715 h 1111494"/>
                <a:gd name="connsiteX3" fmla="*/ 947276 w 2929792"/>
                <a:gd name="connsiteY3" fmla="*/ 1111494 h 1111494"/>
                <a:gd name="connsiteX4" fmla="*/ 0 w 2929792"/>
                <a:gd name="connsiteY4" fmla="*/ 1111494 h 1111494"/>
                <a:gd name="connsiteX0" fmla="*/ 0 w 2932174"/>
                <a:gd name="connsiteY0" fmla="*/ 1111494 h 1111494"/>
                <a:gd name="connsiteX1" fmla="*/ 2187303 w 2932174"/>
                <a:gd name="connsiteY1" fmla="*/ 0 h 1111494"/>
                <a:gd name="connsiteX2" fmla="*/ 2932174 w 2932174"/>
                <a:gd name="connsiteY2" fmla="*/ 952 h 1111494"/>
                <a:gd name="connsiteX3" fmla="*/ 947276 w 2932174"/>
                <a:gd name="connsiteY3" fmla="*/ 1111494 h 1111494"/>
                <a:gd name="connsiteX4" fmla="*/ 0 w 2932174"/>
                <a:gd name="connsiteY4" fmla="*/ 1111494 h 1111494"/>
                <a:gd name="connsiteX0" fmla="*/ 0 w 2932174"/>
                <a:gd name="connsiteY0" fmla="*/ 1111494 h 1111494"/>
                <a:gd name="connsiteX1" fmla="*/ 2104176 w 2932174"/>
                <a:gd name="connsiteY1" fmla="*/ 0 h 1111494"/>
                <a:gd name="connsiteX2" fmla="*/ 2932174 w 2932174"/>
                <a:gd name="connsiteY2" fmla="*/ 952 h 1111494"/>
                <a:gd name="connsiteX3" fmla="*/ 947276 w 2932174"/>
                <a:gd name="connsiteY3" fmla="*/ 1111494 h 1111494"/>
                <a:gd name="connsiteX4" fmla="*/ 0 w 2932174"/>
                <a:gd name="connsiteY4" fmla="*/ 1111494 h 1111494"/>
                <a:gd name="connsiteX0" fmla="*/ 0 w 2884549"/>
                <a:gd name="connsiteY0" fmla="*/ 1111494 h 1111494"/>
                <a:gd name="connsiteX1" fmla="*/ 2104176 w 2884549"/>
                <a:gd name="connsiteY1" fmla="*/ 0 h 1111494"/>
                <a:gd name="connsiteX2" fmla="*/ 2884549 w 2884549"/>
                <a:gd name="connsiteY2" fmla="*/ 5715 h 1111494"/>
                <a:gd name="connsiteX3" fmla="*/ 947276 w 2884549"/>
                <a:gd name="connsiteY3" fmla="*/ 1111494 h 1111494"/>
                <a:gd name="connsiteX4" fmla="*/ 0 w 2884549"/>
                <a:gd name="connsiteY4" fmla="*/ 1111494 h 1111494"/>
                <a:gd name="connsiteX0" fmla="*/ 0 w 2884549"/>
                <a:gd name="connsiteY0" fmla="*/ 1106731 h 1106731"/>
                <a:gd name="connsiteX1" fmla="*/ 2132751 w 2884549"/>
                <a:gd name="connsiteY1" fmla="*/ 0 h 1106731"/>
                <a:gd name="connsiteX2" fmla="*/ 2884549 w 2884549"/>
                <a:gd name="connsiteY2" fmla="*/ 952 h 1106731"/>
                <a:gd name="connsiteX3" fmla="*/ 947276 w 2884549"/>
                <a:gd name="connsiteY3" fmla="*/ 1106731 h 1106731"/>
                <a:gd name="connsiteX4" fmla="*/ 0 w 2884549"/>
                <a:gd name="connsiteY4" fmla="*/ 1106731 h 1106731"/>
                <a:gd name="connsiteX0" fmla="*/ 0 w 2884549"/>
                <a:gd name="connsiteY0" fmla="*/ 1106731 h 1106731"/>
                <a:gd name="connsiteX1" fmla="*/ 2132751 w 2884549"/>
                <a:gd name="connsiteY1" fmla="*/ 0 h 1106731"/>
                <a:gd name="connsiteX2" fmla="*/ 2884549 w 2884549"/>
                <a:gd name="connsiteY2" fmla="*/ 952 h 1106731"/>
                <a:gd name="connsiteX3" fmla="*/ 909176 w 2884549"/>
                <a:gd name="connsiteY3" fmla="*/ 1101969 h 1106731"/>
                <a:gd name="connsiteX4" fmla="*/ 0 w 2884549"/>
                <a:gd name="connsiteY4" fmla="*/ 1106731 h 1106731"/>
                <a:gd name="connsiteX0" fmla="*/ 0 w 2884549"/>
                <a:gd name="connsiteY0" fmla="*/ 1106731 h 1111494"/>
                <a:gd name="connsiteX1" fmla="*/ 2132751 w 2884549"/>
                <a:gd name="connsiteY1" fmla="*/ 0 h 1111494"/>
                <a:gd name="connsiteX2" fmla="*/ 2884549 w 2884549"/>
                <a:gd name="connsiteY2" fmla="*/ 952 h 1111494"/>
                <a:gd name="connsiteX3" fmla="*/ 904413 w 2884549"/>
                <a:gd name="connsiteY3" fmla="*/ 1111494 h 1111494"/>
                <a:gd name="connsiteX4" fmla="*/ 0 w 2884549"/>
                <a:gd name="connsiteY4" fmla="*/ 1106731 h 1111494"/>
                <a:gd name="connsiteX0" fmla="*/ 0 w 2813918"/>
                <a:gd name="connsiteY0" fmla="*/ 1106731 h 1111494"/>
                <a:gd name="connsiteX1" fmla="*/ 2132751 w 2813918"/>
                <a:gd name="connsiteY1" fmla="*/ 0 h 1111494"/>
                <a:gd name="connsiteX2" fmla="*/ 2813918 w 2813918"/>
                <a:gd name="connsiteY2" fmla="*/ 20228 h 1111494"/>
                <a:gd name="connsiteX3" fmla="*/ 904413 w 2813918"/>
                <a:gd name="connsiteY3" fmla="*/ 1111494 h 1111494"/>
                <a:gd name="connsiteX4" fmla="*/ 0 w 2813918"/>
                <a:gd name="connsiteY4" fmla="*/ 1106731 h 1111494"/>
                <a:gd name="connsiteX0" fmla="*/ 0 w 2852444"/>
                <a:gd name="connsiteY0" fmla="*/ 1106731 h 1111494"/>
                <a:gd name="connsiteX1" fmla="*/ 2132751 w 2852444"/>
                <a:gd name="connsiteY1" fmla="*/ 0 h 1111494"/>
                <a:gd name="connsiteX2" fmla="*/ 2852444 w 2852444"/>
                <a:gd name="connsiteY2" fmla="*/ 952 h 1111494"/>
                <a:gd name="connsiteX3" fmla="*/ 904413 w 2852444"/>
                <a:gd name="connsiteY3" fmla="*/ 1111494 h 1111494"/>
                <a:gd name="connsiteX4" fmla="*/ 0 w 2852444"/>
                <a:gd name="connsiteY4" fmla="*/ 1106731 h 11114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52444" h="1111494">
                  <a:moveTo>
                    <a:pt x="0" y="1106731"/>
                  </a:moveTo>
                  <a:lnTo>
                    <a:pt x="2132751" y="0"/>
                  </a:lnTo>
                  <a:lnTo>
                    <a:pt x="2852444" y="952"/>
                  </a:lnTo>
                  <a:lnTo>
                    <a:pt x="904413" y="1111494"/>
                  </a:lnTo>
                  <a:lnTo>
                    <a:pt x="0" y="1106731"/>
                  </a:lnTo>
                  <a:close/>
                </a:path>
              </a:pathLst>
            </a:custGeom>
            <a:noFill/>
            <a:ln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00"/>
            </a:p>
          </p:txBody>
        </p:sp>
      </p:grpSp>
      <p:sp>
        <p:nvSpPr>
          <p:cNvPr id="98" name="Arrow: Left-Right 97">
            <a:extLst>
              <a:ext uri="{FF2B5EF4-FFF2-40B4-BE49-F238E27FC236}">
                <a16:creationId xmlns:a16="http://schemas.microsoft.com/office/drawing/2014/main" id="{3B278174-F4F3-4DE6-9160-7CB9F364BF03}"/>
              </a:ext>
            </a:extLst>
          </p:cNvPr>
          <p:cNvSpPr/>
          <p:nvPr/>
        </p:nvSpPr>
        <p:spPr>
          <a:xfrm>
            <a:off x="2026051" y="3074582"/>
            <a:ext cx="4231492" cy="464650"/>
          </a:xfrm>
          <a:prstGeom prst="leftRightArrow">
            <a:avLst>
              <a:gd name="adj1" fmla="val 78054"/>
              <a:gd name="adj2" fmla="val 50000"/>
            </a:avLst>
          </a:prstGeom>
          <a:solidFill>
            <a:srgbClr val="F4B18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Arrow: Left-Right 98">
            <a:extLst>
              <a:ext uri="{FF2B5EF4-FFF2-40B4-BE49-F238E27FC236}">
                <a16:creationId xmlns:a16="http://schemas.microsoft.com/office/drawing/2014/main" id="{4F4E1EAB-A20B-4F5E-824E-1BD4FB2BFB17}"/>
              </a:ext>
            </a:extLst>
          </p:cNvPr>
          <p:cNvSpPr/>
          <p:nvPr/>
        </p:nvSpPr>
        <p:spPr>
          <a:xfrm>
            <a:off x="2024080" y="3835866"/>
            <a:ext cx="4233463" cy="464650"/>
          </a:xfrm>
          <a:prstGeom prst="leftRightArrow">
            <a:avLst>
              <a:gd name="adj1" fmla="val 78054"/>
              <a:gd name="adj2" fmla="val 50000"/>
            </a:avLst>
          </a:prstGeom>
          <a:solidFill>
            <a:srgbClr val="F4B18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Arrow: Left-Right 99">
            <a:extLst>
              <a:ext uri="{FF2B5EF4-FFF2-40B4-BE49-F238E27FC236}">
                <a16:creationId xmlns:a16="http://schemas.microsoft.com/office/drawing/2014/main" id="{A4F2C44B-101E-4277-93CF-0A4D37AD194B}"/>
              </a:ext>
            </a:extLst>
          </p:cNvPr>
          <p:cNvSpPr/>
          <p:nvPr/>
        </p:nvSpPr>
        <p:spPr>
          <a:xfrm>
            <a:off x="2028580" y="4589448"/>
            <a:ext cx="4228964" cy="464650"/>
          </a:xfrm>
          <a:prstGeom prst="leftRightArrow">
            <a:avLst>
              <a:gd name="adj1" fmla="val 78054"/>
              <a:gd name="adj2" fmla="val 50000"/>
            </a:avLst>
          </a:prstGeom>
          <a:solidFill>
            <a:srgbClr val="F4B18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Arrow: Left-Right 11">
            <a:extLst>
              <a:ext uri="{FF2B5EF4-FFF2-40B4-BE49-F238E27FC236}">
                <a16:creationId xmlns:a16="http://schemas.microsoft.com/office/drawing/2014/main" id="{89CDE9C1-6369-4F00-8345-D32CF61B0CB4}"/>
              </a:ext>
            </a:extLst>
          </p:cNvPr>
          <p:cNvSpPr/>
          <p:nvPr/>
        </p:nvSpPr>
        <p:spPr>
          <a:xfrm>
            <a:off x="2033042" y="2287066"/>
            <a:ext cx="4224501" cy="464650"/>
          </a:xfrm>
          <a:prstGeom prst="leftRightArrow">
            <a:avLst>
              <a:gd name="adj1" fmla="val 78054"/>
              <a:gd name="adj2" fmla="val 50000"/>
            </a:avLst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Rectangle: Rounded Corners 62">
            <a:extLst>
              <a:ext uri="{FF2B5EF4-FFF2-40B4-BE49-F238E27FC236}">
                <a16:creationId xmlns:a16="http://schemas.microsoft.com/office/drawing/2014/main" id="{31F5CB83-AD1C-4C6C-AFA5-85868C7AD705}"/>
              </a:ext>
            </a:extLst>
          </p:cNvPr>
          <p:cNvSpPr/>
          <p:nvPr/>
        </p:nvSpPr>
        <p:spPr>
          <a:xfrm rot="16200000">
            <a:off x="1971241" y="3188501"/>
            <a:ext cx="3017520" cy="914400"/>
          </a:xfrm>
          <a:prstGeom prst="roundRect">
            <a:avLst>
              <a:gd name="adj" fmla="val 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/>
              <a:t>Climate Action</a:t>
            </a:r>
          </a:p>
        </p:txBody>
      </p:sp>
      <p:sp>
        <p:nvSpPr>
          <p:cNvPr id="65" name="Rectangle: Rounded Corners 64">
            <a:extLst>
              <a:ext uri="{FF2B5EF4-FFF2-40B4-BE49-F238E27FC236}">
                <a16:creationId xmlns:a16="http://schemas.microsoft.com/office/drawing/2014/main" id="{C176A0BC-9921-467F-869A-47015D14AC41}"/>
              </a:ext>
            </a:extLst>
          </p:cNvPr>
          <p:cNvSpPr/>
          <p:nvPr/>
        </p:nvSpPr>
        <p:spPr>
          <a:xfrm rot="16200000">
            <a:off x="3048635" y="3188135"/>
            <a:ext cx="3017520" cy="914400"/>
          </a:xfrm>
          <a:prstGeom prst="roundRect">
            <a:avLst>
              <a:gd name="adj" fmla="val 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>
                <a:solidFill>
                  <a:schemeClr val="bg1"/>
                </a:solidFill>
              </a:rPr>
              <a:t>Nature Action</a:t>
            </a:r>
          </a:p>
        </p:txBody>
      </p:sp>
      <p:sp>
        <p:nvSpPr>
          <p:cNvPr id="64" name="Rectangle: Rounded Corners 63">
            <a:extLst>
              <a:ext uri="{FF2B5EF4-FFF2-40B4-BE49-F238E27FC236}">
                <a16:creationId xmlns:a16="http://schemas.microsoft.com/office/drawing/2014/main" id="{BB527169-373E-4020-898A-B2C193310019}"/>
              </a:ext>
            </a:extLst>
          </p:cNvPr>
          <p:cNvSpPr/>
          <p:nvPr/>
        </p:nvSpPr>
        <p:spPr>
          <a:xfrm rot="16200000">
            <a:off x="4090862" y="3188135"/>
            <a:ext cx="3017520" cy="914400"/>
          </a:xfrm>
          <a:prstGeom prst="roundRect">
            <a:avLst>
              <a:gd name="adj" fmla="val 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>
                <a:solidFill>
                  <a:schemeClr val="bg1"/>
                </a:solidFill>
              </a:rPr>
              <a:t>Chemical &amp; Pollution Action</a:t>
            </a:r>
          </a:p>
        </p:txBody>
      </p:sp>
    </p:spTree>
    <p:extLst>
      <p:ext uri="{BB962C8B-B14F-4D97-AF65-F5344CB8AC3E}">
        <p14:creationId xmlns:p14="http://schemas.microsoft.com/office/powerpoint/2010/main" val="23702064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75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22" presetClass="entr" presetSubtype="4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000"/>
                            </p:stCondLst>
                            <p:childTnLst>
                              <p:par>
                                <p:cTn id="29" presetID="22" presetClass="entr" presetSubtype="4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75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7000"/>
                            </p:stCondLst>
                            <p:childTnLst>
                              <p:par>
                                <p:cTn id="33" presetID="22" presetClass="entr" presetSubtype="4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8000"/>
                            </p:stCondLst>
                            <p:childTnLst>
                              <p:par>
                                <p:cTn id="37" presetID="22" presetClass="entr" presetSubtype="4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75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9000"/>
                            </p:stCondLst>
                            <p:childTnLst>
                              <p:par>
                                <p:cTn id="41" presetID="22" presetClass="entr" presetSubtype="4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0000"/>
                            </p:stCondLst>
                            <p:childTnLst>
                              <p:par>
                                <p:cTn id="45" presetID="10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40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75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4750"/>
                            </p:stCondLst>
                            <p:childTnLst>
                              <p:par>
                                <p:cTn id="5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5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15500"/>
                            </p:stCondLst>
                            <p:childTnLst>
                              <p:par>
                                <p:cTn id="5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9" dur="7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16250"/>
                            </p:stCondLst>
                            <p:childTnLst>
                              <p:par>
                                <p:cTn id="6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3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17000"/>
                            </p:stCondLst>
                            <p:childTnLst>
                              <p:par>
                                <p:cTn id="6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7" dur="7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17750"/>
                            </p:stCondLst>
                            <p:childTnLst>
                              <p:par>
                                <p:cTn id="6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18500"/>
                            </p:stCondLst>
                            <p:childTnLst>
                              <p:par>
                                <p:cTn id="7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5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19250"/>
                            </p:stCondLst>
                            <p:childTnLst>
                              <p:par>
                                <p:cTn id="7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9" dur="7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20000"/>
                            </p:stCondLst>
                            <p:childTnLst>
                              <p:par>
                                <p:cTn id="81" presetID="22" presetClass="entr" presetSubtype="2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3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21000"/>
                            </p:stCondLst>
                            <p:childTnLst>
                              <p:par>
                                <p:cTn id="85" presetID="22" presetClass="entr" presetSubtype="2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7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22000"/>
                            </p:stCondLst>
                            <p:childTnLst>
                              <p:par>
                                <p:cTn id="89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23000"/>
                            </p:stCondLst>
                            <p:childTnLst>
                              <p:par>
                                <p:cTn id="93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5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8" dur="75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1" dur="75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4" dur="75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24000"/>
                            </p:stCondLst>
                            <p:childTnLst>
                              <p:par>
                                <p:cTn id="10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8" dur="7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24750"/>
                            </p:stCondLst>
                            <p:childTnLst>
                              <p:par>
                                <p:cTn id="1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5" grpId="0" animBg="1"/>
      <p:bldP spid="72" grpId="0"/>
      <p:bldP spid="90" grpId="0" animBg="1"/>
      <p:bldP spid="88" grpId="0" animBg="1"/>
      <p:bldP spid="87" grpId="0" animBg="1"/>
      <p:bldP spid="23" grpId="0" animBg="1"/>
      <p:bldP spid="34" grpId="0" animBg="1"/>
      <p:bldP spid="111" grpId="0" animBg="1"/>
      <p:bldP spid="2" grpId="0" animBg="1"/>
      <p:bldP spid="98" grpId="0" animBg="1"/>
      <p:bldP spid="99" grpId="0" animBg="1"/>
      <p:bldP spid="100" grpId="0" animBg="1"/>
      <p:bldP spid="12" grpId="0" animBg="1"/>
      <p:bldP spid="63" grpId="0" animBg="1"/>
      <p:bldP spid="65" grpId="0" animBg="1"/>
      <p:bldP spid="64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5A4ACD-3B46-48C9-BDEA-D056A005C80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144513" y="601786"/>
            <a:ext cx="4643552" cy="1287974"/>
          </a:xfrm>
        </p:spPr>
        <p:txBody>
          <a:bodyPr anchor="ctr">
            <a:normAutofit/>
          </a:bodyPr>
          <a:lstStyle/>
          <a:p>
            <a:r>
              <a:rPr lang="en-US" sz="4400" b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Thank you</a:t>
            </a:r>
            <a:endParaRPr lang="en-US" sz="440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pic>
        <p:nvPicPr>
          <p:cNvPr id="4" name="Picture 3" descr="Logo&#10;&#10;Description automatically generated">
            <a:extLst>
              <a:ext uri="{FF2B5EF4-FFF2-40B4-BE49-F238E27FC236}">
                <a16:creationId xmlns:a16="http://schemas.microsoft.com/office/drawing/2014/main" id="{CADD831F-B564-43DA-A1E1-6B67C01B015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757863"/>
            <a:ext cx="3100137" cy="31001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2218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>
            <a:extLst>
              <a:ext uri="{FF2B5EF4-FFF2-40B4-BE49-F238E27FC236}">
                <a16:creationId xmlns:a16="http://schemas.microsoft.com/office/drawing/2014/main" id="{08BC92D5-6435-485B-BF12-E7584067B2D5}"/>
              </a:ext>
            </a:extLst>
          </p:cNvPr>
          <p:cNvGrpSpPr/>
          <p:nvPr/>
        </p:nvGrpSpPr>
        <p:grpSpPr>
          <a:xfrm>
            <a:off x="3610348" y="49246"/>
            <a:ext cx="5491787" cy="982492"/>
            <a:chOff x="3610348" y="49246"/>
            <a:chExt cx="5491787" cy="982492"/>
          </a:xfrm>
        </p:grpSpPr>
        <p:pic>
          <p:nvPicPr>
            <p:cNvPr id="71" name="Picture 70">
              <a:extLst>
                <a:ext uri="{FF2B5EF4-FFF2-40B4-BE49-F238E27FC236}">
                  <a16:creationId xmlns:a16="http://schemas.microsoft.com/office/drawing/2014/main" id="{94C0C263-F29C-490A-8947-736CE091E2B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10348" y="49246"/>
              <a:ext cx="972600" cy="982492"/>
            </a:xfrm>
            <a:prstGeom prst="rect">
              <a:avLst/>
            </a:prstGeom>
          </p:spPr>
        </p:pic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044667D5-E02E-447C-8D79-313EA0E9BAA7}"/>
                </a:ext>
              </a:extLst>
            </p:cNvPr>
            <p:cNvSpPr txBox="1"/>
            <p:nvPr/>
          </p:nvSpPr>
          <p:spPr>
            <a:xfrm>
              <a:off x="4346122" y="137739"/>
              <a:ext cx="4756013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600" b="1"/>
                <a:t>Towards the 2030 Sustainable Development Goals </a:t>
              </a:r>
              <a:endParaRPr lang="en-GB" sz="1600" b="1" i="1">
                <a:solidFill>
                  <a:schemeClr val="accent6">
                    <a:lumMod val="60000"/>
                    <a:lumOff val="40000"/>
                  </a:schemeClr>
                </a:solidFill>
              </a:endParaRPr>
            </a:p>
            <a:p>
              <a:pPr algn="ctr"/>
              <a:r>
                <a:rPr lang="en-GB" sz="1600" b="1" i="1">
                  <a:solidFill>
                    <a:schemeClr val="accent6">
                      <a:lumMod val="60000"/>
                      <a:lumOff val="40000"/>
                    </a:schemeClr>
                  </a:solidFill>
                </a:rPr>
                <a:t>“For people, prosperity and equity”</a:t>
              </a:r>
            </a:p>
          </p:txBody>
        </p:sp>
      </p:grpSp>
      <p:sp>
        <p:nvSpPr>
          <p:cNvPr id="77" name="Rectangle 76">
            <a:extLst>
              <a:ext uri="{FF2B5EF4-FFF2-40B4-BE49-F238E27FC236}">
                <a16:creationId xmlns:a16="http://schemas.microsoft.com/office/drawing/2014/main" id="{830F9E99-D7C0-464D-988F-0CA156BF7EB6}"/>
              </a:ext>
            </a:extLst>
          </p:cNvPr>
          <p:cNvSpPr/>
          <p:nvPr/>
        </p:nvSpPr>
        <p:spPr>
          <a:xfrm>
            <a:off x="4947657" y="5621496"/>
            <a:ext cx="1119197" cy="303632"/>
          </a:xfrm>
          <a:prstGeom prst="rect">
            <a:avLst/>
          </a:prstGeom>
        </p:spPr>
        <p:txBody>
          <a:bodyPr>
            <a:normAutofit/>
          </a:bodyPr>
          <a:lstStyle/>
          <a:p>
            <a:pPr algn="ctr">
              <a:buClrTx/>
              <a:buSzTx/>
              <a:buNone/>
            </a:pPr>
            <a:r>
              <a:rPr lang="da-DK" altLang="da-DK" sz="1000" b="1">
                <a:solidFill>
                  <a:schemeClr val="bg1"/>
                </a:solidFill>
              </a:rPr>
              <a:t>Pollution</a:t>
            </a:r>
          </a:p>
        </p:txBody>
      </p:sp>
      <p:sp>
        <p:nvSpPr>
          <p:cNvPr id="80" name="Rectangle 79">
            <a:extLst>
              <a:ext uri="{FF2B5EF4-FFF2-40B4-BE49-F238E27FC236}">
                <a16:creationId xmlns:a16="http://schemas.microsoft.com/office/drawing/2014/main" id="{4BCC71DA-D5CE-404D-A0C9-19C2AE3B8BD6}"/>
              </a:ext>
            </a:extLst>
          </p:cNvPr>
          <p:cNvSpPr/>
          <p:nvPr/>
        </p:nvSpPr>
        <p:spPr>
          <a:xfrm>
            <a:off x="2904708" y="5632104"/>
            <a:ext cx="1071638" cy="434717"/>
          </a:xfrm>
          <a:prstGeom prst="rect">
            <a:avLst/>
          </a:prstGeom>
        </p:spPr>
        <p:txBody>
          <a:bodyPr>
            <a:normAutofit/>
          </a:bodyPr>
          <a:lstStyle/>
          <a:p>
            <a:pPr algn="ctr">
              <a:buClrTx/>
              <a:buSzTx/>
              <a:buNone/>
            </a:pPr>
            <a:r>
              <a:rPr lang="da-DK" altLang="da-DK" sz="1000" b="1">
                <a:solidFill>
                  <a:schemeClr val="bg1"/>
                </a:solidFill>
              </a:rPr>
              <a:t>Climate change </a:t>
            </a:r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0A2CE86E-56FD-435B-987C-1309C811D222}"/>
              </a:ext>
            </a:extLst>
          </p:cNvPr>
          <p:cNvSpPr/>
          <p:nvPr/>
        </p:nvSpPr>
        <p:spPr>
          <a:xfrm>
            <a:off x="3872950" y="5641637"/>
            <a:ext cx="1119197" cy="404423"/>
          </a:xfrm>
          <a:prstGeom prst="rect">
            <a:avLst/>
          </a:prstGeom>
        </p:spPr>
        <p:txBody>
          <a:bodyPr>
            <a:normAutofit/>
          </a:bodyPr>
          <a:lstStyle/>
          <a:p>
            <a:pPr algn="ctr">
              <a:buClrTx/>
              <a:buSzTx/>
              <a:buNone/>
            </a:pPr>
            <a:r>
              <a:rPr lang="da-DK" altLang="da-DK" sz="1000" b="1">
                <a:solidFill>
                  <a:schemeClr val="bg1"/>
                </a:solidFill>
              </a:rPr>
              <a:t>Biodiversity loss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F25E565-E4DD-4A57-97A7-3CFD648748E3}"/>
              </a:ext>
            </a:extLst>
          </p:cNvPr>
          <p:cNvSpPr txBox="1"/>
          <p:nvPr/>
        </p:nvSpPr>
        <p:spPr>
          <a:xfrm rot="16200000">
            <a:off x="303611" y="3456918"/>
            <a:ext cx="3007980" cy="408623"/>
          </a:xfrm>
          <a:prstGeom prst="roundRect">
            <a:avLst>
              <a:gd name="adj" fmla="val 33450"/>
            </a:avLst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>
                <a:solidFill>
                  <a:schemeClr val="bg1"/>
                </a:solidFill>
              </a:rPr>
              <a:t>MEAs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87A27997-5909-44BE-B4EF-D2794074D9BF}"/>
              </a:ext>
            </a:extLst>
          </p:cNvPr>
          <p:cNvSpPr/>
          <p:nvPr/>
        </p:nvSpPr>
        <p:spPr>
          <a:xfrm>
            <a:off x="3025011" y="5221105"/>
            <a:ext cx="3024364" cy="233517"/>
          </a:xfrm>
          <a:prstGeom prst="rect">
            <a:avLst/>
          </a:prstGeom>
          <a:noFill/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b="1">
                <a:solidFill>
                  <a:schemeClr val="accent1">
                    <a:lumMod val="75000"/>
                  </a:schemeClr>
                </a:solidFill>
              </a:rPr>
              <a:t>Thematic Programmes </a:t>
            </a:r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B59CBDF4-34C9-47FE-B28E-8D5B5F58DEEB}"/>
              </a:ext>
            </a:extLst>
          </p:cNvPr>
          <p:cNvSpPr/>
          <p:nvPr/>
        </p:nvSpPr>
        <p:spPr>
          <a:xfrm>
            <a:off x="3025010" y="6241031"/>
            <a:ext cx="3042435" cy="447386"/>
          </a:xfrm>
          <a:prstGeom prst="rect">
            <a:avLst/>
          </a:prstGeom>
        </p:spPr>
        <p:txBody>
          <a:bodyPr>
            <a:normAutofit fontScale="85000" lnSpcReduction="10000"/>
          </a:bodyPr>
          <a:lstStyle/>
          <a:p>
            <a:pPr algn="ctr">
              <a:buClrTx/>
              <a:buSzTx/>
              <a:buNone/>
            </a:pPr>
            <a:r>
              <a:rPr lang="da-DK" altLang="da-DK" sz="1400" b="1" i="1">
                <a:solidFill>
                  <a:srgbClr val="EC5674"/>
                </a:solidFill>
              </a:rPr>
              <a:t>A Planetary and Human Crisis caused by </a:t>
            </a:r>
          </a:p>
          <a:p>
            <a:pPr algn="ctr">
              <a:buClrTx/>
              <a:buSzTx/>
              <a:buNone/>
            </a:pPr>
            <a:r>
              <a:rPr lang="da-DK" altLang="da-DK" sz="1400" b="1" i="1">
                <a:solidFill>
                  <a:srgbClr val="EC5674"/>
                </a:solidFill>
              </a:rPr>
              <a:t>Unsustainable Consumption and Production</a:t>
            </a: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32BE5D38-D464-4169-8D2C-D3E9E3BED13F}"/>
              </a:ext>
            </a:extLst>
          </p:cNvPr>
          <p:cNvGrpSpPr/>
          <p:nvPr/>
        </p:nvGrpSpPr>
        <p:grpSpPr>
          <a:xfrm>
            <a:off x="3025011" y="5454621"/>
            <a:ext cx="3024366" cy="648567"/>
            <a:chOff x="3025011" y="5454621"/>
            <a:chExt cx="3024366" cy="648567"/>
          </a:xfrm>
        </p:grpSpPr>
        <p:sp>
          <p:nvSpPr>
            <p:cNvPr id="91" name="Arrow: Pentagon 90">
              <a:extLst>
                <a:ext uri="{FF2B5EF4-FFF2-40B4-BE49-F238E27FC236}">
                  <a16:creationId xmlns:a16="http://schemas.microsoft.com/office/drawing/2014/main" id="{80E282BE-9A18-4BCF-A11A-0C0045CBF8BF}"/>
                </a:ext>
              </a:extLst>
            </p:cNvPr>
            <p:cNvSpPr/>
            <p:nvPr/>
          </p:nvSpPr>
          <p:spPr>
            <a:xfrm rot="16200000">
              <a:off x="3164608" y="5322693"/>
              <a:ext cx="640898" cy="920092"/>
            </a:xfrm>
            <a:prstGeom prst="homePlate">
              <a:avLst/>
            </a:prstGeom>
            <a:solidFill>
              <a:srgbClr val="EC5674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" rtlCol="0" anchor="t"/>
            <a:lstStyle/>
            <a:p>
              <a:pPr algn="ctr"/>
              <a:r>
                <a:rPr lang="en-US" sz="1200" b="1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Climate Change</a:t>
              </a:r>
            </a:p>
          </p:txBody>
        </p:sp>
        <p:sp>
          <p:nvSpPr>
            <p:cNvPr id="92" name="Arrow: Pentagon 91">
              <a:extLst>
                <a:ext uri="{FF2B5EF4-FFF2-40B4-BE49-F238E27FC236}">
                  <a16:creationId xmlns:a16="http://schemas.microsoft.com/office/drawing/2014/main" id="{94852CAB-D0C3-42AF-A857-A27BE37802C6}"/>
                </a:ext>
              </a:extLst>
            </p:cNvPr>
            <p:cNvSpPr/>
            <p:nvPr/>
          </p:nvSpPr>
          <p:spPr>
            <a:xfrm rot="16200000">
              <a:off x="4234361" y="5316909"/>
              <a:ext cx="640897" cy="916322"/>
            </a:xfrm>
            <a:prstGeom prst="homePlate">
              <a:avLst>
                <a:gd name="adj" fmla="val 49084"/>
              </a:avLst>
            </a:prstGeom>
            <a:solidFill>
              <a:srgbClr val="EC5674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" rtlCol="0" anchor="t"/>
            <a:lstStyle/>
            <a:p>
              <a:pPr algn="ctr"/>
              <a:r>
                <a:rPr lang="en-US" sz="1200" b="1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Biodiversity Loss</a:t>
              </a:r>
            </a:p>
          </p:txBody>
        </p:sp>
        <p:sp>
          <p:nvSpPr>
            <p:cNvPr id="96" name="Arrow: Pentagon 95">
              <a:extLst>
                <a:ext uri="{FF2B5EF4-FFF2-40B4-BE49-F238E27FC236}">
                  <a16:creationId xmlns:a16="http://schemas.microsoft.com/office/drawing/2014/main" id="{9494AB71-1058-4370-A5E2-AD6F17ACCAAC}"/>
                </a:ext>
              </a:extLst>
            </p:cNvPr>
            <p:cNvSpPr/>
            <p:nvPr/>
          </p:nvSpPr>
          <p:spPr>
            <a:xfrm rot="16200000">
              <a:off x="5278473" y="5324614"/>
              <a:ext cx="633230" cy="908578"/>
            </a:xfrm>
            <a:prstGeom prst="homePlate">
              <a:avLst/>
            </a:prstGeom>
            <a:solidFill>
              <a:srgbClr val="EC5674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" rtlCol="0" anchor="t"/>
            <a:lstStyle/>
            <a:p>
              <a:pPr algn="ctr"/>
              <a:r>
                <a:rPr lang="en-US" sz="1200" b="1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Pollution</a:t>
              </a:r>
            </a:p>
          </p:txBody>
        </p:sp>
      </p:grpSp>
      <p:sp>
        <p:nvSpPr>
          <p:cNvPr id="90" name="Rectangle 89">
            <a:extLst>
              <a:ext uri="{FF2B5EF4-FFF2-40B4-BE49-F238E27FC236}">
                <a16:creationId xmlns:a16="http://schemas.microsoft.com/office/drawing/2014/main" id="{C3C0BCFE-61A5-4156-A2EE-0E70BA4F26F1}"/>
              </a:ext>
            </a:extLst>
          </p:cNvPr>
          <p:cNvSpPr/>
          <p:nvPr/>
        </p:nvSpPr>
        <p:spPr>
          <a:xfrm>
            <a:off x="2943935" y="4486109"/>
            <a:ext cx="3236858" cy="634088"/>
          </a:xfrm>
          <a:prstGeom prst="rect">
            <a:avLst/>
          </a:prstGeom>
          <a:solidFill>
            <a:srgbClr val="1C97C3"/>
          </a:solidFill>
        </p:spPr>
        <p:txBody>
          <a:bodyPr>
            <a:normAutofit/>
          </a:bodyPr>
          <a:lstStyle/>
          <a:p>
            <a:pPr algn="ctr">
              <a:buClrTx/>
              <a:buSzTx/>
              <a:buNone/>
            </a:pPr>
            <a:endParaRPr lang="da-DK" altLang="da-DK" sz="1400" b="1">
              <a:solidFill>
                <a:schemeClr val="bg1"/>
              </a:solidFill>
            </a:endParaRPr>
          </a:p>
        </p:txBody>
      </p:sp>
      <p:sp>
        <p:nvSpPr>
          <p:cNvPr id="88" name="Rectangle 87">
            <a:extLst>
              <a:ext uri="{FF2B5EF4-FFF2-40B4-BE49-F238E27FC236}">
                <a16:creationId xmlns:a16="http://schemas.microsoft.com/office/drawing/2014/main" id="{54858B59-5D99-4475-8338-AB511619D69E}"/>
              </a:ext>
            </a:extLst>
          </p:cNvPr>
          <p:cNvSpPr/>
          <p:nvPr/>
        </p:nvSpPr>
        <p:spPr>
          <a:xfrm>
            <a:off x="2943935" y="3717158"/>
            <a:ext cx="3244534" cy="644260"/>
          </a:xfrm>
          <a:prstGeom prst="rect">
            <a:avLst/>
          </a:prstGeom>
          <a:solidFill>
            <a:srgbClr val="1C97C3"/>
          </a:solidFill>
        </p:spPr>
        <p:txBody>
          <a:bodyPr>
            <a:normAutofit/>
          </a:bodyPr>
          <a:lstStyle/>
          <a:p>
            <a:pPr algn="ctr">
              <a:buClrTx/>
              <a:buSzTx/>
              <a:buNone/>
            </a:pPr>
            <a:endParaRPr lang="da-DK" altLang="da-DK" sz="1400" b="1">
              <a:solidFill>
                <a:schemeClr val="bg1"/>
              </a:solidFill>
            </a:endParaRPr>
          </a:p>
        </p:txBody>
      </p:sp>
      <p:sp>
        <p:nvSpPr>
          <p:cNvPr id="87" name="Rectangle 86">
            <a:extLst>
              <a:ext uri="{FF2B5EF4-FFF2-40B4-BE49-F238E27FC236}">
                <a16:creationId xmlns:a16="http://schemas.microsoft.com/office/drawing/2014/main" id="{5F12D98D-713B-4CD7-B154-C86D5A8A5E57}"/>
              </a:ext>
            </a:extLst>
          </p:cNvPr>
          <p:cNvSpPr/>
          <p:nvPr/>
        </p:nvSpPr>
        <p:spPr>
          <a:xfrm>
            <a:off x="2943934" y="2932719"/>
            <a:ext cx="3243850" cy="659748"/>
          </a:xfrm>
          <a:prstGeom prst="rect">
            <a:avLst/>
          </a:prstGeom>
          <a:solidFill>
            <a:srgbClr val="1C97C3"/>
          </a:solidFill>
        </p:spPr>
        <p:txBody>
          <a:bodyPr>
            <a:normAutofit/>
          </a:bodyPr>
          <a:lstStyle/>
          <a:p>
            <a:pPr algn="ctr">
              <a:buClrTx/>
              <a:buSzTx/>
              <a:buNone/>
            </a:pPr>
            <a:endParaRPr lang="da-DK" altLang="da-DK" sz="1400" b="1">
              <a:solidFill>
                <a:schemeClr val="bg1"/>
              </a:solidFill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843CEBF3-7756-482B-9403-6C3530661D5D}"/>
              </a:ext>
            </a:extLst>
          </p:cNvPr>
          <p:cNvSpPr/>
          <p:nvPr/>
        </p:nvSpPr>
        <p:spPr>
          <a:xfrm>
            <a:off x="2948705" y="2157240"/>
            <a:ext cx="3236693" cy="681325"/>
          </a:xfrm>
          <a:prstGeom prst="rect">
            <a:avLst/>
          </a:prstGeom>
          <a:solidFill>
            <a:srgbClr val="1C97C3"/>
          </a:solidFill>
        </p:spPr>
        <p:txBody>
          <a:bodyPr>
            <a:normAutofit/>
          </a:bodyPr>
          <a:lstStyle/>
          <a:p>
            <a:pPr algn="ctr">
              <a:buClrTx/>
              <a:buSzTx/>
              <a:buNone/>
            </a:pPr>
            <a:r>
              <a:rPr lang="da-DK" altLang="da-DK" sz="1400" b="1">
                <a:solidFill>
                  <a:schemeClr val="bg1"/>
                </a:solidFill>
              </a:rPr>
              <a:t>Science </a:t>
            </a:r>
          </a:p>
        </p:txBody>
      </p:sp>
      <p:sp>
        <p:nvSpPr>
          <p:cNvPr id="34" name="Isosceles Triangle 33">
            <a:extLst>
              <a:ext uri="{FF2B5EF4-FFF2-40B4-BE49-F238E27FC236}">
                <a16:creationId xmlns:a16="http://schemas.microsoft.com/office/drawing/2014/main" id="{C2113AB5-99C9-475B-B7E6-A2D3D586944B}"/>
              </a:ext>
            </a:extLst>
          </p:cNvPr>
          <p:cNvSpPr/>
          <p:nvPr/>
        </p:nvSpPr>
        <p:spPr>
          <a:xfrm flipH="1">
            <a:off x="5183714" y="776261"/>
            <a:ext cx="2502655" cy="199322"/>
          </a:xfrm>
          <a:custGeom>
            <a:avLst/>
            <a:gdLst>
              <a:gd name="connsiteX0" fmla="*/ 0 w 2577412"/>
              <a:gd name="connsiteY0" fmla="*/ 95730 h 95730"/>
              <a:gd name="connsiteX1" fmla="*/ 1288706 w 2577412"/>
              <a:gd name="connsiteY1" fmla="*/ 0 h 95730"/>
              <a:gd name="connsiteX2" fmla="*/ 2577412 w 2577412"/>
              <a:gd name="connsiteY2" fmla="*/ 95730 h 95730"/>
              <a:gd name="connsiteX3" fmla="*/ 0 w 2577412"/>
              <a:gd name="connsiteY3" fmla="*/ 95730 h 95730"/>
              <a:gd name="connsiteX0" fmla="*/ 0 w 2577412"/>
              <a:gd name="connsiteY0" fmla="*/ 243512 h 243512"/>
              <a:gd name="connsiteX1" fmla="*/ 743760 w 2577412"/>
              <a:gd name="connsiteY1" fmla="*/ 0 h 243512"/>
              <a:gd name="connsiteX2" fmla="*/ 2577412 w 2577412"/>
              <a:gd name="connsiteY2" fmla="*/ 243512 h 243512"/>
              <a:gd name="connsiteX3" fmla="*/ 0 w 2577412"/>
              <a:gd name="connsiteY3" fmla="*/ 243512 h 243512"/>
              <a:gd name="connsiteX0" fmla="*/ 0 w 2531230"/>
              <a:gd name="connsiteY0" fmla="*/ 261984 h 261984"/>
              <a:gd name="connsiteX1" fmla="*/ 697578 w 2531230"/>
              <a:gd name="connsiteY1" fmla="*/ 0 h 261984"/>
              <a:gd name="connsiteX2" fmla="*/ 2531230 w 2531230"/>
              <a:gd name="connsiteY2" fmla="*/ 243512 h 261984"/>
              <a:gd name="connsiteX3" fmla="*/ 0 w 2531230"/>
              <a:gd name="connsiteY3" fmla="*/ 261984 h 261984"/>
              <a:gd name="connsiteX0" fmla="*/ 0 w 2505830"/>
              <a:gd name="connsiteY0" fmla="*/ 265159 h 265159"/>
              <a:gd name="connsiteX1" fmla="*/ 672178 w 2505830"/>
              <a:gd name="connsiteY1" fmla="*/ 0 h 265159"/>
              <a:gd name="connsiteX2" fmla="*/ 2505830 w 2505830"/>
              <a:gd name="connsiteY2" fmla="*/ 243512 h 265159"/>
              <a:gd name="connsiteX3" fmla="*/ 0 w 2505830"/>
              <a:gd name="connsiteY3" fmla="*/ 265159 h 265159"/>
              <a:gd name="connsiteX0" fmla="*/ 0 w 2502655"/>
              <a:gd name="connsiteY0" fmla="*/ 265159 h 265159"/>
              <a:gd name="connsiteX1" fmla="*/ 672178 w 2502655"/>
              <a:gd name="connsiteY1" fmla="*/ 0 h 265159"/>
              <a:gd name="connsiteX2" fmla="*/ 2502655 w 2502655"/>
              <a:gd name="connsiteY2" fmla="*/ 256212 h 265159"/>
              <a:gd name="connsiteX3" fmla="*/ 0 w 2502655"/>
              <a:gd name="connsiteY3" fmla="*/ 265159 h 265159"/>
              <a:gd name="connsiteX0" fmla="*/ 0 w 2502655"/>
              <a:gd name="connsiteY0" fmla="*/ 261984 h 261984"/>
              <a:gd name="connsiteX1" fmla="*/ 684878 w 2502655"/>
              <a:gd name="connsiteY1" fmla="*/ 0 h 261984"/>
              <a:gd name="connsiteX2" fmla="*/ 2502655 w 2502655"/>
              <a:gd name="connsiteY2" fmla="*/ 253037 h 261984"/>
              <a:gd name="connsiteX3" fmla="*/ 0 w 2502655"/>
              <a:gd name="connsiteY3" fmla="*/ 261984 h 261984"/>
              <a:gd name="connsiteX0" fmla="*/ 0 w 2502655"/>
              <a:gd name="connsiteY0" fmla="*/ 317402 h 317402"/>
              <a:gd name="connsiteX1" fmla="*/ 1155932 w 2502655"/>
              <a:gd name="connsiteY1" fmla="*/ 0 h 317402"/>
              <a:gd name="connsiteX2" fmla="*/ 2502655 w 2502655"/>
              <a:gd name="connsiteY2" fmla="*/ 308455 h 317402"/>
              <a:gd name="connsiteX3" fmla="*/ 0 w 2502655"/>
              <a:gd name="connsiteY3" fmla="*/ 317402 h 317402"/>
              <a:gd name="connsiteX0" fmla="*/ 0 w 2502655"/>
              <a:gd name="connsiteY0" fmla="*/ 317402 h 317402"/>
              <a:gd name="connsiteX1" fmla="*/ 1091278 w 2502655"/>
              <a:gd name="connsiteY1" fmla="*/ 0 h 317402"/>
              <a:gd name="connsiteX2" fmla="*/ 2502655 w 2502655"/>
              <a:gd name="connsiteY2" fmla="*/ 308455 h 317402"/>
              <a:gd name="connsiteX3" fmla="*/ 0 w 2502655"/>
              <a:gd name="connsiteY3" fmla="*/ 317402 h 3174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02655" h="317402">
                <a:moveTo>
                  <a:pt x="0" y="317402"/>
                </a:moveTo>
                <a:lnTo>
                  <a:pt x="1091278" y="0"/>
                </a:lnTo>
                <a:lnTo>
                  <a:pt x="2502655" y="308455"/>
                </a:lnTo>
                <a:lnTo>
                  <a:pt x="0" y="317402"/>
                </a:lnTo>
                <a:close/>
              </a:path>
            </a:pathLst>
          </a:cu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40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60EE3A72-647C-412E-AF34-6D9508C9E1F8}"/>
              </a:ext>
            </a:extLst>
          </p:cNvPr>
          <p:cNvGrpSpPr/>
          <p:nvPr/>
        </p:nvGrpSpPr>
        <p:grpSpPr>
          <a:xfrm>
            <a:off x="6110303" y="1074042"/>
            <a:ext cx="1748947" cy="1756512"/>
            <a:chOff x="6110303" y="1074042"/>
            <a:chExt cx="1748947" cy="1756512"/>
          </a:xfrm>
        </p:grpSpPr>
        <p:sp>
          <p:nvSpPr>
            <p:cNvPr id="19" name="Parallelogram 18">
              <a:extLst>
                <a:ext uri="{FF2B5EF4-FFF2-40B4-BE49-F238E27FC236}">
                  <a16:creationId xmlns:a16="http://schemas.microsoft.com/office/drawing/2014/main" id="{2BF6CB98-B3FC-4642-A160-72696E764269}"/>
                </a:ext>
              </a:extLst>
            </p:cNvPr>
            <p:cNvSpPr/>
            <p:nvPr/>
          </p:nvSpPr>
          <p:spPr>
            <a:xfrm rot="16200000" flipH="1">
              <a:off x="6103296" y="1154791"/>
              <a:ext cx="1756512" cy="1595013"/>
            </a:xfrm>
            <a:custGeom>
              <a:avLst/>
              <a:gdLst>
                <a:gd name="connsiteX0" fmla="*/ 0 w 1827949"/>
                <a:gd name="connsiteY0" fmla="*/ 1596441 h 1596441"/>
                <a:gd name="connsiteX1" fmla="*/ 1154291 w 1827949"/>
                <a:gd name="connsiteY1" fmla="*/ 0 h 1596441"/>
                <a:gd name="connsiteX2" fmla="*/ 1827949 w 1827949"/>
                <a:gd name="connsiteY2" fmla="*/ 0 h 1596441"/>
                <a:gd name="connsiteX3" fmla="*/ 673658 w 1827949"/>
                <a:gd name="connsiteY3" fmla="*/ 1596441 h 1596441"/>
                <a:gd name="connsiteX4" fmla="*/ 0 w 1827949"/>
                <a:gd name="connsiteY4" fmla="*/ 1596441 h 1596441"/>
                <a:gd name="connsiteX0" fmla="*/ 0 w 1756512"/>
                <a:gd name="connsiteY0" fmla="*/ 1591678 h 1596441"/>
                <a:gd name="connsiteX1" fmla="*/ 1082854 w 1756512"/>
                <a:gd name="connsiteY1" fmla="*/ 0 h 1596441"/>
                <a:gd name="connsiteX2" fmla="*/ 1756512 w 1756512"/>
                <a:gd name="connsiteY2" fmla="*/ 0 h 1596441"/>
                <a:gd name="connsiteX3" fmla="*/ 602221 w 1756512"/>
                <a:gd name="connsiteY3" fmla="*/ 1596441 h 1596441"/>
                <a:gd name="connsiteX4" fmla="*/ 0 w 1756512"/>
                <a:gd name="connsiteY4" fmla="*/ 1591678 h 15964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56512" h="1596441">
                  <a:moveTo>
                    <a:pt x="0" y="1591678"/>
                  </a:moveTo>
                  <a:lnTo>
                    <a:pt x="1082854" y="0"/>
                  </a:lnTo>
                  <a:lnTo>
                    <a:pt x="1756512" y="0"/>
                  </a:lnTo>
                  <a:lnTo>
                    <a:pt x="602221" y="1596441"/>
                  </a:lnTo>
                  <a:lnTo>
                    <a:pt x="0" y="1591678"/>
                  </a:lnTo>
                  <a:close/>
                </a:path>
              </a:pathLst>
            </a:custGeom>
            <a:solidFill>
              <a:srgbClr val="1C97C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" rtlCol="0" anchor="ctr"/>
            <a:lstStyle/>
            <a:p>
              <a:pPr algn="ctr"/>
              <a:endParaRPr lang="en-GB" sz="1400"/>
            </a:p>
          </p:txBody>
        </p:sp>
        <p:sp>
          <p:nvSpPr>
            <p:cNvPr id="104" name="Rectangle 103">
              <a:extLst>
                <a:ext uri="{FF2B5EF4-FFF2-40B4-BE49-F238E27FC236}">
                  <a16:creationId xmlns:a16="http://schemas.microsoft.com/office/drawing/2014/main" id="{2DC8806D-857D-43C3-A4E0-78A307B845CB}"/>
                </a:ext>
              </a:extLst>
            </p:cNvPr>
            <p:cNvSpPr/>
            <p:nvPr/>
          </p:nvSpPr>
          <p:spPr>
            <a:xfrm rot="20072136">
              <a:off x="6110303" y="1604543"/>
              <a:ext cx="1748947" cy="584775"/>
            </a:xfrm>
            <a:prstGeom prst="rect">
              <a:avLst/>
            </a:prstGeom>
            <a:noFill/>
            <a:scene3d>
              <a:camera prst="perspectiveContrastingRightFacing" fov="600000">
                <a:rot lat="660000" lon="19800000" rev="240000"/>
              </a:camera>
              <a:lightRig rig="threePt" dir="t"/>
            </a:scene3d>
            <a:sp3d/>
          </p:spPr>
          <p:txBody>
            <a:bodyPr wrap="square">
              <a:spAutoFit/>
            </a:bodyPr>
            <a:lstStyle/>
            <a:p>
              <a:pPr algn="ctr"/>
              <a:r>
                <a:rPr lang="da-DK" altLang="da-DK" sz="1600" b="1">
                  <a:solidFill>
                    <a:schemeClr val="bg1"/>
                  </a:solidFill>
                </a:rPr>
                <a:t>Digital Transformations</a:t>
              </a:r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A5E7BB1C-598B-4904-B2C7-24A138BA25B5}"/>
              </a:ext>
            </a:extLst>
          </p:cNvPr>
          <p:cNvGrpSpPr/>
          <p:nvPr/>
        </p:nvGrpSpPr>
        <p:grpSpPr>
          <a:xfrm>
            <a:off x="6072704" y="1781502"/>
            <a:ext cx="2003732" cy="1810964"/>
            <a:chOff x="6072704" y="1781502"/>
            <a:chExt cx="2003732" cy="1810964"/>
          </a:xfrm>
        </p:grpSpPr>
        <p:sp>
          <p:nvSpPr>
            <p:cNvPr id="84" name="Parallelogram 83">
              <a:extLst>
                <a:ext uri="{FF2B5EF4-FFF2-40B4-BE49-F238E27FC236}">
                  <a16:creationId xmlns:a16="http://schemas.microsoft.com/office/drawing/2014/main" id="{CEDB900E-6D1D-4AC3-9DD5-6E312258A491}"/>
                </a:ext>
              </a:extLst>
            </p:cNvPr>
            <p:cNvSpPr/>
            <p:nvPr/>
          </p:nvSpPr>
          <p:spPr>
            <a:xfrm rot="16200000" flipH="1">
              <a:off x="6081351" y="1885188"/>
              <a:ext cx="1810964" cy="1603592"/>
            </a:xfrm>
            <a:custGeom>
              <a:avLst/>
              <a:gdLst>
                <a:gd name="connsiteX0" fmla="*/ 0 w 1827949"/>
                <a:gd name="connsiteY0" fmla="*/ 1596441 h 1596441"/>
                <a:gd name="connsiteX1" fmla="*/ 1172187 w 1827949"/>
                <a:gd name="connsiteY1" fmla="*/ 0 h 1596441"/>
                <a:gd name="connsiteX2" fmla="*/ 1827949 w 1827949"/>
                <a:gd name="connsiteY2" fmla="*/ 0 h 1596441"/>
                <a:gd name="connsiteX3" fmla="*/ 655762 w 1827949"/>
                <a:gd name="connsiteY3" fmla="*/ 1596441 h 1596441"/>
                <a:gd name="connsiteX4" fmla="*/ 0 w 1827949"/>
                <a:gd name="connsiteY4" fmla="*/ 1596441 h 1596441"/>
                <a:gd name="connsiteX0" fmla="*/ 0 w 1728889"/>
                <a:gd name="connsiteY0" fmla="*/ 1588821 h 1596441"/>
                <a:gd name="connsiteX1" fmla="*/ 1073127 w 1728889"/>
                <a:gd name="connsiteY1" fmla="*/ 0 h 1596441"/>
                <a:gd name="connsiteX2" fmla="*/ 1728889 w 1728889"/>
                <a:gd name="connsiteY2" fmla="*/ 0 h 1596441"/>
                <a:gd name="connsiteX3" fmla="*/ 556702 w 1728889"/>
                <a:gd name="connsiteY3" fmla="*/ 1596441 h 1596441"/>
                <a:gd name="connsiteX4" fmla="*/ 0 w 1728889"/>
                <a:gd name="connsiteY4" fmla="*/ 1588821 h 1596441"/>
                <a:gd name="connsiteX0" fmla="*/ 0 w 1797469"/>
                <a:gd name="connsiteY0" fmla="*/ 1611681 h 1611681"/>
                <a:gd name="connsiteX1" fmla="*/ 1141707 w 1797469"/>
                <a:gd name="connsiteY1" fmla="*/ 0 h 1611681"/>
                <a:gd name="connsiteX2" fmla="*/ 1797469 w 1797469"/>
                <a:gd name="connsiteY2" fmla="*/ 0 h 1611681"/>
                <a:gd name="connsiteX3" fmla="*/ 625282 w 1797469"/>
                <a:gd name="connsiteY3" fmla="*/ 1596441 h 1611681"/>
                <a:gd name="connsiteX4" fmla="*/ 0 w 1797469"/>
                <a:gd name="connsiteY4" fmla="*/ 1611681 h 1611681"/>
                <a:gd name="connsiteX0" fmla="*/ 0 w 1797469"/>
                <a:gd name="connsiteY0" fmla="*/ 1592631 h 1596441"/>
                <a:gd name="connsiteX1" fmla="*/ 1141707 w 1797469"/>
                <a:gd name="connsiteY1" fmla="*/ 0 h 1596441"/>
                <a:gd name="connsiteX2" fmla="*/ 1797469 w 1797469"/>
                <a:gd name="connsiteY2" fmla="*/ 0 h 1596441"/>
                <a:gd name="connsiteX3" fmla="*/ 625282 w 1797469"/>
                <a:gd name="connsiteY3" fmla="*/ 1596441 h 1596441"/>
                <a:gd name="connsiteX4" fmla="*/ 0 w 1797469"/>
                <a:gd name="connsiteY4" fmla="*/ 1592631 h 1596441"/>
                <a:gd name="connsiteX0" fmla="*/ 0 w 1797469"/>
                <a:gd name="connsiteY0" fmla="*/ 1592631 h 1592631"/>
                <a:gd name="connsiteX1" fmla="*/ 1141707 w 1797469"/>
                <a:gd name="connsiteY1" fmla="*/ 0 h 1592631"/>
                <a:gd name="connsiteX2" fmla="*/ 1797469 w 1797469"/>
                <a:gd name="connsiteY2" fmla="*/ 0 h 1592631"/>
                <a:gd name="connsiteX3" fmla="*/ 632425 w 1797469"/>
                <a:gd name="connsiteY3" fmla="*/ 1586916 h 1592631"/>
                <a:gd name="connsiteX4" fmla="*/ 0 w 1797469"/>
                <a:gd name="connsiteY4" fmla="*/ 1592631 h 1592631"/>
                <a:gd name="connsiteX0" fmla="*/ 0 w 1797469"/>
                <a:gd name="connsiteY0" fmla="*/ 1592631 h 1592631"/>
                <a:gd name="connsiteX1" fmla="*/ 1141707 w 1797469"/>
                <a:gd name="connsiteY1" fmla="*/ 0 h 1592631"/>
                <a:gd name="connsiteX2" fmla="*/ 1797469 w 1797469"/>
                <a:gd name="connsiteY2" fmla="*/ 0 h 1592631"/>
                <a:gd name="connsiteX3" fmla="*/ 627663 w 1797469"/>
                <a:gd name="connsiteY3" fmla="*/ 1589298 h 1592631"/>
                <a:gd name="connsiteX4" fmla="*/ 0 w 1797469"/>
                <a:gd name="connsiteY4" fmla="*/ 1592631 h 1592631"/>
                <a:gd name="connsiteX0" fmla="*/ 0 w 1792706"/>
                <a:gd name="connsiteY0" fmla="*/ 1585487 h 1589298"/>
                <a:gd name="connsiteX1" fmla="*/ 1136944 w 1792706"/>
                <a:gd name="connsiteY1" fmla="*/ 0 h 1589298"/>
                <a:gd name="connsiteX2" fmla="*/ 1792706 w 1792706"/>
                <a:gd name="connsiteY2" fmla="*/ 0 h 1589298"/>
                <a:gd name="connsiteX3" fmla="*/ 622900 w 1792706"/>
                <a:gd name="connsiteY3" fmla="*/ 1589298 h 1589298"/>
                <a:gd name="connsiteX4" fmla="*/ 0 w 1792706"/>
                <a:gd name="connsiteY4" fmla="*/ 1585487 h 1589298"/>
                <a:gd name="connsiteX0" fmla="*/ 0 w 1795087"/>
                <a:gd name="connsiteY0" fmla="*/ 1587868 h 1589298"/>
                <a:gd name="connsiteX1" fmla="*/ 1139325 w 1795087"/>
                <a:gd name="connsiteY1" fmla="*/ 0 h 1589298"/>
                <a:gd name="connsiteX2" fmla="*/ 1795087 w 1795087"/>
                <a:gd name="connsiteY2" fmla="*/ 0 h 1589298"/>
                <a:gd name="connsiteX3" fmla="*/ 625281 w 1795087"/>
                <a:gd name="connsiteY3" fmla="*/ 1589298 h 1589298"/>
                <a:gd name="connsiteX4" fmla="*/ 0 w 1795087"/>
                <a:gd name="connsiteY4" fmla="*/ 1587868 h 1589298"/>
                <a:gd name="connsiteX0" fmla="*/ 0 w 1802232"/>
                <a:gd name="connsiteY0" fmla="*/ 1595014 h 1595014"/>
                <a:gd name="connsiteX1" fmla="*/ 1146470 w 1802232"/>
                <a:gd name="connsiteY1" fmla="*/ 0 h 1595014"/>
                <a:gd name="connsiteX2" fmla="*/ 1802232 w 1802232"/>
                <a:gd name="connsiteY2" fmla="*/ 0 h 1595014"/>
                <a:gd name="connsiteX3" fmla="*/ 632426 w 1802232"/>
                <a:gd name="connsiteY3" fmla="*/ 1589298 h 1595014"/>
                <a:gd name="connsiteX4" fmla="*/ 0 w 1802232"/>
                <a:gd name="connsiteY4" fmla="*/ 1595014 h 1595014"/>
                <a:gd name="connsiteX0" fmla="*/ 0 w 1804613"/>
                <a:gd name="connsiteY0" fmla="*/ 1592633 h 1592633"/>
                <a:gd name="connsiteX1" fmla="*/ 1148851 w 1804613"/>
                <a:gd name="connsiteY1" fmla="*/ 0 h 1592633"/>
                <a:gd name="connsiteX2" fmla="*/ 1804613 w 1804613"/>
                <a:gd name="connsiteY2" fmla="*/ 0 h 1592633"/>
                <a:gd name="connsiteX3" fmla="*/ 634807 w 1804613"/>
                <a:gd name="connsiteY3" fmla="*/ 1589298 h 1592633"/>
                <a:gd name="connsiteX4" fmla="*/ 0 w 1804613"/>
                <a:gd name="connsiteY4" fmla="*/ 1592633 h 1592633"/>
                <a:gd name="connsiteX0" fmla="*/ 0 w 1804613"/>
                <a:gd name="connsiteY0" fmla="*/ 1595014 h 1595014"/>
                <a:gd name="connsiteX1" fmla="*/ 1148851 w 1804613"/>
                <a:gd name="connsiteY1" fmla="*/ 0 h 1595014"/>
                <a:gd name="connsiteX2" fmla="*/ 1804613 w 1804613"/>
                <a:gd name="connsiteY2" fmla="*/ 0 h 1595014"/>
                <a:gd name="connsiteX3" fmla="*/ 634807 w 1804613"/>
                <a:gd name="connsiteY3" fmla="*/ 1589298 h 1595014"/>
                <a:gd name="connsiteX4" fmla="*/ 0 w 1804613"/>
                <a:gd name="connsiteY4" fmla="*/ 1595014 h 1595014"/>
                <a:gd name="connsiteX0" fmla="*/ 0 w 1804613"/>
                <a:gd name="connsiteY0" fmla="*/ 1595014 h 1595014"/>
                <a:gd name="connsiteX1" fmla="*/ 1148851 w 1804613"/>
                <a:gd name="connsiteY1" fmla="*/ 0 h 1595014"/>
                <a:gd name="connsiteX2" fmla="*/ 1804613 w 1804613"/>
                <a:gd name="connsiteY2" fmla="*/ 0 h 1595014"/>
                <a:gd name="connsiteX3" fmla="*/ 634807 w 1804613"/>
                <a:gd name="connsiteY3" fmla="*/ 1594064 h 1595014"/>
                <a:gd name="connsiteX4" fmla="*/ 0 w 1804613"/>
                <a:gd name="connsiteY4" fmla="*/ 1595014 h 1595014"/>
                <a:gd name="connsiteX0" fmla="*/ 0 w 1804613"/>
                <a:gd name="connsiteY0" fmla="*/ 1595014 h 1603592"/>
                <a:gd name="connsiteX1" fmla="*/ 1148851 w 1804613"/>
                <a:gd name="connsiteY1" fmla="*/ 0 h 1603592"/>
                <a:gd name="connsiteX2" fmla="*/ 1804613 w 1804613"/>
                <a:gd name="connsiteY2" fmla="*/ 0 h 1603592"/>
                <a:gd name="connsiteX3" fmla="*/ 631632 w 1804613"/>
                <a:gd name="connsiteY3" fmla="*/ 1603592 h 1603592"/>
                <a:gd name="connsiteX4" fmla="*/ 0 w 1804613"/>
                <a:gd name="connsiteY4" fmla="*/ 1595014 h 1603592"/>
                <a:gd name="connsiteX0" fmla="*/ 0 w 1810964"/>
                <a:gd name="connsiteY0" fmla="*/ 1601367 h 1603592"/>
                <a:gd name="connsiteX1" fmla="*/ 1155202 w 1810964"/>
                <a:gd name="connsiteY1" fmla="*/ 0 h 1603592"/>
                <a:gd name="connsiteX2" fmla="*/ 1810964 w 1810964"/>
                <a:gd name="connsiteY2" fmla="*/ 0 h 1603592"/>
                <a:gd name="connsiteX3" fmla="*/ 637983 w 1810964"/>
                <a:gd name="connsiteY3" fmla="*/ 1603592 h 1603592"/>
                <a:gd name="connsiteX4" fmla="*/ 0 w 1810964"/>
                <a:gd name="connsiteY4" fmla="*/ 1601367 h 16035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10964" h="1603592">
                  <a:moveTo>
                    <a:pt x="0" y="1601367"/>
                  </a:moveTo>
                  <a:lnTo>
                    <a:pt x="1155202" y="0"/>
                  </a:lnTo>
                  <a:lnTo>
                    <a:pt x="1810964" y="0"/>
                  </a:lnTo>
                  <a:lnTo>
                    <a:pt x="637983" y="1603592"/>
                  </a:lnTo>
                  <a:lnTo>
                    <a:pt x="0" y="1601367"/>
                  </a:lnTo>
                  <a:close/>
                </a:path>
              </a:pathLst>
            </a:custGeom>
            <a:solidFill>
              <a:srgbClr val="1C97C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00"/>
            </a:p>
          </p:txBody>
        </p:sp>
        <p:sp>
          <p:nvSpPr>
            <p:cNvPr id="105" name="Rectangle 104">
              <a:extLst>
                <a:ext uri="{FF2B5EF4-FFF2-40B4-BE49-F238E27FC236}">
                  <a16:creationId xmlns:a16="http://schemas.microsoft.com/office/drawing/2014/main" id="{A87122E7-640B-4BF2-8C66-7F6C49A871C3}"/>
                </a:ext>
              </a:extLst>
            </p:cNvPr>
            <p:cNvSpPr/>
            <p:nvPr/>
          </p:nvSpPr>
          <p:spPr>
            <a:xfrm rot="20095204">
              <a:off x="6072704" y="2318399"/>
              <a:ext cx="2003732" cy="584775"/>
            </a:xfrm>
            <a:prstGeom prst="rect">
              <a:avLst/>
            </a:prstGeom>
            <a:noFill/>
            <a:scene3d>
              <a:camera prst="perspectiveContrastingRightFacing" fov="600000">
                <a:rot lat="660000" lon="19800000" rev="300000"/>
              </a:camera>
              <a:lightRig rig="threePt" dir="t"/>
            </a:scene3d>
            <a:sp3d/>
          </p:spPr>
          <p:txBody>
            <a:bodyPr wrap="square">
              <a:spAutoFit/>
            </a:bodyPr>
            <a:lstStyle/>
            <a:p>
              <a:pPr algn="ctr"/>
              <a:r>
                <a:rPr lang="da-DK" altLang="da-DK" sz="1600" b="1">
                  <a:solidFill>
                    <a:schemeClr val="bg1"/>
                  </a:solidFill>
                </a:rPr>
                <a:t>Finance &amp; Economic </a:t>
              </a:r>
            </a:p>
            <a:p>
              <a:pPr algn="ctr"/>
              <a:r>
                <a:rPr lang="da-DK" altLang="da-DK" sz="1600" b="1">
                  <a:solidFill>
                    <a:schemeClr val="bg1"/>
                  </a:solidFill>
                </a:rPr>
                <a:t>Transformations</a:t>
              </a:r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09B99CBD-DA2C-4412-BFCB-23C5CBDF84A5}"/>
              </a:ext>
            </a:extLst>
          </p:cNvPr>
          <p:cNvGrpSpPr/>
          <p:nvPr/>
        </p:nvGrpSpPr>
        <p:grpSpPr>
          <a:xfrm>
            <a:off x="6185570" y="2536053"/>
            <a:ext cx="1772134" cy="1818742"/>
            <a:chOff x="6185570" y="2536053"/>
            <a:chExt cx="1772134" cy="1818742"/>
          </a:xfrm>
        </p:grpSpPr>
        <p:sp>
          <p:nvSpPr>
            <p:cNvPr id="85" name="Parallelogram 84">
              <a:extLst>
                <a:ext uri="{FF2B5EF4-FFF2-40B4-BE49-F238E27FC236}">
                  <a16:creationId xmlns:a16="http://schemas.microsoft.com/office/drawing/2014/main" id="{16A65A46-D80E-4E12-BCE6-C9C63BA8A779}"/>
                </a:ext>
              </a:extLst>
            </p:cNvPr>
            <p:cNvSpPr/>
            <p:nvPr/>
          </p:nvSpPr>
          <p:spPr>
            <a:xfrm rot="16200000" flipH="1">
              <a:off x="6078947" y="2642676"/>
              <a:ext cx="1818742" cy="1605496"/>
            </a:xfrm>
            <a:custGeom>
              <a:avLst/>
              <a:gdLst>
                <a:gd name="connsiteX0" fmla="*/ 0 w 1827949"/>
                <a:gd name="connsiteY0" fmla="*/ 1596441 h 1596441"/>
                <a:gd name="connsiteX1" fmla="*/ 1190961 w 1827949"/>
                <a:gd name="connsiteY1" fmla="*/ 0 h 1596441"/>
                <a:gd name="connsiteX2" fmla="*/ 1827949 w 1827949"/>
                <a:gd name="connsiteY2" fmla="*/ 0 h 1596441"/>
                <a:gd name="connsiteX3" fmla="*/ 636988 w 1827949"/>
                <a:gd name="connsiteY3" fmla="*/ 1596441 h 1596441"/>
                <a:gd name="connsiteX4" fmla="*/ 0 w 1827949"/>
                <a:gd name="connsiteY4" fmla="*/ 1596441 h 1596441"/>
                <a:gd name="connsiteX0" fmla="*/ 0 w 1777149"/>
                <a:gd name="connsiteY0" fmla="*/ 1577391 h 1596441"/>
                <a:gd name="connsiteX1" fmla="*/ 1140161 w 1777149"/>
                <a:gd name="connsiteY1" fmla="*/ 0 h 1596441"/>
                <a:gd name="connsiteX2" fmla="*/ 1777149 w 1777149"/>
                <a:gd name="connsiteY2" fmla="*/ 0 h 1596441"/>
                <a:gd name="connsiteX3" fmla="*/ 586188 w 1777149"/>
                <a:gd name="connsiteY3" fmla="*/ 1596441 h 1596441"/>
                <a:gd name="connsiteX4" fmla="*/ 0 w 1777149"/>
                <a:gd name="connsiteY4" fmla="*/ 1577391 h 1596441"/>
                <a:gd name="connsiteX0" fmla="*/ 0 w 1786674"/>
                <a:gd name="connsiteY0" fmla="*/ 1599616 h 1599616"/>
                <a:gd name="connsiteX1" fmla="*/ 1149686 w 1786674"/>
                <a:gd name="connsiteY1" fmla="*/ 0 h 1599616"/>
                <a:gd name="connsiteX2" fmla="*/ 1786674 w 1786674"/>
                <a:gd name="connsiteY2" fmla="*/ 0 h 1599616"/>
                <a:gd name="connsiteX3" fmla="*/ 595713 w 1786674"/>
                <a:gd name="connsiteY3" fmla="*/ 1596441 h 1599616"/>
                <a:gd name="connsiteX4" fmla="*/ 0 w 1786674"/>
                <a:gd name="connsiteY4" fmla="*/ 1599616 h 1599616"/>
                <a:gd name="connsiteX0" fmla="*/ 0 w 1783499"/>
                <a:gd name="connsiteY0" fmla="*/ 1590091 h 1596441"/>
                <a:gd name="connsiteX1" fmla="*/ 1146511 w 1783499"/>
                <a:gd name="connsiteY1" fmla="*/ 0 h 1596441"/>
                <a:gd name="connsiteX2" fmla="*/ 1783499 w 1783499"/>
                <a:gd name="connsiteY2" fmla="*/ 0 h 1596441"/>
                <a:gd name="connsiteX3" fmla="*/ 592538 w 1783499"/>
                <a:gd name="connsiteY3" fmla="*/ 1596441 h 1596441"/>
                <a:gd name="connsiteX4" fmla="*/ 0 w 1783499"/>
                <a:gd name="connsiteY4" fmla="*/ 1590091 h 1596441"/>
                <a:gd name="connsiteX0" fmla="*/ 0 w 1783499"/>
                <a:gd name="connsiteY0" fmla="*/ 1594854 h 1596441"/>
                <a:gd name="connsiteX1" fmla="*/ 1146511 w 1783499"/>
                <a:gd name="connsiteY1" fmla="*/ 0 h 1596441"/>
                <a:gd name="connsiteX2" fmla="*/ 1783499 w 1783499"/>
                <a:gd name="connsiteY2" fmla="*/ 0 h 1596441"/>
                <a:gd name="connsiteX3" fmla="*/ 592538 w 1783499"/>
                <a:gd name="connsiteY3" fmla="*/ 1596441 h 1596441"/>
                <a:gd name="connsiteX4" fmla="*/ 0 w 1783499"/>
                <a:gd name="connsiteY4" fmla="*/ 1594854 h 1596441"/>
                <a:gd name="connsiteX0" fmla="*/ 0 w 1813979"/>
                <a:gd name="connsiteY0" fmla="*/ 1602474 h 1602474"/>
                <a:gd name="connsiteX1" fmla="*/ 1176991 w 1813979"/>
                <a:gd name="connsiteY1" fmla="*/ 0 h 1602474"/>
                <a:gd name="connsiteX2" fmla="*/ 1813979 w 1813979"/>
                <a:gd name="connsiteY2" fmla="*/ 0 h 1602474"/>
                <a:gd name="connsiteX3" fmla="*/ 623018 w 1813979"/>
                <a:gd name="connsiteY3" fmla="*/ 1596441 h 1602474"/>
                <a:gd name="connsiteX4" fmla="*/ 0 w 1813979"/>
                <a:gd name="connsiteY4" fmla="*/ 1602474 h 1602474"/>
                <a:gd name="connsiteX0" fmla="*/ 0 w 1813980"/>
                <a:gd name="connsiteY0" fmla="*/ 1597715 h 1597715"/>
                <a:gd name="connsiteX1" fmla="*/ 1176992 w 1813980"/>
                <a:gd name="connsiteY1" fmla="*/ 0 h 1597715"/>
                <a:gd name="connsiteX2" fmla="*/ 1813980 w 1813980"/>
                <a:gd name="connsiteY2" fmla="*/ 0 h 1597715"/>
                <a:gd name="connsiteX3" fmla="*/ 623019 w 1813980"/>
                <a:gd name="connsiteY3" fmla="*/ 1596441 h 1597715"/>
                <a:gd name="connsiteX4" fmla="*/ 0 w 1813980"/>
                <a:gd name="connsiteY4" fmla="*/ 1597715 h 1597715"/>
                <a:gd name="connsiteX0" fmla="*/ 0 w 1813980"/>
                <a:gd name="connsiteY0" fmla="*/ 1597715 h 1597715"/>
                <a:gd name="connsiteX1" fmla="*/ 1176992 w 1813980"/>
                <a:gd name="connsiteY1" fmla="*/ 0 h 1597715"/>
                <a:gd name="connsiteX2" fmla="*/ 1813980 w 1813980"/>
                <a:gd name="connsiteY2" fmla="*/ 0 h 1597715"/>
                <a:gd name="connsiteX3" fmla="*/ 592539 w 1813980"/>
                <a:gd name="connsiteY3" fmla="*/ 1588824 h 1597715"/>
                <a:gd name="connsiteX4" fmla="*/ 0 w 1813980"/>
                <a:gd name="connsiteY4" fmla="*/ 1597715 h 1597715"/>
                <a:gd name="connsiteX0" fmla="*/ 0 w 1813980"/>
                <a:gd name="connsiteY0" fmla="*/ 1597715 h 1605496"/>
                <a:gd name="connsiteX1" fmla="*/ 1176992 w 1813980"/>
                <a:gd name="connsiteY1" fmla="*/ 0 h 1605496"/>
                <a:gd name="connsiteX2" fmla="*/ 1813980 w 1813980"/>
                <a:gd name="connsiteY2" fmla="*/ 0 h 1605496"/>
                <a:gd name="connsiteX3" fmla="*/ 573489 w 1813980"/>
                <a:gd name="connsiteY3" fmla="*/ 1605496 h 1605496"/>
                <a:gd name="connsiteX4" fmla="*/ 0 w 1813980"/>
                <a:gd name="connsiteY4" fmla="*/ 1597715 h 1605496"/>
                <a:gd name="connsiteX0" fmla="*/ 0 w 1818742"/>
                <a:gd name="connsiteY0" fmla="*/ 1604858 h 1605496"/>
                <a:gd name="connsiteX1" fmla="*/ 1181754 w 1818742"/>
                <a:gd name="connsiteY1" fmla="*/ 0 h 1605496"/>
                <a:gd name="connsiteX2" fmla="*/ 1818742 w 1818742"/>
                <a:gd name="connsiteY2" fmla="*/ 0 h 1605496"/>
                <a:gd name="connsiteX3" fmla="*/ 578251 w 1818742"/>
                <a:gd name="connsiteY3" fmla="*/ 1605496 h 1605496"/>
                <a:gd name="connsiteX4" fmla="*/ 0 w 1818742"/>
                <a:gd name="connsiteY4" fmla="*/ 1604858 h 16054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18742" h="1605496">
                  <a:moveTo>
                    <a:pt x="0" y="1604858"/>
                  </a:moveTo>
                  <a:lnTo>
                    <a:pt x="1181754" y="0"/>
                  </a:lnTo>
                  <a:lnTo>
                    <a:pt x="1818742" y="0"/>
                  </a:lnTo>
                  <a:lnTo>
                    <a:pt x="578251" y="1605496"/>
                  </a:lnTo>
                  <a:lnTo>
                    <a:pt x="0" y="1604858"/>
                  </a:lnTo>
                  <a:close/>
                </a:path>
              </a:pathLst>
            </a:custGeom>
            <a:solidFill>
              <a:srgbClr val="1C97C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00"/>
            </a:p>
          </p:txBody>
        </p:sp>
        <p:sp>
          <p:nvSpPr>
            <p:cNvPr id="106" name="Rectangle 105">
              <a:extLst>
                <a:ext uri="{FF2B5EF4-FFF2-40B4-BE49-F238E27FC236}">
                  <a16:creationId xmlns:a16="http://schemas.microsoft.com/office/drawing/2014/main" id="{DFE4E887-FEF7-4B9E-A522-00990C486FC1}"/>
                </a:ext>
              </a:extLst>
            </p:cNvPr>
            <p:cNvSpPr/>
            <p:nvPr/>
          </p:nvSpPr>
          <p:spPr>
            <a:xfrm rot="20072136">
              <a:off x="6208757" y="3053580"/>
              <a:ext cx="1748947" cy="584775"/>
            </a:xfrm>
            <a:prstGeom prst="rect">
              <a:avLst/>
            </a:prstGeom>
            <a:noFill/>
            <a:scene3d>
              <a:camera prst="perspectiveContrastingRightFacing" fov="600000">
                <a:rot lat="600000" lon="19800000" rev="360000"/>
              </a:camera>
              <a:lightRig rig="threePt" dir="t"/>
            </a:scene3d>
            <a:sp3d/>
          </p:spPr>
          <p:txBody>
            <a:bodyPr wrap="square">
              <a:spAutoFit/>
            </a:bodyPr>
            <a:lstStyle/>
            <a:p>
              <a:pPr algn="ctr"/>
              <a:r>
                <a:rPr lang="da-DK" altLang="da-DK" sz="1600" b="1">
                  <a:solidFill>
                    <a:schemeClr val="bg1"/>
                  </a:solidFill>
                </a:rPr>
                <a:t>Environmental Governance</a:t>
              </a:r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B6A0C9B9-119C-4D45-8606-265EF0C5B1E4}"/>
              </a:ext>
            </a:extLst>
          </p:cNvPr>
          <p:cNvGrpSpPr/>
          <p:nvPr/>
        </p:nvGrpSpPr>
        <p:grpSpPr>
          <a:xfrm>
            <a:off x="5770334" y="3224780"/>
            <a:ext cx="2720476" cy="1895417"/>
            <a:chOff x="5770334" y="3224780"/>
            <a:chExt cx="2720476" cy="1895417"/>
          </a:xfrm>
        </p:grpSpPr>
        <p:sp>
          <p:nvSpPr>
            <p:cNvPr id="86" name="Parallelogram 85">
              <a:extLst>
                <a:ext uri="{FF2B5EF4-FFF2-40B4-BE49-F238E27FC236}">
                  <a16:creationId xmlns:a16="http://schemas.microsoft.com/office/drawing/2014/main" id="{1D62864F-6177-4C38-8ACE-1688AEE34EE1}"/>
                </a:ext>
              </a:extLst>
            </p:cNvPr>
            <p:cNvSpPr/>
            <p:nvPr/>
          </p:nvSpPr>
          <p:spPr>
            <a:xfrm rot="16200000" flipH="1">
              <a:off x="6038051" y="3366893"/>
              <a:ext cx="1895417" cy="1611191"/>
            </a:xfrm>
            <a:custGeom>
              <a:avLst/>
              <a:gdLst>
                <a:gd name="connsiteX0" fmla="*/ 0 w 1827949"/>
                <a:gd name="connsiteY0" fmla="*/ 1596441 h 1596441"/>
                <a:gd name="connsiteX1" fmla="*/ 1163821 w 1827949"/>
                <a:gd name="connsiteY1" fmla="*/ 0 h 1596441"/>
                <a:gd name="connsiteX2" fmla="*/ 1827949 w 1827949"/>
                <a:gd name="connsiteY2" fmla="*/ 0 h 1596441"/>
                <a:gd name="connsiteX3" fmla="*/ 664128 w 1827949"/>
                <a:gd name="connsiteY3" fmla="*/ 1596441 h 1596441"/>
                <a:gd name="connsiteX4" fmla="*/ 0 w 1827949"/>
                <a:gd name="connsiteY4" fmla="*/ 1596441 h 1596441"/>
                <a:gd name="connsiteX0" fmla="*/ 0 w 1827949"/>
                <a:gd name="connsiteY0" fmla="*/ 1596441 h 1596441"/>
                <a:gd name="connsiteX1" fmla="*/ 1201921 w 1827949"/>
                <a:gd name="connsiteY1" fmla="*/ 0 h 1596441"/>
                <a:gd name="connsiteX2" fmla="*/ 1827949 w 1827949"/>
                <a:gd name="connsiteY2" fmla="*/ 0 h 1596441"/>
                <a:gd name="connsiteX3" fmla="*/ 664128 w 1827949"/>
                <a:gd name="connsiteY3" fmla="*/ 1596441 h 1596441"/>
                <a:gd name="connsiteX4" fmla="*/ 0 w 1827949"/>
                <a:gd name="connsiteY4" fmla="*/ 1596441 h 1596441"/>
                <a:gd name="connsiteX0" fmla="*/ 0 w 1796199"/>
                <a:gd name="connsiteY0" fmla="*/ 1596441 h 1596441"/>
                <a:gd name="connsiteX1" fmla="*/ 1170171 w 1796199"/>
                <a:gd name="connsiteY1" fmla="*/ 0 h 1596441"/>
                <a:gd name="connsiteX2" fmla="*/ 1796199 w 1796199"/>
                <a:gd name="connsiteY2" fmla="*/ 0 h 1596441"/>
                <a:gd name="connsiteX3" fmla="*/ 632378 w 1796199"/>
                <a:gd name="connsiteY3" fmla="*/ 1596441 h 1596441"/>
                <a:gd name="connsiteX4" fmla="*/ 0 w 1796199"/>
                <a:gd name="connsiteY4" fmla="*/ 1596441 h 1596441"/>
                <a:gd name="connsiteX0" fmla="*/ 0 w 1846999"/>
                <a:gd name="connsiteY0" fmla="*/ 1602791 h 1602791"/>
                <a:gd name="connsiteX1" fmla="*/ 1220971 w 1846999"/>
                <a:gd name="connsiteY1" fmla="*/ 0 h 1602791"/>
                <a:gd name="connsiteX2" fmla="*/ 1846999 w 1846999"/>
                <a:gd name="connsiteY2" fmla="*/ 0 h 1602791"/>
                <a:gd name="connsiteX3" fmla="*/ 683178 w 1846999"/>
                <a:gd name="connsiteY3" fmla="*/ 1596441 h 1602791"/>
                <a:gd name="connsiteX4" fmla="*/ 0 w 1846999"/>
                <a:gd name="connsiteY4" fmla="*/ 1602791 h 1602791"/>
                <a:gd name="connsiteX0" fmla="*/ 0 w 1808899"/>
                <a:gd name="connsiteY0" fmla="*/ 1609141 h 1609141"/>
                <a:gd name="connsiteX1" fmla="*/ 1182871 w 1808899"/>
                <a:gd name="connsiteY1" fmla="*/ 0 h 1609141"/>
                <a:gd name="connsiteX2" fmla="*/ 1808899 w 1808899"/>
                <a:gd name="connsiteY2" fmla="*/ 0 h 1609141"/>
                <a:gd name="connsiteX3" fmla="*/ 645078 w 1808899"/>
                <a:gd name="connsiteY3" fmla="*/ 1596441 h 1609141"/>
                <a:gd name="connsiteX4" fmla="*/ 0 w 1808899"/>
                <a:gd name="connsiteY4" fmla="*/ 1609141 h 1609141"/>
                <a:gd name="connsiteX0" fmla="*/ 0 w 1821599"/>
                <a:gd name="connsiteY0" fmla="*/ 1602791 h 1602791"/>
                <a:gd name="connsiteX1" fmla="*/ 1195571 w 1821599"/>
                <a:gd name="connsiteY1" fmla="*/ 0 h 1602791"/>
                <a:gd name="connsiteX2" fmla="*/ 1821599 w 1821599"/>
                <a:gd name="connsiteY2" fmla="*/ 0 h 1602791"/>
                <a:gd name="connsiteX3" fmla="*/ 657778 w 1821599"/>
                <a:gd name="connsiteY3" fmla="*/ 1596441 h 1602791"/>
                <a:gd name="connsiteX4" fmla="*/ 0 w 1821599"/>
                <a:gd name="connsiteY4" fmla="*/ 1602791 h 1602791"/>
                <a:gd name="connsiteX0" fmla="*/ 0 w 1821599"/>
                <a:gd name="connsiteY0" fmla="*/ 1602791 h 1602791"/>
                <a:gd name="connsiteX1" fmla="*/ 1195571 w 1821599"/>
                <a:gd name="connsiteY1" fmla="*/ 0 h 1602791"/>
                <a:gd name="connsiteX2" fmla="*/ 1821599 w 1821599"/>
                <a:gd name="connsiteY2" fmla="*/ 0 h 1602791"/>
                <a:gd name="connsiteX3" fmla="*/ 589198 w 1821599"/>
                <a:gd name="connsiteY3" fmla="*/ 1588821 h 1602791"/>
                <a:gd name="connsiteX4" fmla="*/ 0 w 1821599"/>
                <a:gd name="connsiteY4" fmla="*/ 1602791 h 1602791"/>
                <a:gd name="connsiteX0" fmla="*/ 0 w 1821599"/>
                <a:gd name="connsiteY0" fmla="*/ 1602791 h 1607871"/>
                <a:gd name="connsiteX1" fmla="*/ 1195571 w 1821599"/>
                <a:gd name="connsiteY1" fmla="*/ 0 h 1607871"/>
                <a:gd name="connsiteX2" fmla="*/ 1821599 w 1821599"/>
                <a:gd name="connsiteY2" fmla="*/ 0 h 1607871"/>
                <a:gd name="connsiteX3" fmla="*/ 535223 w 1821599"/>
                <a:gd name="connsiteY3" fmla="*/ 1607871 h 1607871"/>
                <a:gd name="connsiteX4" fmla="*/ 0 w 1821599"/>
                <a:gd name="connsiteY4" fmla="*/ 1602791 h 1607871"/>
                <a:gd name="connsiteX0" fmla="*/ 0 w 1840649"/>
                <a:gd name="connsiteY0" fmla="*/ 1605966 h 1607871"/>
                <a:gd name="connsiteX1" fmla="*/ 1214621 w 1840649"/>
                <a:gd name="connsiteY1" fmla="*/ 0 h 1607871"/>
                <a:gd name="connsiteX2" fmla="*/ 1840649 w 1840649"/>
                <a:gd name="connsiteY2" fmla="*/ 0 h 1607871"/>
                <a:gd name="connsiteX3" fmla="*/ 554273 w 1840649"/>
                <a:gd name="connsiteY3" fmla="*/ 1607871 h 1607871"/>
                <a:gd name="connsiteX4" fmla="*/ 0 w 1840649"/>
                <a:gd name="connsiteY4" fmla="*/ 1605966 h 1607871"/>
                <a:gd name="connsiteX0" fmla="*/ 0 w 1897799"/>
                <a:gd name="connsiteY0" fmla="*/ 1615491 h 1615491"/>
                <a:gd name="connsiteX1" fmla="*/ 1271771 w 1897799"/>
                <a:gd name="connsiteY1" fmla="*/ 0 h 1615491"/>
                <a:gd name="connsiteX2" fmla="*/ 1897799 w 1897799"/>
                <a:gd name="connsiteY2" fmla="*/ 0 h 1615491"/>
                <a:gd name="connsiteX3" fmla="*/ 611423 w 1897799"/>
                <a:gd name="connsiteY3" fmla="*/ 1607871 h 1615491"/>
                <a:gd name="connsiteX4" fmla="*/ 0 w 1897799"/>
                <a:gd name="connsiteY4" fmla="*/ 1615491 h 1615491"/>
                <a:gd name="connsiteX0" fmla="*/ 0 w 1897799"/>
                <a:gd name="connsiteY0" fmla="*/ 1615491 h 1615491"/>
                <a:gd name="connsiteX1" fmla="*/ 1271771 w 1897799"/>
                <a:gd name="connsiteY1" fmla="*/ 0 h 1615491"/>
                <a:gd name="connsiteX2" fmla="*/ 1897799 w 1897799"/>
                <a:gd name="connsiteY2" fmla="*/ 0 h 1615491"/>
                <a:gd name="connsiteX3" fmla="*/ 611423 w 1897799"/>
                <a:gd name="connsiteY3" fmla="*/ 1607871 h 1615491"/>
                <a:gd name="connsiteX4" fmla="*/ 0 w 1897799"/>
                <a:gd name="connsiteY4" fmla="*/ 1615491 h 1615491"/>
                <a:gd name="connsiteX0" fmla="*/ 0 w 1895417"/>
                <a:gd name="connsiteY0" fmla="*/ 1605966 h 1607871"/>
                <a:gd name="connsiteX1" fmla="*/ 1269389 w 1895417"/>
                <a:gd name="connsiteY1" fmla="*/ 0 h 1607871"/>
                <a:gd name="connsiteX2" fmla="*/ 1895417 w 1895417"/>
                <a:gd name="connsiteY2" fmla="*/ 0 h 1607871"/>
                <a:gd name="connsiteX3" fmla="*/ 609041 w 1895417"/>
                <a:gd name="connsiteY3" fmla="*/ 1607871 h 1607871"/>
                <a:gd name="connsiteX4" fmla="*/ 0 w 1895417"/>
                <a:gd name="connsiteY4" fmla="*/ 1605966 h 1607871"/>
                <a:gd name="connsiteX0" fmla="*/ 0 w 1895417"/>
                <a:gd name="connsiteY0" fmla="*/ 1601204 h 1607871"/>
                <a:gd name="connsiteX1" fmla="*/ 1269389 w 1895417"/>
                <a:gd name="connsiteY1" fmla="*/ 0 h 1607871"/>
                <a:gd name="connsiteX2" fmla="*/ 1895417 w 1895417"/>
                <a:gd name="connsiteY2" fmla="*/ 0 h 1607871"/>
                <a:gd name="connsiteX3" fmla="*/ 609041 w 1895417"/>
                <a:gd name="connsiteY3" fmla="*/ 1607871 h 1607871"/>
                <a:gd name="connsiteX4" fmla="*/ 0 w 1895417"/>
                <a:gd name="connsiteY4" fmla="*/ 1601204 h 1607871"/>
                <a:gd name="connsiteX0" fmla="*/ 0 w 1895417"/>
                <a:gd name="connsiteY0" fmla="*/ 1601204 h 1604696"/>
                <a:gd name="connsiteX1" fmla="*/ 1269389 w 1895417"/>
                <a:gd name="connsiteY1" fmla="*/ 0 h 1604696"/>
                <a:gd name="connsiteX2" fmla="*/ 1895417 w 1895417"/>
                <a:gd name="connsiteY2" fmla="*/ 0 h 1604696"/>
                <a:gd name="connsiteX3" fmla="*/ 574116 w 1895417"/>
                <a:gd name="connsiteY3" fmla="*/ 1604696 h 1604696"/>
                <a:gd name="connsiteX4" fmla="*/ 0 w 1895417"/>
                <a:gd name="connsiteY4" fmla="*/ 1601204 h 16046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95417" h="1604696">
                  <a:moveTo>
                    <a:pt x="0" y="1601204"/>
                  </a:moveTo>
                  <a:lnTo>
                    <a:pt x="1269389" y="0"/>
                  </a:lnTo>
                  <a:lnTo>
                    <a:pt x="1895417" y="0"/>
                  </a:lnTo>
                  <a:lnTo>
                    <a:pt x="574116" y="1604696"/>
                  </a:lnTo>
                  <a:lnTo>
                    <a:pt x="0" y="1601204"/>
                  </a:lnTo>
                  <a:close/>
                </a:path>
              </a:pathLst>
            </a:custGeom>
            <a:solidFill>
              <a:srgbClr val="1C97C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00"/>
            </a:p>
          </p:txBody>
        </p:sp>
        <p:sp>
          <p:nvSpPr>
            <p:cNvPr id="107" name="Rectangle 106">
              <a:extLst>
                <a:ext uri="{FF2B5EF4-FFF2-40B4-BE49-F238E27FC236}">
                  <a16:creationId xmlns:a16="http://schemas.microsoft.com/office/drawing/2014/main" id="{0C84197A-4C3F-45DF-9998-5E79FBD19C77}"/>
                </a:ext>
              </a:extLst>
            </p:cNvPr>
            <p:cNvSpPr/>
            <p:nvPr/>
          </p:nvSpPr>
          <p:spPr>
            <a:xfrm rot="19942326">
              <a:off x="5770334" y="3855802"/>
              <a:ext cx="2720476" cy="338554"/>
            </a:xfrm>
            <a:prstGeom prst="rect">
              <a:avLst/>
            </a:prstGeom>
            <a:noFill/>
            <a:scene3d>
              <a:camera prst="perspectiveContrastingRightFacing" fov="600000">
                <a:rot lat="660000" lon="19800000" rev="360000"/>
              </a:camera>
              <a:lightRig rig="threePt" dir="t"/>
            </a:scene3d>
            <a:sp3d/>
          </p:spPr>
          <p:txBody>
            <a:bodyPr wrap="square">
              <a:spAutoFit/>
            </a:bodyPr>
            <a:lstStyle/>
            <a:p>
              <a:pPr algn="ctr"/>
              <a:r>
                <a:rPr lang="da-DK" altLang="da-DK" sz="1600" b="1">
                  <a:solidFill>
                    <a:schemeClr val="bg1"/>
                  </a:solidFill>
                </a:rPr>
                <a:t>Science - Policy</a:t>
              </a:r>
            </a:p>
          </p:txBody>
        </p:sp>
      </p:grpSp>
      <p:sp>
        <p:nvSpPr>
          <p:cNvPr id="111" name="TextBox 110">
            <a:extLst>
              <a:ext uri="{FF2B5EF4-FFF2-40B4-BE49-F238E27FC236}">
                <a16:creationId xmlns:a16="http://schemas.microsoft.com/office/drawing/2014/main" id="{A270D3BC-2A8A-4B18-831B-8020C445BB52}"/>
              </a:ext>
            </a:extLst>
          </p:cNvPr>
          <p:cNvSpPr txBox="1"/>
          <p:nvPr/>
        </p:nvSpPr>
        <p:spPr>
          <a:xfrm rot="16200000">
            <a:off x="7427794" y="2895112"/>
            <a:ext cx="1243747" cy="523220"/>
          </a:xfrm>
          <a:prstGeom prst="rect">
            <a:avLst/>
          </a:prstGeom>
          <a:solidFill>
            <a:schemeClr val="bg1"/>
          </a:solidFill>
          <a:ln>
            <a:solidFill>
              <a:srgbClr val="1C97C3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b="1">
                <a:solidFill>
                  <a:schemeClr val="accent5">
                    <a:lumMod val="75000"/>
                  </a:schemeClr>
                </a:solidFill>
              </a:rPr>
              <a:t>Foundational Programmes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D58DC661-73E4-42DB-B5F4-4D9DDD8BCF3B}"/>
              </a:ext>
            </a:extLst>
          </p:cNvPr>
          <p:cNvGrpSpPr/>
          <p:nvPr/>
        </p:nvGrpSpPr>
        <p:grpSpPr>
          <a:xfrm>
            <a:off x="5171802" y="1015902"/>
            <a:ext cx="2510692" cy="1112561"/>
            <a:chOff x="5171802" y="1015902"/>
            <a:chExt cx="2510692" cy="1112561"/>
          </a:xfrm>
        </p:grpSpPr>
        <p:sp>
          <p:nvSpPr>
            <p:cNvPr id="6" name="Parallelogram 5">
              <a:extLst>
                <a:ext uri="{FF2B5EF4-FFF2-40B4-BE49-F238E27FC236}">
                  <a16:creationId xmlns:a16="http://schemas.microsoft.com/office/drawing/2014/main" id="{5AC66576-6186-4C5A-AA9B-29B80B8213AC}"/>
                </a:ext>
              </a:extLst>
            </p:cNvPr>
            <p:cNvSpPr/>
            <p:nvPr/>
          </p:nvSpPr>
          <p:spPr>
            <a:xfrm>
              <a:off x="5171802" y="1015902"/>
              <a:ext cx="2510692" cy="1112561"/>
            </a:xfrm>
            <a:custGeom>
              <a:avLst/>
              <a:gdLst>
                <a:gd name="connsiteX0" fmla="*/ 0 w 2478307"/>
                <a:gd name="connsiteY0" fmla="*/ 1098159 h 1098159"/>
                <a:gd name="connsiteX1" fmla="*/ 1531031 w 2478307"/>
                <a:gd name="connsiteY1" fmla="*/ 0 h 1098159"/>
                <a:gd name="connsiteX2" fmla="*/ 2478307 w 2478307"/>
                <a:gd name="connsiteY2" fmla="*/ 0 h 1098159"/>
                <a:gd name="connsiteX3" fmla="*/ 947276 w 2478307"/>
                <a:gd name="connsiteY3" fmla="*/ 1098159 h 1098159"/>
                <a:gd name="connsiteX4" fmla="*/ 0 w 2478307"/>
                <a:gd name="connsiteY4" fmla="*/ 1098159 h 1098159"/>
                <a:gd name="connsiteX0" fmla="*/ 0 w 2478307"/>
                <a:gd name="connsiteY0" fmla="*/ 1121019 h 1121019"/>
                <a:gd name="connsiteX1" fmla="*/ 1652951 w 2478307"/>
                <a:gd name="connsiteY1" fmla="*/ 0 h 1121019"/>
                <a:gd name="connsiteX2" fmla="*/ 2478307 w 2478307"/>
                <a:gd name="connsiteY2" fmla="*/ 22860 h 1121019"/>
                <a:gd name="connsiteX3" fmla="*/ 947276 w 2478307"/>
                <a:gd name="connsiteY3" fmla="*/ 1121019 h 1121019"/>
                <a:gd name="connsiteX4" fmla="*/ 0 w 2478307"/>
                <a:gd name="connsiteY4" fmla="*/ 1121019 h 1121019"/>
                <a:gd name="connsiteX0" fmla="*/ 0 w 2478307"/>
                <a:gd name="connsiteY0" fmla="*/ 1098159 h 1098159"/>
                <a:gd name="connsiteX1" fmla="*/ 1607231 w 2478307"/>
                <a:gd name="connsiteY1" fmla="*/ 30480 h 1098159"/>
                <a:gd name="connsiteX2" fmla="*/ 2478307 w 2478307"/>
                <a:gd name="connsiteY2" fmla="*/ 0 h 1098159"/>
                <a:gd name="connsiteX3" fmla="*/ 947276 w 2478307"/>
                <a:gd name="connsiteY3" fmla="*/ 1098159 h 1098159"/>
                <a:gd name="connsiteX4" fmla="*/ 0 w 2478307"/>
                <a:gd name="connsiteY4" fmla="*/ 1098159 h 1098159"/>
                <a:gd name="connsiteX0" fmla="*/ 0 w 2478307"/>
                <a:gd name="connsiteY0" fmla="*/ 1105779 h 1105779"/>
                <a:gd name="connsiteX1" fmla="*/ 1729151 w 2478307"/>
                <a:gd name="connsiteY1" fmla="*/ 0 h 1105779"/>
                <a:gd name="connsiteX2" fmla="*/ 2478307 w 2478307"/>
                <a:gd name="connsiteY2" fmla="*/ 7620 h 1105779"/>
                <a:gd name="connsiteX3" fmla="*/ 947276 w 2478307"/>
                <a:gd name="connsiteY3" fmla="*/ 1105779 h 1105779"/>
                <a:gd name="connsiteX4" fmla="*/ 0 w 2478307"/>
                <a:gd name="connsiteY4" fmla="*/ 1105779 h 1105779"/>
                <a:gd name="connsiteX0" fmla="*/ 0 w 2478307"/>
                <a:gd name="connsiteY0" fmla="*/ 1105779 h 1121019"/>
                <a:gd name="connsiteX1" fmla="*/ 1729151 w 2478307"/>
                <a:gd name="connsiteY1" fmla="*/ 0 h 1121019"/>
                <a:gd name="connsiteX2" fmla="*/ 2478307 w 2478307"/>
                <a:gd name="connsiteY2" fmla="*/ 7620 h 1121019"/>
                <a:gd name="connsiteX3" fmla="*/ 855836 w 2478307"/>
                <a:gd name="connsiteY3" fmla="*/ 1121019 h 1121019"/>
                <a:gd name="connsiteX4" fmla="*/ 0 w 2478307"/>
                <a:gd name="connsiteY4" fmla="*/ 1105779 h 1121019"/>
                <a:gd name="connsiteX0" fmla="*/ 0 w 2394487"/>
                <a:gd name="connsiteY0" fmla="*/ 1105779 h 1121019"/>
                <a:gd name="connsiteX1" fmla="*/ 1729151 w 2394487"/>
                <a:gd name="connsiteY1" fmla="*/ 0 h 1121019"/>
                <a:gd name="connsiteX2" fmla="*/ 2394487 w 2394487"/>
                <a:gd name="connsiteY2" fmla="*/ 7620 h 1121019"/>
                <a:gd name="connsiteX3" fmla="*/ 855836 w 2394487"/>
                <a:gd name="connsiteY3" fmla="*/ 1121019 h 1121019"/>
                <a:gd name="connsiteX4" fmla="*/ 0 w 2394487"/>
                <a:gd name="connsiteY4" fmla="*/ 1105779 h 1121019"/>
                <a:gd name="connsiteX0" fmla="*/ 0 w 2447827"/>
                <a:gd name="connsiteY0" fmla="*/ 1105779 h 1121019"/>
                <a:gd name="connsiteX1" fmla="*/ 1729151 w 2447827"/>
                <a:gd name="connsiteY1" fmla="*/ 0 h 1121019"/>
                <a:gd name="connsiteX2" fmla="*/ 2447827 w 2447827"/>
                <a:gd name="connsiteY2" fmla="*/ 7620 h 1121019"/>
                <a:gd name="connsiteX3" fmla="*/ 855836 w 2447827"/>
                <a:gd name="connsiteY3" fmla="*/ 1121019 h 1121019"/>
                <a:gd name="connsiteX4" fmla="*/ 0 w 2447827"/>
                <a:gd name="connsiteY4" fmla="*/ 1105779 h 1121019"/>
                <a:gd name="connsiteX0" fmla="*/ 0 w 2394487"/>
                <a:gd name="connsiteY0" fmla="*/ 1105817 h 1121057"/>
                <a:gd name="connsiteX1" fmla="*/ 1729151 w 2394487"/>
                <a:gd name="connsiteY1" fmla="*/ 38 h 1121057"/>
                <a:gd name="connsiteX2" fmla="*/ 2394487 w 2394487"/>
                <a:gd name="connsiteY2" fmla="*/ 0 h 1121057"/>
                <a:gd name="connsiteX3" fmla="*/ 855836 w 2394487"/>
                <a:gd name="connsiteY3" fmla="*/ 1121057 h 1121057"/>
                <a:gd name="connsiteX4" fmla="*/ 0 w 2394487"/>
                <a:gd name="connsiteY4" fmla="*/ 1105817 h 1121057"/>
                <a:gd name="connsiteX0" fmla="*/ 0 w 2394487"/>
                <a:gd name="connsiteY0" fmla="*/ 1105817 h 1105817"/>
                <a:gd name="connsiteX1" fmla="*/ 1729151 w 2394487"/>
                <a:gd name="connsiteY1" fmla="*/ 38 h 1105817"/>
                <a:gd name="connsiteX2" fmla="*/ 2394487 w 2394487"/>
                <a:gd name="connsiteY2" fmla="*/ 0 h 1105817"/>
                <a:gd name="connsiteX3" fmla="*/ 825356 w 2394487"/>
                <a:gd name="connsiteY3" fmla="*/ 1105740 h 1105817"/>
                <a:gd name="connsiteX4" fmla="*/ 0 w 2394487"/>
                <a:gd name="connsiteY4" fmla="*/ 1105817 h 1105817"/>
                <a:gd name="connsiteX0" fmla="*/ 0 w 2485927"/>
                <a:gd name="connsiteY0" fmla="*/ 1128793 h 1128793"/>
                <a:gd name="connsiteX1" fmla="*/ 1820591 w 2485927"/>
                <a:gd name="connsiteY1" fmla="*/ 38 h 1128793"/>
                <a:gd name="connsiteX2" fmla="*/ 2485927 w 2485927"/>
                <a:gd name="connsiteY2" fmla="*/ 0 h 1128793"/>
                <a:gd name="connsiteX3" fmla="*/ 916796 w 2485927"/>
                <a:gd name="connsiteY3" fmla="*/ 1105740 h 1128793"/>
                <a:gd name="connsiteX4" fmla="*/ 0 w 2485927"/>
                <a:gd name="connsiteY4" fmla="*/ 1128793 h 1128793"/>
                <a:gd name="connsiteX0" fmla="*/ 0 w 2485927"/>
                <a:gd name="connsiteY0" fmla="*/ 1113476 h 1113476"/>
                <a:gd name="connsiteX1" fmla="*/ 1820591 w 2485927"/>
                <a:gd name="connsiteY1" fmla="*/ 38 h 1113476"/>
                <a:gd name="connsiteX2" fmla="*/ 2485927 w 2485927"/>
                <a:gd name="connsiteY2" fmla="*/ 0 h 1113476"/>
                <a:gd name="connsiteX3" fmla="*/ 916796 w 2485927"/>
                <a:gd name="connsiteY3" fmla="*/ 1105740 h 1113476"/>
                <a:gd name="connsiteX4" fmla="*/ 0 w 2485927"/>
                <a:gd name="connsiteY4" fmla="*/ 1113476 h 1113476"/>
                <a:gd name="connsiteX0" fmla="*/ 0 w 2485927"/>
                <a:gd name="connsiteY0" fmla="*/ 1113476 h 1120099"/>
                <a:gd name="connsiteX1" fmla="*/ 1820591 w 2485927"/>
                <a:gd name="connsiteY1" fmla="*/ 38 h 1120099"/>
                <a:gd name="connsiteX2" fmla="*/ 2485927 w 2485927"/>
                <a:gd name="connsiteY2" fmla="*/ 0 h 1120099"/>
                <a:gd name="connsiteX3" fmla="*/ 912034 w 2485927"/>
                <a:gd name="connsiteY3" fmla="*/ 1120099 h 1120099"/>
                <a:gd name="connsiteX4" fmla="*/ 0 w 2485927"/>
                <a:gd name="connsiteY4" fmla="*/ 1113476 h 1120099"/>
                <a:gd name="connsiteX0" fmla="*/ 0 w 2485927"/>
                <a:gd name="connsiteY0" fmla="*/ 1113476 h 1115313"/>
                <a:gd name="connsiteX1" fmla="*/ 1820591 w 2485927"/>
                <a:gd name="connsiteY1" fmla="*/ 38 h 1115313"/>
                <a:gd name="connsiteX2" fmla="*/ 2485927 w 2485927"/>
                <a:gd name="connsiteY2" fmla="*/ 0 h 1115313"/>
                <a:gd name="connsiteX3" fmla="*/ 907272 w 2485927"/>
                <a:gd name="connsiteY3" fmla="*/ 1115313 h 1115313"/>
                <a:gd name="connsiteX4" fmla="*/ 0 w 2485927"/>
                <a:gd name="connsiteY4" fmla="*/ 1113476 h 1115313"/>
                <a:gd name="connsiteX0" fmla="*/ 0 w 2457352"/>
                <a:gd name="connsiteY0" fmla="*/ 1108690 h 1115313"/>
                <a:gd name="connsiteX1" fmla="*/ 1792016 w 2457352"/>
                <a:gd name="connsiteY1" fmla="*/ 38 h 1115313"/>
                <a:gd name="connsiteX2" fmla="*/ 2457352 w 2457352"/>
                <a:gd name="connsiteY2" fmla="*/ 0 h 1115313"/>
                <a:gd name="connsiteX3" fmla="*/ 878697 w 2457352"/>
                <a:gd name="connsiteY3" fmla="*/ 1115313 h 1115313"/>
                <a:gd name="connsiteX4" fmla="*/ 0 w 2457352"/>
                <a:gd name="connsiteY4" fmla="*/ 1108690 h 1115313"/>
                <a:gd name="connsiteX0" fmla="*/ 0 w 2457352"/>
                <a:gd name="connsiteY0" fmla="*/ 1108690 h 1115313"/>
                <a:gd name="connsiteX1" fmla="*/ 1792016 w 2457352"/>
                <a:gd name="connsiteY1" fmla="*/ 38 h 1115313"/>
                <a:gd name="connsiteX2" fmla="*/ 2457352 w 2457352"/>
                <a:gd name="connsiteY2" fmla="*/ 0 h 1115313"/>
                <a:gd name="connsiteX3" fmla="*/ 878697 w 2457352"/>
                <a:gd name="connsiteY3" fmla="*/ 1115313 h 1115313"/>
                <a:gd name="connsiteX4" fmla="*/ 0 w 2457352"/>
                <a:gd name="connsiteY4" fmla="*/ 1108690 h 1115313"/>
                <a:gd name="connsiteX0" fmla="*/ 0 w 2457352"/>
                <a:gd name="connsiteY0" fmla="*/ 1108690 h 1108690"/>
                <a:gd name="connsiteX1" fmla="*/ 1792016 w 2457352"/>
                <a:gd name="connsiteY1" fmla="*/ 38 h 1108690"/>
                <a:gd name="connsiteX2" fmla="*/ 2457352 w 2457352"/>
                <a:gd name="connsiteY2" fmla="*/ 0 h 1108690"/>
                <a:gd name="connsiteX3" fmla="*/ 878697 w 2457352"/>
                <a:gd name="connsiteY3" fmla="*/ 1100953 h 1108690"/>
                <a:gd name="connsiteX4" fmla="*/ 0 w 2457352"/>
                <a:gd name="connsiteY4" fmla="*/ 1108690 h 1108690"/>
                <a:gd name="connsiteX0" fmla="*/ 0 w 2457352"/>
                <a:gd name="connsiteY0" fmla="*/ 1108690 h 1108690"/>
                <a:gd name="connsiteX1" fmla="*/ 1730104 w 2457352"/>
                <a:gd name="connsiteY1" fmla="*/ 38 h 1108690"/>
                <a:gd name="connsiteX2" fmla="*/ 2457352 w 2457352"/>
                <a:gd name="connsiteY2" fmla="*/ 0 h 1108690"/>
                <a:gd name="connsiteX3" fmla="*/ 878697 w 2457352"/>
                <a:gd name="connsiteY3" fmla="*/ 1100953 h 1108690"/>
                <a:gd name="connsiteX4" fmla="*/ 0 w 2457352"/>
                <a:gd name="connsiteY4" fmla="*/ 1108690 h 1108690"/>
                <a:gd name="connsiteX0" fmla="*/ 0 w 2510692"/>
                <a:gd name="connsiteY0" fmla="*/ 1116349 h 1116349"/>
                <a:gd name="connsiteX1" fmla="*/ 1730104 w 2510692"/>
                <a:gd name="connsiteY1" fmla="*/ 7697 h 1116349"/>
                <a:gd name="connsiteX2" fmla="*/ 2510692 w 2510692"/>
                <a:gd name="connsiteY2" fmla="*/ 0 h 1116349"/>
                <a:gd name="connsiteX3" fmla="*/ 878697 w 2510692"/>
                <a:gd name="connsiteY3" fmla="*/ 1108612 h 1116349"/>
                <a:gd name="connsiteX4" fmla="*/ 0 w 2510692"/>
                <a:gd name="connsiteY4" fmla="*/ 1116349 h 1116349"/>
                <a:gd name="connsiteX0" fmla="*/ 0 w 2510692"/>
                <a:gd name="connsiteY0" fmla="*/ 1116349 h 1116349"/>
                <a:gd name="connsiteX1" fmla="*/ 1787254 w 2510692"/>
                <a:gd name="connsiteY1" fmla="*/ 1315 h 1116349"/>
                <a:gd name="connsiteX2" fmla="*/ 2510692 w 2510692"/>
                <a:gd name="connsiteY2" fmla="*/ 0 h 1116349"/>
                <a:gd name="connsiteX3" fmla="*/ 878697 w 2510692"/>
                <a:gd name="connsiteY3" fmla="*/ 1108612 h 1116349"/>
                <a:gd name="connsiteX4" fmla="*/ 0 w 2510692"/>
                <a:gd name="connsiteY4" fmla="*/ 1116349 h 1116349"/>
                <a:gd name="connsiteX0" fmla="*/ 0 w 2510692"/>
                <a:gd name="connsiteY0" fmla="*/ 1116349 h 1118185"/>
                <a:gd name="connsiteX1" fmla="*/ 1787254 w 2510692"/>
                <a:gd name="connsiteY1" fmla="*/ 1315 h 1118185"/>
                <a:gd name="connsiteX2" fmla="*/ 2510692 w 2510692"/>
                <a:gd name="connsiteY2" fmla="*/ 0 h 1118185"/>
                <a:gd name="connsiteX3" fmla="*/ 876315 w 2510692"/>
                <a:gd name="connsiteY3" fmla="*/ 1118185 h 1118185"/>
                <a:gd name="connsiteX4" fmla="*/ 0 w 2510692"/>
                <a:gd name="connsiteY4" fmla="*/ 1116349 h 11181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10692" h="1118185">
                  <a:moveTo>
                    <a:pt x="0" y="1116349"/>
                  </a:moveTo>
                  <a:lnTo>
                    <a:pt x="1787254" y="1315"/>
                  </a:lnTo>
                  <a:lnTo>
                    <a:pt x="2510692" y="0"/>
                  </a:lnTo>
                  <a:lnTo>
                    <a:pt x="876315" y="1118185"/>
                  </a:lnTo>
                  <a:lnTo>
                    <a:pt x="0" y="1116349"/>
                  </a:lnTo>
                  <a:close/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>
              <a:solidFill>
                <a:schemeClr val="accent6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00"/>
            </a:p>
          </p:txBody>
        </p:sp>
        <p:sp>
          <p:nvSpPr>
            <p:cNvPr id="116" name="Rectangle 115">
              <a:extLst>
                <a:ext uri="{FF2B5EF4-FFF2-40B4-BE49-F238E27FC236}">
                  <a16:creationId xmlns:a16="http://schemas.microsoft.com/office/drawing/2014/main" id="{F05A3630-8330-4166-8889-AC69C7FF0745}"/>
                </a:ext>
              </a:extLst>
            </p:cNvPr>
            <p:cNvSpPr/>
            <p:nvPr/>
          </p:nvSpPr>
          <p:spPr>
            <a:xfrm rot="20072136">
              <a:off x="5455362" y="1369844"/>
              <a:ext cx="2092682" cy="338554"/>
            </a:xfrm>
            <a:prstGeom prst="rect">
              <a:avLst/>
            </a:prstGeom>
            <a:noFill/>
            <a:scene3d>
              <a:camera prst="perspectiveContrastingRightFacing" fov="600000">
                <a:rot lat="420000" lon="19800000" rev="360000"/>
              </a:camera>
              <a:lightRig rig="threePt" dir="t"/>
            </a:scene3d>
            <a:sp3d/>
          </p:spPr>
          <p:txBody>
            <a:bodyPr wrap="square">
              <a:spAutoFit/>
            </a:bodyPr>
            <a:lstStyle/>
            <a:p>
              <a:pPr algn="ctr"/>
              <a:r>
                <a:rPr lang="da-DK" altLang="da-DK" sz="1600" b="1">
                  <a:solidFill>
                    <a:schemeClr val="bg1"/>
                  </a:solidFill>
                </a:rPr>
                <a:t>Pollution Free Planet</a:t>
              </a:r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2D072CF1-F598-4893-914A-ED9AFE0666E3}"/>
              </a:ext>
            </a:extLst>
          </p:cNvPr>
          <p:cNvGrpSpPr/>
          <p:nvPr/>
        </p:nvGrpSpPr>
        <p:grpSpPr>
          <a:xfrm>
            <a:off x="3039189" y="1020289"/>
            <a:ext cx="2820911" cy="1105561"/>
            <a:chOff x="3039189" y="1020289"/>
            <a:chExt cx="2820911" cy="1105561"/>
          </a:xfrm>
        </p:grpSpPr>
        <p:sp>
          <p:nvSpPr>
            <p:cNvPr id="101" name="Parallelogram 100">
              <a:extLst>
                <a:ext uri="{FF2B5EF4-FFF2-40B4-BE49-F238E27FC236}">
                  <a16:creationId xmlns:a16="http://schemas.microsoft.com/office/drawing/2014/main" id="{DB86A427-0BBB-43E2-B376-E68673F8ADAD}"/>
                </a:ext>
              </a:extLst>
            </p:cNvPr>
            <p:cNvSpPr/>
            <p:nvPr/>
          </p:nvSpPr>
          <p:spPr>
            <a:xfrm>
              <a:off x="3039189" y="1020289"/>
              <a:ext cx="2820911" cy="1105561"/>
            </a:xfrm>
            <a:custGeom>
              <a:avLst/>
              <a:gdLst>
                <a:gd name="connsiteX0" fmla="*/ 0 w 2478307"/>
                <a:gd name="connsiteY0" fmla="*/ 1098159 h 1098159"/>
                <a:gd name="connsiteX1" fmla="*/ 1531031 w 2478307"/>
                <a:gd name="connsiteY1" fmla="*/ 0 h 1098159"/>
                <a:gd name="connsiteX2" fmla="*/ 2478307 w 2478307"/>
                <a:gd name="connsiteY2" fmla="*/ 0 h 1098159"/>
                <a:gd name="connsiteX3" fmla="*/ 947276 w 2478307"/>
                <a:gd name="connsiteY3" fmla="*/ 1098159 h 1098159"/>
                <a:gd name="connsiteX4" fmla="*/ 0 w 2478307"/>
                <a:gd name="connsiteY4" fmla="*/ 1098159 h 1098159"/>
                <a:gd name="connsiteX0" fmla="*/ 0 w 2478307"/>
                <a:gd name="connsiteY0" fmla="*/ 1098159 h 1098159"/>
                <a:gd name="connsiteX1" fmla="*/ 1645331 w 2478307"/>
                <a:gd name="connsiteY1" fmla="*/ 7620 h 1098159"/>
                <a:gd name="connsiteX2" fmla="*/ 2478307 w 2478307"/>
                <a:gd name="connsiteY2" fmla="*/ 0 h 1098159"/>
                <a:gd name="connsiteX3" fmla="*/ 947276 w 2478307"/>
                <a:gd name="connsiteY3" fmla="*/ 1098159 h 1098159"/>
                <a:gd name="connsiteX4" fmla="*/ 0 w 2478307"/>
                <a:gd name="connsiteY4" fmla="*/ 1098159 h 1098159"/>
                <a:gd name="connsiteX0" fmla="*/ 0 w 2661187"/>
                <a:gd name="connsiteY0" fmla="*/ 1090539 h 1090539"/>
                <a:gd name="connsiteX1" fmla="*/ 1645331 w 2661187"/>
                <a:gd name="connsiteY1" fmla="*/ 0 h 1090539"/>
                <a:gd name="connsiteX2" fmla="*/ 2661187 w 2661187"/>
                <a:gd name="connsiteY2" fmla="*/ 7620 h 1090539"/>
                <a:gd name="connsiteX3" fmla="*/ 947276 w 2661187"/>
                <a:gd name="connsiteY3" fmla="*/ 1090539 h 1090539"/>
                <a:gd name="connsiteX4" fmla="*/ 0 w 2661187"/>
                <a:gd name="connsiteY4" fmla="*/ 1090539 h 1090539"/>
                <a:gd name="connsiteX0" fmla="*/ 0 w 2661187"/>
                <a:gd name="connsiteY0" fmla="*/ 1082919 h 1082919"/>
                <a:gd name="connsiteX1" fmla="*/ 1866311 w 2661187"/>
                <a:gd name="connsiteY1" fmla="*/ 7620 h 1082919"/>
                <a:gd name="connsiteX2" fmla="*/ 2661187 w 2661187"/>
                <a:gd name="connsiteY2" fmla="*/ 0 h 1082919"/>
                <a:gd name="connsiteX3" fmla="*/ 947276 w 2661187"/>
                <a:gd name="connsiteY3" fmla="*/ 1082919 h 1082919"/>
                <a:gd name="connsiteX4" fmla="*/ 0 w 2661187"/>
                <a:gd name="connsiteY4" fmla="*/ 1082919 h 1082919"/>
                <a:gd name="connsiteX0" fmla="*/ 0 w 2661187"/>
                <a:gd name="connsiteY0" fmla="*/ 1082919 h 1082919"/>
                <a:gd name="connsiteX1" fmla="*/ 1950131 w 2661187"/>
                <a:gd name="connsiteY1" fmla="*/ 7620 h 1082919"/>
                <a:gd name="connsiteX2" fmla="*/ 2661187 w 2661187"/>
                <a:gd name="connsiteY2" fmla="*/ 0 h 1082919"/>
                <a:gd name="connsiteX3" fmla="*/ 947276 w 2661187"/>
                <a:gd name="connsiteY3" fmla="*/ 1082919 h 1082919"/>
                <a:gd name="connsiteX4" fmla="*/ 0 w 2661187"/>
                <a:gd name="connsiteY4" fmla="*/ 1082919 h 1082919"/>
                <a:gd name="connsiteX0" fmla="*/ 0 w 2661187"/>
                <a:gd name="connsiteY0" fmla="*/ 1082919 h 1082919"/>
                <a:gd name="connsiteX1" fmla="*/ 1972991 w 2661187"/>
                <a:gd name="connsiteY1" fmla="*/ 0 h 1082919"/>
                <a:gd name="connsiteX2" fmla="*/ 2661187 w 2661187"/>
                <a:gd name="connsiteY2" fmla="*/ 0 h 1082919"/>
                <a:gd name="connsiteX3" fmla="*/ 947276 w 2661187"/>
                <a:gd name="connsiteY3" fmla="*/ 1082919 h 1082919"/>
                <a:gd name="connsiteX4" fmla="*/ 0 w 2661187"/>
                <a:gd name="connsiteY4" fmla="*/ 1082919 h 1082919"/>
                <a:gd name="connsiteX0" fmla="*/ 0 w 2729767"/>
                <a:gd name="connsiteY0" fmla="*/ 1082919 h 1082919"/>
                <a:gd name="connsiteX1" fmla="*/ 1972991 w 2729767"/>
                <a:gd name="connsiteY1" fmla="*/ 0 h 1082919"/>
                <a:gd name="connsiteX2" fmla="*/ 2729767 w 2729767"/>
                <a:gd name="connsiteY2" fmla="*/ 15240 h 1082919"/>
                <a:gd name="connsiteX3" fmla="*/ 947276 w 2729767"/>
                <a:gd name="connsiteY3" fmla="*/ 1082919 h 1082919"/>
                <a:gd name="connsiteX4" fmla="*/ 0 w 2729767"/>
                <a:gd name="connsiteY4" fmla="*/ 1082919 h 1082919"/>
                <a:gd name="connsiteX0" fmla="*/ 0 w 2901217"/>
                <a:gd name="connsiteY0" fmla="*/ 1115304 h 1115304"/>
                <a:gd name="connsiteX1" fmla="*/ 1972991 w 2901217"/>
                <a:gd name="connsiteY1" fmla="*/ 32385 h 1115304"/>
                <a:gd name="connsiteX2" fmla="*/ 2901217 w 2901217"/>
                <a:gd name="connsiteY2" fmla="*/ 0 h 1115304"/>
                <a:gd name="connsiteX3" fmla="*/ 947276 w 2901217"/>
                <a:gd name="connsiteY3" fmla="*/ 1115304 h 1115304"/>
                <a:gd name="connsiteX4" fmla="*/ 0 w 2901217"/>
                <a:gd name="connsiteY4" fmla="*/ 1115304 h 1115304"/>
                <a:gd name="connsiteX0" fmla="*/ 0 w 2901217"/>
                <a:gd name="connsiteY0" fmla="*/ 1115304 h 1115304"/>
                <a:gd name="connsiteX1" fmla="*/ 2187303 w 2901217"/>
                <a:gd name="connsiteY1" fmla="*/ 3810 h 1115304"/>
                <a:gd name="connsiteX2" fmla="*/ 2901217 w 2901217"/>
                <a:gd name="connsiteY2" fmla="*/ 0 h 1115304"/>
                <a:gd name="connsiteX3" fmla="*/ 947276 w 2901217"/>
                <a:gd name="connsiteY3" fmla="*/ 1115304 h 1115304"/>
                <a:gd name="connsiteX4" fmla="*/ 0 w 2901217"/>
                <a:gd name="connsiteY4" fmla="*/ 1115304 h 1115304"/>
                <a:gd name="connsiteX0" fmla="*/ 0 w 2915505"/>
                <a:gd name="connsiteY0" fmla="*/ 1111494 h 1111494"/>
                <a:gd name="connsiteX1" fmla="*/ 2187303 w 2915505"/>
                <a:gd name="connsiteY1" fmla="*/ 0 h 1111494"/>
                <a:gd name="connsiteX2" fmla="*/ 2915505 w 2915505"/>
                <a:gd name="connsiteY2" fmla="*/ 5715 h 1111494"/>
                <a:gd name="connsiteX3" fmla="*/ 947276 w 2915505"/>
                <a:gd name="connsiteY3" fmla="*/ 1111494 h 1111494"/>
                <a:gd name="connsiteX4" fmla="*/ 0 w 2915505"/>
                <a:gd name="connsiteY4" fmla="*/ 1111494 h 1111494"/>
                <a:gd name="connsiteX0" fmla="*/ 0 w 2929792"/>
                <a:gd name="connsiteY0" fmla="*/ 1111494 h 1111494"/>
                <a:gd name="connsiteX1" fmla="*/ 2187303 w 2929792"/>
                <a:gd name="connsiteY1" fmla="*/ 0 h 1111494"/>
                <a:gd name="connsiteX2" fmla="*/ 2929792 w 2929792"/>
                <a:gd name="connsiteY2" fmla="*/ 5715 h 1111494"/>
                <a:gd name="connsiteX3" fmla="*/ 947276 w 2929792"/>
                <a:gd name="connsiteY3" fmla="*/ 1111494 h 1111494"/>
                <a:gd name="connsiteX4" fmla="*/ 0 w 2929792"/>
                <a:gd name="connsiteY4" fmla="*/ 1111494 h 1111494"/>
                <a:gd name="connsiteX0" fmla="*/ 0 w 2932174"/>
                <a:gd name="connsiteY0" fmla="*/ 1111494 h 1111494"/>
                <a:gd name="connsiteX1" fmla="*/ 2187303 w 2932174"/>
                <a:gd name="connsiteY1" fmla="*/ 0 h 1111494"/>
                <a:gd name="connsiteX2" fmla="*/ 2932174 w 2932174"/>
                <a:gd name="connsiteY2" fmla="*/ 952 h 1111494"/>
                <a:gd name="connsiteX3" fmla="*/ 947276 w 2932174"/>
                <a:gd name="connsiteY3" fmla="*/ 1111494 h 1111494"/>
                <a:gd name="connsiteX4" fmla="*/ 0 w 2932174"/>
                <a:gd name="connsiteY4" fmla="*/ 1111494 h 1111494"/>
                <a:gd name="connsiteX0" fmla="*/ 0 w 2932174"/>
                <a:gd name="connsiteY0" fmla="*/ 1111494 h 1111494"/>
                <a:gd name="connsiteX1" fmla="*/ 2104176 w 2932174"/>
                <a:gd name="connsiteY1" fmla="*/ 0 h 1111494"/>
                <a:gd name="connsiteX2" fmla="*/ 2932174 w 2932174"/>
                <a:gd name="connsiteY2" fmla="*/ 952 h 1111494"/>
                <a:gd name="connsiteX3" fmla="*/ 947276 w 2932174"/>
                <a:gd name="connsiteY3" fmla="*/ 1111494 h 1111494"/>
                <a:gd name="connsiteX4" fmla="*/ 0 w 2932174"/>
                <a:gd name="connsiteY4" fmla="*/ 1111494 h 1111494"/>
                <a:gd name="connsiteX0" fmla="*/ 0 w 2884549"/>
                <a:gd name="connsiteY0" fmla="*/ 1111494 h 1111494"/>
                <a:gd name="connsiteX1" fmla="*/ 2104176 w 2884549"/>
                <a:gd name="connsiteY1" fmla="*/ 0 h 1111494"/>
                <a:gd name="connsiteX2" fmla="*/ 2884549 w 2884549"/>
                <a:gd name="connsiteY2" fmla="*/ 5715 h 1111494"/>
                <a:gd name="connsiteX3" fmla="*/ 947276 w 2884549"/>
                <a:gd name="connsiteY3" fmla="*/ 1111494 h 1111494"/>
                <a:gd name="connsiteX4" fmla="*/ 0 w 2884549"/>
                <a:gd name="connsiteY4" fmla="*/ 1111494 h 1111494"/>
                <a:gd name="connsiteX0" fmla="*/ 0 w 2884549"/>
                <a:gd name="connsiteY0" fmla="*/ 1106731 h 1106731"/>
                <a:gd name="connsiteX1" fmla="*/ 2132751 w 2884549"/>
                <a:gd name="connsiteY1" fmla="*/ 0 h 1106731"/>
                <a:gd name="connsiteX2" fmla="*/ 2884549 w 2884549"/>
                <a:gd name="connsiteY2" fmla="*/ 952 h 1106731"/>
                <a:gd name="connsiteX3" fmla="*/ 947276 w 2884549"/>
                <a:gd name="connsiteY3" fmla="*/ 1106731 h 1106731"/>
                <a:gd name="connsiteX4" fmla="*/ 0 w 2884549"/>
                <a:gd name="connsiteY4" fmla="*/ 1106731 h 1106731"/>
                <a:gd name="connsiteX0" fmla="*/ 0 w 2884549"/>
                <a:gd name="connsiteY0" fmla="*/ 1106731 h 1106731"/>
                <a:gd name="connsiteX1" fmla="*/ 2132751 w 2884549"/>
                <a:gd name="connsiteY1" fmla="*/ 0 h 1106731"/>
                <a:gd name="connsiteX2" fmla="*/ 2884549 w 2884549"/>
                <a:gd name="connsiteY2" fmla="*/ 952 h 1106731"/>
                <a:gd name="connsiteX3" fmla="*/ 909176 w 2884549"/>
                <a:gd name="connsiteY3" fmla="*/ 1101969 h 1106731"/>
                <a:gd name="connsiteX4" fmla="*/ 0 w 2884549"/>
                <a:gd name="connsiteY4" fmla="*/ 1106731 h 1106731"/>
                <a:gd name="connsiteX0" fmla="*/ 0 w 2884549"/>
                <a:gd name="connsiteY0" fmla="*/ 1106731 h 1111494"/>
                <a:gd name="connsiteX1" fmla="*/ 2132751 w 2884549"/>
                <a:gd name="connsiteY1" fmla="*/ 0 h 1111494"/>
                <a:gd name="connsiteX2" fmla="*/ 2884549 w 2884549"/>
                <a:gd name="connsiteY2" fmla="*/ 952 h 1111494"/>
                <a:gd name="connsiteX3" fmla="*/ 904413 w 2884549"/>
                <a:gd name="connsiteY3" fmla="*/ 1111494 h 1111494"/>
                <a:gd name="connsiteX4" fmla="*/ 0 w 2884549"/>
                <a:gd name="connsiteY4" fmla="*/ 1106731 h 1111494"/>
                <a:gd name="connsiteX0" fmla="*/ 0 w 2813918"/>
                <a:gd name="connsiteY0" fmla="*/ 1106731 h 1111494"/>
                <a:gd name="connsiteX1" fmla="*/ 2132751 w 2813918"/>
                <a:gd name="connsiteY1" fmla="*/ 0 h 1111494"/>
                <a:gd name="connsiteX2" fmla="*/ 2813918 w 2813918"/>
                <a:gd name="connsiteY2" fmla="*/ 20228 h 1111494"/>
                <a:gd name="connsiteX3" fmla="*/ 904413 w 2813918"/>
                <a:gd name="connsiteY3" fmla="*/ 1111494 h 1111494"/>
                <a:gd name="connsiteX4" fmla="*/ 0 w 2813918"/>
                <a:gd name="connsiteY4" fmla="*/ 1106731 h 1111494"/>
                <a:gd name="connsiteX0" fmla="*/ 0 w 2852444"/>
                <a:gd name="connsiteY0" fmla="*/ 1106731 h 1111494"/>
                <a:gd name="connsiteX1" fmla="*/ 2132751 w 2852444"/>
                <a:gd name="connsiteY1" fmla="*/ 0 h 1111494"/>
                <a:gd name="connsiteX2" fmla="*/ 2852444 w 2852444"/>
                <a:gd name="connsiteY2" fmla="*/ 952 h 1111494"/>
                <a:gd name="connsiteX3" fmla="*/ 904413 w 2852444"/>
                <a:gd name="connsiteY3" fmla="*/ 1111494 h 1111494"/>
                <a:gd name="connsiteX4" fmla="*/ 0 w 2852444"/>
                <a:gd name="connsiteY4" fmla="*/ 1106731 h 11114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52444" h="1111494">
                  <a:moveTo>
                    <a:pt x="0" y="1106731"/>
                  </a:moveTo>
                  <a:lnTo>
                    <a:pt x="2132751" y="0"/>
                  </a:lnTo>
                  <a:lnTo>
                    <a:pt x="2852444" y="952"/>
                  </a:lnTo>
                  <a:lnTo>
                    <a:pt x="904413" y="1111494"/>
                  </a:lnTo>
                  <a:lnTo>
                    <a:pt x="0" y="1106731"/>
                  </a:lnTo>
                  <a:close/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>
              <a:solidFill>
                <a:schemeClr val="accent6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00"/>
            </a:p>
          </p:txBody>
        </p:sp>
        <p:sp>
          <p:nvSpPr>
            <p:cNvPr id="117" name="Rectangle 116">
              <a:extLst>
                <a:ext uri="{FF2B5EF4-FFF2-40B4-BE49-F238E27FC236}">
                  <a16:creationId xmlns:a16="http://schemas.microsoft.com/office/drawing/2014/main" id="{9A9843EC-93D0-4FD8-8481-684EAFEA0A8B}"/>
                </a:ext>
              </a:extLst>
            </p:cNvPr>
            <p:cNvSpPr/>
            <p:nvPr/>
          </p:nvSpPr>
          <p:spPr>
            <a:xfrm>
              <a:off x="3559242" y="1413136"/>
              <a:ext cx="1748947" cy="338554"/>
            </a:xfrm>
            <a:prstGeom prst="rect">
              <a:avLst/>
            </a:prstGeom>
            <a:noFill/>
            <a:scene3d>
              <a:camera prst="perspectiveContrastingRightFacing" fov="600000">
                <a:rot lat="0" lon="21000000" rev="1800000"/>
              </a:camera>
              <a:lightRig rig="threePt" dir="t"/>
            </a:scene3d>
            <a:sp3d/>
          </p:spPr>
          <p:txBody>
            <a:bodyPr wrap="square">
              <a:spAutoFit/>
            </a:bodyPr>
            <a:lstStyle/>
            <a:p>
              <a:pPr algn="ctr"/>
              <a:r>
                <a:rPr lang="da-DK" altLang="da-DK" sz="1600" b="1">
                  <a:solidFill>
                    <a:schemeClr val="bg1"/>
                  </a:solidFill>
                </a:rPr>
                <a:t>Climate Stability</a:t>
              </a:r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C051EAD4-9408-46FE-880C-391221F66C46}"/>
              </a:ext>
            </a:extLst>
          </p:cNvPr>
          <p:cNvGrpSpPr/>
          <p:nvPr/>
        </p:nvGrpSpPr>
        <p:grpSpPr>
          <a:xfrm>
            <a:off x="4114308" y="1025309"/>
            <a:ext cx="2621963" cy="1110064"/>
            <a:chOff x="4114308" y="1025309"/>
            <a:chExt cx="2621963" cy="1110064"/>
          </a:xfrm>
        </p:grpSpPr>
        <p:sp>
          <p:nvSpPr>
            <p:cNvPr id="102" name="Parallelogram 100">
              <a:extLst>
                <a:ext uri="{FF2B5EF4-FFF2-40B4-BE49-F238E27FC236}">
                  <a16:creationId xmlns:a16="http://schemas.microsoft.com/office/drawing/2014/main" id="{CFF43899-F4C4-4A1C-A115-DCB16D3289CE}"/>
                </a:ext>
              </a:extLst>
            </p:cNvPr>
            <p:cNvSpPr/>
            <p:nvPr/>
          </p:nvSpPr>
          <p:spPr>
            <a:xfrm>
              <a:off x="4114308" y="1025309"/>
              <a:ext cx="2621963" cy="1110064"/>
            </a:xfrm>
            <a:custGeom>
              <a:avLst/>
              <a:gdLst>
                <a:gd name="connsiteX0" fmla="*/ 0 w 2478307"/>
                <a:gd name="connsiteY0" fmla="*/ 1098159 h 1098159"/>
                <a:gd name="connsiteX1" fmla="*/ 1531031 w 2478307"/>
                <a:gd name="connsiteY1" fmla="*/ 0 h 1098159"/>
                <a:gd name="connsiteX2" fmla="*/ 2478307 w 2478307"/>
                <a:gd name="connsiteY2" fmla="*/ 0 h 1098159"/>
                <a:gd name="connsiteX3" fmla="*/ 947276 w 2478307"/>
                <a:gd name="connsiteY3" fmla="*/ 1098159 h 1098159"/>
                <a:gd name="connsiteX4" fmla="*/ 0 w 2478307"/>
                <a:gd name="connsiteY4" fmla="*/ 1098159 h 1098159"/>
                <a:gd name="connsiteX0" fmla="*/ 0 w 2478307"/>
                <a:gd name="connsiteY0" fmla="*/ 1098159 h 1098159"/>
                <a:gd name="connsiteX1" fmla="*/ 1645331 w 2478307"/>
                <a:gd name="connsiteY1" fmla="*/ 7620 h 1098159"/>
                <a:gd name="connsiteX2" fmla="*/ 2478307 w 2478307"/>
                <a:gd name="connsiteY2" fmla="*/ 0 h 1098159"/>
                <a:gd name="connsiteX3" fmla="*/ 947276 w 2478307"/>
                <a:gd name="connsiteY3" fmla="*/ 1098159 h 1098159"/>
                <a:gd name="connsiteX4" fmla="*/ 0 w 2478307"/>
                <a:gd name="connsiteY4" fmla="*/ 1098159 h 1098159"/>
                <a:gd name="connsiteX0" fmla="*/ 0 w 2661187"/>
                <a:gd name="connsiteY0" fmla="*/ 1090539 h 1090539"/>
                <a:gd name="connsiteX1" fmla="*/ 1645331 w 2661187"/>
                <a:gd name="connsiteY1" fmla="*/ 0 h 1090539"/>
                <a:gd name="connsiteX2" fmla="*/ 2661187 w 2661187"/>
                <a:gd name="connsiteY2" fmla="*/ 7620 h 1090539"/>
                <a:gd name="connsiteX3" fmla="*/ 947276 w 2661187"/>
                <a:gd name="connsiteY3" fmla="*/ 1090539 h 1090539"/>
                <a:gd name="connsiteX4" fmla="*/ 0 w 2661187"/>
                <a:gd name="connsiteY4" fmla="*/ 1090539 h 1090539"/>
                <a:gd name="connsiteX0" fmla="*/ 0 w 2661187"/>
                <a:gd name="connsiteY0" fmla="*/ 1082919 h 1082919"/>
                <a:gd name="connsiteX1" fmla="*/ 1866311 w 2661187"/>
                <a:gd name="connsiteY1" fmla="*/ 7620 h 1082919"/>
                <a:gd name="connsiteX2" fmla="*/ 2661187 w 2661187"/>
                <a:gd name="connsiteY2" fmla="*/ 0 h 1082919"/>
                <a:gd name="connsiteX3" fmla="*/ 947276 w 2661187"/>
                <a:gd name="connsiteY3" fmla="*/ 1082919 h 1082919"/>
                <a:gd name="connsiteX4" fmla="*/ 0 w 2661187"/>
                <a:gd name="connsiteY4" fmla="*/ 1082919 h 1082919"/>
                <a:gd name="connsiteX0" fmla="*/ 0 w 2661187"/>
                <a:gd name="connsiteY0" fmla="*/ 1082919 h 1082919"/>
                <a:gd name="connsiteX1" fmla="*/ 1736771 w 2661187"/>
                <a:gd name="connsiteY1" fmla="*/ 0 h 1082919"/>
                <a:gd name="connsiteX2" fmla="*/ 2661187 w 2661187"/>
                <a:gd name="connsiteY2" fmla="*/ 0 h 1082919"/>
                <a:gd name="connsiteX3" fmla="*/ 947276 w 2661187"/>
                <a:gd name="connsiteY3" fmla="*/ 1082919 h 1082919"/>
                <a:gd name="connsiteX4" fmla="*/ 0 w 2661187"/>
                <a:gd name="connsiteY4" fmla="*/ 1082919 h 1082919"/>
                <a:gd name="connsiteX0" fmla="*/ 0 w 2661187"/>
                <a:gd name="connsiteY0" fmla="*/ 1082919 h 1082919"/>
                <a:gd name="connsiteX1" fmla="*/ 1736771 w 2661187"/>
                <a:gd name="connsiteY1" fmla="*/ 0 h 1082919"/>
                <a:gd name="connsiteX2" fmla="*/ 2661187 w 2661187"/>
                <a:gd name="connsiteY2" fmla="*/ 0 h 1082919"/>
                <a:gd name="connsiteX3" fmla="*/ 1031096 w 2661187"/>
                <a:gd name="connsiteY3" fmla="*/ 1082919 h 1082919"/>
                <a:gd name="connsiteX4" fmla="*/ 0 w 2661187"/>
                <a:gd name="connsiteY4" fmla="*/ 1082919 h 1082919"/>
                <a:gd name="connsiteX0" fmla="*/ 0 w 2661187"/>
                <a:gd name="connsiteY0" fmla="*/ 1082919 h 1090539"/>
                <a:gd name="connsiteX1" fmla="*/ 1736771 w 2661187"/>
                <a:gd name="connsiteY1" fmla="*/ 0 h 1090539"/>
                <a:gd name="connsiteX2" fmla="*/ 2661187 w 2661187"/>
                <a:gd name="connsiteY2" fmla="*/ 0 h 1090539"/>
                <a:gd name="connsiteX3" fmla="*/ 932036 w 2661187"/>
                <a:gd name="connsiteY3" fmla="*/ 1090539 h 1090539"/>
                <a:gd name="connsiteX4" fmla="*/ 0 w 2661187"/>
                <a:gd name="connsiteY4" fmla="*/ 1082919 h 1090539"/>
                <a:gd name="connsiteX0" fmla="*/ 0 w 2630707"/>
                <a:gd name="connsiteY0" fmla="*/ 1082919 h 1090539"/>
                <a:gd name="connsiteX1" fmla="*/ 1736771 w 2630707"/>
                <a:gd name="connsiteY1" fmla="*/ 0 h 1090539"/>
                <a:gd name="connsiteX2" fmla="*/ 2630707 w 2630707"/>
                <a:gd name="connsiteY2" fmla="*/ 0 h 1090539"/>
                <a:gd name="connsiteX3" fmla="*/ 932036 w 2630707"/>
                <a:gd name="connsiteY3" fmla="*/ 1090539 h 1090539"/>
                <a:gd name="connsiteX4" fmla="*/ 0 w 2630707"/>
                <a:gd name="connsiteY4" fmla="*/ 1082919 h 1090539"/>
                <a:gd name="connsiteX0" fmla="*/ 0 w 2630707"/>
                <a:gd name="connsiteY0" fmla="*/ 1082919 h 1098159"/>
                <a:gd name="connsiteX1" fmla="*/ 1736771 w 2630707"/>
                <a:gd name="connsiteY1" fmla="*/ 0 h 1098159"/>
                <a:gd name="connsiteX2" fmla="*/ 2630707 w 2630707"/>
                <a:gd name="connsiteY2" fmla="*/ 0 h 1098159"/>
                <a:gd name="connsiteX3" fmla="*/ 893936 w 2630707"/>
                <a:gd name="connsiteY3" fmla="*/ 1098159 h 1098159"/>
                <a:gd name="connsiteX4" fmla="*/ 0 w 2630707"/>
                <a:gd name="connsiteY4" fmla="*/ 1082919 h 1098159"/>
                <a:gd name="connsiteX0" fmla="*/ 0 w 2630707"/>
                <a:gd name="connsiteY0" fmla="*/ 1082919 h 1082919"/>
                <a:gd name="connsiteX1" fmla="*/ 1736771 w 2630707"/>
                <a:gd name="connsiteY1" fmla="*/ 0 h 1082919"/>
                <a:gd name="connsiteX2" fmla="*/ 2630707 w 2630707"/>
                <a:gd name="connsiteY2" fmla="*/ 0 h 1082919"/>
                <a:gd name="connsiteX3" fmla="*/ 901556 w 2630707"/>
                <a:gd name="connsiteY3" fmla="*/ 1082919 h 1082919"/>
                <a:gd name="connsiteX4" fmla="*/ 0 w 2630707"/>
                <a:gd name="connsiteY4" fmla="*/ 1082919 h 1082919"/>
                <a:gd name="connsiteX0" fmla="*/ 0 w 2630707"/>
                <a:gd name="connsiteY0" fmla="*/ 1082919 h 1082919"/>
                <a:gd name="connsiteX1" fmla="*/ 1812971 w 2630707"/>
                <a:gd name="connsiteY1" fmla="*/ 0 h 1082919"/>
                <a:gd name="connsiteX2" fmla="*/ 2630707 w 2630707"/>
                <a:gd name="connsiteY2" fmla="*/ 0 h 1082919"/>
                <a:gd name="connsiteX3" fmla="*/ 901556 w 2630707"/>
                <a:gd name="connsiteY3" fmla="*/ 1082919 h 1082919"/>
                <a:gd name="connsiteX4" fmla="*/ 0 w 2630707"/>
                <a:gd name="connsiteY4" fmla="*/ 1082919 h 1082919"/>
                <a:gd name="connsiteX0" fmla="*/ 0 w 2709289"/>
                <a:gd name="connsiteY0" fmla="*/ 1082919 h 1082919"/>
                <a:gd name="connsiteX1" fmla="*/ 1812971 w 2709289"/>
                <a:gd name="connsiteY1" fmla="*/ 0 h 1082919"/>
                <a:gd name="connsiteX2" fmla="*/ 2709289 w 2709289"/>
                <a:gd name="connsiteY2" fmla="*/ 11433 h 1082919"/>
                <a:gd name="connsiteX3" fmla="*/ 901556 w 2709289"/>
                <a:gd name="connsiteY3" fmla="*/ 1082919 h 1082919"/>
                <a:gd name="connsiteX4" fmla="*/ 0 w 2709289"/>
                <a:gd name="connsiteY4" fmla="*/ 1082919 h 1082919"/>
                <a:gd name="connsiteX0" fmla="*/ 0 w 2709289"/>
                <a:gd name="connsiteY0" fmla="*/ 1080633 h 1080633"/>
                <a:gd name="connsiteX1" fmla="*/ 1986802 w 2709289"/>
                <a:gd name="connsiteY1" fmla="*/ 0 h 1080633"/>
                <a:gd name="connsiteX2" fmla="*/ 2709289 w 2709289"/>
                <a:gd name="connsiteY2" fmla="*/ 9147 h 1080633"/>
                <a:gd name="connsiteX3" fmla="*/ 901556 w 2709289"/>
                <a:gd name="connsiteY3" fmla="*/ 1080633 h 1080633"/>
                <a:gd name="connsiteX4" fmla="*/ 0 w 2709289"/>
                <a:gd name="connsiteY4" fmla="*/ 1080633 h 1080633"/>
                <a:gd name="connsiteX0" fmla="*/ 0 w 2709289"/>
                <a:gd name="connsiteY0" fmla="*/ 1071486 h 1071486"/>
                <a:gd name="connsiteX1" fmla="*/ 1961402 w 2709289"/>
                <a:gd name="connsiteY1" fmla="*/ 9144 h 1071486"/>
                <a:gd name="connsiteX2" fmla="*/ 2709289 w 2709289"/>
                <a:gd name="connsiteY2" fmla="*/ 0 h 1071486"/>
                <a:gd name="connsiteX3" fmla="*/ 901556 w 2709289"/>
                <a:gd name="connsiteY3" fmla="*/ 1071486 h 1071486"/>
                <a:gd name="connsiteX4" fmla="*/ 0 w 2709289"/>
                <a:gd name="connsiteY4" fmla="*/ 1071486 h 1071486"/>
                <a:gd name="connsiteX0" fmla="*/ 0 w 2680714"/>
                <a:gd name="connsiteY0" fmla="*/ 1066914 h 1066914"/>
                <a:gd name="connsiteX1" fmla="*/ 1961402 w 2680714"/>
                <a:gd name="connsiteY1" fmla="*/ 4572 h 1066914"/>
                <a:gd name="connsiteX2" fmla="*/ 2680714 w 2680714"/>
                <a:gd name="connsiteY2" fmla="*/ 0 h 1066914"/>
                <a:gd name="connsiteX3" fmla="*/ 901556 w 2680714"/>
                <a:gd name="connsiteY3" fmla="*/ 1066914 h 1066914"/>
                <a:gd name="connsiteX4" fmla="*/ 0 w 2680714"/>
                <a:gd name="connsiteY4" fmla="*/ 1066914 h 1066914"/>
                <a:gd name="connsiteX0" fmla="*/ 0 w 2625296"/>
                <a:gd name="connsiteY0" fmla="*/ 1058046 h 1066914"/>
                <a:gd name="connsiteX1" fmla="*/ 1905984 w 2625296"/>
                <a:gd name="connsiteY1" fmla="*/ 4572 h 1066914"/>
                <a:gd name="connsiteX2" fmla="*/ 2625296 w 2625296"/>
                <a:gd name="connsiteY2" fmla="*/ 0 h 1066914"/>
                <a:gd name="connsiteX3" fmla="*/ 846138 w 2625296"/>
                <a:gd name="connsiteY3" fmla="*/ 1066914 h 1066914"/>
                <a:gd name="connsiteX4" fmla="*/ 0 w 2625296"/>
                <a:gd name="connsiteY4" fmla="*/ 1058046 h 1066914"/>
                <a:gd name="connsiteX0" fmla="*/ 0 w 2639584"/>
                <a:gd name="connsiteY0" fmla="*/ 1053474 h 1062342"/>
                <a:gd name="connsiteX1" fmla="*/ 1905984 w 2639584"/>
                <a:gd name="connsiteY1" fmla="*/ 0 h 1062342"/>
                <a:gd name="connsiteX2" fmla="*/ 2639584 w 2639584"/>
                <a:gd name="connsiteY2" fmla="*/ 4574 h 1062342"/>
                <a:gd name="connsiteX3" fmla="*/ 846138 w 2639584"/>
                <a:gd name="connsiteY3" fmla="*/ 1062342 h 1062342"/>
                <a:gd name="connsiteX4" fmla="*/ 0 w 2639584"/>
                <a:gd name="connsiteY4" fmla="*/ 1053474 h 1062342"/>
                <a:gd name="connsiteX0" fmla="*/ 0 w 2615772"/>
                <a:gd name="connsiteY0" fmla="*/ 1053474 h 1062342"/>
                <a:gd name="connsiteX1" fmla="*/ 1905984 w 2615772"/>
                <a:gd name="connsiteY1" fmla="*/ 0 h 1062342"/>
                <a:gd name="connsiteX2" fmla="*/ 2615772 w 2615772"/>
                <a:gd name="connsiteY2" fmla="*/ 13720 h 1062342"/>
                <a:gd name="connsiteX3" fmla="*/ 846138 w 2615772"/>
                <a:gd name="connsiteY3" fmla="*/ 1062342 h 1062342"/>
                <a:gd name="connsiteX4" fmla="*/ 0 w 2615772"/>
                <a:gd name="connsiteY4" fmla="*/ 1053474 h 1062342"/>
                <a:gd name="connsiteX0" fmla="*/ 0 w 2615772"/>
                <a:gd name="connsiteY0" fmla="*/ 1039754 h 1048622"/>
                <a:gd name="connsiteX1" fmla="*/ 1896459 w 2615772"/>
                <a:gd name="connsiteY1" fmla="*/ 4571 h 1048622"/>
                <a:gd name="connsiteX2" fmla="*/ 2615772 w 2615772"/>
                <a:gd name="connsiteY2" fmla="*/ 0 h 1048622"/>
                <a:gd name="connsiteX3" fmla="*/ 846138 w 2615772"/>
                <a:gd name="connsiteY3" fmla="*/ 1048622 h 1048622"/>
                <a:gd name="connsiteX4" fmla="*/ 0 w 2615772"/>
                <a:gd name="connsiteY4" fmla="*/ 1039754 h 1048622"/>
                <a:gd name="connsiteX0" fmla="*/ 0 w 2615772"/>
                <a:gd name="connsiteY0" fmla="*/ 1039754 h 1048622"/>
                <a:gd name="connsiteX1" fmla="*/ 1915509 w 2615772"/>
                <a:gd name="connsiteY1" fmla="*/ 9145 h 1048622"/>
                <a:gd name="connsiteX2" fmla="*/ 2615772 w 2615772"/>
                <a:gd name="connsiteY2" fmla="*/ 0 h 1048622"/>
                <a:gd name="connsiteX3" fmla="*/ 846138 w 2615772"/>
                <a:gd name="connsiteY3" fmla="*/ 1048622 h 1048622"/>
                <a:gd name="connsiteX4" fmla="*/ 0 w 2615772"/>
                <a:gd name="connsiteY4" fmla="*/ 1039754 h 1048622"/>
                <a:gd name="connsiteX0" fmla="*/ 0 w 2615772"/>
                <a:gd name="connsiteY0" fmla="*/ 1039754 h 1041933"/>
                <a:gd name="connsiteX1" fmla="*/ 1915509 w 2615772"/>
                <a:gd name="connsiteY1" fmla="*/ 9145 h 1041933"/>
                <a:gd name="connsiteX2" fmla="*/ 2615772 w 2615772"/>
                <a:gd name="connsiteY2" fmla="*/ 0 h 1041933"/>
                <a:gd name="connsiteX3" fmla="*/ 850901 w 2615772"/>
                <a:gd name="connsiteY3" fmla="*/ 1041933 h 1041933"/>
                <a:gd name="connsiteX4" fmla="*/ 0 w 2615772"/>
                <a:gd name="connsiteY4" fmla="*/ 1039754 h 1041933"/>
                <a:gd name="connsiteX0" fmla="*/ 0 w 2637203"/>
                <a:gd name="connsiteY0" fmla="*/ 1046442 h 1046442"/>
                <a:gd name="connsiteX1" fmla="*/ 1936940 w 2637203"/>
                <a:gd name="connsiteY1" fmla="*/ 9145 h 1046442"/>
                <a:gd name="connsiteX2" fmla="*/ 2637203 w 2637203"/>
                <a:gd name="connsiteY2" fmla="*/ 0 h 1046442"/>
                <a:gd name="connsiteX3" fmla="*/ 872332 w 2637203"/>
                <a:gd name="connsiteY3" fmla="*/ 1041933 h 1046442"/>
                <a:gd name="connsiteX4" fmla="*/ 0 w 2637203"/>
                <a:gd name="connsiteY4" fmla="*/ 1046442 h 1046442"/>
                <a:gd name="connsiteX0" fmla="*/ 0 w 2637203"/>
                <a:gd name="connsiteY0" fmla="*/ 1046442 h 1046442"/>
                <a:gd name="connsiteX1" fmla="*/ 1906460 w 2637203"/>
                <a:gd name="connsiteY1" fmla="*/ 9145 h 1046442"/>
                <a:gd name="connsiteX2" fmla="*/ 2637203 w 2637203"/>
                <a:gd name="connsiteY2" fmla="*/ 0 h 1046442"/>
                <a:gd name="connsiteX3" fmla="*/ 872332 w 2637203"/>
                <a:gd name="connsiteY3" fmla="*/ 1041933 h 1046442"/>
                <a:gd name="connsiteX4" fmla="*/ 0 w 2637203"/>
                <a:gd name="connsiteY4" fmla="*/ 1046442 h 1046442"/>
                <a:gd name="connsiteX0" fmla="*/ 0 w 2621963"/>
                <a:gd name="connsiteY0" fmla="*/ 1039308 h 1039308"/>
                <a:gd name="connsiteX1" fmla="*/ 1906460 w 2621963"/>
                <a:gd name="connsiteY1" fmla="*/ 2011 h 1039308"/>
                <a:gd name="connsiteX2" fmla="*/ 2621963 w 2621963"/>
                <a:gd name="connsiteY2" fmla="*/ 0 h 1039308"/>
                <a:gd name="connsiteX3" fmla="*/ 872332 w 2621963"/>
                <a:gd name="connsiteY3" fmla="*/ 1034799 h 1039308"/>
                <a:gd name="connsiteX4" fmla="*/ 0 w 2621963"/>
                <a:gd name="connsiteY4" fmla="*/ 1039308 h 10393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21963" h="1039308">
                  <a:moveTo>
                    <a:pt x="0" y="1039308"/>
                  </a:moveTo>
                  <a:lnTo>
                    <a:pt x="1906460" y="2011"/>
                  </a:lnTo>
                  <a:lnTo>
                    <a:pt x="2621963" y="0"/>
                  </a:lnTo>
                  <a:lnTo>
                    <a:pt x="872332" y="1034799"/>
                  </a:lnTo>
                  <a:lnTo>
                    <a:pt x="0" y="1039308"/>
                  </a:lnTo>
                  <a:close/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>
              <a:solidFill>
                <a:schemeClr val="accent6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00"/>
            </a:p>
          </p:txBody>
        </p:sp>
        <p:sp>
          <p:nvSpPr>
            <p:cNvPr id="118" name="Rectangle 117">
              <a:extLst>
                <a:ext uri="{FF2B5EF4-FFF2-40B4-BE49-F238E27FC236}">
                  <a16:creationId xmlns:a16="http://schemas.microsoft.com/office/drawing/2014/main" id="{FA6F17F9-1422-408E-A3F3-45F1931D0338}"/>
                </a:ext>
              </a:extLst>
            </p:cNvPr>
            <p:cNvSpPr/>
            <p:nvPr/>
          </p:nvSpPr>
          <p:spPr>
            <a:xfrm>
              <a:off x="4377605" y="1359161"/>
              <a:ext cx="2301661" cy="460639"/>
            </a:xfrm>
            <a:prstGeom prst="rect">
              <a:avLst/>
            </a:prstGeom>
            <a:noFill/>
            <a:scene3d>
              <a:camera prst="perspectiveContrastingRightFacing" fov="600000">
                <a:rot lat="0" lon="21000000" rev="1920000"/>
              </a:camera>
              <a:lightRig rig="threePt" dir="t"/>
            </a:scene3d>
            <a:sp3d/>
          </p:spPr>
          <p:txBody>
            <a:bodyPr wrap="square">
              <a:spAutoFit/>
            </a:bodyPr>
            <a:lstStyle/>
            <a:p>
              <a:pPr algn="ctr">
                <a:lnSpc>
                  <a:spcPts val="1400"/>
                </a:lnSpc>
              </a:pPr>
              <a:r>
                <a:rPr lang="da-DK" altLang="da-DK" sz="1600" b="1">
                  <a:solidFill>
                    <a:schemeClr val="bg1"/>
                  </a:solidFill>
                </a:rPr>
                <a:t>Living In Harmony </a:t>
              </a:r>
            </a:p>
            <a:p>
              <a:pPr algn="ctr">
                <a:lnSpc>
                  <a:spcPts val="1400"/>
                </a:lnSpc>
              </a:pPr>
              <a:r>
                <a:rPr lang="da-DK" altLang="da-DK" sz="1600" b="1">
                  <a:solidFill>
                    <a:schemeClr val="bg1"/>
                  </a:solidFill>
                </a:rPr>
                <a:t>with Nature</a:t>
              </a:r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BCAC091F-0223-4C77-817C-ECDB1BC51FBE}"/>
              </a:ext>
            </a:extLst>
          </p:cNvPr>
          <p:cNvSpPr txBox="1"/>
          <p:nvPr/>
        </p:nvSpPr>
        <p:spPr>
          <a:xfrm rot="16200000">
            <a:off x="7358802" y="1485971"/>
            <a:ext cx="1347082" cy="523220"/>
          </a:xfrm>
          <a:prstGeom prst="rect">
            <a:avLst/>
          </a:prstGeom>
          <a:solidFill>
            <a:schemeClr val="bg1"/>
          </a:solidFill>
          <a:ln>
            <a:solidFill>
              <a:srgbClr val="1882A8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b="1">
                <a:solidFill>
                  <a:schemeClr val="accent5">
                    <a:lumMod val="75000"/>
                  </a:schemeClr>
                </a:solidFill>
              </a:rPr>
              <a:t>Enabling Programmes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3B64C15-DEB9-4CCB-A6D0-39301EDC927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9906" t="11570" r="26055" b="15973"/>
          <a:stretch/>
        </p:blipFill>
        <p:spPr>
          <a:xfrm>
            <a:off x="6257543" y="5120197"/>
            <a:ext cx="1763078" cy="1553058"/>
          </a:xfrm>
          <a:prstGeom prst="rect">
            <a:avLst/>
          </a:prstGeom>
        </p:spPr>
      </p:pic>
      <p:grpSp>
        <p:nvGrpSpPr>
          <p:cNvPr id="18" name="Group 17">
            <a:extLst>
              <a:ext uri="{FF2B5EF4-FFF2-40B4-BE49-F238E27FC236}">
                <a16:creationId xmlns:a16="http://schemas.microsoft.com/office/drawing/2014/main" id="{57CD0DF1-8C17-4687-96A6-DC9728E18747}"/>
              </a:ext>
            </a:extLst>
          </p:cNvPr>
          <p:cNvGrpSpPr/>
          <p:nvPr/>
        </p:nvGrpSpPr>
        <p:grpSpPr>
          <a:xfrm>
            <a:off x="2404795" y="1007295"/>
            <a:ext cx="2793056" cy="1105561"/>
            <a:chOff x="2404795" y="1007295"/>
            <a:chExt cx="2793056" cy="1105561"/>
          </a:xfrm>
        </p:grpSpPr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81B77FBA-61AF-417F-B8FC-8D3083B637BB}"/>
                </a:ext>
              </a:extLst>
            </p:cNvPr>
            <p:cNvSpPr txBox="1"/>
            <p:nvPr/>
          </p:nvSpPr>
          <p:spPr>
            <a:xfrm rot="19951485">
              <a:off x="2841070" y="1215983"/>
              <a:ext cx="235678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a-DK" altLang="da-DK" sz="1600" b="1">
                  <a:solidFill>
                    <a:schemeClr val="accent6">
                      <a:lumMod val="60000"/>
                      <a:lumOff val="40000"/>
                    </a:schemeClr>
                  </a:solidFill>
                </a:rPr>
                <a:t>Strategic objectives</a:t>
              </a:r>
              <a:endParaRPr lang="en-US" sz="1600"/>
            </a:p>
          </p:txBody>
        </p:sp>
        <p:sp>
          <p:nvSpPr>
            <p:cNvPr id="47" name="Parallelogram 100">
              <a:extLst>
                <a:ext uri="{FF2B5EF4-FFF2-40B4-BE49-F238E27FC236}">
                  <a16:creationId xmlns:a16="http://schemas.microsoft.com/office/drawing/2014/main" id="{525544C4-7DB8-49AB-BCEA-8E0AEF1B84FD}"/>
                </a:ext>
              </a:extLst>
            </p:cNvPr>
            <p:cNvSpPr/>
            <p:nvPr/>
          </p:nvSpPr>
          <p:spPr>
            <a:xfrm>
              <a:off x="2404795" y="1007295"/>
              <a:ext cx="2755490" cy="1105561"/>
            </a:xfrm>
            <a:custGeom>
              <a:avLst/>
              <a:gdLst>
                <a:gd name="connsiteX0" fmla="*/ 0 w 2478307"/>
                <a:gd name="connsiteY0" fmla="*/ 1098159 h 1098159"/>
                <a:gd name="connsiteX1" fmla="*/ 1531031 w 2478307"/>
                <a:gd name="connsiteY1" fmla="*/ 0 h 1098159"/>
                <a:gd name="connsiteX2" fmla="*/ 2478307 w 2478307"/>
                <a:gd name="connsiteY2" fmla="*/ 0 h 1098159"/>
                <a:gd name="connsiteX3" fmla="*/ 947276 w 2478307"/>
                <a:gd name="connsiteY3" fmla="*/ 1098159 h 1098159"/>
                <a:gd name="connsiteX4" fmla="*/ 0 w 2478307"/>
                <a:gd name="connsiteY4" fmla="*/ 1098159 h 1098159"/>
                <a:gd name="connsiteX0" fmla="*/ 0 w 2478307"/>
                <a:gd name="connsiteY0" fmla="*/ 1098159 h 1098159"/>
                <a:gd name="connsiteX1" fmla="*/ 1645331 w 2478307"/>
                <a:gd name="connsiteY1" fmla="*/ 7620 h 1098159"/>
                <a:gd name="connsiteX2" fmla="*/ 2478307 w 2478307"/>
                <a:gd name="connsiteY2" fmla="*/ 0 h 1098159"/>
                <a:gd name="connsiteX3" fmla="*/ 947276 w 2478307"/>
                <a:gd name="connsiteY3" fmla="*/ 1098159 h 1098159"/>
                <a:gd name="connsiteX4" fmla="*/ 0 w 2478307"/>
                <a:gd name="connsiteY4" fmla="*/ 1098159 h 1098159"/>
                <a:gd name="connsiteX0" fmla="*/ 0 w 2661187"/>
                <a:gd name="connsiteY0" fmla="*/ 1090539 h 1090539"/>
                <a:gd name="connsiteX1" fmla="*/ 1645331 w 2661187"/>
                <a:gd name="connsiteY1" fmla="*/ 0 h 1090539"/>
                <a:gd name="connsiteX2" fmla="*/ 2661187 w 2661187"/>
                <a:gd name="connsiteY2" fmla="*/ 7620 h 1090539"/>
                <a:gd name="connsiteX3" fmla="*/ 947276 w 2661187"/>
                <a:gd name="connsiteY3" fmla="*/ 1090539 h 1090539"/>
                <a:gd name="connsiteX4" fmla="*/ 0 w 2661187"/>
                <a:gd name="connsiteY4" fmla="*/ 1090539 h 1090539"/>
                <a:gd name="connsiteX0" fmla="*/ 0 w 2661187"/>
                <a:gd name="connsiteY0" fmla="*/ 1082919 h 1082919"/>
                <a:gd name="connsiteX1" fmla="*/ 1866311 w 2661187"/>
                <a:gd name="connsiteY1" fmla="*/ 7620 h 1082919"/>
                <a:gd name="connsiteX2" fmla="*/ 2661187 w 2661187"/>
                <a:gd name="connsiteY2" fmla="*/ 0 h 1082919"/>
                <a:gd name="connsiteX3" fmla="*/ 947276 w 2661187"/>
                <a:gd name="connsiteY3" fmla="*/ 1082919 h 1082919"/>
                <a:gd name="connsiteX4" fmla="*/ 0 w 2661187"/>
                <a:gd name="connsiteY4" fmla="*/ 1082919 h 1082919"/>
                <a:gd name="connsiteX0" fmla="*/ 0 w 2661187"/>
                <a:gd name="connsiteY0" fmla="*/ 1082919 h 1082919"/>
                <a:gd name="connsiteX1" fmla="*/ 1950131 w 2661187"/>
                <a:gd name="connsiteY1" fmla="*/ 7620 h 1082919"/>
                <a:gd name="connsiteX2" fmla="*/ 2661187 w 2661187"/>
                <a:gd name="connsiteY2" fmla="*/ 0 h 1082919"/>
                <a:gd name="connsiteX3" fmla="*/ 947276 w 2661187"/>
                <a:gd name="connsiteY3" fmla="*/ 1082919 h 1082919"/>
                <a:gd name="connsiteX4" fmla="*/ 0 w 2661187"/>
                <a:gd name="connsiteY4" fmla="*/ 1082919 h 1082919"/>
                <a:gd name="connsiteX0" fmla="*/ 0 w 2661187"/>
                <a:gd name="connsiteY0" fmla="*/ 1082919 h 1082919"/>
                <a:gd name="connsiteX1" fmla="*/ 1972991 w 2661187"/>
                <a:gd name="connsiteY1" fmla="*/ 0 h 1082919"/>
                <a:gd name="connsiteX2" fmla="*/ 2661187 w 2661187"/>
                <a:gd name="connsiteY2" fmla="*/ 0 h 1082919"/>
                <a:gd name="connsiteX3" fmla="*/ 947276 w 2661187"/>
                <a:gd name="connsiteY3" fmla="*/ 1082919 h 1082919"/>
                <a:gd name="connsiteX4" fmla="*/ 0 w 2661187"/>
                <a:gd name="connsiteY4" fmla="*/ 1082919 h 1082919"/>
                <a:gd name="connsiteX0" fmla="*/ 0 w 2729767"/>
                <a:gd name="connsiteY0" fmla="*/ 1082919 h 1082919"/>
                <a:gd name="connsiteX1" fmla="*/ 1972991 w 2729767"/>
                <a:gd name="connsiteY1" fmla="*/ 0 h 1082919"/>
                <a:gd name="connsiteX2" fmla="*/ 2729767 w 2729767"/>
                <a:gd name="connsiteY2" fmla="*/ 15240 h 1082919"/>
                <a:gd name="connsiteX3" fmla="*/ 947276 w 2729767"/>
                <a:gd name="connsiteY3" fmla="*/ 1082919 h 1082919"/>
                <a:gd name="connsiteX4" fmla="*/ 0 w 2729767"/>
                <a:gd name="connsiteY4" fmla="*/ 1082919 h 1082919"/>
                <a:gd name="connsiteX0" fmla="*/ 0 w 2901217"/>
                <a:gd name="connsiteY0" fmla="*/ 1115304 h 1115304"/>
                <a:gd name="connsiteX1" fmla="*/ 1972991 w 2901217"/>
                <a:gd name="connsiteY1" fmla="*/ 32385 h 1115304"/>
                <a:gd name="connsiteX2" fmla="*/ 2901217 w 2901217"/>
                <a:gd name="connsiteY2" fmla="*/ 0 h 1115304"/>
                <a:gd name="connsiteX3" fmla="*/ 947276 w 2901217"/>
                <a:gd name="connsiteY3" fmla="*/ 1115304 h 1115304"/>
                <a:gd name="connsiteX4" fmla="*/ 0 w 2901217"/>
                <a:gd name="connsiteY4" fmla="*/ 1115304 h 1115304"/>
                <a:gd name="connsiteX0" fmla="*/ 0 w 2901217"/>
                <a:gd name="connsiteY0" fmla="*/ 1115304 h 1115304"/>
                <a:gd name="connsiteX1" fmla="*/ 2187303 w 2901217"/>
                <a:gd name="connsiteY1" fmla="*/ 3810 h 1115304"/>
                <a:gd name="connsiteX2" fmla="*/ 2901217 w 2901217"/>
                <a:gd name="connsiteY2" fmla="*/ 0 h 1115304"/>
                <a:gd name="connsiteX3" fmla="*/ 947276 w 2901217"/>
                <a:gd name="connsiteY3" fmla="*/ 1115304 h 1115304"/>
                <a:gd name="connsiteX4" fmla="*/ 0 w 2901217"/>
                <a:gd name="connsiteY4" fmla="*/ 1115304 h 1115304"/>
                <a:gd name="connsiteX0" fmla="*/ 0 w 2915505"/>
                <a:gd name="connsiteY0" fmla="*/ 1111494 h 1111494"/>
                <a:gd name="connsiteX1" fmla="*/ 2187303 w 2915505"/>
                <a:gd name="connsiteY1" fmla="*/ 0 h 1111494"/>
                <a:gd name="connsiteX2" fmla="*/ 2915505 w 2915505"/>
                <a:gd name="connsiteY2" fmla="*/ 5715 h 1111494"/>
                <a:gd name="connsiteX3" fmla="*/ 947276 w 2915505"/>
                <a:gd name="connsiteY3" fmla="*/ 1111494 h 1111494"/>
                <a:gd name="connsiteX4" fmla="*/ 0 w 2915505"/>
                <a:gd name="connsiteY4" fmla="*/ 1111494 h 1111494"/>
                <a:gd name="connsiteX0" fmla="*/ 0 w 2929792"/>
                <a:gd name="connsiteY0" fmla="*/ 1111494 h 1111494"/>
                <a:gd name="connsiteX1" fmla="*/ 2187303 w 2929792"/>
                <a:gd name="connsiteY1" fmla="*/ 0 h 1111494"/>
                <a:gd name="connsiteX2" fmla="*/ 2929792 w 2929792"/>
                <a:gd name="connsiteY2" fmla="*/ 5715 h 1111494"/>
                <a:gd name="connsiteX3" fmla="*/ 947276 w 2929792"/>
                <a:gd name="connsiteY3" fmla="*/ 1111494 h 1111494"/>
                <a:gd name="connsiteX4" fmla="*/ 0 w 2929792"/>
                <a:gd name="connsiteY4" fmla="*/ 1111494 h 1111494"/>
                <a:gd name="connsiteX0" fmla="*/ 0 w 2932174"/>
                <a:gd name="connsiteY0" fmla="*/ 1111494 h 1111494"/>
                <a:gd name="connsiteX1" fmla="*/ 2187303 w 2932174"/>
                <a:gd name="connsiteY1" fmla="*/ 0 h 1111494"/>
                <a:gd name="connsiteX2" fmla="*/ 2932174 w 2932174"/>
                <a:gd name="connsiteY2" fmla="*/ 952 h 1111494"/>
                <a:gd name="connsiteX3" fmla="*/ 947276 w 2932174"/>
                <a:gd name="connsiteY3" fmla="*/ 1111494 h 1111494"/>
                <a:gd name="connsiteX4" fmla="*/ 0 w 2932174"/>
                <a:gd name="connsiteY4" fmla="*/ 1111494 h 1111494"/>
                <a:gd name="connsiteX0" fmla="*/ 0 w 2932174"/>
                <a:gd name="connsiteY0" fmla="*/ 1111494 h 1111494"/>
                <a:gd name="connsiteX1" fmla="*/ 2104176 w 2932174"/>
                <a:gd name="connsiteY1" fmla="*/ 0 h 1111494"/>
                <a:gd name="connsiteX2" fmla="*/ 2932174 w 2932174"/>
                <a:gd name="connsiteY2" fmla="*/ 952 h 1111494"/>
                <a:gd name="connsiteX3" fmla="*/ 947276 w 2932174"/>
                <a:gd name="connsiteY3" fmla="*/ 1111494 h 1111494"/>
                <a:gd name="connsiteX4" fmla="*/ 0 w 2932174"/>
                <a:gd name="connsiteY4" fmla="*/ 1111494 h 1111494"/>
                <a:gd name="connsiteX0" fmla="*/ 0 w 2884549"/>
                <a:gd name="connsiteY0" fmla="*/ 1111494 h 1111494"/>
                <a:gd name="connsiteX1" fmla="*/ 2104176 w 2884549"/>
                <a:gd name="connsiteY1" fmla="*/ 0 h 1111494"/>
                <a:gd name="connsiteX2" fmla="*/ 2884549 w 2884549"/>
                <a:gd name="connsiteY2" fmla="*/ 5715 h 1111494"/>
                <a:gd name="connsiteX3" fmla="*/ 947276 w 2884549"/>
                <a:gd name="connsiteY3" fmla="*/ 1111494 h 1111494"/>
                <a:gd name="connsiteX4" fmla="*/ 0 w 2884549"/>
                <a:gd name="connsiteY4" fmla="*/ 1111494 h 1111494"/>
                <a:gd name="connsiteX0" fmla="*/ 0 w 2884549"/>
                <a:gd name="connsiteY0" fmla="*/ 1106731 h 1106731"/>
                <a:gd name="connsiteX1" fmla="*/ 2132751 w 2884549"/>
                <a:gd name="connsiteY1" fmla="*/ 0 h 1106731"/>
                <a:gd name="connsiteX2" fmla="*/ 2884549 w 2884549"/>
                <a:gd name="connsiteY2" fmla="*/ 952 h 1106731"/>
                <a:gd name="connsiteX3" fmla="*/ 947276 w 2884549"/>
                <a:gd name="connsiteY3" fmla="*/ 1106731 h 1106731"/>
                <a:gd name="connsiteX4" fmla="*/ 0 w 2884549"/>
                <a:gd name="connsiteY4" fmla="*/ 1106731 h 1106731"/>
                <a:gd name="connsiteX0" fmla="*/ 0 w 2884549"/>
                <a:gd name="connsiteY0" fmla="*/ 1106731 h 1106731"/>
                <a:gd name="connsiteX1" fmla="*/ 2132751 w 2884549"/>
                <a:gd name="connsiteY1" fmla="*/ 0 h 1106731"/>
                <a:gd name="connsiteX2" fmla="*/ 2884549 w 2884549"/>
                <a:gd name="connsiteY2" fmla="*/ 952 h 1106731"/>
                <a:gd name="connsiteX3" fmla="*/ 909176 w 2884549"/>
                <a:gd name="connsiteY3" fmla="*/ 1101969 h 1106731"/>
                <a:gd name="connsiteX4" fmla="*/ 0 w 2884549"/>
                <a:gd name="connsiteY4" fmla="*/ 1106731 h 1106731"/>
                <a:gd name="connsiteX0" fmla="*/ 0 w 2884549"/>
                <a:gd name="connsiteY0" fmla="*/ 1106731 h 1111494"/>
                <a:gd name="connsiteX1" fmla="*/ 2132751 w 2884549"/>
                <a:gd name="connsiteY1" fmla="*/ 0 h 1111494"/>
                <a:gd name="connsiteX2" fmla="*/ 2884549 w 2884549"/>
                <a:gd name="connsiteY2" fmla="*/ 952 h 1111494"/>
                <a:gd name="connsiteX3" fmla="*/ 904413 w 2884549"/>
                <a:gd name="connsiteY3" fmla="*/ 1111494 h 1111494"/>
                <a:gd name="connsiteX4" fmla="*/ 0 w 2884549"/>
                <a:gd name="connsiteY4" fmla="*/ 1106731 h 1111494"/>
                <a:gd name="connsiteX0" fmla="*/ 0 w 2813918"/>
                <a:gd name="connsiteY0" fmla="*/ 1106731 h 1111494"/>
                <a:gd name="connsiteX1" fmla="*/ 2132751 w 2813918"/>
                <a:gd name="connsiteY1" fmla="*/ 0 h 1111494"/>
                <a:gd name="connsiteX2" fmla="*/ 2813918 w 2813918"/>
                <a:gd name="connsiteY2" fmla="*/ 20228 h 1111494"/>
                <a:gd name="connsiteX3" fmla="*/ 904413 w 2813918"/>
                <a:gd name="connsiteY3" fmla="*/ 1111494 h 1111494"/>
                <a:gd name="connsiteX4" fmla="*/ 0 w 2813918"/>
                <a:gd name="connsiteY4" fmla="*/ 1106731 h 1111494"/>
                <a:gd name="connsiteX0" fmla="*/ 0 w 2852444"/>
                <a:gd name="connsiteY0" fmla="*/ 1106731 h 1111494"/>
                <a:gd name="connsiteX1" fmla="*/ 2132751 w 2852444"/>
                <a:gd name="connsiteY1" fmla="*/ 0 h 1111494"/>
                <a:gd name="connsiteX2" fmla="*/ 2852444 w 2852444"/>
                <a:gd name="connsiteY2" fmla="*/ 952 h 1111494"/>
                <a:gd name="connsiteX3" fmla="*/ 904413 w 2852444"/>
                <a:gd name="connsiteY3" fmla="*/ 1111494 h 1111494"/>
                <a:gd name="connsiteX4" fmla="*/ 0 w 2852444"/>
                <a:gd name="connsiteY4" fmla="*/ 1106731 h 11114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52444" h="1111494">
                  <a:moveTo>
                    <a:pt x="0" y="1106731"/>
                  </a:moveTo>
                  <a:lnTo>
                    <a:pt x="2132751" y="0"/>
                  </a:lnTo>
                  <a:lnTo>
                    <a:pt x="2852444" y="952"/>
                  </a:lnTo>
                  <a:lnTo>
                    <a:pt x="904413" y="1111494"/>
                  </a:lnTo>
                  <a:lnTo>
                    <a:pt x="0" y="1106731"/>
                  </a:lnTo>
                  <a:close/>
                </a:path>
              </a:pathLst>
            </a:custGeom>
            <a:noFill/>
            <a:ln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00"/>
            </a:p>
          </p:txBody>
        </p:sp>
      </p:grpSp>
      <p:sp>
        <p:nvSpPr>
          <p:cNvPr id="98" name="Arrow: Left-Right 97">
            <a:extLst>
              <a:ext uri="{FF2B5EF4-FFF2-40B4-BE49-F238E27FC236}">
                <a16:creationId xmlns:a16="http://schemas.microsoft.com/office/drawing/2014/main" id="{3B278174-F4F3-4DE6-9160-7CB9F364BF03}"/>
              </a:ext>
            </a:extLst>
          </p:cNvPr>
          <p:cNvSpPr/>
          <p:nvPr/>
        </p:nvSpPr>
        <p:spPr>
          <a:xfrm>
            <a:off x="2026051" y="3074582"/>
            <a:ext cx="4231492" cy="464650"/>
          </a:xfrm>
          <a:prstGeom prst="leftRightArrow">
            <a:avLst>
              <a:gd name="adj1" fmla="val 78054"/>
              <a:gd name="adj2" fmla="val 50000"/>
            </a:avLst>
          </a:prstGeom>
          <a:solidFill>
            <a:srgbClr val="F4B18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Arrow: Left-Right 98">
            <a:extLst>
              <a:ext uri="{FF2B5EF4-FFF2-40B4-BE49-F238E27FC236}">
                <a16:creationId xmlns:a16="http://schemas.microsoft.com/office/drawing/2014/main" id="{4F4E1EAB-A20B-4F5E-824E-1BD4FB2BFB17}"/>
              </a:ext>
            </a:extLst>
          </p:cNvPr>
          <p:cNvSpPr/>
          <p:nvPr/>
        </p:nvSpPr>
        <p:spPr>
          <a:xfrm>
            <a:off x="2024080" y="3835866"/>
            <a:ext cx="4233463" cy="464650"/>
          </a:xfrm>
          <a:prstGeom prst="leftRightArrow">
            <a:avLst>
              <a:gd name="adj1" fmla="val 78054"/>
              <a:gd name="adj2" fmla="val 50000"/>
            </a:avLst>
          </a:prstGeom>
          <a:solidFill>
            <a:srgbClr val="F4B18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Arrow: Left-Right 99">
            <a:extLst>
              <a:ext uri="{FF2B5EF4-FFF2-40B4-BE49-F238E27FC236}">
                <a16:creationId xmlns:a16="http://schemas.microsoft.com/office/drawing/2014/main" id="{A4F2C44B-101E-4277-93CF-0A4D37AD194B}"/>
              </a:ext>
            </a:extLst>
          </p:cNvPr>
          <p:cNvSpPr/>
          <p:nvPr/>
        </p:nvSpPr>
        <p:spPr>
          <a:xfrm>
            <a:off x="2028580" y="4589448"/>
            <a:ext cx="4228964" cy="464650"/>
          </a:xfrm>
          <a:prstGeom prst="leftRightArrow">
            <a:avLst>
              <a:gd name="adj1" fmla="val 78054"/>
              <a:gd name="adj2" fmla="val 50000"/>
            </a:avLst>
          </a:prstGeom>
          <a:solidFill>
            <a:srgbClr val="F4B18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Arrow: Left-Right 11">
            <a:extLst>
              <a:ext uri="{FF2B5EF4-FFF2-40B4-BE49-F238E27FC236}">
                <a16:creationId xmlns:a16="http://schemas.microsoft.com/office/drawing/2014/main" id="{89CDE9C1-6369-4F00-8345-D32CF61B0CB4}"/>
              </a:ext>
            </a:extLst>
          </p:cNvPr>
          <p:cNvSpPr/>
          <p:nvPr/>
        </p:nvSpPr>
        <p:spPr>
          <a:xfrm>
            <a:off x="2033042" y="2287066"/>
            <a:ext cx="4224501" cy="464650"/>
          </a:xfrm>
          <a:prstGeom prst="leftRightArrow">
            <a:avLst>
              <a:gd name="adj1" fmla="val 78054"/>
              <a:gd name="adj2" fmla="val 50000"/>
            </a:avLst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Rectangle: Rounded Corners 62">
            <a:extLst>
              <a:ext uri="{FF2B5EF4-FFF2-40B4-BE49-F238E27FC236}">
                <a16:creationId xmlns:a16="http://schemas.microsoft.com/office/drawing/2014/main" id="{31F5CB83-AD1C-4C6C-AFA5-85868C7AD705}"/>
              </a:ext>
            </a:extLst>
          </p:cNvPr>
          <p:cNvSpPr/>
          <p:nvPr/>
        </p:nvSpPr>
        <p:spPr>
          <a:xfrm rot="16200000">
            <a:off x="1971241" y="3188501"/>
            <a:ext cx="3017520" cy="914400"/>
          </a:xfrm>
          <a:prstGeom prst="roundRect">
            <a:avLst>
              <a:gd name="adj" fmla="val 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/>
              <a:t>Climate Action</a:t>
            </a:r>
          </a:p>
        </p:txBody>
      </p:sp>
      <p:sp>
        <p:nvSpPr>
          <p:cNvPr id="65" name="Rectangle: Rounded Corners 64">
            <a:extLst>
              <a:ext uri="{FF2B5EF4-FFF2-40B4-BE49-F238E27FC236}">
                <a16:creationId xmlns:a16="http://schemas.microsoft.com/office/drawing/2014/main" id="{C176A0BC-9921-467F-869A-47015D14AC41}"/>
              </a:ext>
            </a:extLst>
          </p:cNvPr>
          <p:cNvSpPr/>
          <p:nvPr/>
        </p:nvSpPr>
        <p:spPr>
          <a:xfrm rot="16200000">
            <a:off x="3048635" y="3188135"/>
            <a:ext cx="3017520" cy="914400"/>
          </a:xfrm>
          <a:prstGeom prst="roundRect">
            <a:avLst>
              <a:gd name="adj" fmla="val 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>
                <a:solidFill>
                  <a:schemeClr val="bg1"/>
                </a:solidFill>
              </a:rPr>
              <a:t>Nature Action</a:t>
            </a:r>
          </a:p>
        </p:txBody>
      </p:sp>
      <p:sp>
        <p:nvSpPr>
          <p:cNvPr id="64" name="Rectangle: Rounded Corners 63">
            <a:extLst>
              <a:ext uri="{FF2B5EF4-FFF2-40B4-BE49-F238E27FC236}">
                <a16:creationId xmlns:a16="http://schemas.microsoft.com/office/drawing/2014/main" id="{BB527169-373E-4020-898A-B2C193310019}"/>
              </a:ext>
            </a:extLst>
          </p:cNvPr>
          <p:cNvSpPr/>
          <p:nvPr/>
        </p:nvSpPr>
        <p:spPr>
          <a:xfrm rot="16200000">
            <a:off x="4090862" y="3188135"/>
            <a:ext cx="3017520" cy="914400"/>
          </a:xfrm>
          <a:prstGeom prst="roundRect">
            <a:avLst>
              <a:gd name="adj" fmla="val 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>
                <a:solidFill>
                  <a:schemeClr val="bg1"/>
                </a:solidFill>
              </a:rPr>
              <a:t>Chemical &amp; Pollution Action</a:t>
            </a:r>
          </a:p>
        </p:txBody>
      </p:sp>
    </p:spTree>
    <p:extLst>
      <p:ext uri="{BB962C8B-B14F-4D97-AF65-F5344CB8AC3E}">
        <p14:creationId xmlns:p14="http://schemas.microsoft.com/office/powerpoint/2010/main" val="277597455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xit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1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xit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right)">
                                      <p:cBhvr>
                                        <p:cTn id="1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xit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right)">
                                      <p:cBhvr>
                                        <p:cTn id="18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xit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right)">
                                      <p:cBhvr>
                                        <p:cTn id="22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xit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right)">
                                      <p:cBhvr>
                                        <p:cTn id="26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xit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3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xit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3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2" presetClass="exit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42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22" presetClass="exit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4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10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22" presetClass="exit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54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22" presetClass="exit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5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22" presetClass="exit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62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500"/>
                            </p:stCondLst>
                            <p:childTnLst>
                              <p:par>
                                <p:cTn id="65" presetID="22" presetClass="exit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6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000"/>
                            </p:stCondLst>
                            <p:childTnLst>
                              <p:par>
                                <p:cTn id="69" presetID="10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0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500"/>
                            </p:stCondLst>
                            <p:childTnLst>
                              <p:par>
                                <p:cTn id="73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000"/>
                            </p:stCondLst>
                            <p:childTnLst>
                              <p:par>
                                <p:cTn id="77" presetID="22" presetClass="exit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7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9500"/>
                            </p:stCondLst>
                            <p:childTnLst>
                              <p:par>
                                <p:cTn id="81" presetID="22" presetClass="exit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82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10000"/>
                            </p:stCondLst>
                            <p:childTnLst>
                              <p:par>
                                <p:cTn id="85" presetID="22" presetClass="exit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8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0500"/>
                            </p:stCondLst>
                            <p:childTnLst>
                              <p:par>
                                <p:cTn id="89" presetID="22" presetClass="exit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90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11000"/>
                            </p:stCondLst>
                            <p:childTnLst>
                              <p:par>
                                <p:cTn id="93" presetID="22" presetClass="exit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9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11500"/>
                            </p:stCondLst>
                            <p:childTnLst>
                              <p:par>
                                <p:cTn id="97" presetID="22" presetClass="exit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98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2000"/>
                            </p:stCondLst>
                            <p:childTnLst>
                              <p:par>
                                <p:cTn id="101" presetID="10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12500"/>
                            </p:stCondLst>
                            <p:childTnLst>
                              <p:par>
                                <p:cTn id="105" presetID="22" presetClass="exit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10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13000"/>
                            </p:stCondLst>
                            <p:childTnLst>
                              <p:par>
                                <p:cTn id="109" presetID="10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0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13500"/>
                            </p:stCondLst>
                            <p:childTnLst>
                              <p:par>
                                <p:cTn id="113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5" grpId="0" animBg="1"/>
      <p:bldP spid="72" grpId="0"/>
      <p:bldP spid="90" grpId="0" animBg="1"/>
      <p:bldP spid="88" grpId="0" animBg="1"/>
      <p:bldP spid="87" grpId="0" animBg="1"/>
      <p:bldP spid="23" grpId="0" animBg="1"/>
      <p:bldP spid="34" grpId="0" animBg="1"/>
      <p:bldP spid="111" grpId="0" animBg="1"/>
      <p:bldP spid="2" grpId="0" animBg="1"/>
      <p:bldP spid="98" grpId="0" animBg="1"/>
      <p:bldP spid="99" grpId="0" animBg="1"/>
      <p:bldP spid="100" grpId="0" animBg="1"/>
      <p:bldP spid="12" grpId="0" animBg="1"/>
      <p:bldP spid="63" grpId="0" animBg="1"/>
      <p:bldP spid="65" grpId="0" animBg="1"/>
      <p:bldP spid="6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>
            <a:extLst>
              <a:ext uri="{FF2B5EF4-FFF2-40B4-BE49-F238E27FC236}">
                <a16:creationId xmlns:a16="http://schemas.microsoft.com/office/drawing/2014/main" id="{B29E45DA-B07A-420D-AEF3-59770FC8F020}"/>
              </a:ext>
            </a:extLst>
          </p:cNvPr>
          <p:cNvPicPr>
            <a:picLocks noChangeAspect="1"/>
          </p:cNvPicPr>
          <p:nvPr/>
        </p:nvPicPr>
        <p:blipFill>
          <a:blip r:embed="rId2">
            <a:grayscl/>
          </a:blip>
          <a:stretch>
            <a:fillRect/>
          </a:stretch>
        </p:blipFill>
        <p:spPr>
          <a:xfrm>
            <a:off x="1594160" y="49622"/>
            <a:ext cx="7498730" cy="66635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2981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>
            <a:extLst>
              <a:ext uri="{FF2B5EF4-FFF2-40B4-BE49-F238E27FC236}">
                <a16:creationId xmlns:a16="http://schemas.microsoft.com/office/drawing/2014/main" id="{B29E45DA-B07A-420D-AEF3-59770FC8F020}"/>
              </a:ext>
            </a:extLst>
          </p:cNvPr>
          <p:cNvPicPr>
            <a:picLocks noChangeAspect="1"/>
          </p:cNvPicPr>
          <p:nvPr/>
        </p:nvPicPr>
        <p:blipFill>
          <a:blip r:embed="rId2">
            <a:grayscl/>
          </a:blip>
          <a:stretch>
            <a:fillRect/>
          </a:stretch>
        </p:blipFill>
        <p:spPr>
          <a:xfrm>
            <a:off x="1594160" y="49622"/>
            <a:ext cx="7498730" cy="6663506"/>
          </a:xfrm>
          <a:prstGeom prst="rect">
            <a:avLst/>
          </a:prstGeom>
        </p:spPr>
      </p:pic>
      <p:grpSp>
        <p:nvGrpSpPr>
          <p:cNvPr id="61" name="Group 60">
            <a:extLst>
              <a:ext uri="{FF2B5EF4-FFF2-40B4-BE49-F238E27FC236}">
                <a16:creationId xmlns:a16="http://schemas.microsoft.com/office/drawing/2014/main" id="{13973A77-AE6F-4167-ADDD-87D102D0A7D3}"/>
              </a:ext>
            </a:extLst>
          </p:cNvPr>
          <p:cNvGrpSpPr/>
          <p:nvPr/>
        </p:nvGrpSpPr>
        <p:grpSpPr>
          <a:xfrm>
            <a:off x="3039189" y="1020289"/>
            <a:ext cx="2820911" cy="1105561"/>
            <a:chOff x="3039189" y="1020289"/>
            <a:chExt cx="2820911" cy="1105561"/>
          </a:xfrm>
        </p:grpSpPr>
        <p:sp>
          <p:nvSpPr>
            <p:cNvPr id="62" name="Parallelogram 100">
              <a:extLst>
                <a:ext uri="{FF2B5EF4-FFF2-40B4-BE49-F238E27FC236}">
                  <a16:creationId xmlns:a16="http://schemas.microsoft.com/office/drawing/2014/main" id="{36DC004A-5A91-4D0E-A275-FFE5DB28A190}"/>
                </a:ext>
              </a:extLst>
            </p:cNvPr>
            <p:cNvSpPr/>
            <p:nvPr/>
          </p:nvSpPr>
          <p:spPr>
            <a:xfrm>
              <a:off x="3039189" y="1020289"/>
              <a:ext cx="2820911" cy="1105561"/>
            </a:xfrm>
            <a:custGeom>
              <a:avLst/>
              <a:gdLst>
                <a:gd name="connsiteX0" fmla="*/ 0 w 2478307"/>
                <a:gd name="connsiteY0" fmla="*/ 1098159 h 1098159"/>
                <a:gd name="connsiteX1" fmla="*/ 1531031 w 2478307"/>
                <a:gd name="connsiteY1" fmla="*/ 0 h 1098159"/>
                <a:gd name="connsiteX2" fmla="*/ 2478307 w 2478307"/>
                <a:gd name="connsiteY2" fmla="*/ 0 h 1098159"/>
                <a:gd name="connsiteX3" fmla="*/ 947276 w 2478307"/>
                <a:gd name="connsiteY3" fmla="*/ 1098159 h 1098159"/>
                <a:gd name="connsiteX4" fmla="*/ 0 w 2478307"/>
                <a:gd name="connsiteY4" fmla="*/ 1098159 h 1098159"/>
                <a:gd name="connsiteX0" fmla="*/ 0 w 2478307"/>
                <a:gd name="connsiteY0" fmla="*/ 1098159 h 1098159"/>
                <a:gd name="connsiteX1" fmla="*/ 1645331 w 2478307"/>
                <a:gd name="connsiteY1" fmla="*/ 7620 h 1098159"/>
                <a:gd name="connsiteX2" fmla="*/ 2478307 w 2478307"/>
                <a:gd name="connsiteY2" fmla="*/ 0 h 1098159"/>
                <a:gd name="connsiteX3" fmla="*/ 947276 w 2478307"/>
                <a:gd name="connsiteY3" fmla="*/ 1098159 h 1098159"/>
                <a:gd name="connsiteX4" fmla="*/ 0 w 2478307"/>
                <a:gd name="connsiteY4" fmla="*/ 1098159 h 1098159"/>
                <a:gd name="connsiteX0" fmla="*/ 0 w 2661187"/>
                <a:gd name="connsiteY0" fmla="*/ 1090539 h 1090539"/>
                <a:gd name="connsiteX1" fmla="*/ 1645331 w 2661187"/>
                <a:gd name="connsiteY1" fmla="*/ 0 h 1090539"/>
                <a:gd name="connsiteX2" fmla="*/ 2661187 w 2661187"/>
                <a:gd name="connsiteY2" fmla="*/ 7620 h 1090539"/>
                <a:gd name="connsiteX3" fmla="*/ 947276 w 2661187"/>
                <a:gd name="connsiteY3" fmla="*/ 1090539 h 1090539"/>
                <a:gd name="connsiteX4" fmla="*/ 0 w 2661187"/>
                <a:gd name="connsiteY4" fmla="*/ 1090539 h 1090539"/>
                <a:gd name="connsiteX0" fmla="*/ 0 w 2661187"/>
                <a:gd name="connsiteY0" fmla="*/ 1082919 h 1082919"/>
                <a:gd name="connsiteX1" fmla="*/ 1866311 w 2661187"/>
                <a:gd name="connsiteY1" fmla="*/ 7620 h 1082919"/>
                <a:gd name="connsiteX2" fmla="*/ 2661187 w 2661187"/>
                <a:gd name="connsiteY2" fmla="*/ 0 h 1082919"/>
                <a:gd name="connsiteX3" fmla="*/ 947276 w 2661187"/>
                <a:gd name="connsiteY3" fmla="*/ 1082919 h 1082919"/>
                <a:gd name="connsiteX4" fmla="*/ 0 w 2661187"/>
                <a:gd name="connsiteY4" fmla="*/ 1082919 h 1082919"/>
                <a:gd name="connsiteX0" fmla="*/ 0 w 2661187"/>
                <a:gd name="connsiteY0" fmla="*/ 1082919 h 1082919"/>
                <a:gd name="connsiteX1" fmla="*/ 1950131 w 2661187"/>
                <a:gd name="connsiteY1" fmla="*/ 7620 h 1082919"/>
                <a:gd name="connsiteX2" fmla="*/ 2661187 w 2661187"/>
                <a:gd name="connsiteY2" fmla="*/ 0 h 1082919"/>
                <a:gd name="connsiteX3" fmla="*/ 947276 w 2661187"/>
                <a:gd name="connsiteY3" fmla="*/ 1082919 h 1082919"/>
                <a:gd name="connsiteX4" fmla="*/ 0 w 2661187"/>
                <a:gd name="connsiteY4" fmla="*/ 1082919 h 1082919"/>
                <a:gd name="connsiteX0" fmla="*/ 0 w 2661187"/>
                <a:gd name="connsiteY0" fmla="*/ 1082919 h 1082919"/>
                <a:gd name="connsiteX1" fmla="*/ 1972991 w 2661187"/>
                <a:gd name="connsiteY1" fmla="*/ 0 h 1082919"/>
                <a:gd name="connsiteX2" fmla="*/ 2661187 w 2661187"/>
                <a:gd name="connsiteY2" fmla="*/ 0 h 1082919"/>
                <a:gd name="connsiteX3" fmla="*/ 947276 w 2661187"/>
                <a:gd name="connsiteY3" fmla="*/ 1082919 h 1082919"/>
                <a:gd name="connsiteX4" fmla="*/ 0 w 2661187"/>
                <a:gd name="connsiteY4" fmla="*/ 1082919 h 1082919"/>
                <a:gd name="connsiteX0" fmla="*/ 0 w 2729767"/>
                <a:gd name="connsiteY0" fmla="*/ 1082919 h 1082919"/>
                <a:gd name="connsiteX1" fmla="*/ 1972991 w 2729767"/>
                <a:gd name="connsiteY1" fmla="*/ 0 h 1082919"/>
                <a:gd name="connsiteX2" fmla="*/ 2729767 w 2729767"/>
                <a:gd name="connsiteY2" fmla="*/ 15240 h 1082919"/>
                <a:gd name="connsiteX3" fmla="*/ 947276 w 2729767"/>
                <a:gd name="connsiteY3" fmla="*/ 1082919 h 1082919"/>
                <a:gd name="connsiteX4" fmla="*/ 0 w 2729767"/>
                <a:gd name="connsiteY4" fmla="*/ 1082919 h 1082919"/>
                <a:gd name="connsiteX0" fmla="*/ 0 w 2901217"/>
                <a:gd name="connsiteY0" fmla="*/ 1115304 h 1115304"/>
                <a:gd name="connsiteX1" fmla="*/ 1972991 w 2901217"/>
                <a:gd name="connsiteY1" fmla="*/ 32385 h 1115304"/>
                <a:gd name="connsiteX2" fmla="*/ 2901217 w 2901217"/>
                <a:gd name="connsiteY2" fmla="*/ 0 h 1115304"/>
                <a:gd name="connsiteX3" fmla="*/ 947276 w 2901217"/>
                <a:gd name="connsiteY3" fmla="*/ 1115304 h 1115304"/>
                <a:gd name="connsiteX4" fmla="*/ 0 w 2901217"/>
                <a:gd name="connsiteY4" fmla="*/ 1115304 h 1115304"/>
                <a:gd name="connsiteX0" fmla="*/ 0 w 2901217"/>
                <a:gd name="connsiteY0" fmla="*/ 1115304 h 1115304"/>
                <a:gd name="connsiteX1" fmla="*/ 2187303 w 2901217"/>
                <a:gd name="connsiteY1" fmla="*/ 3810 h 1115304"/>
                <a:gd name="connsiteX2" fmla="*/ 2901217 w 2901217"/>
                <a:gd name="connsiteY2" fmla="*/ 0 h 1115304"/>
                <a:gd name="connsiteX3" fmla="*/ 947276 w 2901217"/>
                <a:gd name="connsiteY3" fmla="*/ 1115304 h 1115304"/>
                <a:gd name="connsiteX4" fmla="*/ 0 w 2901217"/>
                <a:gd name="connsiteY4" fmla="*/ 1115304 h 1115304"/>
                <a:gd name="connsiteX0" fmla="*/ 0 w 2915505"/>
                <a:gd name="connsiteY0" fmla="*/ 1111494 h 1111494"/>
                <a:gd name="connsiteX1" fmla="*/ 2187303 w 2915505"/>
                <a:gd name="connsiteY1" fmla="*/ 0 h 1111494"/>
                <a:gd name="connsiteX2" fmla="*/ 2915505 w 2915505"/>
                <a:gd name="connsiteY2" fmla="*/ 5715 h 1111494"/>
                <a:gd name="connsiteX3" fmla="*/ 947276 w 2915505"/>
                <a:gd name="connsiteY3" fmla="*/ 1111494 h 1111494"/>
                <a:gd name="connsiteX4" fmla="*/ 0 w 2915505"/>
                <a:gd name="connsiteY4" fmla="*/ 1111494 h 1111494"/>
                <a:gd name="connsiteX0" fmla="*/ 0 w 2929792"/>
                <a:gd name="connsiteY0" fmla="*/ 1111494 h 1111494"/>
                <a:gd name="connsiteX1" fmla="*/ 2187303 w 2929792"/>
                <a:gd name="connsiteY1" fmla="*/ 0 h 1111494"/>
                <a:gd name="connsiteX2" fmla="*/ 2929792 w 2929792"/>
                <a:gd name="connsiteY2" fmla="*/ 5715 h 1111494"/>
                <a:gd name="connsiteX3" fmla="*/ 947276 w 2929792"/>
                <a:gd name="connsiteY3" fmla="*/ 1111494 h 1111494"/>
                <a:gd name="connsiteX4" fmla="*/ 0 w 2929792"/>
                <a:gd name="connsiteY4" fmla="*/ 1111494 h 1111494"/>
                <a:gd name="connsiteX0" fmla="*/ 0 w 2932174"/>
                <a:gd name="connsiteY0" fmla="*/ 1111494 h 1111494"/>
                <a:gd name="connsiteX1" fmla="*/ 2187303 w 2932174"/>
                <a:gd name="connsiteY1" fmla="*/ 0 h 1111494"/>
                <a:gd name="connsiteX2" fmla="*/ 2932174 w 2932174"/>
                <a:gd name="connsiteY2" fmla="*/ 952 h 1111494"/>
                <a:gd name="connsiteX3" fmla="*/ 947276 w 2932174"/>
                <a:gd name="connsiteY3" fmla="*/ 1111494 h 1111494"/>
                <a:gd name="connsiteX4" fmla="*/ 0 w 2932174"/>
                <a:gd name="connsiteY4" fmla="*/ 1111494 h 1111494"/>
                <a:gd name="connsiteX0" fmla="*/ 0 w 2932174"/>
                <a:gd name="connsiteY0" fmla="*/ 1111494 h 1111494"/>
                <a:gd name="connsiteX1" fmla="*/ 2104176 w 2932174"/>
                <a:gd name="connsiteY1" fmla="*/ 0 h 1111494"/>
                <a:gd name="connsiteX2" fmla="*/ 2932174 w 2932174"/>
                <a:gd name="connsiteY2" fmla="*/ 952 h 1111494"/>
                <a:gd name="connsiteX3" fmla="*/ 947276 w 2932174"/>
                <a:gd name="connsiteY3" fmla="*/ 1111494 h 1111494"/>
                <a:gd name="connsiteX4" fmla="*/ 0 w 2932174"/>
                <a:gd name="connsiteY4" fmla="*/ 1111494 h 1111494"/>
                <a:gd name="connsiteX0" fmla="*/ 0 w 2884549"/>
                <a:gd name="connsiteY0" fmla="*/ 1111494 h 1111494"/>
                <a:gd name="connsiteX1" fmla="*/ 2104176 w 2884549"/>
                <a:gd name="connsiteY1" fmla="*/ 0 h 1111494"/>
                <a:gd name="connsiteX2" fmla="*/ 2884549 w 2884549"/>
                <a:gd name="connsiteY2" fmla="*/ 5715 h 1111494"/>
                <a:gd name="connsiteX3" fmla="*/ 947276 w 2884549"/>
                <a:gd name="connsiteY3" fmla="*/ 1111494 h 1111494"/>
                <a:gd name="connsiteX4" fmla="*/ 0 w 2884549"/>
                <a:gd name="connsiteY4" fmla="*/ 1111494 h 1111494"/>
                <a:gd name="connsiteX0" fmla="*/ 0 w 2884549"/>
                <a:gd name="connsiteY0" fmla="*/ 1106731 h 1106731"/>
                <a:gd name="connsiteX1" fmla="*/ 2132751 w 2884549"/>
                <a:gd name="connsiteY1" fmla="*/ 0 h 1106731"/>
                <a:gd name="connsiteX2" fmla="*/ 2884549 w 2884549"/>
                <a:gd name="connsiteY2" fmla="*/ 952 h 1106731"/>
                <a:gd name="connsiteX3" fmla="*/ 947276 w 2884549"/>
                <a:gd name="connsiteY3" fmla="*/ 1106731 h 1106731"/>
                <a:gd name="connsiteX4" fmla="*/ 0 w 2884549"/>
                <a:gd name="connsiteY4" fmla="*/ 1106731 h 1106731"/>
                <a:gd name="connsiteX0" fmla="*/ 0 w 2884549"/>
                <a:gd name="connsiteY0" fmla="*/ 1106731 h 1106731"/>
                <a:gd name="connsiteX1" fmla="*/ 2132751 w 2884549"/>
                <a:gd name="connsiteY1" fmla="*/ 0 h 1106731"/>
                <a:gd name="connsiteX2" fmla="*/ 2884549 w 2884549"/>
                <a:gd name="connsiteY2" fmla="*/ 952 h 1106731"/>
                <a:gd name="connsiteX3" fmla="*/ 909176 w 2884549"/>
                <a:gd name="connsiteY3" fmla="*/ 1101969 h 1106731"/>
                <a:gd name="connsiteX4" fmla="*/ 0 w 2884549"/>
                <a:gd name="connsiteY4" fmla="*/ 1106731 h 1106731"/>
                <a:gd name="connsiteX0" fmla="*/ 0 w 2884549"/>
                <a:gd name="connsiteY0" fmla="*/ 1106731 h 1111494"/>
                <a:gd name="connsiteX1" fmla="*/ 2132751 w 2884549"/>
                <a:gd name="connsiteY1" fmla="*/ 0 h 1111494"/>
                <a:gd name="connsiteX2" fmla="*/ 2884549 w 2884549"/>
                <a:gd name="connsiteY2" fmla="*/ 952 h 1111494"/>
                <a:gd name="connsiteX3" fmla="*/ 904413 w 2884549"/>
                <a:gd name="connsiteY3" fmla="*/ 1111494 h 1111494"/>
                <a:gd name="connsiteX4" fmla="*/ 0 w 2884549"/>
                <a:gd name="connsiteY4" fmla="*/ 1106731 h 1111494"/>
                <a:gd name="connsiteX0" fmla="*/ 0 w 2813918"/>
                <a:gd name="connsiteY0" fmla="*/ 1106731 h 1111494"/>
                <a:gd name="connsiteX1" fmla="*/ 2132751 w 2813918"/>
                <a:gd name="connsiteY1" fmla="*/ 0 h 1111494"/>
                <a:gd name="connsiteX2" fmla="*/ 2813918 w 2813918"/>
                <a:gd name="connsiteY2" fmla="*/ 20228 h 1111494"/>
                <a:gd name="connsiteX3" fmla="*/ 904413 w 2813918"/>
                <a:gd name="connsiteY3" fmla="*/ 1111494 h 1111494"/>
                <a:gd name="connsiteX4" fmla="*/ 0 w 2813918"/>
                <a:gd name="connsiteY4" fmla="*/ 1106731 h 1111494"/>
                <a:gd name="connsiteX0" fmla="*/ 0 w 2852444"/>
                <a:gd name="connsiteY0" fmla="*/ 1106731 h 1111494"/>
                <a:gd name="connsiteX1" fmla="*/ 2132751 w 2852444"/>
                <a:gd name="connsiteY1" fmla="*/ 0 h 1111494"/>
                <a:gd name="connsiteX2" fmla="*/ 2852444 w 2852444"/>
                <a:gd name="connsiteY2" fmla="*/ 952 h 1111494"/>
                <a:gd name="connsiteX3" fmla="*/ 904413 w 2852444"/>
                <a:gd name="connsiteY3" fmla="*/ 1111494 h 1111494"/>
                <a:gd name="connsiteX4" fmla="*/ 0 w 2852444"/>
                <a:gd name="connsiteY4" fmla="*/ 1106731 h 11114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52444" h="1111494">
                  <a:moveTo>
                    <a:pt x="0" y="1106731"/>
                  </a:moveTo>
                  <a:lnTo>
                    <a:pt x="2132751" y="0"/>
                  </a:lnTo>
                  <a:lnTo>
                    <a:pt x="2852444" y="952"/>
                  </a:lnTo>
                  <a:lnTo>
                    <a:pt x="904413" y="1111494"/>
                  </a:lnTo>
                  <a:lnTo>
                    <a:pt x="0" y="1106731"/>
                  </a:lnTo>
                  <a:close/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>
              <a:solidFill>
                <a:schemeClr val="accent6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00"/>
            </a:p>
          </p:txBody>
        </p:sp>
        <p:sp>
          <p:nvSpPr>
            <p:cNvPr id="66" name="Rectangle 65">
              <a:extLst>
                <a:ext uri="{FF2B5EF4-FFF2-40B4-BE49-F238E27FC236}">
                  <a16:creationId xmlns:a16="http://schemas.microsoft.com/office/drawing/2014/main" id="{0C3569E4-5D23-44CE-87E4-A1056931775F}"/>
                </a:ext>
              </a:extLst>
            </p:cNvPr>
            <p:cNvSpPr/>
            <p:nvPr/>
          </p:nvSpPr>
          <p:spPr>
            <a:xfrm>
              <a:off x="3559242" y="1413136"/>
              <a:ext cx="1748947" cy="338554"/>
            </a:xfrm>
            <a:prstGeom prst="rect">
              <a:avLst/>
            </a:prstGeom>
            <a:noFill/>
            <a:scene3d>
              <a:camera prst="perspectiveContrastingRightFacing" fov="600000">
                <a:rot lat="0" lon="21000000" rev="1800000"/>
              </a:camera>
              <a:lightRig rig="threePt" dir="t"/>
            </a:scene3d>
            <a:sp3d/>
          </p:spPr>
          <p:txBody>
            <a:bodyPr wrap="square">
              <a:spAutoFit/>
            </a:bodyPr>
            <a:lstStyle/>
            <a:p>
              <a:pPr algn="ctr"/>
              <a:r>
                <a:rPr lang="da-DK" altLang="da-DK" sz="1600" b="1">
                  <a:solidFill>
                    <a:schemeClr val="bg1"/>
                  </a:solidFill>
                </a:rPr>
                <a:t>Climate Stability</a:t>
              </a:r>
            </a:p>
          </p:txBody>
        </p:sp>
      </p:grpSp>
      <p:grpSp>
        <p:nvGrpSpPr>
          <p:cNvPr id="75" name="Group 74">
            <a:extLst>
              <a:ext uri="{FF2B5EF4-FFF2-40B4-BE49-F238E27FC236}">
                <a16:creationId xmlns:a16="http://schemas.microsoft.com/office/drawing/2014/main" id="{7D70A2B8-8B73-469C-B5EA-6342CABB0B4F}"/>
              </a:ext>
            </a:extLst>
          </p:cNvPr>
          <p:cNvGrpSpPr/>
          <p:nvPr/>
        </p:nvGrpSpPr>
        <p:grpSpPr>
          <a:xfrm>
            <a:off x="2404795" y="1007295"/>
            <a:ext cx="2793056" cy="1105561"/>
            <a:chOff x="2404795" y="1007295"/>
            <a:chExt cx="2793056" cy="1105561"/>
          </a:xfrm>
        </p:grpSpPr>
        <p:sp>
          <p:nvSpPr>
            <p:cNvPr id="76" name="TextBox 75">
              <a:extLst>
                <a:ext uri="{FF2B5EF4-FFF2-40B4-BE49-F238E27FC236}">
                  <a16:creationId xmlns:a16="http://schemas.microsoft.com/office/drawing/2014/main" id="{B7CAE298-ADAC-406F-818C-1240F1A4B9BA}"/>
                </a:ext>
              </a:extLst>
            </p:cNvPr>
            <p:cNvSpPr txBox="1"/>
            <p:nvPr/>
          </p:nvSpPr>
          <p:spPr>
            <a:xfrm rot="19951485">
              <a:off x="2841070" y="1215983"/>
              <a:ext cx="235678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a-DK" altLang="da-DK" sz="1600" b="1">
                  <a:solidFill>
                    <a:schemeClr val="accent6">
                      <a:lumMod val="60000"/>
                      <a:lumOff val="40000"/>
                    </a:schemeClr>
                  </a:solidFill>
                </a:rPr>
                <a:t>Strategic objectives</a:t>
              </a:r>
              <a:endParaRPr lang="en-US" sz="1600"/>
            </a:p>
          </p:txBody>
        </p:sp>
        <p:sp>
          <p:nvSpPr>
            <p:cNvPr id="78" name="Parallelogram 100">
              <a:extLst>
                <a:ext uri="{FF2B5EF4-FFF2-40B4-BE49-F238E27FC236}">
                  <a16:creationId xmlns:a16="http://schemas.microsoft.com/office/drawing/2014/main" id="{233289ED-1CFE-45E2-9621-E80773317751}"/>
                </a:ext>
              </a:extLst>
            </p:cNvPr>
            <p:cNvSpPr/>
            <p:nvPr/>
          </p:nvSpPr>
          <p:spPr>
            <a:xfrm>
              <a:off x="2404795" y="1007295"/>
              <a:ext cx="2755490" cy="1105561"/>
            </a:xfrm>
            <a:custGeom>
              <a:avLst/>
              <a:gdLst>
                <a:gd name="connsiteX0" fmla="*/ 0 w 2478307"/>
                <a:gd name="connsiteY0" fmla="*/ 1098159 h 1098159"/>
                <a:gd name="connsiteX1" fmla="*/ 1531031 w 2478307"/>
                <a:gd name="connsiteY1" fmla="*/ 0 h 1098159"/>
                <a:gd name="connsiteX2" fmla="*/ 2478307 w 2478307"/>
                <a:gd name="connsiteY2" fmla="*/ 0 h 1098159"/>
                <a:gd name="connsiteX3" fmla="*/ 947276 w 2478307"/>
                <a:gd name="connsiteY3" fmla="*/ 1098159 h 1098159"/>
                <a:gd name="connsiteX4" fmla="*/ 0 w 2478307"/>
                <a:gd name="connsiteY4" fmla="*/ 1098159 h 1098159"/>
                <a:gd name="connsiteX0" fmla="*/ 0 w 2478307"/>
                <a:gd name="connsiteY0" fmla="*/ 1098159 h 1098159"/>
                <a:gd name="connsiteX1" fmla="*/ 1645331 w 2478307"/>
                <a:gd name="connsiteY1" fmla="*/ 7620 h 1098159"/>
                <a:gd name="connsiteX2" fmla="*/ 2478307 w 2478307"/>
                <a:gd name="connsiteY2" fmla="*/ 0 h 1098159"/>
                <a:gd name="connsiteX3" fmla="*/ 947276 w 2478307"/>
                <a:gd name="connsiteY3" fmla="*/ 1098159 h 1098159"/>
                <a:gd name="connsiteX4" fmla="*/ 0 w 2478307"/>
                <a:gd name="connsiteY4" fmla="*/ 1098159 h 1098159"/>
                <a:gd name="connsiteX0" fmla="*/ 0 w 2661187"/>
                <a:gd name="connsiteY0" fmla="*/ 1090539 h 1090539"/>
                <a:gd name="connsiteX1" fmla="*/ 1645331 w 2661187"/>
                <a:gd name="connsiteY1" fmla="*/ 0 h 1090539"/>
                <a:gd name="connsiteX2" fmla="*/ 2661187 w 2661187"/>
                <a:gd name="connsiteY2" fmla="*/ 7620 h 1090539"/>
                <a:gd name="connsiteX3" fmla="*/ 947276 w 2661187"/>
                <a:gd name="connsiteY3" fmla="*/ 1090539 h 1090539"/>
                <a:gd name="connsiteX4" fmla="*/ 0 w 2661187"/>
                <a:gd name="connsiteY4" fmla="*/ 1090539 h 1090539"/>
                <a:gd name="connsiteX0" fmla="*/ 0 w 2661187"/>
                <a:gd name="connsiteY0" fmla="*/ 1082919 h 1082919"/>
                <a:gd name="connsiteX1" fmla="*/ 1866311 w 2661187"/>
                <a:gd name="connsiteY1" fmla="*/ 7620 h 1082919"/>
                <a:gd name="connsiteX2" fmla="*/ 2661187 w 2661187"/>
                <a:gd name="connsiteY2" fmla="*/ 0 h 1082919"/>
                <a:gd name="connsiteX3" fmla="*/ 947276 w 2661187"/>
                <a:gd name="connsiteY3" fmla="*/ 1082919 h 1082919"/>
                <a:gd name="connsiteX4" fmla="*/ 0 w 2661187"/>
                <a:gd name="connsiteY4" fmla="*/ 1082919 h 1082919"/>
                <a:gd name="connsiteX0" fmla="*/ 0 w 2661187"/>
                <a:gd name="connsiteY0" fmla="*/ 1082919 h 1082919"/>
                <a:gd name="connsiteX1" fmla="*/ 1950131 w 2661187"/>
                <a:gd name="connsiteY1" fmla="*/ 7620 h 1082919"/>
                <a:gd name="connsiteX2" fmla="*/ 2661187 w 2661187"/>
                <a:gd name="connsiteY2" fmla="*/ 0 h 1082919"/>
                <a:gd name="connsiteX3" fmla="*/ 947276 w 2661187"/>
                <a:gd name="connsiteY3" fmla="*/ 1082919 h 1082919"/>
                <a:gd name="connsiteX4" fmla="*/ 0 w 2661187"/>
                <a:gd name="connsiteY4" fmla="*/ 1082919 h 1082919"/>
                <a:gd name="connsiteX0" fmla="*/ 0 w 2661187"/>
                <a:gd name="connsiteY0" fmla="*/ 1082919 h 1082919"/>
                <a:gd name="connsiteX1" fmla="*/ 1972991 w 2661187"/>
                <a:gd name="connsiteY1" fmla="*/ 0 h 1082919"/>
                <a:gd name="connsiteX2" fmla="*/ 2661187 w 2661187"/>
                <a:gd name="connsiteY2" fmla="*/ 0 h 1082919"/>
                <a:gd name="connsiteX3" fmla="*/ 947276 w 2661187"/>
                <a:gd name="connsiteY3" fmla="*/ 1082919 h 1082919"/>
                <a:gd name="connsiteX4" fmla="*/ 0 w 2661187"/>
                <a:gd name="connsiteY4" fmla="*/ 1082919 h 1082919"/>
                <a:gd name="connsiteX0" fmla="*/ 0 w 2729767"/>
                <a:gd name="connsiteY0" fmla="*/ 1082919 h 1082919"/>
                <a:gd name="connsiteX1" fmla="*/ 1972991 w 2729767"/>
                <a:gd name="connsiteY1" fmla="*/ 0 h 1082919"/>
                <a:gd name="connsiteX2" fmla="*/ 2729767 w 2729767"/>
                <a:gd name="connsiteY2" fmla="*/ 15240 h 1082919"/>
                <a:gd name="connsiteX3" fmla="*/ 947276 w 2729767"/>
                <a:gd name="connsiteY3" fmla="*/ 1082919 h 1082919"/>
                <a:gd name="connsiteX4" fmla="*/ 0 w 2729767"/>
                <a:gd name="connsiteY4" fmla="*/ 1082919 h 1082919"/>
                <a:gd name="connsiteX0" fmla="*/ 0 w 2901217"/>
                <a:gd name="connsiteY0" fmla="*/ 1115304 h 1115304"/>
                <a:gd name="connsiteX1" fmla="*/ 1972991 w 2901217"/>
                <a:gd name="connsiteY1" fmla="*/ 32385 h 1115304"/>
                <a:gd name="connsiteX2" fmla="*/ 2901217 w 2901217"/>
                <a:gd name="connsiteY2" fmla="*/ 0 h 1115304"/>
                <a:gd name="connsiteX3" fmla="*/ 947276 w 2901217"/>
                <a:gd name="connsiteY3" fmla="*/ 1115304 h 1115304"/>
                <a:gd name="connsiteX4" fmla="*/ 0 w 2901217"/>
                <a:gd name="connsiteY4" fmla="*/ 1115304 h 1115304"/>
                <a:gd name="connsiteX0" fmla="*/ 0 w 2901217"/>
                <a:gd name="connsiteY0" fmla="*/ 1115304 h 1115304"/>
                <a:gd name="connsiteX1" fmla="*/ 2187303 w 2901217"/>
                <a:gd name="connsiteY1" fmla="*/ 3810 h 1115304"/>
                <a:gd name="connsiteX2" fmla="*/ 2901217 w 2901217"/>
                <a:gd name="connsiteY2" fmla="*/ 0 h 1115304"/>
                <a:gd name="connsiteX3" fmla="*/ 947276 w 2901217"/>
                <a:gd name="connsiteY3" fmla="*/ 1115304 h 1115304"/>
                <a:gd name="connsiteX4" fmla="*/ 0 w 2901217"/>
                <a:gd name="connsiteY4" fmla="*/ 1115304 h 1115304"/>
                <a:gd name="connsiteX0" fmla="*/ 0 w 2915505"/>
                <a:gd name="connsiteY0" fmla="*/ 1111494 h 1111494"/>
                <a:gd name="connsiteX1" fmla="*/ 2187303 w 2915505"/>
                <a:gd name="connsiteY1" fmla="*/ 0 h 1111494"/>
                <a:gd name="connsiteX2" fmla="*/ 2915505 w 2915505"/>
                <a:gd name="connsiteY2" fmla="*/ 5715 h 1111494"/>
                <a:gd name="connsiteX3" fmla="*/ 947276 w 2915505"/>
                <a:gd name="connsiteY3" fmla="*/ 1111494 h 1111494"/>
                <a:gd name="connsiteX4" fmla="*/ 0 w 2915505"/>
                <a:gd name="connsiteY4" fmla="*/ 1111494 h 1111494"/>
                <a:gd name="connsiteX0" fmla="*/ 0 w 2929792"/>
                <a:gd name="connsiteY0" fmla="*/ 1111494 h 1111494"/>
                <a:gd name="connsiteX1" fmla="*/ 2187303 w 2929792"/>
                <a:gd name="connsiteY1" fmla="*/ 0 h 1111494"/>
                <a:gd name="connsiteX2" fmla="*/ 2929792 w 2929792"/>
                <a:gd name="connsiteY2" fmla="*/ 5715 h 1111494"/>
                <a:gd name="connsiteX3" fmla="*/ 947276 w 2929792"/>
                <a:gd name="connsiteY3" fmla="*/ 1111494 h 1111494"/>
                <a:gd name="connsiteX4" fmla="*/ 0 w 2929792"/>
                <a:gd name="connsiteY4" fmla="*/ 1111494 h 1111494"/>
                <a:gd name="connsiteX0" fmla="*/ 0 w 2932174"/>
                <a:gd name="connsiteY0" fmla="*/ 1111494 h 1111494"/>
                <a:gd name="connsiteX1" fmla="*/ 2187303 w 2932174"/>
                <a:gd name="connsiteY1" fmla="*/ 0 h 1111494"/>
                <a:gd name="connsiteX2" fmla="*/ 2932174 w 2932174"/>
                <a:gd name="connsiteY2" fmla="*/ 952 h 1111494"/>
                <a:gd name="connsiteX3" fmla="*/ 947276 w 2932174"/>
                <a:gd name="connsiteY3" fmla="*/ 1111494 h 1111494"/>
                <a:gd name="connsiteX4" fmla="*/ 0 w 2932174"/>
                <a:gd name="connsiteY4" fmla="*/ 1111494 h 1111494"/>
                <a:gd name="connsiteX0" fmla="*/ 0 w 2932174"/>
                <a:gd name="connsiteY0" fmla="*/ 1111494 h 1111494"/>
                <a:gd name="connsiteX1" fmla="*/ 2104176 w 2932174"/>
                <a:gd name="connsiteY1" fmla="*/ 0 h 1111494"/>
                <a:gd name="connsiteX2" fmla="*/ 2932174 w 2932174"/>
                <a:gd name="connsiteY2" fmla="*/ 952 h 1111494"/>
                <a:gd name="connsiteX3" fmla="*/ 947276 w 2932174"/>
                <a:gd name="connsiteY3" fmla="*/ 1111494 h 1111494"/>
                <a:gd name="connsiteX4" fmla="*/ 0 w 2932174"/>
                <a:gd name="connsiteY4" fmla="*/ 1111494 h 1111494"/>
                <a:gd name="connsiteX0" fmla="*/ 0 w 2884549"/>
                <a:gd name="connsiteY0" fmla="*/ 1111494 h 1111494"/>
                <a:gd name="connsiteX1" fmla="*/ 2104176 w 2884549"/>
                <a:gd name="connsiteY1" fmla="*/ 0 h 1111494"/>
                <a:gd name="connsiteX2" fmla="*/ 2884549 w 2884549"/>
                <a:gd name="connsiteY2" fmla="*/ 5715 h 1111494"/>
                <a:gd name="connsiteX3" fmla="*/ 947276 w 2884549"/>
                <a:gd name="connsiteY3" fmla="*/ 1111494 h 1111494"/>
                <a:gd name="connsiteX4" fmla="*/ 0 w 2884549"/>
                <a:gd name="connsiteY4" fmla="*/ 1111494 h 1111494"/>
                <a:gd name="connsiteX0" fmla="*/ 0 w 2884549"/>
                <a:gd name="connsiteY0" fmla="*/ 1106731 h 1106731"/>
                <a:gd name="connsiteX1" fmla="*/ 2132751 w 2884549"/>
                <a:gd name="connsiteY1" fmla="*/ 0 h 1106731"/>
                <a:gd name="connsiteX2" fmla="*/ 2884549 w 2884549"/>
                <a:gd name="connsiteY2" fmla="*/ 952 h 1106731"/>
                <a:gd name="connsiteX3" fmla="*/ 947276 w 2884549"/>
                <a:gd name="connsiteY3" fmla="*/ 1106731 h 1106731"/>
                <a:gd name="connsiteX4" fmla="*/ 0 w 2884549"/>
                <a:gd name="connsiteY4" fmla="*/ 1106731 h 1106731"/>
                <a:gd name="connsiteX0" fmla="*/ 0 w 2884549"/>
                <a:gd name="connsiteY0" fmla="*/ 1106731 h 1106731"/>
                <a:gd name="connsiteX1" fmla="*/ 2132751 w 2884549"/>
                <a:gd name="connsiteY1" fmla="*/ 0 h 1106731"/>
                <a:gd name="connsiteX2" fmla="*/ 2884549 w 2884549"/>
                <a:gd name="connsiteY2" fmla="*/ 952 h 1106731"/>
                <a:gd name="connsiteX3" fmla="*/ 909176 w 2884549"/>
                <a:gd name="connsiteY3" fmla="*/ 1101969 h 1106731"/>
                <a:gd name="connsiteX4" fmla="*/ 0 w 2884549"/>
                <a:gd name="connsiteY4" fmla="*/ 1106731 h 1106731"/>
                <a:gd name="connsiteX0" fmla="*/ 0 w 2884549"/>
                <a:gd name="connsiteY0" fmla="*/ 1106731 h 1111494"/>
                <a:gd name="connsiteX1" fmla="*/ 2132751 w 2884549"/>
                <a:gd name="connsiteY1" fmla="*/ 0 h 1111494"/>
                <a:gd name="connsiteX2" fmla="*/ 2884549 w 2884549"/>
                <a:gd name="connsiteY2" fmla="*/ 952 h 1111494"/>
                <a:gd name="connsiteX3" fmla="*/ 904413 w 2884549"/>
                <a:gd name="connsiteY3" fmla="*/ 1111494 h 1111494"/>
                <a:gd name="connsiteX4" fmla="*/ 0 w 2884549"/>
                <a:gd name="connsiteY4" fmla="*/ 1106731 h 1111494"/>
                <a:gd name="connsiteX0" fmla="*/ 0 w 2813918"/>
                <a:gd name="connsiteY0" fmla="*/ 1106731 h 1111494"/>
                <a:gd name="connsiteX1" fmla="*/ 2132751 w 2813918"/>
                <a:gd name="connsiteY1" fmla="*/ 0 h 1111494"/>
                <a:gd name="connsiteX2" fmla="*/ 2813918 w 2813918"/>
                <a:gd name="connsiteY2" fmla="*/ 20228 h 1111494"/>
                <a:gd name="connsiteX3" fmla="*/ 904413 w 2813918"/>
                <a:gd name="connsiteY3" fmla="*/ 1111494 h 1111494"/>
                <a:gd name="connsiteX4" fmla="*/ 0 w 2813918"/>
                <a:gd name="connsiteY4" fmla="*/ 1106731 h 1111494"/>
                <a:gd name="connsiteX0" fmla="*/ 0 w 2852444"/>
                <a:gd name="connsiteY0" fmla="*/ 1106731 h 1111494"/>
                <a:gd name="connsiteX1" fmla="*/ 2132751 w 2852444"/>
                <a:gd name="connsiteY1" fmla="*/ 0 h 1111494"/>
                <a:gd name="connsiteX2" fmla="*/ 2852444 w 2852444"/>
                <a:gd name="connsiteY2" fmla="*/ 952 h 1111494"/>
                <a:gd name="connsiteX3" fmla="*/ 904413 w 2852444"/>
                <a:gd name="connsiteY3" fmla="*/ 1111494 h 1111494"/>
                <a:gd name="connsiteX4" fmla="*/ 0 w 2852444"/>
                <a:gd name="connsiteY4" fmla="*/ 1106731 h 11114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52444" h="1111494">
                  <a:moveTo>
                    <a:pt x="0" y="1106731"/>
                  </a:moveTo>
                  <a:lnTo>
                    <a:pt x="2132751" y="0"/>
                  </a:lnTo>
                  <a:lnTo>
                    <a:pt x="2852444" y="952"/>
                  </a:lnTo>
                  <a:lnTo>
                    <a:pt x="904413" y="1111494"/>
                  </a:lnTo>
                  <a:lnTo>
                    <a:pt x="0" y="1106731"/>
                  </a:lnTo>
                  <a:close/>
                </a:path>
              </a:pathLst>
            </a:custGeom>
            <a:noFill/>
            <a:ln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00"/>
            </a:p>
          </p:txBody>
        </p:sp>
      </p:grpSp>
      <p:sp>
        <p:nvSpPr>
          <p:cNvPr id="79" name="Arrow: Left-Right 78">
            <a:extLst>
              <a:ext uri="{FF2B5EF4-FFF2-40B4-BE49-F238E27FC236}">
                <a16:creationId xmlns:a16="http://schemas.microsoft.com/office/drawing/2014/main" id="{CEAB23FC-9FD3-4F96-82EE-0EE4AB70D981}"/>
              </a:ext>
            </a:extLst>
          </p:cNvPr>
          <p:cNvSpPr/>
          <p:nvPr/>
        </p:nvSpPr>
        <p:spPr>
          <a:xfrm>
            <a:off x="2007001" y="3074582"/>
            <a:ext cx="4231492" cy="464650"/>
          </a:xfrm>
          <a:prstGeom prst="leftRightArrow">
            <a:avLst>
              <a:gd name="adj1" fmla="val 78054"/>
              <a:gd name="adj2" fmla="val 50000"/>
            </a:avLst>
          </a:prstGeom>
          <a:solidFill>
            <a:schemeClr val="bg1">
              <a:lumMod val="65000"/>
            </a:schemeClr>
          </a:solidFill>
          <a:ln>
            <a:solidFill>
              <a:srgbClr val="7F7F7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Arrow: Left-Right 82">
            <a:extLst>
              <a:ext uri="{FF2B5EF4-FFF2-40B4-BE49-F238E27FC236}">
                <a16:creationId xmlns:a16="http://schemas.microsoft.com/office/drawing/2014/main" id="{CC474F3E-238E-4BE4-9D60-7B9C0367E1BB}"/>
              </a:ext>
            </a:extLst>
          </p:cNvPr>
          <p:cNvSpPr/>
          <p:nvPr/>
        </p:nvSpPr>
        <p:spPr>
          <a:xfrm>
            <a:off x="2009530" y="4589448"/>
            <a:ext cx="4228964" cy="464650"/>
          </a:xfrm>
          <a:prstGeom prst="leftRightArrow">
            <a:avLst>
              <a:gd name="adj1" fmla="val 78054"/>
              <a:gd name="adj2" fmla="val 50000"/>
            </a:avLst>
          </a:prstGeom>
          <a:solidFill>
            <a:schemeClr val="bg1">
              <a:lumMod val="65000"/>
            </a:schemeClr>
          </a:solidFill>
          <a:ln>
            <a:solidFill>
              <a:srgbClr val="7F7F7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Arrow: Left-Right 88">
            <a:extLst>
              <a:ext uri="{FF2B5EF4-FFF2-40B4-BE49-F238E27FC236}">
                <a16:creationId xmlns:a16="http://schemas.microsoft.com/office/drawing/2014/main" id="{9B5C518B-8DEF-4811-869F-E2772AC32E7C}"/>
              </a:ext>
            </a:extLst>
          </p:cNvPr>
          <p:cNvSpPr/>
          <p:nvPr/>
        </p:nvSpPr>
        <p:spPr>
          <a:xfrm>
            <a:off x="2033042" y="2287066"/>
            <a:ext cx="4224501" cy="464650"/>
          </a:xfrm>
          <a:prstGeom prst="leftRightArrow">
            <a:avLst>
              <a:gd name="adj1" fmla="val 78054"/>
              <a:gd name="adj2" fmla="val 50000"/>
            </a:avLst>
          </a:prstGeom>
          <a:solidFill>
            <a:schemeClr val="bg1">
              <a:lumMod val="65000"/>
            </a:schemeClr>
          </a:solidFill>
          <a:ln>
            <a:solidFill>
              <a:srgbClr val="7F7F7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Arrow: Left-Right 81">
            <a:extLst>
              <a:ext uri="{FF2B5EF4-FFF2-40B4-BE49-F238E27FC236}">
                <a16:creationId xmlns:a16="http://schemas.microsoft.com/office/drawing/2014/main" id="{027AADAA-BD6D-44C2-86C3-9D1738E66992}"/>
              </a:ext>
            </a:extLst>
          </p:cNvPr>
          <p:cNvSpPr/>
          <p:nvPr/>
        </p:nvSpPr>
        <p:spPr>
          <a:xfrm>
            <a:off x="2005030" y="3835866"/>
            <a:ext cx="4233463" cy="464650"/>
          </a:xfrm>
          <a:prstGeom prst="leftRightArrow">
            <a:avLst>
              <a:gd name="adj1" fmla="val 78054"/>
              <a:gd name="adj2" fmla="val 50000"/>
            </a:avLst>
          </a:prstGeom>
          <a:solidFill>
            <a:schemeClr val="bg1">
              <a:lumMod val="65000"/>
            </a:schemeClr>
          </a:solidFill>
          <a:ln>
            <a:solidFill>
              <a:srgbClr val="7F7F7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Rectangle: Rounded Corners 66">
            <a:extLst>
              <a:ext uri="{FF2B5EF4-FFF2-40B4-BE49-F238E27FC236}">
                <a16:creationId xmlns:a16="http://schemas.microsoft.com/office/drawing/2014/main" id="{80D58810-ABA9-4268-B5E3-54762732C1D7}"/>
              </a:ext>
            </a:extLst>
          </p:cNvPr>
          <p:cNvSpPr/>
          <p:nvPr/>
        </p:nvSpPr>
        <p:spPr>
          <a:xfrm rot="16200000">
            <a:off x="1971241" y="3188501"/>
            <a:ext cx="3017520" cy="914400"/>
          </a:xfrm>
          <a:prstGeom prst="roundRect">
            <a:avLst>
              <a:gd name="adj" fmla="val 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/>
              <a:t>Climate Action</a:t>
            </a:r>
          </a:p>
        </p:txBody>
      </p:sp>
      <p:sp>
        <p:nvSpPr>
          <p:cNvPr id="93" name="Rectangle: Rounded Corners 92">
            <a:extLst>
              <a:ext uri="{FF2B5EF4-FFF2-40B4-BE49-F238E27FC236}">
                <a16:creationId xmlns:a16="http://schemas.microsoft.com/office/drawing/2014/main" id="{A7531B49-6C32-480C-A322-5C098BBD4637}"/>
              </a:ext>
            </a:extLst>
          </p:cNvPr>
          <p:cNvSpPr/>
          <p:nvPr/>
        </p:nvSpPr>
        <p:spPr>
          <a:xfrm rot="16200000">
            <a:off x="3048635" y="3188135"/>
            <a:ext cx="3017520" cy="914400"/>
          </a:xfrm>
          <a:prstGeom prst="roundRect">
            <a:avLst>
              <a:gd name="adj" fmla="val 0"/>
            </a:avLst>
          </a:prstGeom>
          <a:solidFill>
            <a:srgbClr val="7F7F7F"/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>
                <a:solidFill>
                  <a:schemeClr val="bg1"/>
                </a:solidFill>
              </a:rPr>
              <a:t>Nature Action</a:t>
            </a:r>
          </a:p>
        </p:txBody>
      </p:sp>
      <p:sp>
        <p:nvSpPr>
          <p:cNvPr id="94" name="Rectangle: Rounded Corners 93">
            <a:extLst>
              <a:ext uri="{FF2B5EF4-FFF2-40B4-BE49-F238E27FC236}">
                <a16:creationId xmlns:a16="http://schemas.microsoft.com/office/drawing/2014/main" id="{DF59DE77-60F3-4D8A-81ED-60E9E3CCC473}"/>
              </a:ext>
            </a:extLst>
          </p:cNvPr>
          <p:cNvSpPr/>
          <p:nvPr/>
        </p:nvSpPr>
        <p:spPr>
          <a:xfrm rot="16200000">
            <a:off x="4090862" y="3188135"/>
            <a:ext cx="3017520" cy="914400"/>
          </a:xfrm>
          <a:prstGeom prst="roundRect">
            <a:avLst>
              <a:gd name="adj" fmla="val 0"/>
            </a:avLst>
          </a:prstGeom>
          <a:solidFill>
            <a:srgbClr val="7F7F7F"/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>
                <a:solidFill>
                  <a:schemeClr val="bg1"/>
                </a:solidFill>
              </a:rPr>
              <a:t>Chemical &amp; Pollution Action</a:t>
            </a:r>
          </a:p>
        </p:txBody>
      </p:sp>
    </p:spTree>
    <p:extLst>
      <p:ext uri="{BB962C8B-B14F-4D97-AF65-F5344CB8AC3E}">
        <p14:creationId xmlns:p14="http://schemas.microsoft.com/office/powerpoint/2010/main" val="6757726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>
            <a:extLst>
              <a:ext uri="{FF2B5EF4-FFF2-40B4-BE49-F238E27FC236}">
                <a16:creationId xmlns:a16="http://schemas.microsoft.com/office/drawing/2014/main" id="{B29E45DA-B07A-420D-AEF3-59770FC8F020}"/>
              </a:ext>
            </a:extLst>
          </p:cNvPr>
          <p:cNvPicPr>
            <a:picLocks noChangeAspect="1"/>
          </p:cNvPicPr>
          <p:nvPr/>
        </p:nvPicPr>
        <p:blipFill>
          <a:blip r:embed="rId2">
            <a:grayscl/>
          </a:blip>
          <a:stretch>
            <a:fillRect/>
          </a:stretch>
        </p:blipFill>
        <p:spPr>
          <a:xfrm>
            <a:off x="1594160" y="49622"/>
            <a:ext cx="7498730" cy="6663506"/>
          </a:xfrm>
          <a:prstGeom prst="rect">
            <a:avLst/>
          </a:prstGeom>
        </p:spPr>
      </p:pic>
      <p:sp>
        <p:nvSpPr>
          <p:cNvPr id="21" name="Rectangle 20">
            <a:extLst>
              <a:ext uri="{FF2B5EF4-FFF2-40B4-BE49-F238E27FC236}">
                <a16:creationId xmlns:a16="http://schemas.microsoft.com/office/drawing/2014/main" id="{84EABA34-B823-44BD-8C99-A94B82AF8DF2}"/>
              </a:ext>
            </a:extLst>
          </p:cNvPr>
          <p:cNvSpPr/>
          <p:nvPr/>
        </p:nvSpPr>
        <p:spPr>
          <a:xfrm>
            <a:off x="2943935" y="4486109"/>
            <a:ext cx="3236858" cy="634088"/>
          </a:xfrm>
          <a:prstGeom prst="rect">
            <a:avLst/>
          </a:prstGeom>
          <a:solidFill>
            <a:srgbClr val="1C97C3"/>
          </a:solidFill>
        </p:spPr>
        <p:txBody>
          <a:bodyPr>
            <a:normAutofit/>
          </a:bodyPr>
          <a:lstStyle/>
          <a:p>
            <a:pPr algn="ctr">
              <a:buClrTx/>
              <a:buSzTx/>
              <a:buNone/>
            </a:pPr>
            <a:endParaRPr lang="da-DK" altLang="da-DK" sz="1400" b="1">
              <a:solidFill>
                <a:schemeClr val="bg1"/>
              </a:solidFill>
            </a:endParaRPr>
          </a:p>
        </p:txBody>
      </p:sp>
      <p:grpSp>
        <p:nvGrpSpPr>
          <p:cNvPr id="61" name="Group 60">
            <a:extLst>
              <a:ext uri="{FF2B5EF4-FFF2-40B4-BE49-F238E27FC236}">
                <a16:creationId xmlns:a16="http://schemas.microsoft.com/office/drawing/2014/main" id="{13973A77-AE6F-4167-ADDD-87D102D0A7D3}"/>
              </a:ext>
            </a:extLst>
          </p:cNvPr>
          <p:cNvGrpSpPr/>
          <p:nvPr/>
        </p:nvGrpSpPr>
        <p:grpSpPr>
          <a:xfrm>
            <a:off x="3039189" y="1020289"/>
            <a:ext cx="2820911" cy="1105561"/>
            <a:chOff x="3039189" y="1020289"/>
            <a:chExt cx="2820911" cy="1105561"/>
          </a:xfrm>
        </p:grpSpPr>
        <p:sp>
          <p:nvSpPr>
            <p:cNvPr id="62" name="Parallelogram 100">
              <a:extLst>
                <a:ext uri="{FF2B5EF4-FFF2-40B4-BE49-F238E27FC236}">
                  <a16:creationId xmlns:a16="http://schemas.microsoft.com/office/drawing/2014/main" id="{36DC004A-5A91-4D0E-A275-FFE5DB28A190}"/>
                </a:ext>
              </a:extLst>
            </p:cNvPr>
            <p:cNvSpPr/>
            <p:nvPr/>
          </p:nvSpPr>
          <p:spPr>
            <a:xfrm>
              <a:off x="3039189" y="1020289"/>
              <a:ext cx="2820911" cy="1105561"/>
            </a:xfrm>
            <a:custGeom>
              <a:avLst/>
              <a:gdLst>
                <a:gd name="connsiteX0" fmla="*/ 0 w 2478307"/>
                <a:gd name="connsiteY0" fmla="*/ 1098159 h 1098159"/>
                <a:gd name="connsiteX1" fmla="*/ 1531031 w 2478307"/>
                <a:gd name="connsiteY1" fmla="*/ 0 h 1098159"/>
                <a:gd name="connsiteX2" fmla="*/ 2478307 w 2478307"/>
                <a:gd name="connsiteY2" fmla="*/ 0 h 1098159"/>
                <a:gd name="connsiteX3" fmla="*/ 947276 w 2478307"/>
                <a:gd name="connsiteY3" fmla="*/ 1098159 h 1098159"/>
                <a:gd name="connsiteX4" fmla="*/ 0 w 2478307"/>
                <a:gd name="connsiteY4" fmla="*/ 1098159 h 1098159"/>
                <a:gd name="connsiteX0" fmla="*/ 0 w 2478307"/>
                <a:gd name="connsiteY0" fmla="*/ 1098159 h 1098159"/>
                <a:gd name="connsiteX1" fmla="*/ 1645331 w 2478307"/>
                <a:gd name="connsiteY1" fmla="*/ 7620 h 1098159"/>
                <a:gd name="connsiteX2" fmla="*/ 2478307 w 2478307"/>
                <a:gd name="connsiteY2" fmla="*/ 0 h 1098159"/>
                <a:gd name="connsiteX3" fmla="*/ 947276 w 2478307"/>
                <a:gd name="connsiteY3" fmla="*/ 1098159 h 1098159"/>
                <a:gd name="connsiteX4" fmla="*/ 0 w 2478307"/>
                <a:gd name="connsiteY4" fmla="*/ 1098159 h 1098159"/>
                <a:gd name="connsiteX0" fmla="*/ 0 w 2661187"/>
                <a:gd name="connsiteY0" fmla="*/ 1090539 h 1090539"/>
                <a:gd name="connsiteX1" fmla="*/ 1645331 w 2661187"/>
                <a:gd name="connsiteY1" fmla="*/ 0 h 1090539"/>
                <a:gd name="connsiteX2" fmla="*/ 2661187 w 2661187"/>
                <a:gd name="connsiteY2" fmla="*/ 7620 h 1090539"/>
                <a:gd name="connsiteX3" fmla="*/ 947276 w 2661187"/>
                <a:gd name="connsiteY3" fmla="*/ 1090539 h 1090539"/>
                <a:gd name="connsiteX4" fmla="*/ 0 w 2661187"/>
                <a:gd name="connsiteY4" fmla="*/ 1090539 h 1090539"/>
                <a:gd name="connsiteX0" fmla="*/ 0 w 2661187"/>
                <a:gd name="connsiteY0" fmla="*/ 1082919 h 1082919"/>
                <a:gd name="connsiteX1" fmla="*/ 1866311 w 2661187"/>
                <a:gd name="connsiteY1" fmla="*/ 7620 h 1082919"/>
                <a:gd name="connsiteX2" fmla="*/ 2661187 w 2661187"/>
                <a:gd name="connsiteY2" fmla="*/ 0 h 1082919"/>
                <a:gd name="connsiteX3" fmla="*/ 947276 w 2661187"/>
                <a:gd name="connsiteY3" fmla="*/ 1082919 h 1082919"/>
                <a:gd name="connsiteX4" fmla="*/ 0 w 2661187"/>
                <a:gd name="connsiteY4" fmla="*/ 1082919 h 1082919"/>
                <a:gd name="connsiteX0" fmla="*/ 0 w 2661187"/>
                <a:gd name="connsiteY0" fmla="*/ 1082919 h 1082919"/>
                <a:gd name="connsiteX1" fmla="*/ 1950131 w 2661187"/>
                <a:gd name="connsiteY1" fmla="*/ 7620 h 1082919"/>
                <a:gd name="connsiteX2" fmla="*/ 2661187 w 2661187"/>
                <a:gd name="connsiteY2" fmla="*/ 0 h 1082919"/>
                <a:gd name="connsiteX3" fmla="*/ 947276 w 2661187"/>
                <a:gd name="connsiteY3" fmla="*/ 1082919 h 1082919"/>
                <a:gd name="connsiteX4" fmla="*/ 0 w 2661187"/>
                <a:gd name="connsiteY4" fmla="*/ 1082919 h 1082919"/>
                <a:gd name="connsiteX0" fmla="*/ 0 w 2661187"/>
                <a:gd name="connsiteY0" fmla="*/ 1082919 h 1082919"/>
                <a:gd name="connsiteX1" fmla="*/ 1972991 w 2661187"/>
                <a:gd name="connsiteY1" fmla="*/ 0 h 1082919"/>
                <a:gd name="connsiteX2" fmla="*/ 2661187 w 2661187"/>
                <a:gd name="connsiteY2" fmla="*/ 0 h 1082919"/>
                <a:gd name="connsiteX3" fmla="*/ 947276 w 2661187"/>
                <a:gd name="connsiteY3" fmla="*/ 1082919 h 1082919"/>
                <a:gd name="connsiteX4" fmla="*/ 0 w 2661187"/>
                <a:gd name="connsiteY4" fmla="*/ 1082919 h 1082919"/>
                <a:gd name="connsiteX0" fmla="*/ 0 w 2729767"/>
                <a:gd name="connsiteY0" fmla="*/ 1082919 h 1082919"/>
                <a:gd name="connsiteX1" fmla="*/ 1972991 w 2729767"/>
                <a:gd name="connsiteY1" fmla="*/ 0 h 1082919"/>
                <a:gd name="connsiteX2" fmla="*/ 2729767 w 2729767"/>
                <a:gd name="connsiteY2" fmla="*/ 15240 h 1082919"/>
                <a:gd name="connsiteX3" fmla="*/ 947276 w 2729767"/>
                <a:gd name="connsiteY3" fmla="*/ 1082919 h 1082919"/>
                <a:gd name="connsiteX4" fmla="*/ 0 w 2729767"/>
                <a:gd name="connsiteY4" fmla="*/ 1082919 h 1082919"/>
                <a:gd name="connsiteX0" fmla="*/ 0 w 2901217"/>
                <a:gd name="connsiteY0" fmla="*/ 1115304 h 1115304"/>
                <a:gd name="connsiteX1" fmla="*/ 1972991 w 2901217"/>
                <a:gd name="connsiteY1" fmla="*/ 32385 h 1115304"/>
                <a:gd name="connsiteX2" fmla="*/ 2901217 w 2901217"/>
                <a:gd name="connsiteY2" fmla="*/ 0 h 1115304"/>
                <a:gd name="connsiteX3" fmla="*/ 947276 w 2901217"/>
                <a:gd name="connsiteY3" fmla="*/ 1115304 h 1115304"/>
                <a:gd name="connsiteX4" fmla="*/ 0 w 2901217"/>
                <a:gd name="connsiteY4" fmla="*/ 1115304 h 1115304"/>
                <a:gd name="connsiteX0" fmla="*/ 0 w 2901217"/>
                <a:gd name="connsiteY0" fmla="*/ 1115304 h 1115304"/>
                <a:gd name="connsiteX1" fmla="*/ 2187303 w 2901217"/>
                <a:gd name="connsiteY1" fmla="*/ 3810 h 1115304"/>
                <a:gd name="connsiteX2" fmla="*/ 2901217 w 2901217"/>
                <a:gd name="connsiteY2" fmla="*/ 0 h 1115304"/>
                <a:gd name="connsiteX3" fmla="*/ 947276 w 2901217"/>
                <a:gd name="connsiteY3" fmla="*/ 1115304 h 1115304"/>
                <a:gd name="connsiteX4" fmla="*/ 0 w 2901217"/>
                <a:gd name="connsiteY4" fmla="*/ 1115304 h 1115304"/>
                <a:gd name="connsiteX0" fmla="*/ 0 w 2915505"/>
                <a:gd name="connsiteY0" fmla="*/ 1111494 h 1111494"/>
                <a:gd name="connsiteX1" fmla="*/ 2187303 w 2915505"/>
                <a:gd name="connsiteY1" fmla="*/ 0 h 1111494"/>
                <a:gd name="connsiteX2" fmla="*/ 2915505 w 2915505"/>
                <a:gd name="connsiteY2" fmla="*/ 5715 h 1111494"/>
                <a:gd name="connsiteX3" fmla="*/ 947276 w 2915505"/>
                <a:gd name="connsiteY3" fmla="*/ 1111494 h 1111494"/>
                <a:gd name="connsiteX4" fmla="*/ 0 w 2915505"/>
                <a:gd name="connsiteY4" fmla="*/ 1111494 h 1111494"/>
                <a:gd name="connsiteX0" fmla="*/ 0 w 2929792"/>
                <a:gd name="connsiteY0" fmla="*/ 1111494 h 1111494"/>
                <a:gd name="connsiteX1" fmla="*/ 2187303 w 2929792"/>
                <a:gd name="connsiteY1" fmla="*/ 0 h 1111494"/>
                <a:gd name="connsiteX2" fmla="*/ 2929792 w 2929792"/>
                <a:gd name="connsiteY2" fmla="*/ 5715 h 1111494"/>
                <a:gd name="connsiteX3" fmla="*/ 947276 w 2929792"/>
                <a:gd name="connsiteY3" fmla="*/ 1111494 h 1111494"/>
                <a:gd name="connsiteX4" fmla="*/ 0 w 2929792"/>
                <a:gd name="connsiteY4" fmla="*/ 1111494 h 1111494"/>
                <a:gd name="connsiteX0" fmla="*/ 0 w 2932174"/>
                <a:gd name="connsiteY0" fmla="*/ 1111494 h 1111494"/>
                <a:gd name="connsiteX1" fmla="*/ 2187303 w 2932174"/>
                <a:gd name="connsiteY1" fmla="*/ 0 h 1111494"/>
                <a:gd name="connsiteX2" fmla="*/ 2932174 w 2932174"/>
                <a:gd name="connsiteY2" fmla="*/ 952 h 1111494"/>
                <a:gd name="connsiteX3" fmla="*/ 947276 w 2932174"/>
                <a:gd name="connsiteY3" fmla="*/ 1111494 h 1111494"/>
                <a:gd name="connsiteX4" fmla="*/ 0 w 2932174"/>
                <a:gd name="connsiteY4" fmla="*/ 1111494 h 1111494"/>
                <a:gd name="connsiteX0" fmla="*/ 0 w 2932174"/>
                <a:gd name="connsiteY0" fmla="*/ 1111494 h 1111494"/>
                <a:gd name="connsiteX1" fmla="*/ 2104176 w 2932174"/>
                <a:gd name="connsiteY1" fmla="*/ 0 h 1111494"/>
                <a:gd name="connsiteX2" fmla="*/ 2932174 w 2932174"/>
                <a:gd name="connsiteY2" fmla="*/ 952 h 1111494"/>
                <a:gd name="connsiteX3" fmla="*/ 947276 w 2932174"/>
                <a:gd name="connsiteY3" fmla="*/ 1111494 h 1111494"/>
                <a:gd name="connsiteX4" fmla="*/ 0 w 2932174"/>
                <a:gd name="connsiteY4" fmla="*/ 1111494 h 1111494"/>
                <a:gd name="connsiteX0" fmla="*/ 0 w 2884549"/>
                <a:gd name="connsiteY0" fmla="*/ 1111494 h 1111494"/>
                <a:gd name="connsiteX1" fmla="*/ 2104176 w 2884549"/>
                <a:gd name="connsiteY1" fmla="*/ 0 h 1111494"/>
                <a:gd name="connsiteX2" fmla="*/ 2884549 w 2884549"/>
                <a:gd name="connsiteY2" fmla="*/ 5715 h 1111494"/>
                <a:gd name="connsiteX3" fmla="*/ 947276 w 2884549"/>
                <a:gd name="connsiteY3" fmla="*/ 1111494 h 1111494"/>
                <a:gd name="connsiteX4" fmla="*/ 0 w 2884549"/>
                <a:gd name="connsiteY4" fmla="*/ 1111494 h 1111494"/>
                <a:gd name="connsiteX0" fmla="*/ 0 w 2884549"/>
                <a:gd name="connsiteY0" fmla="*/ 1106731 h 1106731"/>
                <a:gd name="connsiteX1" fmla="*/ 2132751 w 2884549"/>
                <a:gd name="connsiteY1" fmla="*/ 0 h 1106731"/>
                <a:gd name="connsiteX2" fmla="*/ 2884549 w 2884549"/>
                <a:gd name="connsiteY2" fmla="*/ 952 h 1106731"/>
                <a:gd name="connsiteX3" fmla="*/ 947276 w 2884549"/>
                <a:gd name="connsiteY3" fmla="*/ 1106731 h 1106731"/>
                <a:gd name="connsiteX4" fmla="*/ 0 w 2884549"/>
                <a:gd name="connsiteY4" fmla="*/ 1106731 h 1106731"/>
                <a:gd name="connsiteX0" fmla="*/ 0 w 2884549"/>
                <a:gd name="connsiteY0" fmla="*/ 1106731 h 1106731"/>
                <a:gd name="connsiteX1" fmla="*/ 2132751 w 2884549"/>
                <a:gd name="connsiteY1" fmla="*/ 0 h 1106731"/>
                <a:gd name="connsiteX2" fmla="*/ 2884549 w 2884549"/>
                <a:gd name="connsiteY2" fmla="*/ 952 h 1106731"/>
                <a:gd name="connsiteX3" fmla="*/ 909176 w 2884549"/>
                <a:gd name="connsiteY3" fmla="*/ 1101969 h 1106731"/>
                <a:gd name="connsiteX4" fmla="*/ 0 w 2884549"/>
                <a:gd name="connsiteY4" fmla="*/ 1106731 h 1106731"/>
                <a:gd name="connsiteX0" fmla="*/ 0 w 2884549"/>
                <a:gd name="connsiteY0" fmla="*/ 1106731 h 1111494"/>
                <a:gd name="connsiteX1" fmla="*/ 2132751 w 2884549"/>
                <a:gd name="connsiteY1" fmla="*/ 0 h 1111494"/>
                <a:gd name="connsiteX2" fmla="*/ 2884549 w 2884549"/>
                <a:gd name="connsiteY2" fmla="*/ 952 h 1111494"/>
                <a:gd name="connsiteX3" fmla="*/ 904413 w 2884549"/>
                <a:gd name="connsiteY3" fmla="*/ 1111494 h 1111494"/>
                <a:gd name="connsiteX4" fmla="*/ 0 w 2884549"/>
                <a:gd name="connsiteY4" fmla="*/ 1106731 h 1111494"/>
                <a:gd name="connsiteX0" fmla="*/ 0 w 2813918"/>
                <a:gd name="connsiteY0" fmla="*/ 1106731 h 1111494"/>
                <a:gd name="connsiteX1" fmla="*/ 2132751 w 2813918"/>
                <a:gd name="connsiteY1" fmla="*/ 0 h 1111494"/>
                <a:gd name="connsiteX2" fmla="*/ 2813918 w 2813918"/>
                <a:gd name="connsiteY2" fmla="*/ 20228 h 1111494"/>
                <a:gd name="connsiteX3" fmla="*/ 904413 w 2813918"/>
                <a:gd name="connsiteY3" fmla="*/ 1111494 h 1111494"/>
                <a:gd name="connsiteX4" fmla="*/ 0 w 2813918"/>
                <a:gd name="connsiteY4" fmla="*/ 1106731 h 1111494"/>
                <a:gd name="connsiteX0" fmla="*/ 0 w 2852444"/>
                <a:gd name="connsiteY0" fmla="*/ 1106731 h 1111494"/>
                <a:gd name="connsiteX1" fmla="*/ 2132751 w 2852444"/>
                <a:gd name="connsiteY1" fmla="*/ 0 h 1111494"/>
                <a:gd name="connsiteX2" fmla="*/ 2852444 w 2852444"/>
                <a:gd name="connsiteY2" fmla="*/ 952 h 1111494"/>
                <a:gd name="connsiteX3" fmla="*/ 904413 w 2852444"/>
                <a:gd name="connsiteY3" fmla="*/ 1111494 h 1111494"/>
                <a:gd name="connsiteX4" fmla="*/ 0 w 2852444"/>
                <a:gd name="connsiteY4" fmla="*/ 1106731 h 11114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52444" h="1111494">
                  <a:moveTo>
                    <a:pt x="0" y="1106731"/>
                  </a:moveTo>
                  <a:lnTo>
                    <a:pt x="2132751" y="0"/>
                  </a:lnTo>
                  <a:lnTo>
                    <a:pt x="2852444" y="952"/>
                  </a:lnTo>
                  <a:lnTo>
                    <a:pt x="904413" y="1111494"/>
                  </a:lnTo>
                  <a:lnTo>
                    <a:pt x="0" y="1106731"/>
                  </a:lnTo>
                  <a:close/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>
              <a:solidFill>
                <a:schemeClr val="accent6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00"/>
            </a:p>
          </p:txBody>
        </p:sp>
        <p:sp>
          <p:nvSpPr>
            <p:cNvPr id="66" name="Rectangle 65">
              <a:extLst>
                <a:ext uri="{FF2B5EF4-FFF2-40B4-BE49-F238E27FC236}">
                  <a16:creationId xmlns:a16="http://schemas.microsoft.com/office/drawing/2014/main" id="{0C3569E4-5D23-44CE-87E4-A1056931775F}"/>
                </a:ext>
              </a:extLst>
            </p:cNvPr>
            <p:cNvSpPr/>
            <p:nvPr/>
          </p:nvSpPr>
          <p:spPr>
            <a:xfrm>
              <a:off x="3559242" y="1413136"/>
              <a:ext cx="1748947" cy="338554"/>
            </a:xfrm>
            <a:prstGeom prst="rect">
              <a:avLst/>
            </a:prstGeom>
            <a:noFill/>
            <a:scene3d>
              <a:camera prst="perspectiveContrastingRightFacing" fov="600000">
                <a:rot lat="0" lon="21000000" rev="1800000"/>
              </a:camera>
              <a:lightRig rig="threePt" dir="t"/>
            </a:scene3d>
            <a:sp3d/>
          </p:spPr>
          <p:txBody>
            <a:bodyPr wrap="square">
              <a:spAutoFit/>
            </a:bodyPr>
            <a:lstStyle/>
            <a:p>
              <a:pPr algn="ctr"/>
              <a:r>
                <a:rPr lang="da-DK" altLang="da-DK" sz="1600" b="1">
                  <a:solidFill>
                    <a:schemeClr val="bg1"/>
                  </a:solidFill>
                </a:rPr>
                <a:t>Climate Stability</a:t>
              </a:r>
            </a:p>
          </p:txBody>
        </p:sp>
      </p:grpSp>
      <p:grpSp>
        <p:nvGrpSpPr>
          <p:cNvPr id="75" name="Group 74">
            <a:extLst>
              <a:ext uri="{FF2B5EF4-FFF2-40B4-BE49-F238E27FC236}">
                <a16:creationId xmlns:a16="http://schemas.microsoft.com/office/drawing/2014/main" id="{7D70A2B8-8B73-469C-B5EA-6342CABB0B4F}"/>
              </a:ext>
            </a:extLst>
          </p:cNvPr>
          <p:cNvGrpSpPr/>
          <p:nvPr/>
        </p:nvGrpSpPr>
        <p:grpSpPr>
          <a:xfrm>
            <a:off x="2404795" y="1007295"/>
            <a:ext cx="2793056" cy="1105561"/>
            <a:chOff x="2404795" y="1007295"/>
            <a:chExt cx="2793056" cy="1105561"/>
          </a:xfrm>
        </p:grpSpPr>
        <p:sp>
          <p:nvSpPr>
            <p:cNvPr id="76" name="TextBox 75">
              <a:extLst>
                <a:ext uri="{FF2B5EF4-FFF2-40B4-BE49-F238E27FC236}">
                  <a16:creationId xmlns:a16="http://schemas.microsoft.com/office/drawing/2014/main" id="{B7CAE298-ADAC-406F-818C-1240F1A4B9BA}"/>
                </a:ext>
              </a:extLst>
            </p:cNvPr>
            <p:cNvSpPr txBox="1"/>
            <p:nvPr/>
          </p:nvSpPr>
          <p:spPr>
            <a:xfrm rot="19951485">
              <a:off x="2841070" y="1215983"/>
              <a:ext cx="235678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a-DK" altLang="da-DK" sz="1600" b="1">
                  <a:solidFill>
                    <a:schemeClr val="accent6">
                      <a:lumMod val="60000"/>
                      <a:lumOff val="40000"/>
                    </a:schemeClr>
                  </a:solidFill>
                </a:rPr>
                <a:t>Strategic objectives</a:t>
              </a:r>
              <a:endParaRPr lang="en-US" sz="1600"/>
            </a:p>
          </p:txBody>
        </p:sp>
        <p:sp>
          <p:nvSpPr>
            <p:cNvPr id="78" name="Parallelogram 100">
              <a:extLst>
                <a:ext uri="{FF2B5EF4-FFF2-40B4-BE49-F238E27FC236}">
                  <a16:creationId xmlns:a16="http://schemas.microsoft.com/office/drawing/2014/main" id="{233289ED-1CFE-45E2-9621-E80773317751}"/>
                </a:ext>
              </a:extLst>
            </p:cNvPr>
            <p:cNvSpPr/>
            <p:nvPr/>
          </p:nvSpPr>
          <p:spPr>
            <a:xfrm>
              <a:off x="2404795" y="1007295"/>
              <a:ext cx="2755490" cy="1105561"/>
            </a:xfrm>
            <a:custGeom>
              <a:avLst/>
              <a:gdLst>
                <a:gd name="connsiteX0" fmla="*/ 0 w 2478307"/>
                <a:gd name="connsiteY0" fmla="*/ 1098159 h 1098159"/>
                <a:gd name="connsiteX1" fmla="*/ 1531031 w 2478307"/>
                <a:gd name="connsiteY1" fmla="*/ 0 h 1098159"/>
                <a:gd name="connsiteX2" fmla="*/ 2478307 w 2478307"/>
                <a:gd name="connsiteY2" fmla="*/ 0 h 1098159"/>
                <a:gd name="connsiteX3" fmla="*/ 947276 w 2478307"/>
                <a:gd name="connsiteY3" fmla="*/ 1098159 h 1098159"/>
                <a:gd name="connsiteX4" fmla="*/ 0 w 2478307"/>
                <a:gd name="connsiteY4" fmla="*/ 1098159 h 1098159"/>
                <a:gd name="connsiteX0" fmla="*/ 0 w 2478307"/>
                <a:gd name="connsiteY0" fmla="*/ 1098159 h 1098159"/>
                <a:gd name="connsiteX1" fmla="*/ 1645331 w 2478307"/>
                <a:gd name="connsiteY1" fmla="*/ 7620 h 1098159"/>
                <a:gd name="connsiteX2" fmla="*/ 2478307 w 2478307"/>
                <a:gd name="connsiteY2" fmla="*/ 0 h 1098159"/>
                <a:gd name="connsiteX3" fmla="*/ 947276 w 2478307"/>
                <a:gd name="connsiteY3" fmla="*/ 1098159 h 1098159"/>
                <a:gd name="connsiteX4" fmla="*/ 0 w 2478307"/>
                <a:gd name="connsiteY4" fmla="*/ 1098159 h 1098159"/>
                <a:gd name="connsiteX0" fmla="*/ 0 w 2661187"/>
                <a:gd name="connsiteY0" fmla="*/ 1090539 h 1090539"/>
                <a:gd name="connsiteX1" fmla="*/ 1645331 w 2661187"/>
                <a:gd name="connsiteY1" fmla="*/ 0 h 1090539"/>
                <a:gd name="connsiteX2" fmla="*/ 2661187 w 2661187"/>
                <a:gd name="connsiteY2" fmla="*/ 7620 h 1090539"/>
                <a:gd name="connsiteX3" fmla="*/ 947276 w 2661187"/>
                <a:gd name="connsiteY3" fmla="*/ 1090539 h 1090539"/>
                <a:gd name="connsiteX4" fmla="*/ 0 w 2661187"/>
                <a:gd name="connsiteY4" fmla="*/ 1090539 h 1090539"/>
                <a:gd name="connsiteX0" fmla="*/ 0 w 2661187"/>
                <a:gd name="connsiteY0" fmla="*/ 1082919 h 1082919"/>
                <a:gd name="connsiteX1" fmla="*/ 1866311 w 2661187"/>
                <a:gd name="connsiteY1" fmla="*/ 7620 h 1082919"/>
                <a:gd name="connsiteX2" fmla="*/ 2661187 w 2661187"/>
                <a:gd name="connsiteY2" fmla="*/ 0 h 1082919"/>
                <a:gd name="connsiteX3" fmla="*/ 947276 w 2661187"/>
                <a:gd name="connsiteY3" fmla="*/ 1082919 h 1082919"/>
                <a:gd name="connsiteX4" fmla="*/ 0 w 2661187"/>
                <a:gd name="connsiteY4" fmla="*/ 1082919 h 1082919"/>
                <a:gd name="connsiteX0" fmla="*/ 0 w 2661187"/>
                <a:gd name="connsiteY0" fmla="*/ 1082919 h 1082919"/>
                <a:gd name="connsiteX1" fmla="*/ 1950131 w 2661187"/>
                <a:gd name="connsiteY1" fmla="*/ 7620 h 1082919"/>
                <a:gd name="connsiteX2" fmla="*/ 2661187 w 2661187"/>
                <a:gd name="connsiteY2" fmla="*/ 0 h 1082919"/>
                <a:gd name="connsiteX3" fmla="*/ 947276 w 2661187"/>
                <a:gd name="connsiteY3" fmla="*/ 1082919 h 1082919"/>
                <a:gd name="connsiteX4" fmla="*/ 0 w 2661187"/>
                <a:gd name="connsiteY4" fmla="*/ 1082919 h 1082919"/>
                <a:gd name="connsiteX0" fmla="*/ 0 w 2661187"/>
                <a:gd name="connsiteY0" fmla="*/ 1082919 h 1082919"/>
                <a:gd name="connsiteX1" fmla="*/ 1972991 w 2661187"/>
                <a:gd name="connsiteY1" fmla="*/ 0 h 1082919"/>
                <a:gd name="connsiteX2" fmla="*/ 2661187 w 2661187"/>
                <a:gd name="connsiteY2" fmla="*/ 0 h 1082919"/>
                <a:gd name="connsiteX3" fmla="*/ 947276 w 2661187"/>
                <a:gd name="connsiteY3" fmla="*/ 1082919 h 1082919"/>
                <a:gd name="connsiteX4" fmla="*/ 0 w 2661187"/>
                <a:gd name="connsiteY4" fmla="*/ 1082919 h 1082919"/>
                <a:gd name="connsiteX0" fmla="*/ 0 w 2729767"/>
                <a:gd name="connsiteY0" fmla="*/ 1082919 h 1082919"/>
                <a:gd name="connsiteX1" fmla="*/ 1972991 w 2729767"/>
                <a:gd name="connsiteY1" fmla="*/ 0 h 1082919"/>
                <a:gd name="connsiteX2" fmla="*/ 2729767 w 2729767"/>
                <a:gd name="connsiteY2" fmla="*/ 15240 h 1082919"/>
                <a:gd name="connsiteX3" fmla="*/ 947276 w 2729767"/>
                <a:gd name="connsiteY3" fmla="*/ 1082919 h 1082919"/>
                <a:gd name="connsiteX4" fmla="*/ 0 w 2729767"/>
                <a:gd name="connsiteY4" fmla="*/ 1082919 h 1082919"/>
                <a:gd name="connsiteX0" fmla="*/ 0 w 2901217"/>
                <a:gd name="connsiteY0" fmla="*/ 1115304 h 1115304"/>
                <a:gd name="connsiteX1" fmla="*/ 1972991 w 2901217"/>
                <a:gd name="connsiteY1" fmla="*/ 32385 h 1115304"/>
                <a:gd name="connsiteX2" fmla="*/ 2901217 w 2901217"/>
                <a:gd name="connsiteY2" fmla="*/ 0 h 1115304"/>
                <a:gd name="connsiteX3" fmla="*/ 947276 w 2901217"/>
                <a:gd name="connsiteY3" fmla="*/ 1115304 h 1115304"/>
                <a:gd name="connsiteX4" fmla="*/ 0 w 2901217"/>
                <a:gd name="connsiteY4" fmla="*/ 1115304 h 1115304"/>
                <a:gd name="connsiteX0" fmla="*/ 0 w 2901217"/>
                <a:gd name="connsiteY0" fmla="*/ 1115304 h 1115304"/>
                <a:gd name="connsiteX1" fmla="*/ 2187303 w 2901217"/>
                <a:gd name="connsiteY1" fmla="*/ 3810 h 1115304"/>
                <a:gd name="connsiteX2" fmla="*/ 2901217 w 2901217"/>
                <a:gd name="connsiteY2" fmla="*/ 0 h 1115304"/>
                <a:gd name="connsiteX3" fmla="*/ 947276 w 2901217"/>
                <a:gd name="connsiteY3" fmla="*/ 1115304 h 1115304"/>
                <a:gd name="connsiteX4" fmla="*/ 0 w 2901217"/>
                <a:gd name="connsiteY4" fmla="*/ 1115304 h 1115304"/>
                <a:gd name="connsiteX0" fmla="*/ 0 w 2915505"/>
                <a:gd name="connsiteY0" fmla="*/ 1111494 h 1111494"/>
                <a:gd name="connsiteX1" fmla="*/ 2187303 w 2915505"/>
                <a:gd name="connsiteY1" fmla="*/ 0 h 1111494"/>
                <a:gd name="connsiteX2" fmla="*/ 2915505 w 2915505"/>
                <a:gd name="connsiteY2" fmla="*/ 5715 h 1111494"/>
                <a:gd name="connsiteX3" fmla="*/ 947276 w 2915505"/>
                <a:gd name="connsiteY3" fmla="*/ 1111494 h 1111494"/>
                <a:gd name="connsiteX4" fmla="*/ 0 w 2915505"/>
                <a:gd name="connsiteY4" fmla="*/ 1111494 h 1111494"/>
                <a:gd name="connsiteX0" fmla="*/ 0 w 2929792"/>
                <a:gd name="connsiteY0" fmla="*/ 1111494 h 1111494"/>
                <a:gd name="connsiteX1" fmla="*/ 2187303 w 2929792"/>
                <a:gd name="connsiteY1" fmla="*/ 0 h 1111494"/>
                <a:gd name="connsiteX2" fmla="*/ 2929792 w 2929792"/>
                <a:gd name="connsiteY2" fmla="*/ 5715 h 1111494"/>
                <a:gd name="connsiteX3" fmla="*/ 947276 w 2929792"/>
                <a:gd name="connsiteY3" fmla="*/ 1111494 h 1111494"/>
                <a:gd name="connsiteX4" fmla="*/ 0 w 2929792"/>
                <a:gd name="connsiteY4" fmla="*/ 1111494 h 1111494"/>
                <a:gd name="connsiteX0" fmla="*/ 0 w 2932174"/>
                <a:gd name="connsiteY0" fmla="*/ 1111494 h 1111494"/>
                <a:gd name="connsiteX1" fmla="*/ 2187303 w 2932174"/>
                <a:gd name="connsiteY1" fmla="*/ 0 h 1111494"/>
                <a:gd name="connsiteX2" fmla="*/ 2932174 w 2932174"/>
                <a:gd name="connsiteY2" fmla="*/ 952 h 1111494"/>
                <a:gd name="connsiteX3" fmla="*/ 947276 w 2932174"/>
                <a:gd name="connsiteY3" fmla="*/ 1111494 h 1111494"/>
                <a:gd name="connsiteX4" fmla="*/ 0 w 2932174"/>
                <a:gd name="connsiteY4" fmla="*/ 1111494 h 1111494"/>
                <a:gd name="connsiteX0" fmla="*/ 0 w 2932174"/>
                <a:gd name="connsiteY0" fmla="*/ 1111494 h 1111494"/>
                <a:gd name="connsiteX1" fmla="*/ 2104176 w 2932174"/>
                <a:gd name="connsiteY1" fmla="*/ 0 h 1111494"/>
                <a:gd name="connsiteX2" fmla="*/ 2932174 w 2932174"/>
                <a:gd name="connsiteY2" fmla="*/ 952 h 1111494"/>
                <a:gd name="connsiteX3" fmla="*/ 947276 w 2932174"/>
                <a:gd name="connsiteY3" fmla="*/ 1111494 h 1111494"/>
                <a:gd name="connsiteX4" fmla="*/ 0 w 2932174"/>
                <a:gd name="connsiteY4" fmla="*/ 1111494 h 1111494"/>
                <a:gd name="connsiteX0" fmla="*/ 0 w 2884549"/>
                <a:gd name="connsiteY0" fmla="*/ 1111494 h 1111494"/>
                <a:gd name="connsiteX1" fmla="*/ 2104176 w 2884549"/>
                <a:gd name="connsiteY1" fmla="*/ 0 h 1111494"/>
                <a:gd name="connsiteX2" fmla="*/ 2884549 w 2884549"/>
                <a:gd name="connsiteY2" fmla="*/ 5715 h 1111494"/>
                <a:gd name="connsiteX3" fmla="*/ 947276 w 2884549"/>
                <a:gd name="connsiteY3" fmla="*/ 1111494 h 1111494"/>
                <a:gd name="connsiteX4" fmla="*/ 0 w 2884549"/>
                <a:gd name="connsiteY4" fmla="*/ 1111494 h 1111494"/>
                <a:gd name="connsiteX0" fmla="*/ 0 w 2884549"/>
                <a:gd name="connsiteY0" fmla="*/ 1106731 h 1106731"/>
                <a:gd name="connsiteX1" fmla="*/ 2132751 w 2884549"/>
                <a:gd name="connsiteY1" fmla="*/ 0 h 1106731"/>
                <a:gd name="connsiteX2" fmla="*/ 2884549 w 2884549"/>
                <a:gd name="connsiteY2" fmla="*/ 952 h 1106731"/>
                <a:gd name="connsiteX3" fmla="*/ 947276 w 2884549"/>
                <a:gd name="connsiteY3" fmla="*/ 1106731 h 1106731"/>
                <a:gd name="connsiteX4" fmla="*/ 0 w 2884549"/>
                <a:gd name="connsiteY4" fmla="*/ 1106731 h 1106731"/>
                <a:gd name="connsiteX0" fmla="*/ 0 w 2884549"/>
                <a:gd name="connsiteY0" fmla="*/ 1106731 h 1106731"/>
                <a:gd name="connsiteX1" fmla="*/ 2132751 w 2884549"/>
                <a:gd name="connsiteY1" fmla="*/ 0 h 1106731"/>
                <a:gd name="connsiteX2" fmla="*/ 2884549 w 2884549"/>
                <a:gd name="connsiteY2" fmla="*/ 952 h 1106731"/>
                <a:gd name="connsiteX3" fmla="*/ 909176 w 2884549"/>
                <a:gd name="connsiteY3" fmla="*/ 1101969 h 1106731"/>
                <a:gd name="connsiteX4" fmla="*/ 0 w 2884549"/>
                <a:gd name="connsiteY4" fmla="*/ 1106731 h 1106731"/>
                <a:gd name="connsiteX0" fmla="*/ 0 w 2884549"/>
                <a:gd name="connsiteY0" fmla="*/ 1106731 h 1111494"/>
                <a:gd name="connsiteX1" fmla="*/ 2132751 w 2884549"/>
                <a:gd name="connsiteY1" fmla="*/ 0 h 1111494"/>
                <a:gd name="connsiteX2" fmla="*/ 2884549 w 2884549"/>
                <a:gd name="connsiteY2" fmla="*/ 952 h 1111494"/>
                <a:gd name="connsiteX3" fmla="*/ 904413 w 2884549"/>
                <a:gd name="connsiteY3" fmla="*/ 1111494 h 1111494"/>
                <a:gd name="connsiteX4" fmla="*/ 0 w 2884549"/>
                <a:gd name="connsiteY4" fmla="*/ 1106731 h 1111494"/>
                <a:gd name="connsiteX0" fmla="*/ 0 w 2813918"/>
                <a:gd name="connsiteY0" fmla="*/ 1106731 h 1111494"/>
                <a:gd name="connsiteX1" fmla="*/ 2132751 w 2813918"/>
                <a:gd name="connsiteY1" fmla="*/ 0 h 1111494"/>
                <a:gd name="connsiteX2" fmla="*/ 2813918 w 2813918"/>
                <a:gd name="connsiteY2" fmla="*/ 20228 h 1111494"/>
                <a:gd name="connsiteX3" fmla="*/ 904413 w 2813918"/>
                <a:gd name="connsiteY3" fmla="*/ 1111494 h 1111494"/>
                <a:gd name="connsiteX4" fmla="*/ 0 w 2813918"/>
                <a:gd name="connsiteY4" fmla="*/ 1106731 h 1111494"/>
                <a:gd name="connsiteX0" fmla="*/ 0 w 2852444"/>
                <a:gd name="connsiteY0" fmla="*/ 1106731 h 1111494"/>
                <a:gd name="connsiteX1" fmla="*/ 2132751 w 2852444"/>
                <a:gd name="connsiteY1" fmla="*/ 0 h 1111494"/>
                <a:gd name="connsiteX2" fmla="*/ 2852444 w 2852444"/>
                <a:gd name="connsiteY2" fmla="*/ 952 h 1111494"/>
                <a:gd name="connsiteX3" fmla="*/ 904413 w 2852444"/>
                <a:gd name="connsiteY3" fmla="*/ 1111494 h 1111494"/>
                <a:gd name="connsiteX4" fmla="*/ 0 w 2852444"/>
                <a:gd name="connsiteY4" fmla="*/ 1106731 h 11114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52444" h="1111494">
                  <a:moveTo>
                    <a:pt x="0" y="1106731"/>
                  </a:moveTo>
                  <a:lnTo>
                    <a:pt x="2132751" y="0"/>
                  </a:lnTo>
                  <a:lnTo>
                    <a:pt x="2852444" y="952"/>
                  </a:lnTo>
                  <a:lnTo>
                    <a:pt x="904413" y="1111494"/>
                  </a:lnTo>
                  <a:lnTo>
                    <a:pt x="0" y="1106731"/>
                  </a:lnTo>
                  <a:close/>
                </a:path>
              </a:pathLst>
            </a:custGeom>
            <a:noFill/>
            <a:ln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00"/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D749D887-C6DE-4BC8-A1BB-EABDEFF5E76A}"/>
              </a:ext>
            </a:extLst>
          </p:cNvPr>
          <p:cNvGrpSpPr/>
          <p:nvPr/>
        </p:nvGrpSpPr>
        <p:grpSpPr>
          <a:xfrm>
            <a:off x="5770334" y="3224780"/>
            <a:ext cx="2720476" cy="1895417"/>
            <a:chOff x="5770334" y="3224780"/>
            <a:chExt cx="2720476" cy="1895417"/>
          </a:xfrm>
        </p:grpSpPr>
        <p:sp>
          <p:nvSpPr>
            <p:cNvPr id="23" name="Parallelogram 85">
              <a:extLst>
                <a:ext uri="{FF2B5EF4-FFF2-40B4-BE49-F238E27FC236}">
                  <a16:creationId xmlns:a16="http://schemas.microsoft.com/office/drawing/2014/main" id="{FCEB336B-B7B9-4D89-BAC6-2F8974926DFB}"/>
                </a:ext>
              </a:extLst>
            </p:cNvPr>
            <p:cNvSpPr/>
            <p:nvPr/>
          </p:nvSpPr>
          <p:spPr>
            <a:xfrm rot="16200000" flipH="1">
              <a:off x="6038051" y="3366893"/>
              <a:ext cx="1895417" cy="1611191"/>
            </a:xfrm>
            <a:custGeom>
              <a:avLst/>
              <a:gdLst>
                <a:gd name="connsiteX0" fmla="*/ 0 w 1827949"/>
                <a:gd name="connsiteY0" fmla="*/ 1596441 h 1596441"/>
                <a:gd name="connsiteX1" fmla="*/ 1163821 w 1827949"/>
                <a:gd name="connsiteY1" fmla="*/ 0 h 1596441"/>
                <a:gd name="connsiteX2" fmla="*/ 1827949 w 1827949"/>
                <a:gd name="connsiteY2" fmla="*/ 0 h 1596441"/>
                <a:gd name="connsiteX3" fmla="*/ 664128 w 1827949"/>
                <a:gd name="connsiteY3" fmla="*/ 1596441 h 1596441"/>
                <a:gd name="connsiteX4" fmla="*/ 0 w 1827949"/>
                <a:gd name="connsiteY4" fmla="*/ 1596441 h 1596441"/>
                <a:gd name="connsiteX0" fmla="*/ 0 w 1827949"/>
                <a:gd name="connsiteY0" fmla="*/ 1596441 h 1596441"/>
                <a:gd name="connsiteX1" fmla="*/ 1201921 w 1827949"/>
                <a:gd name="connsiteY1" fmla="*/ 0 h 1596441"/>
                <a:gd name="connsiteX2" fmla="*/ 1827949 w 1827949"/>
                <a:gd name="connsiteY2" fmla="*/ 0 h 1596441"/>
                <a:gd name="connsiteX3" fmla="*/ 664128 w 1827949"/>
                <a:gd name="connsiteY3" fmla="*/ 1596441 h 1596441"/>
                <a:gd name="connsiteX4" fmla="*/ 0 w 1827949"/>
                <a:gd name="connsiteY4" fmla="*/ 1596441 h 1596441"/>
                <a:gd name="connsiteX0" fmla="*/ 0 w 1796199"/>
                <a:gd name="connsiteY0" fmla="*/ 1596441 h 1596441"/>
                <a:gd name="connsiteX1" fmla="*/ 1170171 w 1796199"/>
                <a:gd name="connsiteY1" fmla="*/ 0 h 1596441"/>
                <a:gd name="connsiteX2" fmla="*/ 1796199 w 1796199"/>
                <a:gd name="connsiteY2" fmla="*/ 0 h 1596441"/>
                <a:gd name="connsiteX3" fmla="*/ 632378 w 1796199"/>
                <a:gd name="connsiteY3" fmla="*/ 1596441 h 1596441"/>
                <a:gd name="connsiteX4" fmla="*/ 0 w 1796199"/>
                <a:gd name="connsiteY4" fmla="*/ 1596441 h 1596441"/>
                <a:gd name="connsiteX0" fmla="*/ 0 w 1846999"/>
                <a:gd name="connsiteY0" fmla="*/ 1602791 h 1602791"/>
                <a:gd name="connsiteX1" fmla="*/ 1220971 w 1846999"/>
                <a:gd name="connsiteY1" fmla="*/ 0 h 1602791"/>
                <a:gd name="connsiteX2" fmla="*/ 1846999 w 1846999"/>
                <a:gd name="connsiteY2" fmla="*/ 0 h 1602791"/>
                <a:gd name="connsiteX3" fmla="*/ 683178 w 1846999"/>
                <a:gd name="connsiteY3" fmla="*/ 1596441 h 1602791"/>
                <a:gd name="connsiteX4" fmla="*/ 0 w 1846999"/>
                <a:gd name="connsiteY4" fmla="*/ 1602791 h 1602791"/>
                <a:gd name="connsiteX0" fmla="*/ 0 w 1808899"/>
                <a:gd name="connsiteY0" fmla="*/ 1609141 h 1609141"/>
                <a:gd name="connsiteX1" fmla="*/ 1182871 w 1808899"/>
                <a:gd name="connsiteY1" fmla="*/ 0 h 1609141"/>
                <a:gd name="connsiteX2" fmla="*/ 1808899 w 1808899"/>
                <a:gd name="connsiteY2" fmla="*/ 0 h 1609141"/>
                <a:gd name="connsiteX3" fmla="*/ 645078 w 1808899"/>
                <a:gd name="connsiteY3" fmla="*/ 1596441 h 1609141"/>
                <a:gd name="connsiteX4" fmla="*/ 0 w 1808899"/>
                <a:gd name="connsiteY4" fmla="*/ 1609141 h 1609141"/>
                <a:gd name="connsiteX0" fmla="*/ 0 w 1821599"/>
                <a:gd name="connsiteY0" fmla="*/ 1602791 h 1602791"/>
                <a:gd name="connsiteX1" fmla="*/ 1195571 w 1821599"/>
                <a:gd name="connsiteY1" fmla="*/ 0 h 1602791"/>
                <a:gd name="connsiteX2" fmla="*/ 1821599 w 1821599"/>
                <a:gd name="connsiteY2" fmla="*/ 0 h 1602791"/>
                <a:gd name="connsiteX3" fmla="*/ 657778 w 1821599"/>
                <a:gd name="connsiteY3" fmla="*/ 1596441 h 1602791"/>
                <a:gd name="connsiteX4" fmla="*/ 0 w 1821599"/>
                <a:gd name="connsiteY4" fmla="*/ 1602791 h 1602791"/>
                <a:gd name="connsiteX0" fmla="*/ 0 w 1821599"/>
                <a:gd name="connsiteY0" fmla="*/ 1602791 h 1602791"/>
                <a:gd name="connsiteX1" fmla="*/ 1195571 w 1821599"/>
                <a:gd name="connsiteY1" fmla="*/ 0 h 1602791"/>
                <a:gd name="connsiteX2" fmla="*/ 1821599 w 1821599"/>
                <a:gd name="connsiteY2" fmla="*/ 0 h 1602791"/>
                <a:gd name="connsiteX3" fmla="*/ 589198 w 1821599"/>
                <a:gd name="connsiteY3" fmla="*/ 1588821 h 1602791"/>
                <a:gd name="connsiteX4" fmla="*/ 0 w 1821599"/>
                <a:gd name="connsiteY4" fmla="*/ 1602791 h 1602791"/>
                <a:gd name="connsiteX0" fmla="*/ 0 w 1821599"/>
                <a:gd name="connsiteY0" fmla="*/ 1602791 h 1607871"/>
                <a:gd name="connsiteX1" fmla="*/ 1195571 w 1821599"/>
                <a:gd name="connsiteY1" fmla="*/ 0 h 1607871"/>
                <a:gd name="connsiteX2" fmla="*/ 1821599 w 1821599"/>
                <a:gd name="connsiteY2" fmla="*/ 0 h 1607871"/>
                <a:gd name="connsiteX3" fmla="*/ 535223 w 1821599"/>
                <a:gd name="connsiteY3" fmla="*/ 1607871 h 1607871"/>
                <a:gd name="connsiteX4" fmla="*/ 0 w 1821599"/>
                <a:gd name="connsiteY4" fmla="*/ 1602791 h 1607871"/>
                <a:gd name="connsiteX0" fmla="*/ 0 w 1840649"/>
                <a:gd name="connsiteY0" fmla="*/ 1605966 h 1607871"/>
                <a:gd name="connsiteX1" fmla="*/ 1214621 w 1840649"/>
                <a:gd name="connsiteY1" fmla="*/ 0 h 1607871"/>
                <a:gd name="connsiteX2" fmla="*/ 1840649 w 1840649"/>
                <a:gd name="connsiteY2" fmla="*/ 0 h 1607871"/>
                <a:gd name="connsiteX3" fmla="*/ 554273 w 1840649"/>
                <a:gd name="connsiteY3" fmla="*/ 1607871 h 1607871"/>
                <a:gd name="connsiteX4" fmla="*/ 0 w 1840649"/>
                <a:gd name="connsiteY4" fmla="*/ 1605966 h 1607871"/>
                <a:gd name="connsiteX0" fmla="*/ 0 w 1897799"/>
                <a:gd name="connsiteY0" fmla="*/ 1615491 h 1615491"/>
                <a:gd name="connsiteX1" fmla="*/ 1271771 w 1897799"/>
                <a:gd name="connsiteY1" fmla="*/ 0 h 1615491"/>
                <a:gd name="connsiteX2" fmla="*/ 1897799 w 1897799"/>
                <a:gd name="connsiteY2" fmla="*/ 0 h 1615491"/>
                <a:gd name="connsiteX3" fmla="*/ 611423 w 1897799"/>
                <a:gd name="connsiteY3" fmla="*/ 1607871 h 1615491"/>
                <a:gd name="connsiteX4" fmla="*/ 0 w 1897799"/>
                <a:gd name="connsiteY4" fmla="*/ 1615491 h 1615491"/>
                <a:gd name="connsiteX0" fmla="*/ 0 w 1897799"/>
                <a:gd name="connsiteY0" fmla="*/ 1615491 h 1615491"/>
                <a:gd name="connsiteX1" fmla="*/ 1271771 w 1897799"/>
                <a:gd name="connsiteY1" fmla="*/ 0 h 1615491"/>
                <a:gd name="connsiteX2" fmla="*/ 1897799 w 1897799"/>
                <a:gd name="connsiteY2" fmla="*/ 0 h 1615491"/>
                <a:gd name="connsiteX3" fmla="*/ 611423 w 1897799"/>
                <a:gd name="connsiteY3" fmla="*/ 1607871 h 1615491"/>
                <a:gd name="connsiteX4" fmla="*/ 0 w 1897799"/>
                <a:gd name="connsiteY4" fmla="*/ 1615491 h 1615491"/>
                <a:gd name="connsiteX0" fmla="*/ 0 w 1895417"/>
                <a:gd name="connsiteY0" fmla="*/ 1605966 h 1607871"/>
                <a:gd name="connsiteX1" fmla="*/ 1269389 w 1895417"/>
                <a:gd name="connsiteY1" fmla="*/ 0 h 1607871"/>
                <a:gd name="connsiteX2" fmla="*/ 1895417 w 1895417"/>
                <a:gd name="connsiteY2" fmla="*/ 0 h 1607871"/>
                <a:gd name="connsiteX3" fmla="*/ 609041 w 1895417"/>
                <a:gd name="connsiteY3" fmla="*/ 1607871 h 1607871"/>
                <a:gd name="connsiteX4" fmla="*/ 0 w 1895417"/>
                <a:gd name="connsiteY4" fmla="*/ 1605966 h 1607871"/>
                <a:gd name="connsiteX0" fmla="*/ 0 w 1895417"/>
                <a:gd name="connsiteY0" fmla="*/ 1601204 h 1607871"/>
                <a:gd name="connsiteX1" fmla="*/ 1269389 w 1895417"/>
                <a:gd name="connsiteY1" fmla="*/ 0 h 1607871"/>
                <a:gd name="connsiteX2" fmla="*/ 1895417 w 1895417"/>
                <a:gd name="connsiteY2" fmla="*/ 0 h 1607871"/>
                <a:gd name="connsiteX3" fmla="*/ 609041 w 1895417"/>
                <a:gd name="connsiteY3" fmla="*/ 1607871 h 1607871"/>
                <a:gd name="connsiteX4" fmla="*/ 0 w 1895417"/>
                <a:gd name="connsiteY4" fmla="*/ 1601204 h 1607871"/>
                <a:gd name="connsiteX0" fmla="*/ 0 w 1895417"/>
                <a:gd name="connsiteY0" fmla="*/ 1601204 h 1604696"/>
                <a:gd name="connsiteX1" fmla="*/ 1269389 w 1895417"/>
                <a:gd name="connsiteY1" fmla="*/ 0 h 1604696"/>
                <a:gd name="connsiteX2" fmla="*/ 1895417 w 1895417"/>
                <a:gd name="connsiteY2" fmla="*/ 0 h 1604696"/>
                <a:gd name="connsiteX3" fmla="*/ 574116 w 1895417"/>
                <a:gd name="connsiteY3" fmla="*/ 1604696 h 1604696"/>
                <a:gd name="connsiteX4" fmla="*/ 0 w 1895417"/>
                <a:gd name="connsiteY4" fmla="*/ 1601204 h 16046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95417" h="1604696">
                  <a:moveTo>
                    <a:pt x="0" y="1601204"/>
                  </a:moveTo>
                  <a:lnTo>
                    <a:pt x="1269389" y="0"/>
                  </a:lnTo>
                  <a:lnTo>
                    <a:pt x="1895417" y="0"/>
                  </a:lnTo>
                  <a:lnTo>
                    <a:pt x="574116" y="1604696"/>
                  </a:lnTo>
                  <a:lnTo>
                    <a:pt x="0" y="1601204"/>
                  </a:lnTo>
                  <a:close/>
                </a:path>
              </a:pathLst>
            </a:custGeom>
            <a:solidFill>
              <a:srgbClr val="1C97C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00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F3B7CE59-3673-42CA-BA48-EF1CA3120E1D}"/>
                </a:ext>
              </a:extLst>
            </p:cNvPr>
            <p:cNvSpPr/>
            <p:nvPr/>
          </p:nvSpPr>
          <p:spPr>
            <a:xfrm rot="19942326">
              <a:off x="5770334" y="3855802"/>
              <a:ext cx="2720476" cy="338554"/>
            </a:xfrm>
            <a:prstGeom prst="rect">
              <a:avLst/>
            </a:prstGeom>
            <a:noFill/>
            <a:scene3d>
              <a:camera prst="perspectiveContrastingRightFacing" fov="600000">
                <a:rot lat="660000" lon="19800000" rev="360000"/>
              </a:camera>
              <a:lightRig rig="threePt" dir="t"/>
            </a:scene3d>
            <a:sp3d/>
          </p:spPr>
          <p:txBody>
            <a:bodyPr wrap="square">
              <a:spAutoFit/>
            </a:bodyPr>
            <a:lstStyle/>
            <a:p>
              <a:pPr algn="ctr"/>
              <a:r>
                <a:rPr lang="da-DK" altLang="da-DK" sz="1600" b="1">
                  <a:solidFill>
                    <a:schemeClr val="bg1"/>
                  </a:solidFill>
                </a:rPr>
                <a:t>Science - Policy</a:t>
              </a:r>
            </a:p>
          </p:txBody>
        </p:sp>
      </p:grpSp>
      <p:sp>
        <p:nvSpPr>
          <p:cNvPr id="79" name="Arrow: Left-Right 78">
            <a:extLst>
              <a:ext uri="{FF2B5EF4-FFF2-40B4-BE49-F238E27FC236}">
                <a16:creationId xmlns:a16="http://schemas.microsoft.com/office/drawing/2014/main" id="{CEAB23FC-9FD3-4F96-82EE-0EE4AB70D981}"/>
              </a:ext>
            </a:extLst>
          </p:cNvPr>
          <p:cNvSpPr/>
          <p:nvPr/>
        </p:nvSpPr>
        <p:spPr>
          <a:xfrm>
            <a:off x="2007001" y="3074582"/>
            <a:ext cx="4231492" cy="464650"/>
          </a:xfrm>
          <a:prstGeom prst="leftRightArrow">
            <a:avLst>
              <a:gd name="adj1" fmla="val 78054"/>
              <a:gd name="adj2" fmla="val 50000"/>
            </a:avLst>
          </a:prstGeom>
          <a:solidFill>
            <a:schemeClr val="bg1">
              <a:lumMod val="65000"/>
            </a:schemeClr>
          </a:solidFill>
          <a:ln>
            <a:solidFill>
              <a:srgbClr val="7F7F7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Arrow: Left-Right 82">
            <a:extLst>
              <a:ext uri="{FF2B5EF4-FFF2-40B4-BE49-F238E27FC236}">
                <a16:creationId xmlns:a16="http://schemas.microsoft.com/office/drawing/2014/main" id="{CC474F3E-238E-4BE4-9D60-7B9C0367E1BB}"/>
              </a:ext>
            </a:extLst>
          </p:cNvPr>
          <p:cNvSpPr/>
          <p:nvPr/>
        </p:nvSpPr>
        <p:spPr>
          <a:xfrm>
            <a:off x="2009530" y="4589448"/>
            <a:ext cx="4228964" cy="464650"/>
          </a:xfrm>
          <a:prstGeom prst="leftRightArrow">
            <a:avLst>
              <a:gd name="adj1" fmla="val 78054"/>
              <a:gd name="adj2" fmla="val 50000"/>
            </a:avLst>
          </a:prstGeom>
          <a:solidFill>
            <a:schemeClr val="bg1">
              <a:lumMod val="65000"/>
            </a:schemeClr>
          </a:solidFill>
          <a:ln>
            <a:solidFill>
              <a:srgbClr val="7F7F7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Arrow: Left-Right 88">
            <a:extLst>
              <a:ext uri="{FF2B5EF4-FFF2-40B4-BE49-F238E27FC236}">
                <a16:creationId xmlns:a16="http://schemas.microsoft.com/office/drawing/2014/main" id="{9B5C518B-8DEF-4811-869F-E2772AC32E7C}"/>
              </a:ext>
            </a:extLst>
          </p:cNvPr>
          <p:cNvSpPr/>
          <p:nvPr/>
        </p:nvSpPr>
        <p:spPr>
          <a:xfrm>
            <a:off x="2033042" y="2287066"/>
            <a:ext cx="4224501" cy="464650"/>
          </a:xfrm>
          <a:prstGeom prst="leftRightArrow">
            <a:avLst>
              <a:gd name="adj1" fmla="val 78054"/>
              <a:gd name="adj2" fmla="val 50000"/>
            </a:avLst>
          </a:prstGeom>
          <a:solidFill>
            <a:schemeClr val="bg1">
              <a:lumMod val="65000"/>
            </a:schemeClr>
          </a:solidFill>
          <a:ln>
            <a:solidFill>
              <a:srgbClr val="7F7F7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323829C0-9FB4-4CA3-AC40-F87F35B39C57}"/>
              </a:ext>
            </a:extLst>
          </p:cNvPr>
          <p:cNvSpPr txBox="1"/>
          <p:nvPr/>
        </p:nvSpPr>
        <p:spPr>
          <a:xfrm rot="16200000">
            <a:off x="7427794" y="2895112"/>
            <a:ext cx="1243747" cy="523220"/>
          </a:xfrm>
          <a:prstGeom prst="rect">
            <a:avLst/>
          </a:prstGeom>
          <a:solidFill>
            <a:schemeClr val="bg1"/>
          </a:solidFill>
          <a:ln>
            <a:solidFill>
              <a:srgbClr val="1C97C3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b="1">
                <a:solidFill>
                  <a:schemeClr val="accent5">
                    <a:lumMod val="75000"/>
                  </a:schemeClr>
                </a:solidFill>
              </a:rPr>
              <a:t>Foundational Programmes</a:t>
            </a:r>
          </a:p>
        </p:txBody>
      </p:sp>
      <p:sp>
        <p:nvSpPr>
          <p:cNvPr id="82" name="Arrow: Left-Right 81">
            <a:extLst>
              <a:ext uri="{FF2B5EF4-FFF2-40B4-BE49-F238E27FC236}">
                <a16:creationId xmlns:a16="http://schemas.microsoft.com/office/drawing/2014/main" id="{027AADAA-BD6D-44C2-86C3-9D1738E66992}"/>
              </a:ext>
            </a:extLst>
          </p:cNvPr>
          <p:cNvSpPr/>
          <p:nvPr/>
        </p:nvSpPr>
        <p:spPr>
          <a:xfrm>
            <a:off x="2005030" y="3835866"/>
            <a:ext cx="4233463" cy="464650"/>
          </a:xfrm>
          <a:prstGeom prst="leftRightArrow">
            <a:avLst>
              <a:gd name="adj1" fmla="val 78054"/>
              <a:gd name="adj2" fmla="val 50000"/>
            </a:avLst>
          </a:prstGeom>
          <a:solidFill>
            <a:schemeClr val="bg1">
              <a:lumMod val="65000"/>
            </a:schemeClr>
          </a:solidFill>
          <a:ln>
            <a:solidFill>
              <a:srgbClr val="7F7F7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Rectangle: Rounded Corners 66">
            <a:extLst>
              <a:ext uri="{FF2B5EF4-FFF2-40B4-BE49-F238E27FC236}">
                <a16:creationId xmlns:a16="http://schemas.microsoft.com/office/drawing/2014/main" id="{80D58810-ABA9-4268-B5E3-54762732C1D7}"/>
              </a:ext>
            </a:extLst>
          </p:cNvPr>
          <p:cNvSpPr/>
          <p:nvPr/>
        </p:nvSpPr>
        <p:spPr>
          <a:xfrm rot="16200000">
            <a:off x="1971241" y="3188501"/>
            <a:ext cx="3017520" cy="914400"/>
          </a:xfrm>
          <a:prstGeom prst="roundRect">
            <a:avLst>
              <a:gd name="adj" fmla="val 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/>
              <a:t>Climate Action</a:t>
            </a:r>
          </a:p>
        </p:txBody>
      </p:sp>
      <p:sp>
        <p:nvSpPr>
          <p:cNvPr id="93" name="Rectangle: Rounded Corners 92">
            <a:extLst>
              <a:ext uri="{FF2B5EF4-FFF2-40B4-BE49-F238E27FC236}">
                <a16:creationId xmlns:a16="http://schemas.microsoft.com/office/drawing/2014/main" id="{A7531B49-6C32-480C-A322-5C098BBD4637}"/>
              </a:ext>
            </a:extLst>
          </p:cNvPr>
          <p:cNvSpPr/>
          <p:nvPr/>
        </p:nvSpPr>
        <p:spPr>
          <a:xfrm rot="16200000">
            <a:off x="3048635" y="3188135"/>
            <a:ext cx="3017520" cy="914400"/>
          </a:xfrm>
          <a:prstGeom prst="roundRect">
            <a:avLst>
              <a:gd name="adj" fmla="val 0"/>
            </a:avLst>
          </a:prstGeom>
          <a:solidFill>
            <a:srgbClr val="7F7F7F"/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>
                <a:solidFill>
                  <a:schemeClr val="bg1"/>
                </a:solidFill>
              </a:rPr>
              <a:t>Nature Action</a:t>
            </a:r>
          </a:p>
        </p:txBody>
      </p:sp>
      <p:sp>
        <p:nvSpPr>
          <p:cNvPr id="94" name="Rectangle: Rounded Corners 93">
            <a:extLst>
              <a:ext uri="{FF2B5EF4-FFF2-40B4-BE49-F238E27FC236}">
                <a16:creationId xmlns:a16="http://schemas.microsoft.com/office/drawing/2014/main" id="{DF59DE77-60F3-4D8A-81ED-60E9E3CCC473}"/>
              </a:ext>
            </a:extLst>
          </p:cNvPr>
          <p:cNvSpPr/>
          <p:nvPr/>
        </p:nvSpPr>
        <p:spPr>
          <a:xfrm rot="16200000">
            <a:off x="4090862" y="3188135"/>
            <a:ext cx="3017520" cy="914400"/>
          </a:xfrm>
          <a:prstGeom prst="roundRect">
            <a:avLst>
              <a:gd name="adj" fmla="val 0"/>
            </a:avLst>
          </a:prstGeom>
          <a:solidFill>
            <a:srgbClr val="7F7F7F"/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>
                <a:solidFill>
                  <a:schemeClr val="bg1"/>
                </a:solidFill>
              </a:rPr>
              <a:t>Chemical &amp; Pollution Action</a:t>
            </a:r>
          </a:p>
        </p:txBody>
      </p:sp>
    </p:spTree>
    <p:extLst>
      <p:ext uri="{BB962C8B-B14F-4D97-AF65-F5344CB8AC3E}">
        <p14:creationId xmlns:p14="http://schemas.microsoft.com/office/powerpoint/2010/main" val="1108082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>
            <a:extLst>
              <a:ext uri="{FF2B5EF4-FFF2-40B4-BE49-F238E27FC236}">
                <a16:creationId xmlns:a16="http://schemas.microsoft.com/office/drawing/2014/main" id="{B29E45DA-B07A-420D-AEF3-59770FC8F020}"/>
              </a:ext>
            </a:extLst>
          </p:cNvPr>
          <p:cNvPicPr>
            <a:picLocks noChangeAspect="1"/>
          </p:cNvPicPr>
          <p:nvPr/>
        </p:nvPicPr>
        <p:blipFill>
          <a:blip r:embed="rId2">
            <a:grayscl/>
          </a:blip>
          <a:stretch>
            <a:fillRect/>
          </a:stretch>
        </p:blipFill>
        <p:spPr>
          <a:xfrm>
            <a:off x="1594160" y="49622"/>
            <a:ext cx="7498730" cy="6663506"/>
          </a:xfrm>
          <a:prstGeom prst="rect">
            <a:avLst/>
          </a:prstGeom>
        </p:spPr>
      </p:pic>
      <p:grpSp>
        <p:nvGrpSpPr>
          <p:cNvPr id="61" name="Group 60">
            <a:extLst>
              <a:ext uri="{FF2B5EF4-FFF2-40B4-BE49-F238E27FC236}">
                <a16:creationId xmlns:a16="http://schemas.microsoft.com/office/drawing/2014/main" id="{13973A77-AE6F-4167-ADDD-87D102D0A7D3}"/>
              </a:ext>
            </a:extLst>
          </p:cNvPr>
          <p:cNvGrpSpPr/>
          <p:nvPr/>
        </p:nvGrpSpPr>
        <p:grpSpPr>
          <a:xfrm>
            <a:off x="3039189" y="1020289"/>
            <a:ext cx="2820911" cy="1105561"/>
            <a:chOff x="3039189" y="1020289"/>
            <a:chExt cx="2820911" cy="1105561"/>
          </a:xfrm>
        </p:grpSpPr>
        <p:sp>
          <p:nvSpPr>
            <p:cNvPr id="62" name="Parallelogram 100">
              <a:extLst>
                <a:ext uri="{FF2B5EF4-FFF2-40B4-BE49-F238E27FC236}">
                  <a16:creationId xmlns:a16="http://schemas.microsoft.com/office/drawing/2014/main" id="{36DC004A-5A91-4D0E-A275-FFE5DB28A190}"/>
                </a:ext>
              </a:extLst>
            </p:cNvPr>
            <p:cNvSpPr/>
            <p:nvPr/>
          </p:nvSpPr>
          <p:spPr>
            <a:xfrm>
              <a:off x="3039189" y="1020289"/>
              <a:ext cx="2820911" cy="1105561"/>
            </a:xfrm>
            <a:custGeom>
              <a:avLst/>
              <a:gdLst>
                <a:gd name="connsiteX0" fmla="*/ 0 w 2478307"/>
                <a:gd name="connsiteY0" fmla="*/ 1098159 h 1098159"/>
                <a:gd name="connsiteX1" fmla="*/ 1531031 w 2478307"/>
                <a:gd name="connsiteY1" fmla="*/ 0 h 1098159"/>
                <a:gd name="connsiteX2" fmla="*/ 2478307 w 2478307"/>
                <a:gd name="connsiteY2" fmla="*/ 0 h 1098159"/>
                <a:gd name="connsiteX3" fmla="*/ 947276 w 2478307"/>
                <a:gd name="connsiteY3" fmla="*/ 1098159 h 1098159"/>
                <a:gd name="connsiteX4" fmla="*/ 0 w 2478307"/>
                <a:gd name="connsiteY4" fmla="*/ 1098159 h 1098159"/>
                <a:gd name="connsiteX0" fmla="*/ 0 w 2478307"/>
                <a:gd name="connsiteY0" fmla="*/ 1098159 h 1098159"/>
                <a:gd name="connsiteX1" fmla="*/ 1645331 w 2478307"/>
                <a:gd name="connsiteY1" fmla="*/ 7620 h 1098159"/>
                <a:gd name="connsiteX2" fmla="*/ 2478307 w 2478307"/>
                <a:gd name="connsiteY2" fmla="*/ 0 h 1098159"/>
                <a:gd name="connsiteX3" fmla="*/ 947276 w 2478307"/>
                <a:gd name="connsiteY3" fmla="*/ 1098159 h 1098159"/>
                <a:gd name="connsiteX4" fmla="*/ 0 w 2478307"/>
                <a:gd name="connsiteY4" fmla="*/ 1098159 h 1098159"/>
                <a:gd name="connsiteX0" fmla="*/ 0 w 2661187"/>
                <a:gd name="connsiteY0" fmla="*/ 1090539 h 1090539"/>
                <a:gd name="connsiteX1" fmla="*/ 1645331 w 2661187"/>
                <a:gd name="connsiteY1" fmla="*/ 0 h 1090539"/>
                <a:gd name="connsiteX2" fmla="*/ 2661187 w 2661187"/>
                <a:gd name="connsiteY2" fmla="*/ 7620 h 1090539"/>
                <a:gd name="connsiteX3" fmla="*/ 947276 w 2661187"/>
                <a:gd name="connsiteY3" fmla="*/ 1090539 h 1090539"/>
                <a:gd name="connsiteX4" fmla="*/ 0 w 2661187"/>
                <a:gd name="connsiteY4" fmla="*/ 1090539 h 1090539"/>
                <a:gd name="connsiteX0" fmla="*/ 0 w 2661187"/>
                <a:gd name="connsiteY0" fmla="*/ 1082919 h 1082919"/>
                <a:gd name="connsiteX1" fmla="*/ 1866311 w 2661187"/>
                <a:gd name="connsiteY1" fmla="*/ 7620 h 1082919"/>
                <a:gd name="connsiteX2" fmla="*/ 2661187 w 2661187"/>
                <a:gd name="connsiteY2" fmla="*/ 0 h 1082919"/>
                <a:gd name="connsiteX3" fmla="*/ 947276 w 2661187"/>
                <a:gd name="connsiteY3" fmla="*/ 1082919 h 1082919"/>
                <a:gd name="connsiteX4" fmla="*/ 0 w 2661187"/>
                <a:gd name="connsiteY4" fmla="*/ 1082919 h 1082919"/>
                <a:gd name="connsiteX0" fmla="*/ 0 w 2661187"/>
                <a:gd name="connsiteY0" fmla="*/ 1082919 h 1082919"/>
                <a:gd name="connsiteX1" fmla="*/ 1950131 w 2661187"/>
                <a:gd name="connsiteY1" fmla="*/ 7620 h 1082919"/>
                <a:gd name="connsiteX2" fmla="*/ 2661187 w 2661187"/>
                <a:gd name="connsiteY2" fmla="*/ 0 h 1082919"/>
                <a:gd name="connsiteX3" fmla="*/ 947276 w 2661187"/>
                <a:gd name="connsiteY3" fmla="*/ 1082919 h 1082919"/>
                <a:gd name="connsiteX4" fmla="*/ 0 w 2661187"/>
                <a:gd name="connsiteY4" fmla="*/ 1082919 h 1082919"/>
                <a:gd name="connsiteX0" fmla="*/ 0 w 2661187"/>
                <a:gd name="connsiteY0" fmla="*/ 1082919 h 1082919"/>
                <a:gd name="connsiteX1" fmla="*/ 1972991 w 2661187"/>
                <a:gd name="connsiteY1" fmla="*/ 0 h 1082919"/>
                <a:gd name="connsiteX2" fmla="*/ 2661187 w 2661187"/>
                <a:gd name="connsiteY2" fmla="*/ 0 h 1082919"/>
                <a:gd name="connsiteX3" fmla="*/ 947276 w 2661187"/>
                <a:gd name="connsiteY3" fmla="*/ 1082919 h 1082919"/>
                <a:gd name="connsiteX4" fmla="*/ 0 w 2661187"/>
                <a:gd name="connsiteY4" fmla="*/ 1082919 h 1082919"/>
                <a:gd name="connsiteX0" fmla="*/ 0 w 2729767"/>
                <a:gd name="connsiteY0" fmla="*/ 1082919 h 1082919"/>
                <a:gd name="connsiteX1" fmla="*/ 1972991 w 2729767"/>
                <a:gd name="connsiteY1" fmla="*/ 0 h 1082919"/>
                <a:gd name="connsiteX2" fmla="*/ 2729767 w 2729767"/>
                <a:gd name="connsiteY2" fmla="*/ 15240 h 1082919"/>
                <a:gd name="connsiteX3" fmla="*/ 947276 w 2729767"/>
                <a:gd name="connsiteY3" fmla="*/ 1082919 h 1082919"/>
                <a:gd name="connsiteX4" fmla="*/ 0 w 2729767"/>
                <a:gd name="connsiteY4" fmla="*/ 1082919 h 1082919"/>
                <a:gd name="connsiteX0" fmla="*/ 0 w 2901217"/>
                <a:gd name="connsiteY0" fmla="*/ 1115304 h 1115304"/>
                <a:gd name="connsiteX1" fmla="*/ 1972991 w 2901217"/>
                <a:gd name="connsiteY1" fmla="*/ 32385 h 1115304"/>
                <a:gd name="connsiteX2" fmla="*/ 2901217 w 2901217"/>
                <a:gd name="connsiteY2" fmla="*/ 0 h 1115304"/>
                <a:gd name="connsiteX3" fmla="*/ 947276 w 2901217"/>
                <a:gd name="connsiteY3" fmla="*/ 1115304 h 1115304"/>
                <a:gd name="connsiteX4" fmla="*/ 0 w 2901217"/>
                <a:gd name="connsiteY4" fmla="*/ 1115304 h 1115304"/>
                <a:gd name="connsiteX0" fmla="*/ 0 w 2901217"/>
                <a:gd name="connsiteY0" fmla="*/ 1115304 h 1115304"/>
                <a:gd name="connsiteX1" fmla="*/ 2187303 w 2901217"/>
                <a:gd name="connsiteY1" fmla="*/ 3810 h 1115304"/>
                <a:gd name="connsiteX2" fmla="*/ 2901217 w 2901217"/>
                <a:gd name="connsiteY2" fmla="*/ 0 h 1115304"/>
                <a:gd name="connsiteX3" fmla="*/ 947276 w 2901217"/>
                <a:gd name="connsiteY3" fmla="*/ 1115304 h 1115304"/>
                <a:gd name="connsiteX4" fmla="*/ 0 w 2901217"/>
                <a:gd name="connsiteY4" fmla="*/ 1115304 h 1115304"/>
                <a:gd name="connsiteX0" fmla="*/ 0 w 2915505"/>
                <a:gd name="connsiteY0" fmla="*/ 1111494 h 1111494"/>
                <a:gd name="connsiteX1" fmla="*/ 2187303 w 2915505"/>
                <a:gd name="connsiteY1" fmla="*/ 0 h 1111494"/>
                <a:gd name="connsiteX2" fmla="*/ 2915505 w 2915505"/>
                <a:gd name="connsiteY2" fmla="*/ 5715 h 1111494"/>
                <a:gd name="connsiteX3" fmla="*/ 947276 w 2915505"/>
                <a:gd name="connsiteY3" fmla="*/ 1111494 h 1111494"/>
                <a:gd name="connsiteX4" fmla="*/ 0 w 2915505"/>
                <a:gd name="connsiteY4" fmla="*/ 1111494 h 1111494"/>
                <a:gd name="connsiteX0" fmla="*/ 0 w 2929792"/>
                <a:gd name="connsiteY0" fmla="*/ 1111494 h 1111494"/>
                <a:gd name="connsiteX1" fmla="*/ 2187303 w 2929792"/>
                <a:gd name="connsiteY1" fmla="*/ 0 h 1111494"/>
                <a:gd name="connsiteX2" fmla="*/ 2929792 w 2929792"/>
                <a:gd name="connsiteY2" fmla="*/ 5715 h 1111494"/>
                <a:gd name="connsiteX3" fmla="*/ 947276 w 2929792"/>
                <a:gd name="connsiteY3" fmla="*/ 1111494 h 1111494"/>
                <a:gd name="connsiteX4" fmla="*/ 0 w 2929792"/>
                <a:gd name="connsiteY4" fmla="*/ 1111494 h 1111494"/>
                <a:gd name="connsiteX0" fmla="*/ 0 w 2932174"/>
                <a:gd name="connsiteY0" fmla="*/ 1111494 h 1111494"/>
                <a:gd name="connsiteX1" fmla="*/ 2187303 w 2932174"/>
                <a:gd name="connsiteY1" fmla="*/ 0 h 1111494"/>
                <a:gd name="connsiteX2" fmla="*/ 2932174 w 2932174"/>
                <a:gd name="connsiteY2" fmla="*/ 952 h 1111494"/>
                <a:gd name="connsiteX3" fmla="*/ 947276 w 2932174"/>
                <a:gd name="connsiteY3" fmla="*/ 1111494 h 1111494"/>
                <a:gd name="connsiteX4" fmla="*/ 0 w 2932174"/>
                <a:gd name="connsiteY4" fmla="*/ 1111494 h 1111494"/>
                <a:gd name="connsiteX0" fmla="*/ 0 w 2932174"/>
                <a:gd name="connsiteY0" fmla="*/ 1111494 h 1111494"/>
                <a:gd name="connsiteX1" fmla="*/ 2104176 w 2932174"/>
                <a:gd name="connsiteY1" fmla="*/ 0 h 1111494"/>
                <a:gd name="connsiteX2" fmla="*/ 2932174 w 2932174"/>
                <a:gd name="connsiteY2" fmla="*/ 952 h 1111494"/>
                <a:gd name="connsiteX3" fmla="*/ 947276 w 2932174"/>
                <a:gd name="connsiteY3" fmla="*/ 1111494 h 1111494"/>
                <a:gd name="connsiteX4" fmla="*/ 0 w 2932174"/>
                <a:gd name="connsiteY4" fmla="*/ 1111494 h 1111494"/>
                <a:gd name="connsiteX0" fmla="*/ 0 w 2884549"/>
                <a:gd name="connsiteY0" fmla="*/ 1111494 h 1111494"/>
                <a:gd name="connsiteX1" fmla="*/ 2104176 w 2884549"/>
                <a:gd name="connsiteY1" fmla="*/ 0 h 1111494"/>
                <a:gd name="connsiteX2" fmla="*/ 2884549 w 2884549"/>
                <a:gd name="connsiteY2" fmla="*/ 5715 h 1111494"/>
                <a:gd name="connsiteX3" fmla="*/ 947276 w 2884549"/>
                <a:gd name="connsiteY3" fmla="*/ 1111494 h 1111494"/>
                <a:gd name="connsiteX4" fmla="*/ 0 w 2884549"/>
                <a:gd name="connsiteY4" fmla="*/ 1111494 h 1111494"/>
                <a:gd name="connsiteX0" fmla="*/ 0 w 2884549"/>
                <a:gd name="connsiteY0" fmla="*/ 1106731 h 1106731"/>
                <a:gd name="connsiteX1" fmla="*/ 2132751 w 2884549"/>
                <a:gd name="connsiteY1" fmla="*/ 0 h 1106731"/>
                <a:gd name="connsiteX2" fmla="*/ 2884549 w 2884549"/>
                <a:gd name="connsiteY2" fmla="*/ 952 h 1106731"/>
                <a:gd name="connsiteX3" fmla="*/ 947276 w 2884549"/>
                <a:gd name="connsiteY3" fmla="*/ 1106731 h 1106731"/>
                <a:gd name="connsiteX4" fmla="*/ 0 w 2884549"/>
                <a:gd name="connsiteY4" fmla="*/ 1106731 h 1106731"/>
                <a:gd name="connsiteX0" fmla="*/ 0 w 2884549"/>
                <a:gd name="connsiteY0" fmla="*/ 1106731 h 1106731"/>
                <a:gd name="connsiteX1" fmla="*/ 2132751 w 2884549"/>
                <a:gd name="connsiteY1" fmla="*/ 0 h 1106731"/>
                <a:gd name="connsiteX2" fmla="*/ 2884549 w 2884549"/>
                <a:gd name="connsiteY2" fmla="*/ 952 h 1106731"/>
                <a:gd name="connsiteX3" fmla="*/ 909176 w 2884549"/>
                <a:gd name="connsiteY3" fmla="*/ 1101969 h 1106731"/>
                <a:gd name="connsiteX4" fmla="*/ 0 w 2884549"/>
                <a:gd name="connsiteY4" fmla="*/ 1106731 h 1106731"/>
                <a:gd name="connsiteX0" fmla="*/ 0 w 2884549"/>
                <a:gd name="connsiteY0" fmla="*/ 1106731 h 1111494"/>
                <a:gd name="connsiteX1" fmla="*/ 2132751 w 2884549"/>
                <a:gd name="connsiteY1" fmla="*/ 0 h 1111494"/>
                <a:gd name="connsiteX2" fmla="*/ 2884549 w 2884549"/>
                <a:gd name="connsiteY2" fmla="*/ 952 h 1111494"/>
                <a:gd name="connsiteX3" fmla="*/ 904413 w 2884549"/>
                <a:gd name="connsiteY3" fmla="*/ 1111494 h 1111494"/>
                <a:gd name="connsiteX4" fmla="*/ 0 w 2884549"/>
                <a:gd name="connsiteY4" fmla="*/ 1106731 h 1111494"/>
                <a:gd name="connsiteX0" fmla="*/ 0 w 2813918"/>
                <a:gd name="connsiteY0" fmla="*/ 1106731 h 1111494"/>
                <a:gd name="connsiteX1" fmla="*/ 2132751 w 2813918"/>
                <a:gd name="connsiteY1" fmla="*/ 0 h 1111494"/>
                <a:gd name="connsiteX2" fmla="*/ 2813918 w 2813918"/>
                <a:gd name="connsiteY2" fmla="*/ 20228 h 1111494"/>
                <a:gd name="connsiteX3" fmla="*/ 904413 w 2813918"/>
                <a:gd name="connsiteY3" fmla="*/ 1111494 h 1111494"/>
                <a:gd name="connsiteX4" fmla="*/ 0 w 2813918"/>
                <a:gd name="connsiteY4" fmla="*/ 1106731 h 1111494"/>
                <a:gd name="connsiteX0" fmla="*/ 0 w 2852444"/>
                <a:gd name="connsiteY0" fmla="*/ 1106731 h 1111494"/>
                <a:gd name="connsiteX1" fmla="*/ 2132751 w 2852444"/>
                <a:gd name="connsiteY1" fmla="*/ 0 h 1111494"/>
                <a:gd name="connsiteX2" fmla="*/ 2852444 w 2852444"/>
                <a:gd name="connsiteY2" fmla="*/ 952 h 1111494"/>
                <a:gd name="connsiteX3" fmla="*/ 904413 w 2852444"/>
                <a:gd name="connsiteY3" fmla="*/ 1111494 h 1111494"/>
                <a:gd name="connsiteX4" fmla="*/ 0 w 2852444"/>
                <a:gd name="connsiteY4" fmla="*/ 1106731 h 11114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52444" h="1111494">
                  <a:moveTo>
                    <a:pt x="0" y="1106731"/>
                  </a:moveTo>
                  <a:lnTo>
                    <a:pt x="2132751" y="0"/>
                  </a:lnTo>
                  <a:lnTo>
                    <a:pt x="2852444" y="952"/>
                  </a:lnTo>
                  <a:lnTo>
                    <a:pt x="904413" y="1111494"/>
                  </a:lnTo>
                  <a:lnTo>
                    <a:pt x="0" y="1106731"/>
                  </a:lnTo>
                  <a:close/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>
              <a:solidFill>
                <a:schemeClr val="accent6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00"/>
            </a:p>
          </p:txBody>
        </p:sp>
        <p:sp>
          <p:nvSpPr>
            <p:cNvPr id="66" name="Rectangle 65">
              <a:extLst>
                <a:ext uri="{FF2B5EF4-FFF2-40B4-BE49-F238E27FC236}">
                  <a16:creationId xmlns:a16="http://schemas.microsoft.com/office/drawing/2014/main" id="{0C3569E4-5D23-44CE-87E4-A1056931775F}"/>
                </a:ext>
              </a:extLst>
            </p:cNvPr>
            <p:cNvSpPr/>
            <p:nvPr/>
          </p:nvSpPr>
          <p:spPr>
            <a:xfrm>
              <a:off x="3559242" y="1413136"/>
              <a:ext cx="1748947" cy="338554"/>
            </a:xfrm>
            <a:prstGeom prst="rect">
              <a:avLst/>
            </a:prstGeom>
            <a:noFill/>
            <a:scene3d>
              <a:camera prst="perspectiveContrastingRightFacing" fov="600000">
                <a:rot lat="0" lon="21000000" rev="1800000"/>
              </a:camera>
              <a:lightRig rig="threePt" dir="t"/>
            </a:scene3d>
            <a:sp3d/>
          </p:spPr>
          <p:txBody>
            <a:bodyPr wrap="square">
              <a:spAutoFit/>
            </a:bodyPr>
            <a:lstStyle/>
            <a:p>
              <a:pPr algn="ctr"/>
              <a:r>
                <a:rPr lang="da-DK" altLang="da-DK" sz="1600" b="1">
                  <a:solidFill>
                    <a:schemeClr val="bg1"/>
                  </a:solidFill>
                </a:rPr>
                <a:t>Climate Stability</a:t>
              </a:r>
            </a:p>
          </p:txBody>
        </p:sp>
      </p:grpSp>
      <p:grpSp>
        <p:nvGrpSpPr>
          <p:cNvPr id="75" name="Group 74">
            <a:extLst>
              <a:ext uri="{FF2B5EF4-FFF2-40B4-BE49-F238E27FC236}">
                <a16:creationId xmlns:a16="http://schemas.microsoft.com/office/drawing/2014/main" id="{7D70A2B8-8B73-469C-B5EA-6342CABB0B4F}"/>
              </a:ext>
            </a:extLst>
          </p:cNvPr>
          <p:cNvGrpSpPr/>
          <p:nvPr/>
        </p:nvGrpSpPr>
        <p:grpSpPr>
          <a:xfrm>
            <a:off x="2404795" y="1007295"/>
            <a:ext cx="2793056" cy="1105561"/>
            <a:chOff x="2404795" y="1007295"/>
            <a:chExt cx="2793056" cy="1105561"/>
          </a:xfrm>
        </p:grpSpPr>
        <p:sp>
          <p:nvSpPr>
            <p:cNvPr id="76" name="TextBox 75">
              <a:extLst>
                <a:ext uri="{FF2B5EF4-FFF2-40B4-BE49-F238E27FC236}">
                  <a16:creationId xmlns:a16="http://schemas.microsoft.com/office/drawing/2014/main" id="{B7CAE298-ADAC-406F-818C-1240F1A4B9BA}"/>
                </a:ext>
              </a:extLst>
            </p:cNvPr>
            <p:cNvSpPr txBox="1"/>
            <p:nvPr/>
          </p:nvSpPr>
          <p:spPr>
            <a:xfrm rot="19951485">
              <a:off x="2841070" y="1215983"/>
              <a:ext cx="235678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a-DK" altLang="da-DK" sz="1600" b="1">
                  <a:solidFill>
                    <a:schemeClr val="accent6">
                      <a:lumMod val="60000"/>
                      <a:lumOff val="40000"/>
                    </a:schemeClr>
                  </a:solidFill>
                </a:rPr>
                <a:t>Strategic objectives</a:t>
              </a:r>
              <a:endParaRPr lang="en-US" sz="1600"/>
            </a:p>
          </p:txBody>
        </p:sp>
        <p:sp>
          <p:nvSpPr>
            <p:cNvPr id="78" name="Parallelogram 100">
              <a:extLst>
                <a:ext uri="{FF2B5EF4-FFF2-40B4-BE49-F238E27FC236}">
                  <a16:creationId xmlns:a16="http://schemas.microsoft.com/office/drawing/2014/main" id="{233289ED-1CFE-45E2-9621-E80773317751}"/>
                </a:ext>
              </a:extLst>
            </p:cNvPr>
            <p:cNvSpPr/>
            <p:nvPr/>
          </p:nvSpPr>
          <p:spPr>
            <a:xfrm>
              <a:off x="2404795" y="1007295"/>
              <a:ext cx="2755490" cy="1105561"/>
            </a:xfrm>
            <a:custGeom>
              <a:avLst/>
              <a:gdLst>
                <a:gd name="connsiteX0" fmla="*/ 0 w 2478307"/>
                <a:gd name="connsiteY0" fmla="*/ 1098159 h 1098159"/>
                <a:gd name="connsiteX1" fmla="*/ 1531031 w 2478307"/>
                <a:gd name="connsiteY1" fmla="*/ 0 h 1098159"/>
                <a:gd name="connsiteX2" fmla="*/ 2478307 w 2478307"/>
                <a:gd name="connsiteY2" fmla="*/ 0 h 1098159"/>
                <a:gd name="connsiteX3" fmla="*/ 947276 w 2478307"/>
                <a:gd name="connsiteY3" fmla="*/ 1098159 h 1098159"/>
                <a:gd name="connsiteX4" fmla="*/ 0 w 2478307"/>
                <a:gd name="connsiteY4" fmla="*/ 1098159 h 1098159"/>
                <a:gd name="connsiteX0" fmla="*/ 0 w 2478307"/>
                <a:gd name="connsiteY0" fmla="*/ 1098159 h 1098159"/>
                <a:gd name="connsiteX1" fmla="*/ 1645331 w 2478307"/>
                <a:gd name="connsiteY1" fmla="*/ 7620 h 1098159"/>
                <a:gd name="connsiteX2" fmla="*/ 2478307 w 2478307"/>
                <a:gd name="connsiteY2" fmla="*/ 0 h 1098159"/>
                <a:gd name="connsiteX3" fmla="*/ 947276 w 2478307"/>
                <a:gd name="connsiteY3" fmla="*/ 1098159 h 1098159"/>
                <a:gd name="connsiteX4" fmla="*/ 0 w 2478307"/>
                <a:gd name="connsiteY4" fmla="*/ 1098159 h 1098159"/>
                <a:gd name="connsiteX0" fmla="*/ 0 w 2661187"/>
                <a:gd name="connsiteY0" fmla="*/ 1090539 h 1090539"/>
                <a:gd name="connsiteX1" fmla="*/ 1645331 w 2661187"/>
                <a:gd name="connsiteY1" fmla="*/ 0 h 1090539"/>
                <a:gd name="connsiteX2" fmla="*/ 2661187 w 2661187"/>
                <a:gd name="connsiteY2" fmla="*/ 7620 h 1090539"/>
                <a:gd name="connsiteX3" fmla="*/ 947276 w 2661187"/>
                <a:gd name="connsiteY3" fmla="*/ 1090539 h 1090539"/>
                <a:gd name="connsiteX4" fmla="*/ 0 w 2661187"/>
                <a:gd name="connsiteY4" fmla="*/ 1090539 h 1090539"/>
                <a:gd name="connsiteX0" fmla="*/ 0 w 2661187"/>
                <a:gd name="connsiteY0" fmla="*/ 1082919 h 1082919"/>
                <a:gd name="connsiteX1" fmla="*/ 1866311 w 2661187"/>
                <a:gd name="connsiteY1" fmla="*/ 7620 h 1082919"/>
                <a:gd name="connsiteX2" fmla="*/ 2661187 w 2661187"/>
                <a:gd name="connsiteY2" fmla="*/ 0 h 1082919"/>
                <a:gd name="connsiteX3" fmla="*/ 947276 w 2661187"/>
                <a:gd name="connsiteY3" fmla="*/ 1082919 h 1082919"/>
                <a:gd name="connsiteX4" fmla="*/ 0 w 2661187"/>
                <a:gd name="connsiteY4" fmla="*/ 1082919 h 1082919"/>
                <a:gd name="connsiteX0" fmla="*/ 0 w 2661187"/>
                <a:gd name="connsiteY0" fmla="*/ 1082919 h 1082919"/>
                <a:gd name="connsiteX1" fmla="*/ 1950131 w 2661187"/>
                <a:gd name="connsiteY1" fmla="*/ 7620 h 1082919"/>
                <a:gd name="connsiteX2" fmla="*/ 2661187 w 2661187"/>
                <a:gd name="connsiteY2" fmla="*/ 0 h 1082919"/>
                <a:gd name="connsiteX3" fmla="*/ 947276 w 2661187"/>
                <a:gd name="connsiteY3" fmla="*/ 1082919 h 1082919"/>
                <a:gd name="connsiteX4" fmla="*/ 0 w 2661187"/>
                <a:gd name="connsiteY4" fmla="*/ 1082919 h 1082919"/>
                <a:gd name="connsiteX0" fmla="*/ 0 w 2661187"/>
                <a:gd name="connsiteY0" fmla="*/ 1082919 h 1082919"/>
                <a:gd name="connsiteX1" fmla="*/ 1972991 w 2661187"/>
                <a:gd name="connsiteY1" fmla="*/ 0 h 1082919"/>
                <a:gd name="connsiteX2" fmla="*/ 2661187 w 2661187"/>
                <a:gd name="connsiteY2" fmla="*/ 0 h 1082919"/>
                <a:gd name="connsiteX3" fmla="*/ 947276 w 2661187"/>
                <a:gd name="connsiteY3" fmla="*/ 1082919 h 1082919"/>
                <a:gd name="connsiteX4" fmla="*/ 0 w 2661187"/>
                <a:gd name="connsiteY4" fmla="*/ 1082919 h 1082919"/>
                <a:gd name="connsiteX0" fmla="*/ 0 w 2729767"/>
                <a:gd name="connsiteY0" fmla="*/ 1082919 h 1082919"/>
                <a:gd name="connsiteX1" fmla="*/ 1972991 w 2729767"/>
                <a:gd name="connsiteY1" fmla="*/ 0 h 1082919"/>
                <a:gd name="connsiteX2" fmla="*/ 2729767 w 2729767"/>
                <a:gd name="connsiteY2" fmla="*/ 15240 h 1082919"/>
                <a:gd name="connsiteX3" fmla="*/ 947276 w 2729767"/>
                <a:gd name="connsiteY3" fmla="*/ 1082919 h 1082919"/>
                <a:gd name="connsiteX4" fmla="*/ 0 w 2729767"/>
                <a:gd name="connsiteY4" fmla="*/ 1082919 h 1082919"/>
                <a:gd name="connsiteX0" fmla="*/ 0 w 2901217"/>
                <a:gd name="connsiteY0" fmla="*/ 1115304 h 1115304"/>
                <a:gd name="connsiteX1" fmla="*/ 1972991 w 2901217"/>
                <a:gd name="connsiteY1" fmla="*/ 32385 h 1115304"/>
                <a:gd name="connsiteX2" fmla="*/ 2901217 w 2901217"/>
                <a:gd name="connsiteY2" fmla="*/ 0 h 1115304"/>
                <a:gd name="connsiteX3" fmla="*/ 947276 w 2901217"/>
                <a:gd name="connsiteY3" fmla="*/ 1115304 h 1115304"/>
                <a:gd name="connsiteX4" fmla="*/ 0 w 2901217"/>
                <a:gd name="connsiteY4" fmla="*/ 1115304 h 1115304"/>
                <a:gd name="connsiteX0" fmla="*/ 0 w 2901217"/>
                <a:gd name="connsiteY0" fmla="*/ 1115304 h 1115304"/>
                <a:gd name="connsiteX1" fmla="*/ 2187303 w 2901217"/>
                <a:gd name="connsiteY1" fmla="*/ 3810 h 1115304"/>
                <a:gd name="connsiteX2" fmla="*/ 2901217 w 2901217"/>
                <a:gd name="connsiteY2" fmla="*/ 0 h 1115304"/>
                <a:gd name="connsiteX3" fmla="*/ 947276 w 2901217"/>
                <a:gd name="connsiteY3" fmla="*/ 1115304 h 1115304"/>
                <a:gd name="connsiteX4" fmla="*/ 0 w 2901217"/>
                <a:gd name="connsiteY4" fmla="*/ 1115304 h 1115304"/>
                <a:gd name="connsiteX0" fmla="*/ 0 w 2915505"/>
                <a:gd name="connsiteY0" fmla="*/ 1111494 h 1111494"/>
                <a:gd name="connsiteX1" fmla="*/ 2187303 w 2915505"/>
                <a:gd name="connsiteY1" fmla="*/ 0 h 1111494"/>
                <a:gd name="connsiteX2" fmla="*/ 2915505 w 2915505"/>
                <a:gd name="connsiteY2" fmla="*/ 5715 h 1111494"/>
                <a:gd name="connsiteX3" fmla="*/ 947276 w 2915505"/>
                <a:gd name="connsiteY3" fmla="*/ 1111494 h 1111494"/>
                <a:gd name="connsiteX4" fmla="*/ 0 w 2915505"/>
                <a:gd name="connsiteY4" fmla="*/ 1111494 h 1111494"/>
                <a:gd name="connsiteX0" fmla="*/ 0 w 2929792"/>
                <a:gd name="connsiteY0" fmla="*/ 1111494 h 1111494"/>
                <a:gd name="connsiteX1" fmla="*/ 2187303 w 2929792"/>
                <a:gd name="connsiteY1" fmla="*/ 0 h 1111494"/>
                <a:gd name="connsiteX2" fmla="*/ 2929792 w 2929792"/>
                <a:gd name="connsiteY2" fmla="*/ 5715 h 1111494"/>
                <a:gd name="connsiteX3" fmla="*/ 947276 w 2929792"/>
                <a:gd name="connsiteY3" fmla="*/ 1111494 h 1111494"/>
                <a:gd name="connsiteX4" fmla="*/ 0 w 2929792"/>
                <a:gd name="connsiteY4" fmla="*/ 1111494 h 1111494"/>
                <a:gd name="connsiteX0" fmla="*/ 0 w 2932174"/>
                <a:gd name="connsiteY0" fmla="*/ 1111494 h 1111494"/>
                <a:gd name="connsiteX1" fmla="*/ 2187303 w 2932174"/>
                <a:gd name="connsiteY1" fmla="*/ 0 h 1111494"/>
                <a:gd name="connsiteX2" fmla="*/ 2932174 w 2932174"/>
                <a:gd name="connsiteY2" fmla="*/ 952 h 1111494"/>
                <a:gd name="connsiteX3" fmla="*/ 947276 w 2932174"/>
                <a:gd name="connsiteY3" fmla="*/ 1111494 h 1111494"/>
                <a:gd name="connsiteX4" fmla="*/ 0 w 2932174"/>
                <a:gd name="connsiteY4" fmla="*/ 1111494 h 1111494"/>
                <a:gd name="connsiteX0" fmla="*/ 0 w 2932174"/>
                <a:gd name="connsiteY0" fmla="*/ 1111494 h 1111494"/>
                <a:gd name="connsiteX1" fmla="*/ 2104176 w 2932174"/>
                <a:gd name="connsiteY1" fmla="*/ 0 h 1111494"/>
                <a:gd name="connsiteX2" fmla="*/ 2932174 w 2932174"/>
                <a:gd name="connsiteY2" fmla="*/ 952 h 1111494"/>
                <a:gd name="connsiteX3" fmla="*/ 947276 w 2932174"/>
                <a:gd name="connsiteY3" fmla="*/ 1111494 h 1111494"/>
                <a:gd name="connsiteX4" fmla="*/ 0 w 2932174"/>
                <a:gd name="connsiteY4" fmla="*/ 1111494 h 1111494"/>
                <a:gd name="connsiteX0" fmla="*/ 0 w 2884549"/>
                <a:gd name="connsiteY0" fmla="*/ 1111494 h 1111494"/>
                <a:gd name="connsiteX1" fmla="*/ 2104176 w 2884549"/>
                <a:gd name="connsiteY1" fmla="*/ 0 h 1111494"/>
                <a:gd name="connsiteX2" fmla="*/ 2884549 w 2884549"/>
                <a:gd name="connsiteY2" fmla="*/ 5715 h 1111494"/>
                <a:gd name="connsiteX3" fmla="*/ 947276 w 2884549"/>
                <a:gd name="connsiteY3" fmla="*/ 1111494 h 1111494"/>
                <a:gd name="connsiteX4" fmla="*/ 0 w 2884549"/>
                <a:gd name="connsiteY4" fmla="*/ 1111494 h 1111494"/>
                <a:gd name="connsiteX0" fmla="*/ 0 w 2884549"/>
                <a:gd name="connsiteY0" fmla="*/ 1106731 h 1106731"/>
                <a:gd name="connsiteX1" fmla="*/ 2132751 w 2884549"/>
                <a:gd name="connsiteY1" fmla="*/ 0 h 1106731"/>
                <a:gd name="connsiteX2" fmla="*/ 2884549 w 2884549"/>
                <a:gd name="connsiteY2" fmla="*/ 952 h 1106731"/>
                <a:gd name="connsiteX3" fmla="*/ 947276 w 2884549"/>
                <a:gd name="connsiteY3" fmla="*/ 1106731 h 1106731"/>
                <a:gd name="connsiteX4" fmla="*/ 0 w 2884549"/>
                <a:gd name="connsiteY4" fmla="*/ 1106731 h 1106731"/>
                <a:gd name="connsiteX0" fmla="*/ 0 w 2884549"/>
                <a:gd name="connsiteY0" fmla="*/ 1106731 h 1106731"/>
                <a:gd name="connsiteX1" fmla="*/ 2132751 w 2884549"/>
                <a:gd name="connsiteY1" fmla="*/ 0 h 1106731"/>
                <a:gd name="connsiteX2" fmla="*/ 2884549 w 2884549"/>
                <a:gd name="connsiteY2" fmla="*/ 952 h 1106731"/>
                <a:gd name="connsiteX3" fmla="*/ 909176 w 2884549"/>
                <a:gd name="connsiteY3" fmla="*/ 1101969 h 1106731"/>
                <a:gd name="connsiteX4" fmla="*/ 0 w 2884549"/>
                <a:gd name="connsiteY4" fmla="*/ 1106731 h 1106731"/>
                <a:gd name="connsiteX0" fmla="*/ 0 w 2884549"/>
                <a:gd name="connsiteY0" fmla="*/ 1106731 h 1111494"/>
                <a:gd name="connsiteX1" fmla="*/ 2132751 w 2884549"/>
                <a:gd name="connsiteY1" fmla="*/ 0 h 1111494"/>
                <a:gd name="connsiteX2" fmla="*/ 2884549 w 2884549"/>
                <a:gd name="connsiteY2" fmla="*/ 952 h 1111494"/>
                <a:gd name="connsiteX3" fmla="*/ 904413 w 2884549"/>
                <a:gd name="connsiteY3" fmla="*/ 1111494 h 1111494"/>
                <a:gd name="connsiteX4" fmla="*/ 0 w 2884549"/>
                <a:gd name="connsiteY4" fmla="*/ 1106731 h 1111494"/>
                <a:gd name="connsiteX0" fmla="*/ 0 w 2813918"/>
                <a:gd name="connsiteY0" fmla="*/ 1106731 h 1111494"/>
                <a:gd name="connsiteX1" fmla="*/ 2132751 w 2813918"/>
                <a:gd name="connsiteY1" fmla="*/ 0 h 1111494"/>
                <a:gd name="connsiteX2" fmla="*/ 2813918 w 2813918"/>
                <a:gd name="connsiteY2" fmla="*/ 20228 h 1111494"/>
                <a:gd name="connsiteX3" fmla="*/ 904413 w 2813918"/>
                <a:gd name="connsiteY3" fmla="*/ 1111494 h 1111494"/>
                <a:gd name="connsiteX4" fmla="*/ 0 w 2813918"/>
                <a:gd name="connsiteY4" fmla="*/ 1106731 h 1111494"/>
                <a:gd name="connsiteX0" fmla="*/ 0 w 2852444"/>
                <a:gd name="connsiteY0" fmla="*/ 1106731 h 1111494"/>
                <a:gd name="connsiteX1" fmla="*/ 2132751 w 2852444"/>
                <a:gd name="connsiteY1" fmla="*/ 0 h 1111494"/>
                <a:gd name="connsiteX2" fmla="*/ 2852444 w 2852444"/>
                <a:gd name="connsiteY2" fmla="*/ 952 h 1111494"/>
                <a:gd name="connsiteX3" fmla="*/ 904413 w 2852444"/>
                <a:gd name="connsiteY3" fmla="*/ 1111494 h 1111494"/>
                <a:gd name="connsiteX4" fmla="*/ 0 w 2852444"/>
                <a:gd name="connsiteY4" fmla="*/ 1106731 h 11114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52444" h="1111494">
                  <a:moveTo>
                    <a:pt x="0" y="1106731"/>
                  </a:moveTo>
                  <a:lnTo>
                    <a:pt x="2132751" y="0"/>
                  </a:lnTo>
                  <a:lnTo>
                    <a:pt x="2852444" y="952"/>
                  </a:lnTo>
                  <a:lnTo>
                    <a:pt x="904413" y="1111494"/>
                  </a:lnTo>
                  <a:lnTo>
                    <a:pt x="0" y="1106731"/>
                  </a:lnTo>
                  <a:close/>
                </a:path>
              </a:pathLst>
            </a:custGeom>
            <a:noFill/>
            <a:ln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00"/>
            </a:p>
          </p:txBody>
        </p:sp>
      </p:grpSp>
      <p:sp>
        <p:nvSpPr>
          <p:cNvPr id="79" name="Arrow: Left-Right 78">
            <a:extLst>
              <a:ext uri="{FF2B5EF4-FFF2-40B4-BE49-F238E27FC236}">
                <a16:creationId xmlns:a16="http://schemas.microsoft.com/office/drawing/2014/main" id="{CEAB23FC-9FD3-4F96-82EE-0EE4AB70D981}"/>
              </a:ext>
            </a:extLst>
          </p:cNvPr>
          <p:cNvSpPr/>
          <p:nvPr/>
        </p:nvSpPr>
        <p:spPr>
          <a:xfrm>
            <a:off x="2007001" y="3074582"/>
            <a:ext cx="4231492" cy="464650"/>
          </a:xfrm>
          <a:prstGeom prst="leftRightArrow">
            <a:avLst>
              <a:gd name="adj1" fmla="val 78054"/>
              <a:gd name="adj2" fmla="val 50000"/>
            </a:avLst>
          </a:prstGeom>
          <a:solidFill>
            <a:schemeClr val="bg1">
              <a:lumMod val="65000"/>
            </a:schemeClr>
          </a:solidFill>
          <a:ln>
            <a:solidFill>
              <a:srgbClr val="7F7F7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642F24C1-DF76-416D-BFA5-5BC59577FA2F}"/>
              </a:ext>
            </a:extLst>
          </p:cNvPr>
          <p:cNvSpPr/>
          <p:nvPr/>
        </p:nvSpPr>
        <p:spPr>
          <a:xfrm>
            <a:off x="2943935" y="3717158"/>
            <a:ext cx="3244534" cy="644260"/>
          </a:xfrm>
          <a:prstGeom prst="rect">
            <a:avLst/>
          </a:prstGeom>
          <a:solidFill>
            <a:srgbClr val="1C97C3"/>
          </a:solidFill>
        </p:spPr>
        <p:txBody>
          <a:bodyPr>
            <a:normAutofit/>
          </a:bodyPr>
          <a:lstStyle/>
          <a:p>
            <a:pPr algn="ctr">
              <a:buClrTx/>
              <a:buSzTx/>
              <a:buNone/>
            </a:pPr>
            <a:endParaRPr lang="da-DK" altLang="da-DK" sz="1400" b="1">
              <a:solidFill>
                <a:schemeClr val="bg1"/>
              </a:solidFill>
            </a:endParaRPr>
          </a:p>
        </p:txBody>
      </p:sp>
      <p:sp>
        <p:nvSpPr>
          <p:cNvPr id="83" name="Arrow: Left-Right 82">
            <a:extLst>
              <a:ext uri="{FF2B5EF4-FFF2-40B4-BE49-F238E27FC236}">
                <a16:creationId xmlns:a16="http://schemas.microsoft.com/office/drawing/2014/main" id="{CC474F3E-238E-4BE4-9D60-7B9C0367E1BB}"/>
              </a:ext>
            </a:extLst>
          </p:cNvPr>
          <p:cNvSpPr/>
          <p:nvPr/>
        </p:nvSpPr>
        <p:spPr>
          <a:xfrm>
            <a:off x="2009530" y="4589448"/>
            <a:ext cx="4228964" cy="464650"/>
          </a:xfrm>
          <a:prstGeom prst="leftRightArrow">
            <a:avLst>
              <a:gd name="adj1" fmla="val 78054"/>
              <a:gd name="adj2" fmla="val 50000"/>
            </a:avLst>
          </a:prstGeom>
          <a:solidFill>
            <a:schemeClr val="bg1">
              <a:lumMod val="65000"/>
            </a:schemeClr>
          </a:solidFill>
          <a:ln>
            <a:solidFill>
              <a:srgbClr val="7F7F7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Arrow: Left-Right 88">
            <a:extLst>
              <a:ext uri="{FF2B5EF4-FFF2-40B4-BE49-F238E27FC236}">
                <a16:creationId xmlns:a16="http://schemas.microsoft.com/office/drawing/2014/main" id="{9B5C518B-8DEF-4811-869F-E2772AC32E7C}"/>
              </a:ext>
            </a:extLst>
          </p:cNvPr>
          <p:cNvSpPr/>
          <p:nvPr/>
        </p:nvSpPr>
        <p:spPr>
          <a:xfrm>
            <a:off x="2033042" y="2287066"/>
            <a:ext cx="4224501" cy="464650"/>
          </a:xfrm>
          <a:prstGeom prst="leftRightArrow">
            <a:avLst>
              <a:gd name="adj1" fmla="val 78054"/>
              <a:gd name="adj2" fmla="val 50000"/>
            </a:avLst>
          </a:prstGeom>
          <a:solidFill>
            <a:schemeClr val="bg1">
              <a:lumMod val="65000"/>
            </a:schemeClr>
          </a:solidFill>
          <a:ln>
            <a:solidFill>
              <a:srgbClr val="7F7F7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323829C0-9FB4-4CA3-AC40-F87F35B39C57}"/>
              </a:ext>
            </a:extLst>
          </p:cNvPr>
          <p:cNvSpPr txBox="1"/>
          <p:nvPr/>
        </p:nvSpPr>
        <p:spPr>
          <a:xfrm rot="16200000">
            <a:off x="7427794" y="2895112"/>
            <a:ext cx="1243747" cy="523220"/>
          </a:xfrm>
          <a:prstGeom prst="rect">
            <a:avLst/>
          </a:prstGeom>
          <a:solidFill>
            <a:schemeClr val="bg1"/>
          </a:solidFill>
          <a:ln>
            <a:solidFill>
              <a:srgbClr val="1C97C3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b="1">
                <a:solidFill>
                  <a:schemeClr val="accent5">
                    <a:lumMod val="75000"/>
                  </a:schemeClr>
                </a:solidFill>
              </a:rPr>
              <a:t>Foundational Programmes</a:t>
            </a:r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208E9877-31FA-40AC-A168-BFB931AAD112}"/>
              </a:ext>
            </a:extLst>
          </p:cNvPr>
          <p:cNvGrpSpPr/>
          <p:nvPr/>
        </p:nvGrpSpPr>
        <p:grpSpPr>
          <a:xfrm>
            <a:off x="6185570" y="2536053"/>
            <a:ext cx="1772134" cy="1818742"/>
            <a:chOff x="6185570" y="2536053"/>
            <a:chExt cx="1772134" cy="1818742"/>
          </a:xfrm>
        </p:grpSpPr>
        <p:sp>
          <p:nvSpPr>
            <p:cNvPr id="30" name="Parallelogram 84">
              <a:extLst>
                <a:ext uri="{FF2B5EF4-FFF2-40B4-BE49-F238E27FC236}">
                  <a16:creationId xmlns:a16="http://schemas.microsoft.com/office/drawing/2014/main" id="{343780D3-7B32-4DA1-9041-8CBC8E5E4D04}"/>
                </a:ext>
              </a:extLst>
            </p:cNvPr>
            <p:cNvSpPr/>
            <p:nvPr/>
          </p:nvSpPr>
          <p:spPr>
            <a:xfrm rot="16200000" flipH="1">
              <a:off x="6078947" y="2642676"/>
              <a:ext cx="1818742" cy="1605496"/>
            </a:xfrm>
            <a:custGeom>
              <a:avLst/>
              <a:gdLst>
                <a:gd name="connsiteX0" fmla="*/ 0 w 1827949"/>
                <a:gd name="connsiteY0" fmla="*/ 1596441 h 1596441"/>
                <a:gd name="connsiteX1" fmla="*/ 1190961 w 1827949"/>
                <a:gd name="connsiteY1" fmla="*/ 0 h 1596441"/>
                <a:gd name="connsiteX2" fmla="*/ 1827949 w 1827949"/>
                <a:gd name="connsiteY2" fmla="*/ 0 h 1596441"/>
                <a:gd name="connsiteX3" fmla="*/ 636988 w 1827949"/>
                <a:gd name="connsiteY3" fmla="*/ 1596441 h 1596441"/>
                <a:gd name="connsiteX4" fmla="*/ 0 w 1827949"/>
                <a:gd name="connsiteY4" fmla="*/ 1596441 h 1596441"/>
                <a:gd name="connsiteX0" fmla="*/ 0 w 1777149"/>
                <a:gd name="connsiteY0" fmla="*/ 1577391 h 1596441"/>
                <a:gd name="connsiteX1" fmla="*/ 1140161 w 1777149"/>
                <a:gd name="connsiteY1" fmla="*/ 0 h 1596441"/>
                <a:gd name="connsiteX2" fmla="*/ 1777149 w 1777149"/>
                <a:gd name="connsiteY2" fmla="*/ 0 h 1596441"/>
                <a:gd name="connsiteX3" fmla="*/ 586188 w 1777149"/>
                <a:gd name="connsiteY3" fmla="*/ 1596441 h 1596441"/>
                <a:gd name="connsiteX4" fmla="*/ 0 w 1777149"/>
                <a:gd name="connsiteY4" fmla="*/ 1577391 h 1596441"/>
                <a:gd name="connsiteX0" fmla="*/ 0 w 1786674"/>
                <a:gd name="connsiteY0" fmla="*/ 1599616 h 1599616"/>
                <a:gd name="connsiteX1" fmla="*/ 1149686 w 1786674"/>
                <a:gd name="connsiteY1" fmla="*/ 0 h 1599616"/>
                <a:gd name="connsiteX2" fmla="*/ 1786674 w 1786674"/>
                <a:gd name="connsiteY2" fmla="*/ 0 h 1599616"/>
                <a:gd name="connsiteX3" fmla="*/ 595713 w 1786674"/>
                <a:gd name="connsiteY3" fmla="*/ 1596441 h 1599616"/>
                <a:gd name="connsiteX4" fmla="*/ 0 w 1786674"/>
                <a:gd name="connsiteY4" fmla="*/ 1599616 h 1599616"/>
                <a:gd name="connsiteX0" fmla="*/ 0 w 1783499"/>
                <a:gd name="connsiteY0" fmla="*/ 1590091 h 1596441"/>
                <a:gd name="connsiteX1" fmla="*/ 1146511 w 1783499"/>
                <a:gd name="connsiteY1" fmla="*/ 0 h 1596441"/>
                <a:gd name="connsiteX2" fmla="*/ 1783499 w 1783499"/>
                <a:gd name="connsiteY2" fmla="*/ 0 h 1596441"/>
                <a:gd name="connsiteX3" fmla="*/ 592538 w 1783499"/>
                <a:gd name="connsiteY3" fmla="*/ 1596441 h 1596441"/>
                <a:gd name="connsiteX4" fmla="*/ 0 w 1783499"/>
                <a:gd name="connsiteY4" fmla="*/ 1590091 h 1596441"/>
                <a:gd name="connsiteX0" fmla="*/ 0 w 1783499"/>
                <a:gd name="connsiteY0" fmla="*/ 1594854 h 1596441"/>
                <a:gd name="connsiteX1" fmla="*/ 1146511 w 1783499"/>
                <a:gd name="connsiteY1" fmla="*/ 0 h 1596441"/>
                <a:gd name="connsiteX2" fmla="*/ 1783499 w 1783499"/>
                <a:gd name="connsiteY2" fmla="*/ 0 h 1596441"/>
                <a:gd name="connsiteX3" fmla="*/ 592538 w 1783499"/>
                <a:gd name="connsiteY3" fmla="*/ 1596441 h 1596441"/>
                <a:gd name="connsiteX4" fmla="*/ 0 w 1783499"/>
                <a:gd name="connsiteY4" fmla="*/ 1594854 h 1596441"/>
                <a:gd name="connsiteX0" fmla="*/ 0 w 1813979"/>
                <a:gd name="connsiteY0" fmla="*/ 1602474 h 1602474"/>
                <a:gd name="connsiteX1" fmla="*/ 1176991 w 1813979"/>
                <a:gd name="connsiteY1" fmla="*/ 0 h 1602474"/>
                <a:gd name="connsiteX2" fmla="*/ 1813979 w 1813979"/>
                <a:gd name="connsiteY2" fmla="*/ 0 h 1602474"/>
                <a:gd name="connsiteX3" fmla="*/ 623018 w 1813979"/>
                <a:gd name="connsiteY3" fmla="*/ 1596441 h 1602474"/>
                <a:gd name="connsiteX4" fmla="*/ 0 w 1813979"/>
                <a:gd name="connsiteY4" fmla="*/ 1602474 h 1602474"/>
                <a:gd name="connsiteX0" fmla="*/ 0 w 1813980"/>
                <a:gd name="connsiteY0" fmla="*/ 1597715 h 1597715"/>
                <a:gd name="connsiteX1" fmla="*/ 1176992 w 1813980"/>
                <a:gd name="connsiteY1" fmla="*/ 0 h 1597715"/>
                <a:gd name="connsiteX2" fmla="*/ 1813980 w 1813980"/>
                <a:gd name="connsiteY2" fmla="*/ 0 h 1597715"/>
                <a:gd name="connsiteX3" fmla="*/ 623019 w 1813980"/>
                <a:gd name="connsiteY3" fmla="*/ 1596441 h 1597715"/>
                <a:gd name="connsiteX4" fmla="*/ 0 w 1813980"/>
                <a:gd name="connsiteY4" fmla="*/ 1597715 h 1597715"/>
                <a:gd name="connsiteX0" fmla="*/ 0 w 1813980"/>
                <a:gd name="connsiteY0" fmla="*/ 1597715 h 1597715"/>
                <a:gd name="connsiteX1" fmla="*/ 1176992 w 1813980"/>
                <a:gd name="connsiteY1" fmla="*/ 0 h 1597715"/>
                <a:gd name="connsiteX2" fmla="*/ 1813980 w 1813980"/>
                <a:gd name="connsiteY2" fmla="*/ 0 h 1597715"/>
                <a:gd name="connsiteX3" fmla="*/ 592539 w 1813980"/>
                <a:gd name="connsiteY3" fmla="*/ 1588824 h 1597715"/>
                <a:gd name="connsiteX4" fmla="*/ 0 w 1813980"/>
                <a:gd name="connsiteY4" fmla="*/ 1597715 h 1597715"/>
                <a:gd name="connsiteX0" fmla="*/ 0 w 1813980"/>
                <a:gd name="connsiteY0" fmla="*/ 1597715 h 1605496"/>
                <a:gd name="connsiteX1" fmla="*/ 1176992 w 1813980"/>
                <a:gd name="connsiteY1" fmla="*/ 0 h 1605496"/>
                <a:gd name="connsiteX2" fmla="*/ 1813980 w 1813980"/>
                <a:gd name="connsiteY2" fmla="*/ 0 h 1605496"/>
                <a:gd name="connsiteX3" fmla="*/ 573489 w 1813980"/>
                <a:gd name="connsiteY3" fmla="*/ 1605496 h 1605496"/>
                <a:gd name="connsiteX4" fmla="*/ 0 w 1813980"/>
                <a:gd name="connsiteY4" fmla="*/ 1597715 h 1605496"/>
                <a:gd name="connsiteX0" fmla="*/ 0 w 1818742"/>
                <a:gd name="connsiteY0" fmla="*/ 1604858 h 1605496"/>
                <a:gd name="connsiteX1" fmla="*/ 1181754 w 1818742"/>
                <a:gd name="connsiteY1" fmla="*/ 0 h 1605496"/>
                <a:gd name="connsiteX2" fmla="*/ 1818742 w 1818742"/>
                <a:gd name="connsiteY2" fmla="*/ 0 h 1605496"/>
                <a:gd name="connsiteX3" fmla="*/ 578251 w 1818742"/>
                <a:gd name="connsiteY3" fmla="*/ 1605496 h 1605496"/>
                <a:gd name="connsiteX4" fmla="*/ 0 w 1818742"/>
                <a:gd name="connsiteY4" fmla="*/ 1604858 h 16054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18742" h="1605496">
                  <a:moveTo>
                    <a:pt x="0" y="1604858"/>
                  </a:moveTo>
                  <a:lnTo>
                    <a:pt x="1181754" y="0"/>
                  </a:lnTo>
                  <a:lnTo>
                    <a:pt x="1818742" y="0"/>
                  </a:lnTo>
                  <a:lnTo>
                    <a:pt x="578251" y="1605496"/>
                  </a:lnTo>
                  <a:lnTo>
                    <a:pt x="0" y="1604858"/>
                  </a:lnTo>
                  <a:close/>
                </a:path>
              </a:pathLst>
            </a:custGeom>
            <a:solidFill>
              <a:srgbClr val="1C97C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00"/>
            </a:p>
          </p:txBody>
        </p: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4A439319-D575-4D5D-87AA-5EFFCC7753E8}"/>
                </a:ext>
              </a:extLst>
            </p:cNvPr>
            <p:cNvSpPr/>
            <p:nvPr/>
          </p:nvSpPr>
          <p:spPr>
            <a:xfrm rot="20072136">
              <a:off x="6208757" y="3053580"/>
              <a:ext cx="1748947" cy="584775"/>
            </a:xfrm>
            <a:prstGeom prst="rect">
              <a:avLst/>
            </a:prstGeom>
            <a:noFill/>
            <a:scene3d>
              <a:camera prst="perspectiveContrastingRightFacing" fov="600000">
                <a:rot lat="600000" lon="19800000" rev="360000"/>
              </a:camera>
              <a:lightRig rig="threePt" dir="t"/>
            </a:scene3d>
            <a:sp3d/>
          </p:spPr>
          <p:txBody>
            <a:bodyPr wrap="square">
              <a:spAutoFit/>
            </a:bodyPr>
            <a:lstStyle/>
            <a:p>
              <a:pPr algn="ctr"/>
              <a:r>
                <a:rPr lang="da-DK" altLang="da-DK" sz="1600" b="1">
                  <a:solidFill>
                    <a:schemeClr val="bg1"/>
                  </a:solidFill>
                </a:rPr>
                <a:t>Environmental Governance</a:t>
              </a:r>
            </a:p>
          </p:txBody>
        </p:sp>
      </p:grpSp>
      <p:sp>
        <p:nvSpPr>
          <p:cNvPr id="82" name="Arrow: Left-Right 81">
            <a:extLst>
              <a:ext uri="{FF2B5EF4-FFF2-40B4-BE49-F238E27FC236}">
                <a16:creationId xmlns:a16="http://schemas.microsoft.com/office/drawing/2014/main" id="{027AADAA-BD6D-44C2-86C3-9D1738E66992}"/>
              </a:ext>
            </a:extLst>
          </p:cNvPr>
          <p:cNvSpPr/>
          <p:nvPr/>
        </p:nvSpPr>
        <p:spPr>
          <a:xfrm>
            <a:off x="2005030" y="3835866"/>
            <a:ext cx="4233463" cy="464650"/>
          </a:xfrm>
          <a:prstGeom prst="leftRightArrow">
            <a:avLst>
              <a:gd name="adj1" fmla="val 78054"/>
              <a:gd name="adj2" fmla="val 50000"/>
            </a:avLst>
          </a:prstGeom>
          <a:solidFill>
            <a:schemeClr val="bg1">
              <a:lumMod val="65000"/>
            </a:schemeClr>
          </a:solidFill>
          <a:ln>
            <a:solidFill>
              <a:srgbClr val="7F7F7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Rectangle: Rounded Corners 66">
            <a:extLst>
              <a:ext uri="{FF2B5EF4-FFF2-40B4-BE49-F238E27FC236}">
                <a16:creationId xmlns:a16="http://schemas.microsoft.com/office/drawing/2014/main" id="{80D58810-ABA9-4268-B5E3-54762732C1D7}"/>
              </a:ext>
            </a:extLst>
          </p:cNvPr>
          <p:cNvSpPr/>
          <p:nvPr/>
        </p:nvSpPr>
        <p:spPr>
          <a:xfrm rot="16200000">
            <a:off x="1971241" y="3188501"/>
            <a:ext cx="3017520" cy="914400"/>
          </a:xfrm>
          <a:prstGeom prst="roundRect">
            <a:avLst>
              <a:gd name="adj" fmla="val 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/>
              <a:t>Climate Action</a:t>
            </a:r>
          </a:p>
        </p:txBody>
      </p:sp>
      <p:sp>
        <p:nvSpPr>
          <p:cNvPr id="93" name="Rectangle: Rounded Corners 92">
            <a:extLst>
              <a:ext uri="{FF2B5EF4-FFF2-40B4-BE49-F238E27FC236}">
                <a16:creationId xmlns:a16="http://schemas.microsoft.com/office/drawing/2014/main" id="{A7531B49-6C32-480C-A322-5C098BBD4637}"/>
              </a:ext>
            </a:extLst>
          </p:cNvPr>
          <p:cNvSpPr/>
          <p:nvPr/>
        </p:nvSpPr>
        <p:spPr>
          <a:xfrm rot="16200000">
            <a:off x="3048635" y="3188135"/>
            <a:ext cx="3017520" cy="914400"/>
          </a:xfrm>
          <a:prstGeom prst="roundRect">
            <a:avLst>
              <a:gd name="adj" fmla="val 0"/>
            </a:avLst>
          </a:prstGeom>
          <a:solidFill>
            <a:srgbClr val="7F7F7F"/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>
                <a:solidFill>
                  <a:schemeClr val="bg1"/>
                </a:solidFill>
              </a:rPr>
              <a:t>Nature Action</a:t>
            </a:r>
          </a:p>
        </p:txBody>
      </p:sp>
      <p:sp>
        <p:nvSpPr>
          <p:cNvPr id="94" name="Rectangle: Rounded Corners 93">
            <a:extLst>
              <a:ext uri="{FF2B5EF4-FFF2-40B4-BE49-F238E27FC236}">
                <a16:creationId xmlns:a16="http://schemas.microsoft.com/office/drawing/2014/main" id="{DF59DE77-60F3-4D8A-81ED-60E9E3CCC473}"/>
              </a:ext>
            </a:extLst>
          </p:cNvPr>
          <p:cNvSpPr/>
          <p:nvPr/>
        </p:nvSpPr>
        <p:spPr>
          <a:xfrm rot="16200000">
            <a:off x="4090862" y="3188135"/>
            <a:ext cx="3017520" cy="914400"/>
          </a:xfrm>
          <a:prstGeom prst="roundRect">
            <a:avLst>
              <a:gd name="adj" fmla="val 0"/>
            </a:avLst>
          </a:prstGeom>
          <a:solidFill>
            <a:srgbClr val="7F7F7F"/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>
                <a:solidFill>
                  <a:schemeClr val="bg1"/>
                </a:solidFill>
              </a:rPr>
              <a:t>Chemical &amp; Pollution Action</a:t>
            </a:r>
          </a:p>
        </p:txBody>
      </p:sp>
    </p:spTree>
    <p:extLst>
      <p:ext uri="{BB962C8B-B14F-4D97-AF65-F5344CB8AC3E}">
        <p14:creationId xmlns:p14="http://schemas.microsoft.com/office/powerpoint/2010/main" val="14539617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>
            <a:extLst>
              <a:ext uri="{FF2B5EF4-FFF2-40B4-BE49-F238E27FC236}">
                <a16:creationId xmlns:a16="http://schemas.microsoft.com/office/drawing/2014/main" id="{B29E45DA-B07A-420D-AEF3-59770FC8F020}"/>
              </a:ext>
            </a:extLst>
          </p:cNvPr>
          <p:cNvPicPr>
            <a:picLocks noChangeAspect="1"/>
          </p:cNvPicPr>
          <p:nvPr/>
        </p:nvPicPr>
        <p:blipFill>
          <a:blip r:embed="rId2">
            <a:grayscl/>
          </a:blip>
          <a:stretch>
            <a:fillRect/>
          </a:stretch>
        </p:blipFill>
        <p:spPr>
          <a:xfrm>
            <a:off x="1594160" y="49622"/>
            <a:ext cx="7498730" cy="6663506"/>
          </a:xfrm>
          <a:prstGeom prst="rect">
            <a:avLst/>
          </a:prstGeom>
        </p:spPr>
      </p:pic>
      <p:grpSp>
        <p:nvGrpSpPr>
          <p:cNvPr id="61" name="Group 60">
            <a:extLst>
              <a:ext uri="{FF2B5EF4-FFF2-40B4-BE49-F238E27FC236}">
                <a16:creationId xmlns:a16="http://schemas.microsoft.com/office/drawing/2014/main" id="{13973A77-AE6F-4167-ADDD-87D102D0A7D3}"/>
              </a:ext>
            </a:extLst>
          </p:cNvPr>
          <p:cNvGrpSpPr/>
          <p:nvPr/>
        </p:nvGrpSpPr>
        <p:grpSpPr>
          <a:xfrm>
            <a:off x="3039189" y="1020289"/>
            <a:ext cx="2820911" cy="1105561"/>
            <a:chOff x="3039189" y="1020289"/>
            <a:chExt cx="2820911" cy="1105561"/>
          </a:xfrm>
        </p:grpSpPr>
        <p:sp>
          <p:nvSpPr>
            <p:cNvPr id="62" name="Parallelogram 100">
              <a:extLst>
                <a:ext uri="{FF2B5EF4-FFF2-40B4-BE49-F238E27FC236}">
                  <a16:creationId xmlns:a16="http://schemas.microsoft.com/office/drawing/2014/main" id="{36DC004A-5A91-4D0E-A275-FFE5DB28A190}"/>
                </a:ext>
              </a:extLst>
            </p:cNvPr>
            <p:cNvSpPr/>
            <p:nvPr/>
          </p:nvSpPr>
          <p:spPr>
            <a:xfrm>
              <a:off x="3039189" y="1020289"/>
              <a:ext cx="2820911" cy="1105561"/>
            </a:xfrm>
            <a:custGeom>
              <a:avLst/>
              <a:gdLst>
                <a:gd name="connsiteX0" fmla="*/ 0 w 2478307"/>
                <a:gd name="connsiteY0" fmla="*/ 1098159 h 1098159"/>
                <a:gd name="connsiteX1" fmla="*/ 1531031 w 2478307"/>
                <a:gd name="connsiteY1" fmla="*/ 0 h 1098159"/>
                <a:gd name="connsiteX2" fmla="*/ 2478307 w 2478307"/>
                <a:gd name="connsiteY2" fmla="*/ 0 h 1098159"/>
                <a:gd name="connsiteX3" fmla="*/ 947276 w 2478307"/>
                <a:gd name="connsiteY3" fmla="*/ 1098159 h 1098159"/>
                <a:gd name="connsiteX4" fmla="*/ 0 w 2478307"/>
                <a:gd name="connsiteY4" fmla="*/ 1098159 h 1098159"/>
                <a:gd name="connsiteX0" fmla="*/ 0 w 2478307"/>
                <a:gd name="connsiteY0" fmla="*/ 1098159 h 1098159"/>
                <a:gd name="connsiteX1" fmla="*/ 1645331 w 2478307"/>
                <a:gd name="connsiteY1" fmla="*/ 7620 h 1098159"/>
                <a:gd name="connsiteX2" fmla="*/ 2478307 w 2478307"/>
                <a:gd name="connsiteY2" fmla="*/ 0 h 1098159"/>
                <a:gd name="connsiteX3" fmla="*/ 947276 w 2478307"/>
                <a:gd name="connsiteY3" fmla="*/ 1098159 h 1098159"/>
                <a:gd name="connsiteX4" fmla="*/ 0 w 2478307"/>
                <a:gd name="connsiteY4" fmla="*/ 1098159 h 1098159"/>
                <a:gd name="connsiteX0" fmla="*/ 0 w 2661187"/>
                <a:gd name="connsiteY0" fmla="*/ 1090539 h 1090539"/>
                <a:gd name="connsiteX1" fmla="*/ 1645331 w 2661187"/>
                <a:gd name="connsiteY1" fmla="*/ 0 h 1090539"/>
                <a:gd name="connsiteX2" fmla="*/ 2661187 w 2661187"/>
                <a:gd name="connsiteY2" fmla="*/ 7620 h 1090539"/>
                <a:gd name="connsiteX3" fmla="*/ 947276 w 2661187"/>
                <a:gd name="connsiteY3" fmla="*/ 1090539 h 1090539"/>
                <a:gd name="connsiteX4" fmla="*/ 0 w 2661187"/>
                <a:gd name="connsiteY4" fmla="*/ 1090539 h 1090539"/>
                <a:gd name="connsiteX0" fmla="*/ 0 w 2661187"/>
                <a:gd name="connsiteY0" fmla="*/ 1082919 h 1082919"/>
                <a:gd name="connsiteX1" fmla="*/ 1866311 w 2661187"/>
                <a:gd name="connsiteY1" fmla="*/ 7620 h 1082919"/>
                <a:gd name="connsiteX2" fmla="*/ 2661187 w 2661187"/>
                <a:gd name="connsiteY2" fmla="*/ 0 h 1082919"/>
                <a:gd name="connsiteX3" fmla="*/ 947276 w 2661187"/>
                <a:gd name="connsiteY3" fmla="*/ 1082919 h 1082919"/>
                <a:gd name="connsiteX4" fmla="*/ 0 w 2661187"/>
                <a:gd name="connsiteY4" fmla="*/ 1082919 h 1082919"/>
                <a:gd name="connsiteX0" fmla="*/ 0 w 2661187"/>
                <a:gd name="connsiteY0" fmla="*/ 1082919 h 1082919"/>
                <a:gd name="connsiteX1" fmla="*/ 1950131 w 2661187"/>
                <a:gd name="connsiteY1" fmla="*/ 7620 h 1082919"/>
                <a:gd name="connsiteX2" fmla="*/ 2661187 w 2661187"/>
                <a:gd name="connsiteY2" fmla="*/ 0 h 1082919"/>
                <a:gd name="connsiteX3" fmla="*/ 947276 w 2661187"/>
                <a:gd name="connsiteY3" fmla="*/ 1082919 h 1082919"/>
                <a:gd name="connsiteX4" fmla="*/ 0 w 2661187"/>
                <a:gd name="connsiteY4" fmla="*/ 1082919 h 1082919"/>
                <a:gd name="connsiteX0" fmla="*/ 0 w 2661187"/>
                <a:gd name="connsiteY0" fmla="*/ 1082919 h 1082919"/>
                <a:gd name="connsiteX1" fmla="*/ 1972991 w 2661187"/>
                <a:gd name="connsiteY1" fmla="*/ 0 h 1082919"/>
                <a:gd name="connsiteX2" fmla="*/ 2661187 w 2661187"/>
                <a:gd name="connsiteY2" fmla="*/ 0 h 1082919"/>
                <a:gd name="connsiteX3" fmla="*/ 947276 w 2661187"/>
                <a:gd name="connsiteY3" fmla="*/ 1082919 h 1082919"/>
                <a:gd name="connsiteX4" fmla="*/ 0 w 2661187"/>
                <a:gd name="connsiteY4" fmla="*/ 1082919 h 1082919"/>
                <a:gd name="connsiteX0" fmla="*/ 0 w 2729767"/>
                <a:gd name="connsiteY0" fmla="*/ 1082919 h 1082919"/>
                <a:gd name="connsiteX1" fmla="*/ 1972991 w 2729767"/>
                <a:gd name="connsiteY1" fmla="*/ 0 h 1082919"/>
                <a:gd name="connsiteX2" fmla="*/ 2729767 w 2729767"/>
                <a:gd name="connsiteY2" fmla="*/ 15240 h 1082919"/>
                <a:gd name="connsiteX3" fmla="*/ 947276 w 2729767"/>
                <a:gd name="connsiteY3" fmla="*/ 1082919 h 1082919"/>
                <a:gd name="connsiteX4" fmla="*/ 0 w 2729767"/>
                <a:gd name="connsiteY4" fmla="*/ 1082919 h 1082919"/>
                <a:gd name="connsiteX0" fmla="*/ 0 w 2901217"/>
                <a:gd name="connsiteY0" fmla="*/ 1115304 h 1115304"/>
                <a:gd name="connsiteX1" fmla="*/ 1972991 w 2901217"/>
                <a:gd name="connsiteY1" fmla="*/ 32385 h 1115304"/>
                <a:gd name="connsiteX2" fmla="*/ 2901217 w 2901217"/>
                <a:gd name="connsiteY2" fmla="*/ 0 h 1115304"/>
                <a:gd name="connsiteX3" fmla="*/ 947276 w 2901217"/>
                <a:gd name="connsiteY3" fmla="*/ 1115304 h 1115304"/>
                <a:gd name="connsiteX4" fmla="*/ 0 w 2901217"/>
                <a:gd name="connsiteY4" fmla="*/ 1115304 h 1115304"/>
                <a:gd name="connsiteX0" fmla="*/ 0 w 2901217"/>
                <a:gd name="connsiteY0" fmla="*/ 1115304 h 1115304"/>
                <a:gd name="connsiteX1" fmla="*/ 2187303 w 2901217"/>
                <a:gd name="connsiteY1" fmla="*/ 3810 h 1115304"/>
                <a:gd name="connsiteX2" fmla="*/ 2901217 w 2901217"/>
                <a:gd name="connsiteY2" fmla="*/ 0 h 1115304"/>
                <a:gd name="connsiteX3" fmla="*/ 947276 w 2901217"/>
                <a:gd name="connsiteY3" fmla="*/ 1115304 h 1115304"/>
                <a:gd name="connsiteX4" fmla="*/ 0 w 2901217"/>
                <a:gd name="connsiteY4" fmla="*/ 1115304 h 1115304"/>
                <a:gd name="connsiteX0" fmla="*/ 0 w 2915505"/>
                <a:gd name="connsiteY0" fmla="*/ 1111494 h 1111494"/>
                <a:gd name="connsiteX1" fmla="*/ 2187303 w 2915505"/>
                <a:gd name="connsiteY1" fmla="*/ 0 h 1111494"/>
                <a:gd name="connsiteX2" fmla="*/ 2915505 w 2915505"/>
                <a:gd name="connsiteY2" fmla="*/ 5715 h 1111494"/>
                <a:gd name="connsiteX3" fmla="*/ 947276 w 2915505"/>
                <a:gd name="connsiteY3" fmla="*/ 1111494 h 1111494"/>
                <a:gd name="connsiteX4" fmla="*/ 0 w 2915505"/>
                <a:gd name="connsiteY4" fmla="*/ 1111494 h 1111494"/>
                <a:gd name="connsiteX0" fmla="*/ 0 w 2929792"/>
                <a:gd name="connsiteY0" fmla="*/ 1111494 h 1111494"/>
                <a:gd name="connsiteX1" fmla="*/ 2187303 w 2929792"/>
                <a:gd name="connsiteY1" fmla="*/ 0 h 1111494"/>
                <a:gd name="connsiteX2" fmla="*/ 2929792 w 2929792"/>
                <a:gd name="connsiteY2" fmla="*/ 5715 h 1111494"/>
                <a:gd name="connsiteX3" fmla="*/ 947276 w 2929792"/>
                <a:gd name="connsiteY3" fmla="*/ 1111494 h 1111494"/>
                <a:gd name="connsiteX4" fmla="*/ 0 w 2929792"/>
                <a:gd name="connsiteY4" fmla="*/ 1111494 h 1111494"/>
                <a:gd name="connsiteX0" fmla="*/ 0 w 2932174"/>
                <a:gd name="connsiteY0" fmla="*/ 1111494 h 1111494"/>
                <a:gd name="connsiteX1" fmla="*/ 2187303 w 2932174"/>
                <a:gd name="connsiteY1" fmla="*/ 0 h 1111494"/>
                <a:gd name="connsiteX2" fmla="*/ 2932174 w 2932174"/>
                <a:gd name="connsiteY2" fmla="*/ 952 h 1111494"/>
                <a:gd name="connsiteX3" fmla="*/ 947276 w 2932174"/>
                <a:gd name="connsiteY3" fmla="*/ 1111494 h 1111494"/>
                <a:gd name="connsiteX4" fmla="*/ 0 w 2932174"/>
                <a:gd name="connsiteY4" fmla="*/ 1111494 h 1111494"/>
                <a:gd name="connsiteX0" fmla="*/ 0 w 2932174"/>
                <a:gd name="connsiteY0" fmla="*/ 1111494 h 1111494"/>
                <a:gd name="connsiteX1" fmla="*/ 2104176 w 2932174"/>
                <a:gd name="connsiteY1" fmla="*/ 0 h 1111494"/>
                <a:gd name="connsiteX2" fmla="*/ 2932174 w 2932174"/>
                <a:gd name="connsiteY2" fmla="*/ 952 h 1111494"/>
                <a:gd name="connsiteX3" fmla="*/ 947276 w 2932174"/>
                <a:gd name="connsiteY3" fmla="*/ 1111494 h 1111494"/>
                <a:gd name="connsiteX4" fmla="*/ 0 w 2932174"/>
                <a:gd name="connsiteY4" fmla="*/ 1111494 h 1111494"/>
                <a:gd name="connsiteX0" fmla="*/ 0 w 2884549"/>
                <a:gd name="connsiteY0" fmla="*/ 1111494 h 1111494"/>
                <a:gd name="connsiteX1" fmla="*/ 2104176 w 2884549"/>
                <a:gd name="connsiteY1" fmla="*/ 0 h 1111494"/>
                <a:gd name="connsiteX2" fmla="*/ 2884549 w 2884549"/>
                <a:gd name="connsiteY2" fmla="*/ 5715 h 1111494"/>
                <a:gd name="connsiteX3" fmla="*/ 947276 w 2884549"/>
                <a:gd name="connsiteY3" fmla="*/ 1111494 h 1111494"/>
                <a:gd name="connsiteX4" fmla="*/ 0 w 2884549"/>
                <a:gd name="connsiteY4" fmla="*/ 1111494 h 1111494"/>
                <a:gd name="connsiteX0" fmla="*/ 0 w 2884549"/>
                <a:gd name="connsiteY0" fmla="*/ 1106731 h 1106731"/>
                <a:gd name="connsiteX1" fmla="*/ 2132751 w 2884549"/>
                <a:gd name="connsiteY1" fmla="*/ 0 h 1106731"/>
                <a:gd name="connsiteX2" fmla="*/ 2884549 w 2884549"/>
                <a:gd name="connsiteY2" fmla="*/ 952 h 1106731"/>
                <a:gd name="connsiteX3" fmla="*/ 947276 w 2884549"/>
                <a:gd name="connsiteY3" fmla="*/ 1106731 h 1106731"/>
                <a:gd name="connsiteX4" fmla="*/ 0 w 2884549"/>
                <a:gd name="connsiteY4" fmla="*/ 1106731 h 1106731"/>
                <a:gd name="connsiteX0" fmla="*/ 0 w 2884549"/>
                <a:gd name="connsiteY0" fmla="*/ 1106731 h 1106731"/>
                <a:gd name="connsiteX1" fmla="*/ 2132751 w 2884549"/>
                <a:gd name="connsiteY1" fmla="*/ 0 h 1106731"/>
                <a:gd name="connsiteX2" fmla="*/ 2884549 w 2884549"/>
                <a:gd name="connsiteY2" fmla="*/ 952 h 1106731"/>
                <a:gd name="connsiteX3" fmla="*/ 909176 w 2884549"/>
                <a:gd name="connsiteY3" fmla="*/ 1101969 h 1106731"/>
                <a:gd name="connsiteX4" fmla="*/ 0 w 2884549"/>
                <a:gd name="connsiteY4" fmla="*/ 1106731 h 1106731"/>
                <a:gd name="connsiteX0" fmla="*/ 0 w 2884549"/>
                <a:gd name="connsiteY0" fmla="*/ 1106731 h 1111494"/>
                <a:gd name="connsiteX1" fmla="*/ 2132751 w 2884549"/>
                <a:gd name="connsiteY1" fmla="*/ 0 h 1111494"/>
                <a:gd name="connsiteX2" fmla="*/ 2884549 w 2884549"/>
                <a:gd name="connsiteY2" fmla="*/ 952 h 1111494"/>
                <a:gd name="connsiteX3" fmla="*/ 904413 w 2884549"/>
                <a:gd name="connsiteY3" fmla="*/ 1111494 h 1111494"/>
                <a:gd name="connsiteX4" fmla="*/ 0 w 2884549"/>
                <a:gd name="connsiteY4" fmla="*/ 1106731 h 1111494"/>
                <a:gd name="connsiteX0" fmla="*/ 0 w 2813918"/>
                <a:gd name="connsiteY0" fmla="*/ 1106731 h 1111494"/>
                <a:gd name="connsiteX1" fmla="*/ 2132751 w 2813918"/>
                <a:gd name="connsiteY1" fmla="*/ 0 h 1111494"/>
                <a:gd name="connsiteX2" fmla="*/ 2813918 w 2813918"/>
                <a:gd name="connsiteY2" fmla="*/ 20228 h 1111494"/>
                <a:gd name="connsiteX3" fmla="*/ 904413 w 2813918"/>
                <a:gd name="connsiteY3" fmla="*/ 1111494 h 1111494"/>
                <a:gd name="connsiteX4" fmla="*/ 0 w 2813918"/>
                <a:gd name="connsiteY4" fmla="*/ 1106731 h 1111494"/>
                <a:gd name="connsiteX0" fmla="*/ 0 w 2852444"/>
                <a:gd name="connsiteY0" fmla="*/ 1106731 h 1111494"/>
                <a:gd name="connsiteX1" fmla="*/ 2132751 w 2852444"/>
                <a:gd name="connsiteY1" fmla="*/ 0 h 1111494"/>
                <a:gd name="connsiteX2" fmla="*/ 2852444 w 2852444"/>
                <a:gd name="connsiteY2" fmla="*/ 952 h 1111494"/>
                <a:gd name="connsiteX3" fmla="*/ 904413 w 2852444"/>
                <a:gd name="connsiteY3" fmla="*/ 1111494 h 1111494"/>
                <a:gd name="connsiteX4" fmla="*/ 0 w 2852444"/>
                <a:gd name="connsiteY4" fmla="*/ 1106731 h 11114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52444" h="1111494">
                  <a:moveTo>
                    <a:pt x="0" y="1106731"/>
                  </a:moveTo>
                  <a:lnTo>
                    <a:pt x="2132751" y="0"/>
                  </a:lnTo>
                  <a:lnTo>
                    <a:pt x="2852444" y="952"/>
                  </a:lnTo>
                  <a:lnTo>
                    <a:pt x="904413" y="1111494"/>
                  </a:lnTo>
                  <a:lnTo>
                    <a:pt x="0" y="1106731"/>
                  </a:lnTo>
                  <a:close/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>
              <a:solidFill>
                <a:schemeClr val="accent6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00"/>
            </a:p>
          </p:txBody>
        </p:sp>
        <p:sp>
          <p:nvSpPr>
            <p:cNvPr id="66" name="Rectangle 65">
              <a:extLst>
                <a:ext uri="{FF2B5EF4-FFF2-40B4-BE49-F238E27FC236}">
                  <a16:creationId xmlns:a16="http://schemas.microsoft.com/office/drawing/2014/main" id="{0C3569E4-5D23-44CE-87E4-A1056931775F}"/>
                </a:ext>
              </a:extLst>
            </p:cNvPr>
            <p:cNvSpPr/>
            <p:nvPr/>
          </p:nvSpPr>
          <p:spPr>
            <a:xfrm>
              <a:off x="3559242" y="1413136"/>
              <a:ext cx="1748947" cy="338554"/>
            </a:xfrm>
            <a:prstGeom prst="rect">
              <a:avLst/>
            </a:prstGeom>
            <a:noFill/>
            <a:scene3d>
              <a:camera prst="perspectiveContrastingRightFacing" fov="600000">
                <a:rot lat="0" lon="21000000" rev="1800000"/>
              </a:camera>
              <a:lightRig rig="threePt" dir="t"/>
            </a:scene3d>
            <a:sp3d/>
          </p:spPr>
          <p:txBody>
            <a:bodyPr wrap="square">
              <a:spAutoFit/>
            </a:bodyPr>
            <a:lstStyle/>
            <a:p>
              <a:pPr algn="ctr"/>
              <a:r>
                <a:rPr lang="da-DK" altLang="da-DK" sz="1600" b="1">
                  <a:solidFill>
                    <a:schemeClr val="bg1"/>
                  </a:solidFill>
                </a:rPr>
                <a:t>Climate Stability</a:t>
              </a:r>
            </a:p>
          </p:txBody>
        </p:sp>
      </p:grpSp>
      <p:sp>
        <p:nvSpPr>
          <p:cNvPr id="74" name="TextBox 73">
            <a:extLst>
              <a:ext uri="{FF2B5EF4-FFF2-40B4-BE49-F238E27FC236}">
                <a16:creationId xmlns:a16="http://schemas.microsoft.com/office/drawing/2014/main" id="{A0370D55-52B8-411C-B3D1-2DC08DDEB721}"/>
              </a:ext>
            </a:extLst>
          </p:cNvPr>
          <p:cNvSpPr txBox="1"/>
          <p:nvPr/>
        </p:nvSpPr>
        <p:spPr>
          <a:xfrm rot="16200000">
            <a:off x="7358802" y="1485971"/>
            <a:ext cx="1347082" cy="523220"/>
          </a:xfrm>
          <a:prstGeom prst="rect">
            <a:avLst/>
          </a:prstGeom>
          <a:solidFill>
            <a:schemeClr val="bg1"/>
          </a:solidFill>
          <a:ln>
            <a:solidFill>
              <a:srgbClr val="1882A8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b="1">
                <a:solidFill>
                  <a:schemeClr val="accent5">
                    <a:lumMod val="75000"/>
                  </a:schemeClr>
                </a:solidFill>
              </a:rPr>
              <a:t>Enabling Programmes</a:t>
            </a:r>
          </a:p>
        </p:txBody>
      </p:sp>
      <p:grpSp>
        <p:nvGrpSpPr>
          <p:cNvPr id="75" name="Group 74">
            <a:extLst>
              <a:ext uri="{FF2B5EF4-FFF2-40B4-BE49-F238E27FC236}">
                <a16:creationId xmlns:a16="http://schemas.microsoft.com/office/drawing/2014/main" id="{7D70A2B8-8B73-469C-B5EA-6342CABB0B4F}"/>
              </a:ext>
            </a:extLst>
          </p:cNvPr>
          <p:cNvGrpSpPr/>
          <p:nvPr/>
        </p:nvGrpSpPr>
        <p:grpSpPr>
          <a:xfrm>
            <a:off x="2404795" y="1007295"/>
            <a:ext cx="2793056" cy="1105561"/>
            <a:chOff x="2404795" y="1007295"/>
            <a:chExt cx="2793056" cy="1105561"/>
          </a:xfrm>
        </p:grpSpPr>
        <p:sp>
          <p:nvSpPr>
            <p:cNvPr id="76" name="TextBox 75">
              <a:extLst>
                <a:ext uri="{FF2B5EF4-FFF2-40B4-BE49-F238E27FC236}">
                  <a16:creationId xmlns:a16="http://schemas.microsoft.com/office/drawing/2014/main" id="{B7CAE298-ADAC-406F-818C-1240F1A4B9BA}"/>
                </a:ext>
              </a:extLst>
            </p:cNvPr>
            <p:cNvSpPr txBox="1"/>
            <p:nvPr/>
          </p:nvSpPr>
          <p:spPr>
            <a:xfrm rot="19951485">
              <a:off x="2841070" y="1215983"/>
              <a:ext cx="235678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a-DK" altLang="da-DK" sz="1600" b="1">
                  <a:solidFill>
                    <a:schemeClr val="accent6">
                      <a:lumMod val="60000"/>
                      <a:lumOff val="40000"/>
                    </a:schemeClr>
                  </a:solidFill>
                </a:rPr>
                <a:t>Strategic objectives</a:t>
              </a:r>
              <a:endParaRPr lang="en-US" sz="1600"/>
            </a:p>
          </p:txBody>
        </p:sp>
        <p:sp>
          <p:nvSpPr>
            <p:cNvPr id="78" name="Parallelogram 100">
              <a:extLst>
                <a:ext uri="{FF2B5EF4-FFF2-40B4-BE49-F238E27FC236}">
                  <a16:creationId xmlns:a16="http://schemas.microsoft.com/office/drawing/2014/main" id="{233289ED-1CFE-45E2-9621-E80773317751}"/>
                </a:ext>
              </a:extLst>
            </p:cNvPr>
            <p:cNvSpPr/>
            <p:nvPr/>
          </p:nvSpPr>
          <p:spPr>
            <a:xfrm>
              <a:off x="2404795" y="1007295"/>
              <a:ext cx="2755490" cy="1105561"/>
            </a:xfrm>
            <a:custGeom>
              <a:avLst/>
              <a:gdLst>
                <a:gd name="connsiteX0" fmla="*/ 0 w 2478307"/>
                <a:gd name="connsiteY0" fmla="*/ 1098159 h 1098159"/>
                <a:gd name="connsiteX1" fmla="*/ 1531031 w 2478307"/>
                <a:gd name="connsiteY1" fmla="*/ 0 h 1098159"/>
                <a:gd name="connsiteX2" fmla="*/ 2478307 w 2478307"/>
                <a:gd name="connsiteY2" fmla="*/ 0 h 1098159"/>
                <a:gd name="connsiteX3" fmla="*/ 947276 w 2478307"/>
                <a:gd name="connsiteY3" fmla="*/ 1098159 h 1098159"/>
                <a:gd name="connsiteX4" fmla="*/ 0 w 2478307"/>
                <a:gd name="connsiteY4" fmla="*/ 1098159 h 1098159"/>
                <a:gd name="connsiteX0" fmla="*/ 0 w 2478307"/>
                <a:gd name="connsiteY0" fmla="*/ 1098159 h 1098159"/>
                <a:gd name="connsiteX1" fmla="*/ 1645331 w 2478307"/>
                <a:gd name="connsiteY1" fmla="*/ 7620 h 1098159"/>
                <a:gd name="connsiteX2" fmla="*/ 2478307 w 2478307"/>
                <a:gd name="connsiteY2" fmla="*/ 0 h 1098159"/>
                <a:gd name="connsiteX3" fmla="*/ 947276 w 2478307"/>
                <a:gd name="connsiteY3" fmla="*/ 1098159 h 1098159"/>
                <a:gd name="connsiteX4" fmla="*/ 0 w 2478307"/>
                <a:gd name="connsiteY4" fmla="*/ 1098159 h 1098159"/>
                <a:gd name="connsiteX0" fmla="*/ 0 w 2661187"/>
                <a:gd name="connsiteY0" fmla="*/ 1090539 h 1090539"/>
                <a:gd name="connsiteX1" fmla="*/ 1645331 w 2661187"/>
                <a:gd name="connsiteY1" fmla="*/ 0 h 1090539"/>
                <a:gd name="connsiteX2" fmla="*/ 2661187 w 2661187"/>
                <a:gd name="connsiteY2" fmla="*/ 7620 h 1090539"/>
                <a:gd name="connsiteX3" fmla="*/ 947276 w 2661187"/>
                <a:gd name="connsiteY3" fmla="*/ 1090539 h 1090539"/>
                <a:gd name="connsiteX4" fmla="*/ 0 w 2661187"/>
                <a:gd name="connsiteY4" fmla="*/ 1090539 h 1090539"/>
                <a:gd name="connsiteX0" fmla="*/ 0 w 2661187"/>
                <a:gd name="connsiteY0" fmla="*/ 1082919 h 1082919"/>
                <a:gd name="connsiteX1" fmla="*/ 1866311 w 2661187"/>
                <a:gd name="connsiteY1" fmla="*/ 7620 h 1082919"/>
                <a:gd name="connsiteX2" fmla="*/ 2661187 w 2661187"/>
                <a:gd name="connsiteY2" fmla="*/ 0 h 1082919"/>
                <a:gd name="connsiteX3" fmla="*/ 947276 w 2661187"/>
                <a:gd name="connsiteY3" fmla="*/ 1082919 h 1082919"/>
                <a:gd name="connsiteX4" fmla="*/ 0 w 2661187"/>
                <a:gd name="connsiteY4" fmla="*/ 1082919 h 1082919"/>
                <a:gd name="connsiteX0" fmla="*/ 0 w 2661187"/>
                <a:gd name="connsiteY0" fmla="*/ 1082919 h 1082919"/>
                <a:gd name="connsiteX1" fmla="*/ 1950131 w 2661187"/>
                <a:gd name="connsiteY1" fmla="*/ 7620 h 1082919"/>
                <a:gd name="connsiteX2" fmla="*/ 2661187 w 2661187"/>
                <a:gd name="connsiteY2" fmla="*/ 0 h 1082919"/>
                <a:gd name="connsiteX3" fmla="*/ 947276 w 2661187"/>
                <a:gd name="connsiteY3" fmla="*/ 1082919 h 1082919"/>
                <a:gd name="connsiteX4" fmla="*/ 0 w 2661187"/>
                <a:gd name="connsiteY4" fmla="*/ 1082919 h 1082919"/>
                <a:gd name="connsiteX0" fmla="*/ 0 w 2661187"/>
                <a:gd name="connsiteY0" fmla="*/ 1082919 h 1082919"/>
                <a:gd name="connsiteX1" fmla="*/ 1972991 w 2661187"/>
                <a:gd name="connsiteY1" fmla="*/ 0 h 1082919"/>
                <a:gd name="connsiteX2" fmla="*/ 2661187 w 2661187"/>
                <a:gd name="connsiteY2" fmla="*/ 0 h 1082919"/>
                <a:gd name="connsiteX3" fmla="*/ 947276 w 2661187"/>
                <a:gd name="connsiteY3" fmla="*/ 1082919 h 1082919"/>
                <a:gd name="connsiteX4" fmla="*/ 0 w 2661187"/>
                <a:gd name="connsiteY4" fmla="*/ 1082919 h 1082919"/>
                <a:gd name="connsiteX0" fmla="*/ 0 w 2729767"/>
                <a:gd name="connsiteY0" fmla="*/ 1082919 h 1082919"/>
                <a:gd name="connsiteX1" fmla="*/ 1972991 w 2729767"/>
                <a:gd name="connsiteY1" fmla="*/ 0 h 1082919"/>
                <a:gd name="connsiteX2" fmla="*/ 2729767 w 2729767"/>
                <a:gd name="connsiteY2" fmla="*/ 15240 h 1082919"/>
                <a:gd name="connsiteX3" fmla="*/ 947276 w 2729767"/>
                <a:gd name="connsiteY3" fmla="*/ 1082919 h 1082919"/>
                <a:gd name="connsiteX4" fmla="*/ 0 w 2729767"/>
                <a:gd name="connsiteY4" fmla="*/ 1082919 h 1082919"/>
                <a:gd name="connsiteX0" fmla="*/ 0 w 2901217"/>
                <a:gd name="connsiteY0" fmla="*/ 1115304 h 1115304"/>
                <a:gd name="connsiteX1" fmla="*/ 1972991 w 2901217"/>
                <a:gd name="connsiteY1" fmla="*/ 32385 h 1115304"/>
                <a:gd name="connsiteX2" fmla="*/ 2901217 w 2901217"/>
                <a:gd name="connsiteY2" fmla="*/ 0 h 1115304"/>
                <a:gd name="connsiteX3" fmla="*/ 947276 w 2901217"/>
                <a:gd name="connsiteY3" fmla="*/ 1115304 h 1115304"/>
                <a:gd name="connsiteX4" fmla="*/ 0 w 2901217"/>
                <a:gd name="connsiteY4" fmla="*/ 1115304 h 1115304"/>
                <a:gd name="connsiteX0" fmla="*/ 0 w 2901217"/>
                <a:gd name="connsiteY0" fmla="*/ 1115304 h 1115304"/>
                <a:gd name="connsiteX1" fmla="*/ 2187303 w 2901217"/>
                <a:gd name="connsiteY1" fmla="*/ 3810 h 1115304"/>
                <a:gd name="connsiteX2" fmla="*/ 2901217 w 2901217"/>
                <a:gd name="connsiteY2" fmla="*/ 0 h 1115304"/>
                <a:gd name="connsiteX3" fmla="*/ 947276 w 2901217"/>
                <a:gd name="connsiteY3" fmla="*/ 1115304 h 1115304"/>
                <a:gd name="connsiteX4" fmla="*/ 0 w 2901217"/>
                <a:gd name="connsiteY4" fmla="*/ 1115304 h 1115304"/>
                <a:gd name="connsiteX0" fmla="*/ 0 w 2915505"/>
                <a:gd name="connsiteY0" fmla="*/ 1111494 h 1111494"/>
                <a:gd name="connsiteX1" fmla="*/ 2187303 w 2915505"/>
                <a:gd name="connsiteY1" fmla="*/ 0 h 1111494"/>
                <a:gd name="connsiteX2" fmla="*/ 2915505 w 2915505"/>
                <a:gd name="connsiteY2" fmla="*/ 5715 h 1111494"/>
                <a:gd name="connsiteX3" fmla="*/ 947276 w 2915505"/>
                <a:gd name="connsiteY3" fmla="*/ 1111494 h 1111494"/>
                <a:gd name="connsiteX4" fmla="*/ 0 w 2915505"/>
                <a:gd name="connsiteY4" fmla="*/ 1111494 h 1111494"/>
                <a:gd name="connsiteX0" fmla="*/ 0 w 2929792"/>
                <a:gd name="connsiteY0" fmla="*/ 1111494 h 1111494"/>
                <a:gd name="connsiteX1" fmla="*/ 2187303 w 2929792"/>
                <a:gd name="connsiteY1" fmla="*/ 0 h 1111494"/>
                <a:gd name="connsiteX2" fmla="*/ 2929792 w 2929792"/>
                <a:gd name="connsiteY2" fmla="*/ 5715 h 1111494"/>
                <a:gd name="connsiteX3" fmla="*/ 947276 w 2929792"/>
                <a:gd name="connsiteY3" fmla="*/ 1111494 h 1111494"/>
                <a:gd name="connsiteX4" fmla="*/ 0 w 2929792"/>
                <a:gd name="connsiteY4" fmla="*/ 1111494 h 1111494"/>
                <a:gd name="connsiteX0" fmla="*/ 0 w 2932174"/>
                <a:gd name="connsiteY0" fmla="*/ 1111494 h 1111494"/>
                <a:gd name="connsiteX1" fmla="*/ 2187303 w 2932174"/>
                <a:gd name="connsiteY1" fmla="*/ 0 h 1111494"/>
                <a:gd name="connsiteX2" fmla="*/ 2932174 w 2932174"/>
                <a:gd name="connsiteY2" fmla="*/ 952 h 1111494"/>
                <a:gd name="connsiteX3" fmla="*/ 947276 w 2932174"/>
                <a:gd name="connsiteY3" fmla="*/ 1111494 h 1111494"/>
                <a:gd name="connsiteX4" fmla="*/ 0 w 2932174"/>
                <a:gd name="connsiteY4" fmla="*/ 1111494 h 1111494"/>
                <a:gd name="connsiteX0" fmla="*/ 0 w 2932174"/>
                <a:gd name="connsiteY0" fmla="*/ 1111494 h 1111494"/>
                <a:gd name="connsiteX1" fmla="*/ 2104176 w 2932174"/>
                <a:gd name="connsiteY1" fmla="*/ 0 h 1111494"/>
                <a:gd name="connsiteX2" fmla="*/ 2932174 w 2932174"/>
                <a:gd name="connsiteY2" fmla="*/ 952 h 1111494"/>
                <a:gd name="connsiteX3" fmla="*/ 947276 w 2932174"/>
                <a:gd name="connsiteY3" fmla="*/ 1111494 h 1111494"/>
                <a:gd name="connsiteX4" fmla="*/ 0 w 2932174"/>
                <a:gd name="connsiteY4" fmla="*/ 1111494 h 1111494"/>
                <a:gd name="connsiteX0" fmla="*/ 0 w 2884549"/>
                <a:gd name="connsiteY0" fmla="*/ 1111494 h 1111494"/>
                <a:gd name="connsiteX1" fmla="*/ 2104176 w 2884549"/>
                <a:gd name="connsiteY1" fmla="*/ 0 h 1111494"/>
                <a:gd name="connsiteX2" fmla="*/ 2884549 w 2884549"/>
                <a:gd name="connsiteY2" fmla="*/ 5715 h 1111494"/>
                <a:gd name="connsiteX3" fmla="*/ 947276 w 2884549"/>
                <a:gd name="connsiteY3" fmla="*/ 1111494 h 1111494"/>
                <a:gd name="connsiteX4" fmla="*/ 0 w 2884549"/>
                <a:gd name="connsiteY4" fmla="*/ 1111494 h 1111494"/>
                <a:gd name="connsiteX0" fmla="*/ 0 w 2884549"/>
                <a:gd name="connsiteY0" fmla="*/ 1106731 h 1106731"/>
                <a:gd name="connsiteX1" fmla="*/ 2132751 w 2884549"/>
                <a:gd name="connsiteY1" fmla="*/ 0 h 1106731"/>
                <a:gd name="connsiteX2" fmla="*/ 2884549 w 2884549"/>
                <a:gd name="connsiteY2" fmla="*/ 952 h 1106731"/>
                <a:gd name="connsiteX3" fmla="*/ 947276 w 2884549"/>
                <a:gd name="connsiteY3" fmla="*/ 1106731 h 1106731"/>
                <a:gd name="connsiteX4" fmla="*/ 0 w 2884549"/>
                <a:gd name="connsiteY4" fmla="*/ 1106731 h 1106731"/>
                <a:gd name="connsiteX0" fmla="*/ 0 w 2884549"/>
                <a:gd name="connsiteY0" fmla="*/ 1106731 h 1106731"/>
                <a:gd name="connsiteX1" fmla="*/ 2132751 w 2884549"/>
                <a:gd name="connsiteY1" fmla="*/ 0 h 1106731"/>
                <a:gd name="connsiteX2" fmla="*/ 2884549 w 2884549"/>
                <a:gd name="connsiteY2" fmla="*/ 952 h 1106731"/>
                <a:gd name="connsiteX3" fmla="*/ 909176 w 2884549"/>
                <a:gd name="connsiteY3" fmla="*/ 1101969 h 1106731"/>
                <a:gd name="connsiteX4" fmla="*/ 0 w 2884549"/>
                <a:gd name="connsiteY4" fmla="*/ 1106731 h 1106731"/>
                <a:gd name="connsiteX0" fmla="*/ 0 w 2884549"/>
                <a:gd name="connsiteY0" fmla="*/ 1106731 h 1111494"/>
                <a:gd name="connsiteX1" fmla="*/ 2132751 w 2884549"/>
                <a:gd name="connsiteY1" fmla="*/ 0 h 1111494"/>
                <a:gd name="connsiteX2" fmla="*/ 2884549 w 2884549"/>
                <a:gd name="connsiteY2" fmla="*/ 952 h 1111494"/>
                <a:gd name="connsiteX3" fmla="*/ 904413 w 2884549"/>
                <a:gd name="connsiteY3" fmla="*/ 1111494 h 1111494"/>
                <a:gd name="connsiteX4" fmla="*/ 0 w 2884549"/>
                <a:gd name="connsiteY4" fmla="*/ 1106731 h 1111494"/>
                <a:gd name="connsiteX0" fmla="*/ 0 w 2813918"/>
                <a:gd name="connsiteY0" fmla="*/ 1106731 h 1111494"/>
                <a:gd name="connsiteX1" fmla="*/ 2132751 w 2813918"/>
                <a:gd name="connsiteY1" fmla="*/ 0 h 1111494"/>
                <a:gd name="connsiteX2" fmla="*/ 2813918 w 2813918"/>
                <a:gd name="connsiteY2" fmla="*/ 20228 h 1111494"/>
                <a:gd name="connsiteX3" fmla="*/ 904413 w 2813918"/>
                <a:gd name="connsiteY3" fmla="*/ 1111494 h 1111494"/>
                <a:gd name="connsiteX4" fmla="*/ 0 w 2813918"/>
                <a:gd name="connsiteY4" fmla="*/ 1106731 h 1111494"/>
                <a:gd name="connsiteX0" fmla="*/ 0 w 2852444"/>
                <a:gd name="connsiteY0" fmla="*/ 1106731 h 1111494"/>
                <a:gd name="connsiteX1" fmla="*/ 2132751 w 2852444"/>
                <a:gd name="connsiteY1" fmla="*/ 0 h 1111494"/>
                <a:gd name="connsiteX2" fmla="*/ 2852444 w 2852444"/>
                <a:gd name="connsiteY2" fmla="*/ 952 h 1111494"/>
                <a:gd name="connsiteX3" fmla="*/ 904413 w 2852444"/>
                <a:gd name="connsiteY3" fmla="*/ 1111494 h 1111494"/>
                <a:gd name="connsiteX4" fmla="*/ 0 w 2852444"/>
                <a:gd name="connsiteY4" fmla="*/ 1106731 h 11114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52444" h="1111494">
                  <a:moveTo>
                    <a:pt x="0" y="1106731"/>
                  </a:moveTo>
                  <a:lnTo>
                    <a:pt x="2132751" y="0"/>
                  </a:lnTo>
                  <a:lnTo>
                    <a:pt x="2852444" y="952"/>
                  </a:lnTo>
                  <a:lnTo>
                    <a:pt x="904413" y="1111494"/>
                  </a:lnTo>
                  <a:lnTo>
                    <a:pt x="0" y="1106731"/>
                  </a:lnTo>
                  <a:close/>
                </a:path>
              </a:pathLst>
            </a:custGeom>
            <a:noFill/>
            <a:ln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00"/>
            </a:p>
          </p:txBody>
        </p:sp>
      </p:grpSp>
      <p:sp>
        <p:nvSpPr>
          <p:cNvPr id="82" name="Arrow: Left-Right 81">
            <a:extLst>
              <a:ext uri="{FF2B5EF4-FFF2-40B4-BE49-F238E27FC236}">
                <a16:creationId xmlns:a16="http://schemas.microsoft.com/office/drawing/2014/main" id="{027AADAA-BD6D-44C2-86C3-9D1738E66992}"/>
              </a:ext>
            </a:extLst>
          </p:cNvPr>
          <p:cNvSpPr/>
          <p:nvPr/>
        </p:nvSpPr>
        <p:spPr>
          <a:xfrm>
            <a:off x="2005030" y="3835866"/>
            <a:ext cx="4233463" cy="464650"/>
          </a:xfrm>
          <a:prstGeom prst="leftRightArrow">
            <a:avLst>
              <a:gd name="adj1" fmla="val 78054"/>
              <a:gd name="adj2" fmla="val 50000"/>
            </a:avLst>
          </a:prstGeom>
          <a:solidFill>
            <a:schemeClr val="bg1">
              <a:lumMod val="65000"/>
            </a:schemeClr>
          </a:solidFill>
          <a:ln>
            <a:solidFill>
              <a:srgbClr val="7F7F7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Arrow: Left-Right 82">
            <a:extLst>
              <a:ext uri="{FF2B5EF4-FFF2-40B4-BE49-F238E27FC236}">
                <a16:creationId xmlns:a16="http://schemas.microsoft.com/office/drawing/2014/main" id="{CC474F3E-238E-4BE4-9D60-7B9C0367E1BB}"/>
              </a:ext>
            </a:extLst>
          </p:cNvPr>
          <p:cNvSpPr/>
          <p:nvPr/>
        </p:nvSpPr>
        <p:spPr>
          <a:xfrm>
            <a:off x="2009530" y="4589448"/>
            <a:ext cx="4228964" cy="464650"/>
          </a:xfrm>
          <a:prstGeom prst="leftRightArrow">
            <a:avLst>
              <a:gd name="adj1" fmla="val 78054"/>
              <a:gd name="adj2" fmla="val 50000"/>
            </a:avLst>
          </a:prstGeom>
          <a:solidFill>
            <a:schemeClr val="bg1">
              <a:lumMod val="65000"/>
            </a:schemeClr>
          </a:solidFill>
          <a:ln>
            <a:solidFill>
              <a:srgbClr val="7F7F7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Arrow: Left-Right 88">
            <a:extLst>
              <a:ext uri="{FF2B5EF4-FFF2-40B4-BE49-F238E27FC236}">
                <a16:creationId xmlns:a16="http://schemas.microsoft.com/office/drawing/2014/main" id="{9B5C518B-8DEF-4811-869F-E2772AC32E7C}"/>
              </a:ext>
            </a:extLst>
          </p:cNvPr>
          <p:cNvSpPr/>
          <p:nvPr/>
        </p:nvSpPr>
        <p:spPr>
          <a:xfrm>
            <a:off x="2033042" y="2287066"/>
            <a:ext cx="4224501" cy="464650"/>
          </a:xfrm>
          <a:prstGeom prst="leftRightArrow">
            <a:avLst>
              <a:gd name="adj1" fmla="val 78054"/>
              <a:gd name="adj2" fmla="val 50000"/>
            </a:avLst>
          </a:prstGeom>
          <a:solidFill>
            <a:schemeClr val="bg1">
              <a:lumMod val="65000"/>
            </a:schemeClr>
          </a:solidFill>
          <a:ln>
            <a:solidFill>
              <a:srgbClr val="7F7F7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701B932A-731E-49BA-9061-CD51C4FF1706}"/>
              </a:ext>
            </a:extLst>
          </p:cNvPr>
          <p:cNvSpPr/>
          <p:nvPr/>
        </p:nvSpPr>
        <p:spPr>
          <a:xfrm>
            <a:off x="2943934" y="2932719"/>
            <a:ext cx="3243850" cy="659748"/>
          </a:xfrm>
          <a:prstGeom prst="rect">
            <a:avLst/>
          </a:prstGeom>
          <a:solidFill>
            <a:srgbClr val="1C97C3"/>
          </a:solidFill>
        </p:spPr>
        <p:txBody>
          <a:bodyPr>
            <a:normAutofit/>
          </a:bodyPr>
          <a:lstStyle/>
          <a:p>
            <a:pPr algn="ctr">
              <a:buClrTx/>
              <a:buSzTx/>
              <a:buNone/>
            </a:pPr>
            <a:endParaRPr lang="da-DK" altLang="da-DK" sz="1400" b="1">
              <a:solidFill>
                <a:schemeClr val="bg1"/>
              </a:solidFill>
            </a:endParaRP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41CB672B-F87C-47D9-9FF4-0BDD1513F5F0}"/>
              </a:ext>
            </a:extLst>
          </p:cNvPr>
          <p:cNvGrpSpPr/>
          <p:nvPr/>
        </p:nvGrpSpPr>
        <p:grpSpPr>
          <a:xfrm>
            <a:off x="6072704" y="1781502"/>
            <a:ext cx="2003732" cy="1810964"/>
            <a:chOff x="6072704" y="1781502"/>
            <a:chExt cx="2003732" cy="1810964"/>
          </a:xfrm>
        </p:grpSpPr>
        <p:sp>
          <p:nvSpPr>
            <p:cNvPr id="23" name="Parallelogram 83">
              <a:extLst>
                <a:ext uri="{FF2B5EF4-FFF2-40B4-BE49-F238E27FC236}">
                  <a16:creationId xmlns:a16="http://schemas.microsoft.com/office/drawing/2014/main" id="{F66909C1-5EE5-4B3B-A188-25B452A28F15}"/>
                </a:ext>
              </a:extLst>
            </p:cNvPr>
            <p:cNvSpPr/>
            <p:nvPr/>
          </p:nvSpPr>
          <p:spPr>
            <a:xfrm rot="16200000" flipH="1">
              <a:off x="6081351" y="1885188"/>
              <a:ext cx="1810964" cy="1603592"/>
            </a:xfrm>
            <a:custGeom>
              <a:avLst/>
              <a:gdLst>
                <a:gd name="connsiteX0" fmla="*/ 0 w 1827949"/>
                <a:gd name="connsiteY0" fmla="*/ 1596441 h 1596441"/>
                <a:gd name="connsiteX1" fmla="*/ 1172187 w 1827949"/>
                <a:gd name="connsiteY1" fmla="*/ 0 h 1596441"/>
                <a:gd name="connsiteX2" fmla="*/ 1827949 w 1827949"/>
                <a:gd name="connsiteY2" fmla="*/ 0 h 1596441"/>
                <a:gd name="connsiteX3" fmla="*/ 655762 w 1827949"/>
                <a:gd name="connsiteY3" fmla="*/ 1596441 h 1596441"/>
                <a:gd name="connsiteX4" fmla="*/ 0 w 1827949"/>
                <a:gd name="connsiteY4" fmla="*/ 1596441 h 1596441"/>
                <a:gd name="connsiteX0" fmla="*/ 0 w 1728889"/>
                <a:gd name="connsiteY0" fmla="*/ 1588821 h 1596441"/>
                <a:gd name="connsiteX1" fmla="*/ 1073127 w 1728889"/>
                <a:gd name="connsiteY1" fmla="*/ 0 h 1596441"/>
                <a:gd name="connsiteX2" fmla="*/ 1728889 w 1728889"/>
                <a:gd name="connsiteY2" fmla="*/ 0 h 1596441"/>
                <a:gd name="connsiteX3" fmla="*/ 556702 w 1728889"/>
                <a:gd name="connsiteY3" fmla="*/ 1596441 h 1596441"/>
                <a:gd name="connsiteX4" fmla="*/ 0 w 1728889"/>
                <a:gd name="connsiteY4" fmla="*/ 1588821 h 1596441"/>
                <a:gd name="connsiteX0" fmla="*/ 0 w 1797469"/>
                <a:gd name="connsiteY0" fmla="*/ 1611681 h 1611681"/>
                <a:gd name="connsiteX1" fmla="*/ 1141707 w 1797469"/>
                <a:gd name="connsiteY1" fmla="*/ 0 h 1611681"/>
                <a:gd name="connsiteX2" fmla="*/ 1797469 w 1797469"/>
                <a:gd name="connsiteY2" fmla="*/ 0 h 1611681"/>
                <a:gd name="connsiteX3" fmla="*/ 625282 w 1797469"/>
                <a:gd name="connsiteY3" fmla="*/ 1596441 h 1611681"/>
                <a:gd name="connsiteX4" fmla="*/ 0 w 1797469"/>
                <a:gd name="connsiteY4" fmla="*/ 1611681 h 1611681"/>
                <a:gd name="connsiteX0" fmla="*/ 0 w 1797469"/>
                <a:gd name="connsiteY0" fmla="*/ 1592631 h 1596441"/>
                <a:gd name="connsiteX1" fmla="*/ 1141707 w 1797469"/>
                <a:gd name="connsiteY1" fmla="*/ 0 h 1596441"/>
                <a:gd name="connsiteX2" fmla="*/ 1797469 w 1797469"/>
                <a:gd name="connsiteY2" fmla="*/ 0 h 1596441"/>
                <a:gd name="connsiteX3" fmla="*/ 625282 w 1797469"/>
                <a:gd name="connsiteY3" fmla="*/ 1596441 h 1596441"/>
                <a:gd name="connsiteX4" fmla="*/ 0 w 1797469"/>
                <a:gd name="connsiteY4" fmla="*/ 1592631 h 1596441"/>
                <a:gd name="connsiteX0" fmla="*/ 0 w 1797469"/>
                <a:gd name="connsiteY0" fmla="*/ 1592631 h 1592631"/>
                <a:gd name="connsiteX1" fmla="*/ 1141707 w 1797469"/>
                <a:gd name="connsiteY1" fmla="*/ 0 h 1592631"/>
                <a:gd name="connsiteX2" fmla="*/ 1797469 w 1797469"/>
                <a:gd name="connsiteY2" fmla="*/ 0 h 1592631"/>
                <a:gd name="connsiteX3" fmla="*/ 632425 w 1797469"/>
                <a:gd name="connsiteY3" fmla="*/ 1586916 h 1592631"/>
                <a:gd name="connsiteX4" fmla="*/ 0 w 1797469"/>
                <a:gd name="connsiteY4" fmla="*/ 1592631 h 1592631"/>
                <a:gd name="connsiteX0" fmla="*/ 0 w 1797469"/>
                <a:gd name="connsiteY0" fmla="*/ 1592631 h 1592631"/>
                <a:gd name="connsiteX1" fmla="*/ 1141707 w 1797469"/>
                <a:gd name="connsiteY1" fmla="*/ 0 h 1592631"/>
                <a:gd name="connsiteX2" fmla="*/ 1797469 w 1797469"/>
                <a:gd name="connsiteY2" fmla="*/ 0 h 1592631"/>
                <a:gd name="connsiteX3" fmla="*/ 627663 w 1797469"/>
                <a:gd name="connsiteY3" fmla="*/ 1589298 h 1592631"/>
                <a:gd name="connsiteX4" fmla="*/ 0 w 1797469"/>
                <a:gd name="connsiteY4" fmla="*/ 1592631 h 1592631"/>
                <a:gd name="connsiteX0" fmla="*/ 0 w 1792706"/>
                <a:gd name="connsiteY0" fmla="*/ 1585487 h 1589298"/>
                <a:gd name="connsiteX1" fmla="*/ 1136944 w 1792706"/>
                <a:gd name="connsiteY1" fmla="*/ 0 h 1589298"/>
                <a:gd name="connsiteX2" fmla="*/ 1792706 w 1792706"/>
                <a:gd name="connsiteY2" fmla="*/ 0 h 1589298"/>
                <a:gd name="connsiteX3" fmla="*/ 622900 w 1792706"/>
                <a:gd name="connsiteY3" fmla="*/ 1589298 h 1589298"/>
                <a:gd name="connsiteX4" fmla="*/ 0 w 1792706"/>
                <a:gd name="connsiteY4" fmla="*/ 1585487 h 1589298"/>
                <a:gd name="connsiteX0" fmla="*/ 0 w 1795087"/>
                <a:gd name="connsiteY0" fmla="*/ 1587868 h 1589298"/>
                <a:gd name="connsiteX1" fmla="*/ 1139325 w 1795087"/>
                <a:gd name="connsiteY1" fmla="*/ 0 h 1589298"/>
                <a:gd name="connsiteX2" fmla="*/ 1795087 w 1795087"/>
                <a:gd name="connsiteY2" fmla="*/ 0 h 1589298"/>
                <a:gd name="connsiteX3" fmla="*/ 625281 w 1795087"/>
                <a:gd name="connsiteY3" fmla="*/ 1589298 h 1589298"/>
                <a:gd name="connsiteX4" fmla="*/ 0 w 1795087"/>
                <a:gd name="connsiteY4" fmla="*/ 1587868 h 1589298"/>
                <a:gd name="connsiteX0" fmla="*/ 0 w 1802232"/>
                <a:gd name="connsiteY0" fmla="*/ 1595014 h 1595014"/>
                <a:gd name="connsiteX1" fmla="*/ 1146470 w 1802232"/>
                <a:gd name="connsiteY1" fmla="*/ 0 h 1595014"/>
                <a:gd name="connsiteX2" fmla="*/ 1802232 w 1802232"/>
                <a:gd name="connsiteY2" fmla="*/ 0 h 1595014"/>
                <a:gd name="connsiteX3" fmla="*/ 632426 w 1802232"/>
                <a:gd name="connsiteY3" fmla="*/ 1589298 h 1595014"/>
                <a:gd name="connsiteX4" fmla="*/ 0 w 1802232"/>
                <a:gd name="connsiteY4" fmla="*/ 1595014 h 1595014"/>
                <a:gd name="connsiteX0" fmla="*/ 0 w 1804613"/>
                <a:gd name="connsiteY0" fmla="*/ 1592633 h 1592633"/>
                <a:gd name="connsiteX1" fmla="*/ 1148851 w 1804613"/>
                <a:gd name="connsiteY1" fmla="*/ 0 h 1592633"/>
                <a:gd name="connsiteX2" fmla="*/ 1804613 w 1804613"/>
                <a:gd name="connsiteY2" fmla="*/ 0 h 1592633"/>
                <a:gd name="connsiteX3" fmla="*/ 634807 w 1804613"/>
                <a:gd name="connsiteY3" fmla="*/ 1589298 h 1592633"/>
                <a:gd name="connsiteX4" fmla="*/ 0 w 1804613"/>
                <a:gd name="connsiteY4" fmla="*/ 1592633 h 1592633"/>
                <a:gd name="connsiteX0" fmla="*/ 0 w 1804613"/>
                <a:gd name="connsiteY0" fmla="*/ 1595014 h 1595014"/>
                <a:gd name="connsiteX1" fmla="*/ 1148851 w 1804613"/>
                <a:gd name="connsiteY1" fmla="*/ 0 h 1595014"/>
                <a:gd name="connsiteX2" fmla="*/ 1804613 w 1804613"/>
                <a:gd name="connsiteY2" fmla="*/ 0 h 1595014"/>
                <a:gd name="connsiteX3" fmla="*/ 634807 w 1804613"/>
                <a:gd name="connsiteY3" fmla="*/ 1589298 h 1595014"/>
                <a:gd name="connsiteX4" fmla="*/ 0 w 1804613"/>
                <a:gd name="connsiteY4" fmla="*/ 1595014 h 1595014"/>
                <a:gd name="connsiteX0" fmla="*/ 0 w 1804613"/>
                <a:gd name="connsiteY0" fmla="*/ 1595014 h 1595014"/>
                <a:gd name="connsiteX1" fmla="*/ 1148851 w 1804613"/>
                <a:gd name="connsiteY1" fmla="*/ 0 h 1595014"/>
                <a:gd name="connsiteX2" fmla="*/ 1804613 w 1804613"/>
                <a:gd name="connsiteY2" fmla="*/ 0 h 1595014"/>
                <a:gd name="connsiteX3" fmla="*/ 634807 w 1804613"/>
                <a:gd name="connsiteY3" fmla="*/ 1594064 h 1595014"/>
                <a:gd name="connsiteX4" fmla="*/ 0 w 1804613"/>
                <a:gd name="connsiteY4" fmla="*/ 1595014 h 1595014"/>
                <a:gd name="connsiteX0" fmla="*/ 0 w 1804613"/>
                <a:gd name="connsiteY0" fmla="*/ 1595014 h 1603592"/>
                <a:gd name="connsiteX1" fmla="*/ 1148851 w 1804613"/>
                <a:gd name="connsiteY1" fmla="*/ 0 h 1603592"/>
                <a:gd name="connsiteX2" fmla="*/ 1804613 w 1804613"/>
                <a:gd name="connsiteY2" fmla="*/ 0 h 1603592"/>
                <a:gd name="connsiteX3" fmla="*/ 631632 w 1804613"/>
                <a:gd name="connsiteY3" fmla="*/ 1603592 h 1603592"/>
                <a:gd name="connsiteX4" fmla="*/ 0 w 1804613"/>
                <a:gd name="connsiteY4" fmla="*/ 1595014 h 1603592"/>
                <a:gd name="connsiteX0" fmla="*/ 0 w 1810964"/>
                <a:gd name="connsiteY0" fmla="*/ 1601367 h 1603592"/>
                <a:gd name="connsiteX1" fmla="*/ 1155202 w 1810964"/>
                <a:gd name="connsiteY1" fmla="*/ 0 h 1603592"/>
                <a:gd name="connsiteX2" fmla="*/ 1810964 w 1810964"/>
                <a:gd name="connsiteY2" fmla="*/ 0 h 1603592"/>
                <a:gd name="connsiteX3" fmla="*/ 637983 w 1810964"/>
                <a:gd name="connsiteY3" fmla="*/ 1603592 h 1603592"/>
                <a:gd name="connsiteX4" fmla="*/ 0 w 1810964"/>
                <a:gd name="connsiteY4" fmla="*/ 1601367 h 16035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10964" h="1603592">
                  <a:moveTo>
                    <a:pt x="0" y="1601367"/>
                  </a:moveTo>
                  <a:lnTo>
                    <a:pt x="1155202" y="0"/>
                  </a:lnTo>
                  <a:lnTo>
                    <a:pt x="1810964" y="0"/>
                  </a:lnTo>
                  <a:lnTo>
                    <a:pt x="637983" y="1603592"/>
                  </a:lnTo>
                  <a:lnTo>
                    <a:pt x="0" y="1601367"/>
                  </a:lnTo>
                  <a:close/>
                </a:path>
              </a:pathLst>
            </a:custGeom>
            <a:solidFill>
              <a:srgbClr val="1C97C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00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200A04E4-0E1E-4A3B-9B25-9F324FEE1D87}"/>
                </a:ext>
              </a:extLst>
            </p:cNvPr>
            <p:cNvSpPr/>
            <p:nvPr/>
          </p:nvSpPr>
          <p:spPr>
            <a:xfrm rot="20095204">
              <a:off x="6072704" y="2318399"/>
              <a:ext cx="2003732" cy="584775"/>
            </a:xfrm>
            <a:prstGeom prst="rect">
              <a:avLst/>
            </a:prstGeom>
            <a:noFill/>
            <a:scene3d>
              <a:camera prst="perspectiveContrastingRightFacing" fov="600000">
                <a:rot lat="660000" lon="19800000" rev="300000"/>
              </a:camera>
              <a:lightRig rig="threePt" dir="t"/>
            </a:scene3d>
            <a:sp3d/>
          </p:spPr>
          <p:txBody>
            <a:bodyPr wrap="square">
              <a:spAutoFit/>
            </a:bodyPr>
            <a:lstStyle/>
            <a:p>
              <a:pPr algn="ctr"/>
              <a:r>
                <a:rPr lang="da-DK" altLang="da-DK" sz="1600" b="1">
                  <a:solidFill>
                    <a:schemeClr val="bg1"/>
                  </a:solidFill>
                </a:rPr>
                <a:t>Finance &amp; Economic </a:t>
              </a:r>
            </a:p>
            <a:p>
              <a:pPr algn="ctr"/>
              <a:r>
                <a:rPr lang="da-DK" altLang="da-DK" sz="1600" b="1">
                  <a:solidFill>
                    <a:schemeClr val="bg1"/>
                  </a:solidFill>
                </a:rPr>
                <a:t>Transformations</a:t>
              </a:r>
            </a:p>
          </p:txBody>
        </p:sp>
      </p:grpSp>
      <p:sp>
        <p:nvSpPr>
          <p:cNvPr id="79" name="Arrow: Left-Right 78">
            <a:extLst>
              <a:ext uri="{FF2B5EF4-FFF2-40B4-BE49-F238E27FC236}">
                <a16:creationId xmlns:a16="http://schemas.microsoft.com/office/drawing/2014/main" id="{CEAB23FC-9FD3-4F96-82EE-0EE4AB70D981}"/>
              </a:ext>
            </a:extLst>
          </p:cNvPr>
          <p:cNvSpPr/>
          <p:nvPr/>
        </p:nvSpPr>
        <p:spPr>
          <a:xfrm>
            <a:off x="2007001" y="3074582"/>
            <a:ext cx="4231492" cy="464650"/>
          </a:xfrm>
          <a:prstGeom prst="leftRightArrow">
            <a:avLst>
              <a:gd name="adj1" fmla="val 78054"/>
              <a:gd name="adj2" fmla="val 50000"/>
            </a:avLst>
          </a:prstGeom>
          <a:solidFill>
            <a:schemeClr val="bg1">
              <a:lumMod val="65000"/>
            </a:schemeClr>
          </a:solidFill>
          <a:ln>
            <a:solidFill>
              <a:srgbClr val="7F7F7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Rectangle: Rounded Corners 66">
            <a:extLst>
              <a:ext uri="{FF2B5EF4-FFF2-40B4-BE49-F238E27FC236}">
                <a16:creationId xmlns:a16="http://schemas.microsoft.com/office/drawing/2014/main" id="{80D58810-ABA9-4268-B5E3-54762732C1D7}"/>
              </a:ext>
            </a:extLst>
          </p:cNvPr>
          <p:cNvSpPr/>
          <p:nvPr/>
        </p:nvSpPr>
        <p:spPr>
          <a:xfrm rot="16200000">
            <a:off x="1971241" y="3188501"/>
            <a:ext cx="3017520" cy="914400"/>
          </a:xfrm>
          <a:prstGeom prst="roundRect">
            <a:avLst>
              <a:gd name="adj" fmla="val 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/>
              <a:t>Climate Action</a:t>
            </a:r>
          </a:p>
        </p:txBody>
      </p:sp>
      <p:sp>
        <p:nvSpPr>
          <p:cNvPr id="93" name="Rectangle: Rounded Corners 92">
            <a:extLst>
              <a:ext uri="{FF2B5EF4-FFF2-40B4-BE49-F238E27FC236}">
                <a16:creationId xmlns:a16="http://schemas.microsoft.com/office/drawing/2014/main" id="{A7531B49-6C32-480C-A322-5C098BBD4637}"/>
              </a:ext>
            </a:extLst>
          </p:cNvPr>
          <p:cNvSpPr/>
          <p:nvPr/>
        </p:nvSpPr>
        <p:spPr>
          <a:xfrm rot="16200000">
            <a:off x="3048635" y="3188135"/>
            <a:ext cx="3017520" cy="914400"/>
          </a:xfrm>
          <a:prstGeom prst="roundRect">
            <a:avLst>
              <a:gd name="adj" fmla="val 0"/>
            </a:avLst>
          </a:prstGeom>
          <a:solidFill>
            <a:srgbClr val="7F7F7F"/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>
                <a:solidFill>
                  <a:schemeClr val="bg1"/>
                </a:solidFill>
              </a:rPr>
              <a:t>Nature Action</a:t>
            </a:r>
          </a:p>
        </p:txBody>
      </p:sp>
      <p:sp>
        <p:nvSpPr>
          <p:cNvPr id="94" name="Rectangle: Rounded Corners 93">
            <a:extLst>
              <a:ext uri="{FF2B5EF4-FFF2-40B4-BE49-F238E27FC236}">
                <a16:creationId xmlns:a16="http://schemas.microsoft.com/office/drawing/2014/main" id="{DF59DE77-60F3-4D8A-81ED-60E9E3CCC473}"/>
              </a:ext>
            </a:extLst>
          </p:cNvPr>
          <p:cNvSpPr/>
          <p:nvPr/>
        </p:nvSpPr>
        <p:spPr>
          <a:xfrm rot="16200000">
            <a:off x="4090862" y="3188135"/>
            <a:ext cx="3017520" cy="914400"/>
          </a:xfrm>
          <a:prstGeom prst="roundRect">
            <a:avLst>
              <a:gd name="adj" fmla="val 0"/>
            </a:avLst>
          </a:prstGeom>
          <a:solidFill>
            <a:srgbClr val="7F7F7F"/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>
                <a:solidFill>
                  <a:schemeClr val="bg1"/>
                </a:solidFill>
              </a:rPr>
              <a:t>Chemical &amp; Pollution Action</a:t>
            </a:r>
          </a:p>
        </p:txBody>
      </p:sp>
    </p:spTree>
    <p:extLst>
      <p:ext uri="{BB962C8B-B14F-4D97-AF65-F5344CB8AC3E}">
        <p14:creationId xmlns:p14="http://schemas.microsoft.com/office/powerpoint/2010/main" val="11700959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>
            <a:extLst>
              <a:ext uri="{FF2B5EF4-FFF2-40B4-BE49-F238E27FC236}">
                <a16:creationId xmlns:a16="http://schemas.microsoft.com/office/drawing/2014/main" id="{B29E45DA-B07A-420D-AEF3-59770FC8F020}"/>
              </a:ext>
            </a:extLst>
          </p:cNvPr>
          <p:cNvPicPr>
            <a:picLocks noChangeAspect="1"/>
          </p:cNvPicPr>
          <p:nvPr/>
        </p:nvPicPr>
        <p:blipFill>
          <a:blip r:embed="rId2">
            <a:grayscl/>
          </a:blip>
          <a:stretch>
            <a:fillRect/>
          </a:stretch>
        </p:blipFill>
        <p:spPr>
          <a:xfrm>
            <a:off x="1594160" y="49622"/>
            <a:ext cx="7498730" cy="6663506"/>
          </a:xfrm>
          <a:prstGeom prst="rect">
            <a:avLst/>
          </a:prstGeom>
        </p:spPr>
      </p:pic>
      <p:grpSp>
        <p:nvGrpSpPr>
          <p:cNvPr id="61" name="Group 60">
            <a:extLst>
              <a:ext uri="{FF2B5EF4-FFF2-40B4-BE49-F238E27FC236}">
                <a16:creationId xmlns:a16="http://schemas.microsoft.com/office/drawing/2014/main" id="{13973A77-AE6F-4167-ADDD-87D102D0A7D3}"/>
              </a:ext>
            </a:extLst>
          </p:cNvPr>
          <p:cNvGrpSpPr/>
          <p:nvPr/>
        </p:nvGrpSpPr>
        <p:grpSpPr>
          <a:xfrm>
            <a:off x="3039189" y="1020289"/>
            <a:ext cx="2820911" cy="1105561"/>
            <a:chOff x="3039189" y="1020289"/>
            <a:chExt cx="2820911" cy="1105561"/>
          </a:xfrm>
        </p:grpSpPr>
        <p:sp>
          <p:nvSpPr>
            <p:cNvPr id="62" name="Parallelogram 100">
              <a:extLst>
                <a:ext uri="{FF2B5EF4-FFF2-40B4-BE49-F238E27FC236}">
                  <a16:creationId xmlns:a16="http://schemas.microsoft.com/office/drawing/2014/main" id="{36DC004A-5A91-4D0E-A275-FFE5DB28A190}"/>
                </a:ext>
              </a:extLst>
            </p:cNvPr>
            <p:cNvSpPr/>
            <p:nvPr/>
          </p:nvSpPr>
          <p:spPr>
            <a:xfrm>
              <a:off x="3039189" y="1020289"/>
              <a:ext cx="2820911" cy="1105561"/>
            </a:xfrm>
            <a:custGeom>
              <a:avLst/>
              <a:gdLst>
                <a:gd name="connsiteX0" fmla="*/ 0 w 2478307"/>
                <a:gd name="connsiteY0" fmla="*/ 1098159 h 1098159"/>
                <a:gd name="connsiteX1" fmla="*/ 1531031 w 2478307"/>
                <a:gd name="connsiteY1" fmla="*/ 0 h 1098159"/>
                <a:gd name="connsiteX2" fmla="*/ 2478307 w 2478307"/>
                <a:gd name="connsiteY2" fmla="*/ 0 h 1098159"/>
                <a:gd name="connsiteX3" fmla="*/ 947276 w 2478307"/>
                <a:gd name="connsiteY3" fmla="*/ 1098159 h 1098159"/>
                <a:gd name="connsiteX4" fmla="*/ 0 w 2478307"/>
                <a:gd name="connsiteY4" fmla="*/ 1098159 h 1098159"/>
                <a:gd name="connsiteX0" fmla="*/ 0 w 2478307"/>
                <a:gd name="connsiteY0" fmla="*/ 1098159 h 1098159"/>
                <a:gd name="connsiteX1" fmla="*/ 1645331 w 2478307"/>
                <a:gd name="connsiteY1" fmla="*/ 7620 h 1098159"/>
                <a:gd name="connsiteX2" fmla="*/ 2478307 w 2478307"/>
                <a:gd name="connsiteY2" fmla="*/ 0 h 1098159"/>
                <a:gd name="connsiteX3" fmla="*/ 947276 w 2478307"/>
                <a:gd name="connsiteY3" fmla="*/ 1098159 h 1098159"/>
                <a:gd name="connsiteX4" fmla="*/ 0 w 2478307"/>
                <a:gd name="connsiteY4" fmla="*/ 1098159 h 1098159"/>
                <a:gd name="connsiteX0" fmla="*/ 0 w 2661187"/>
                <a:gd name="connsiteY0" fmla="*/ 1090539 h 1090539"/>
                <a:gd name="connsiteX1" fmla="*/ 1645331 w 2661187"/>
                <a:gd name="connsiteY1" fmla="*/ 0 h 1090539"/>
                <a:gd name="connsiteX2" fmla="*/ 2661187 w 2661187"/>
                <a:gd name="connsiteY2" fmla="*/ 7620 h 1090539"/>
                <a:gd name="connsiteX3" fmla="*/ 947276 w 2661187"/>
                <a:gd name="connsiteY3" fmla="*/ 1090539 h 1090539"/>
                <a:gd name="connsiteX4" fmla="*/ 0 w 2661187"/>
                <a:gd name="connsiteY4" fmla="*/ 1090539 h 1090539"/>
                <a:gd name="connsiteX0" fmla="*/ 0 w 2661187"/>
                <a:gd name="connsiteY0" fmla="*/ 1082919 h 1082919"/>
                <a:gd name="connsiteX1" fmla="*/ 1866311 w 2661187"/>
                <a:gd name="connsiteY1" fmla="*/ 7620 h 1082919"/>
                <a:gd name="connsiteX2" fmla="*/ 2661187 w 2661187"/>
                <a:gd name="connsiteY2" fmla="*/ 0 h 1082919"/>
                <a:gd name="connsiteX3" fmla="*/ 947276 w 2661187"/>
                <a:gd name="connsiteY3" fmla="*/ 1082919 h 1082919"/>
                <a:gd name="connsiteX4" fmla="*/ 0 w 2661187"/>
                <a:gd name="connsiteY4" fmla="*/ 1082919 h 1082919"/>
                <a:gd name="connsiteX0" fmla="*/ 0 w 2661187"/>
                <a:gd name="connsiteY0" fmla="*/ 1082919 h 1082919"/>
                <a:gd name="connsiteX1" fmla="*/ 1950131 w 2661187"/>
                <a:gd name="connsiteY1" fmla="*/ 7620 h 1082919"/>
                <a:gd name="connsiteX2" fmla="*/ 2661187 w 2661187"/>
                <a:gd name="connsiteY2" fmla="*/ 0 h 1082919"/>
                <a:gd name="connsiteX3" fmla="*/ 947276 w 2661187"/>
                <a:gd name="connsiteY3" fmla="*/ 1082919 h 1082919"/>
                <a:gd name="connsiteX4" fmla="*/ 0 w 2661187"/>
                <a:gd name="connsiteY4" fmla="*/ 1082919 h 1082919"/>
                <a:gd name="connsiteX0" fmla="*/ 0 w 2661187"/>
                <a:gd name="connsiteY0" fmla="*/ 1082919 h 1082919"/>
                <a:gd name="connsiteX1" fmla="*/ 1972991 w 2661187"/>
                <a:gd name="connsiteY1" fmla="*/ 0 h 1082919"/>
                <a:gd name="connsiteX2" fmla="*/ 2661187 w 2661187"/>
                <a:gd name="connsiteY2" fmla="*/ 0 h 1082919"/>
                <a:gd name="connsiteX3" fmla="*/ 947276 w 2661187"/>
                <a:gd name="connsiteY3" fmla="*/ 1082919 h 1082919"/>
                <a:gd name="connsiteX4" fmla="*/ 0 w 2661187"/>
                <a:gd name="connsiteY4" fmla="*/ 1082919 h 1082919"/>
                <a:gd name="connsiteX0" fmla="*/ 0 w 2729767"/>
                <a:gd name="connsiteY0" fmla="*/ 1082919 h 1082919"/>
                <a:gd name="connsiteX1" fmla="*/ 1972991 w 2729767"/>
                <a:gd name="connsiteY1" fmla="*/ 0 h 1082919"/>
                <a:gd name="connsiteX2" fmla="*/ 2729767 w 2729767"/>
                <a:gd name="connsiteY2" fmla="*/ 15240 h 1082919"/>
                <a:gd name="connsiteX3" fmla="*/ 947276 w 2729767"/>
                <a:gd name="connsiteY3" fmla="*/ 1082919 h 1082919"/>
                <a:gd name="connsiteX4" fmla="*/ 0 w 2729767"/>
                <a:gd name="connsiteY4" fmla="*/ 1082919 h 1082919"/>
                <a:gd name="connsiteX0" fmla="*/ 0 w 2901217"/>
                <a:gd name="connsiteY0" fmla="*/ 1115304 h 1115304"/>
                <a:gd name="connsiteX1" fmla="*/ 1972991 w 2901217"/>
                <a:gd name="connsiteY1" fmla="*/ 32385 h 1115304"/>
                <a:gd name="connsiteX2" fmla="*/ 2901217 w 2901217"/>
                <a:gd name="connsiteY2" fmla="*/ 0 h 1115304"/>
                <a:gd name="connsiteX3" fmla="*/ 947276 w 2901217"/>
                <a:gd name="connsiteY3" fmla="*/ 1115304 h 1115304"/>
                <a:gd name="connsiteX4" fmla="*/ 0 w 2901217"/>
                <a:gd name="connsiteY4" fmla="*/ 1115304 h 1115304"/>
                <a:gd name="connsiteX0" fmla="*/ 0 w 2901217"/>
                <a:gd name="connsiteY0" fmla="*/ 1115304 h 1115304"/>
                <a:gd name="connsiteX1" fmla="*/ 2187303 w 2901217"/>
                <a:gd name="connsiteY1" fmla="*/ 3810 h 1115304"/>
                <a:gd name="connsiteX2" fmla="*/ 2901217 w 2901217"/>
                <a:gd name="connsiteY2" fmla="*/ 0 h 1115304"/>
                <a:gd name="connsiteX3" fmla="*/ 947276 w 2901217"/>
                <a:gd name="connsiteY3" fmla="*/ 1115304 h 1115304"/>
                <a:gd name="connsiteX4" fmla="*/ 0 w 2901217"/>
                <a:gd name="connsiteY4" fmla="*/ 1115304 h 1115304"/>
                <a:gd name="connsiteX0" fmla="*/ 0 w 2915505"/>
                <a:gd name="connsiteY0" fmla="*/ 1111494 h 1111494"/>
                <a:gd name="connsiteX1" fmla="*/ 2187303 w 2915505"/>
                <a:gd name="connsiteY1" fmla="*/ 0 h 1111494"/>
                <a:gd name="connsiteX2" fmla="*/ 2915505 w 2915505"/>
                <a:gd name="connsiteY2" fmla="*/ 5715 h 1111494"/>
                <a:gd name="connsiteX3" fmla="*/ 947276 w 2915505"/>
                <a:gd name="connsiteY3" fmla="*/ 1111494 h 1111494"/>
                <a:gd name="connsiteX4" fmla="*/ 0 w 2915505"/>
                <a:gd name="connsiteY4" fmla="*/ 1111494 h 1111494"/>
                <a:gd name="connsiteX0" fmla="*/ 0 w 2929792"/>
                <a:gd name="connsiteY0" fmla="*/ 1111494 h 1111494"/>
                <a:gd name="connsiteX1" fmla="*/ 2187303 w 2929792"/>
                <a:gd name="connsiteY1" fmla="*/ 0 h 1111494"/>
                <a:gd name="connsiteX2" fmla="*/ 2929792 w 2929792"/>
                <a:gd name="connsiteY2" fmla="*/ 5715 h 1111494"/>
                <a:gd name="connsiteX3" fmla="*/ 947276 w 2929792"/>
                <a:gd name="connsiteY3" fmla="*/ 1111494 h 1111494"/>
                <a:gd name="connsiteX4" fmla="*/ 0 w 2929792"/>
                <a:gd name="connsiteY4" fmla="*/ 1111494 h 1111494"/>
                <a:gd name="connsiteX0" fmla="*/ 0 w 2932174"/>
                <a:gd name="connsiteY0" fmla="*/ 1111494 h 1111494"/>
                <a:gd name="connsiteX1" fmla="*/ 2187303 w 2932174"/>
                <a:gd name="connsiteY1" fmla="*/ 0 h 1111494"/>
                <a:gd name="connsiteX2" fmla="*/ 2932174 w 2932174"/>
                <a:gd name="connsiteY2" fmla="*/ 952 h 1111494"/>
                <a:gd name="connsiteX3" fmla="*/ 947276 w 2932174"/>
                <a:gd name="connsiteY3" fmla="*/ 1111494 h 1111494"/>
                <a:gd name="connsiteX4" fmla="*/ 0 w 2932174"/>
                <a:gd name="connsiteY4" fmla="*/ 1111494 h 1111494"/>
                <a:gd name="connsiteX0" fmla="*/ 0 w 2932174"/>
                <a:gd name="connsiteY0" fmla="*/ 1111494 h 1111494"/>
                <a:gd name="connsiteX1" fmla="*/ 2104176 w 2932174"/>
                <a:gd name="connsiteY1" fmla="*/ 0 h 1111494"/>
                <a:gd name="connsiteX2" fmla="*/ 2932174 w 2932174"/>
                <a:gd name="connsiteY2" fmla="*/ 952 h 1111494"/>
                <a:gd name="connsiteX3" fmla="*/ 947276 w 2932174"/>
                <a:gd name="connsiteY3" fmla="*/ 1111494 h 1111494"/>
                <a:gd name="connsiteX4" fmla="*/ 0 w 2932174"/>
                <a:gd name="connsiteY4" fmla="*/ 1111494 h 1111494"/>
                <a:gd name="connsiteX0" fmla="*/ 0 w 2884549"/>
                <a:gd name="connsiteY0" fmla="*/ 1111494 h 1111494"/>
                <a:gd name="connsiteX1" fmla="*/ 2104176 w 2884549"/>
                <a:gd name="connsiteY1" fmla="*/ 0 h 1111494"/>
                <a:gd name="connsiteX2" fmla="*/ 2884549 w 2884549"/>
                <a:gd name="connsiteY2" fmla="*/ 5715 h 1111494"/>
                <a:gd name="connsiteX3" fmla="*/ 947276 w 2884549"/>
                <a:gd name="connsiteY3" fmla="*/ 1111494 h 1111494"/>
                <a:gd name="connsiteX4" fmla="*/ 0 w 2884549"/>
                <a:gd name="connsiteY4" fmla="*/ 1111494 h 1111494"/>
                <a:gd name="connsiteX0" fmla="*/ 0 w 2884549"/>
                <a:gd name="connsiteY0" fmla="*/ 1106731 h 1106731"/>
                <a:gd name="connsiteX1" fmla="*/ 2132751 w 2884549"/>
                <a:gd name="connsiteY1" fmla="*/ 0 h 1106731"/>
                <a:gd name="connsiteX2" fmla="*/ 2884549 w 2884549"/>
                <a:gd name="connsiteY2" fmla="*/ 952 h 1106731"/>
                <a:gd name="connsiteX3" fmla="*/ 947276 w 2884549"/>
                <a:gd name="connsiteY3" fmla="*/ 1106731 h 1106731"/>
                <a:gd name="connsiteX4" fmla="*/ 0 w 2884549"/>
                <a:gd name="connsiteY4" fmla="*/ 1106731 h 1106731"/>
                <a:gd name="connsiteX0" fmla="*/ 0 w 2884549"/>
                <a:gd name="connsiteY0" fmla="*/ 1106731 h 1106731"/>
                <a:gd name="connsiteX1" fmla="*/ 2132751 w 2884549"/>
                <a:gd name="connsiteY1" fmla="*/ 0 h 1106731"/>
                <a:gd name="connsiteX2" fmla="*/ 2884549 w 2884549"/>
                <a:gd name="connsiteY2" fmla="*/ 952 h 1106731"/>
                <a:gd name="connsiteX3" fmla="*/ 909176 w 2884549"/>
                <a:gd name="connsiteY3" fmla="*/ 1101969 h 1106731"/>
                <a:gd name="connsiteX4" fmla="*/ 0 w 2884549"/>
                <a:gd name="connsiteY4" fmla="*/ 1106731 h 1106731"/>
                <a:gd name="connsiteX0" fmla="*/ 0 w 2884549"/>
                <a:gd name="connsiteY0" fmla="*/ 1106731 h 1111494"/>
                <a:gd name="connsiteX1" fmla="*/ 2132751 w 2884549"/>
                <a:gd name="connsiteY1" fmla="*/ 0 h 1111494"/>
                <a:gd name="connsiteX2" fmla="*/ 2884549 w 2884549"/>
                <a:gd name="connsiteY2" fmla="*/ 952 h 1111494"/>
                <a:gd name="connsiteX3" fmla="*/ 904413 w 2884549"/>
                <a:gd name="connsiteY3" fmla="*/ 1111494 h 1111494"/>
                <a:gd name="connsiteX4" fmla="*/ 0 w 2884549"/>
                <a:gd name="connsiteY4" fmla="*/ 1106731 h 1111494"/>
                <a:gd name="connsiteX0" fmla="*/ 0 w 2813918"/>
                <a:gd name="connsiteY0" fmla="*/ 1106731 h 1111494"/>
                <a:gd name="connsiteX1" fmla="*/ 2132751 w 2813918"/>
                <a:gd name="connsiteY1" fmla="*/ 0 h 1111494"/>
                <a:gd name="connsiteX2" fmla="*/ 2813918 w 2813918"/>
                <a:gd name="connsiteY2" fmla="*/ 20228 h 1111494"/>
                <a:gd name="connsiteX3" fmla="*/ 904413 w 2813918"/>
                <a:gd name="connsiteY3" fmla="*/ 1111494 h 1111494"/>
                <a:gd name="connsiteX4" fmla="*/ 0 w 2813918"/>
                <a:gd name="connsiteY4" fmla="*/ 1106731 h 1111494"/>
                <a:gd name="connsiteX0" fmla="*/ 0 w 2852444"/>
                <a:gd name="connsiteY0" fmla="*/ 1106731 h 1111494"/>
                <a:gd name="connsiteX1" fmla="*/ 2132751 w 2852444"/>
                <a:gd name="connsiteY1" fmla="*/ 0 h 1111494"/>
                <a:gd name="connsiteX2" fmla="*/ 2852444 w 2852444"/>
                <a:gd name="connsiteY2" fmla="*/ 952 h 1111494"/>
                <a:gd name="connsiteX3" fmla="*/ 904413 w 2852444"/>
                <a:gd name="connsiteY3" fmla="*/ 1111494 h 1111494"/>
                <a:gd name="connsiteX4" fmla="*/ 0 w 2852444"/>
                <a:gd name="connsiteY4" fmla="*/ 1106731 h 11114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52444" h="1111494">
                  <a:moveTo>
                    <a:pt x="0" y="1106731"/>
                  </a:moveTo>
                  <a:lnTo>
                    <a:pt x="2132751" y="0"/>
                  </a:lnTo>
                  <a:lnTo>
                    <a:pt x="2852444" y="952"/>
                  </a:lnTo>
                  <a:lnTo>
                    <a:pt x="904413" y="1111494"/>
                  </a:lnTo>
                  <a:lnTo>
                    <a:pt x="0" y="1106731"/>
                  </a:lnTo>
                  <a:close/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>
              <a:solidFill>
                <a:schemeClr val="accent6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00"/>
            </a:p>
          </p:txBody>
        </p:sp>
        <p:sp>
          <p:nvSpPr>
            <p:cNvPr id="66" name="Rectangle 65">
              <a:extLst>
                <a:ext uri="{FF2B5EF4-FFF2-40B4-BE49-F238E27FC236}">
                  <a16:creationId xmlns:a16="http://schemas.microsoft.com/office/drawing/2014/main" id="{0C3569E4-5D23-44CE-87E4-A1056931775F}"/>
                </a:ext>
              </a:extLst>
            </p:cNvPr>
            <p:cNvSpPr/>
            <p:nvPr/>
          </p:nvSpPr>
          <p:spPr>
            <a:xfrm>
              <a:off x="3559242" y="1413136"/>
              <a:ext cx="1748947" cy="338554"/>
            </a:xfrm>
            <a:prstGeom prst="rect">
              <a:avLst/>
            </a:prstGeom>
            <a:noFill/>
            <a:scene3d>
              <a:camera prst="perspectiveContrastingRightFacing" fov="600000">
                <a:rot lat="0" lon="21000000" rev="1800000"/>
              </a:camera>
              <a:lightRig rig="threePt" dir="t"/>
            </a:scene3d>
            <a:sp3d/>
          </p:spPr>
          <p:txBody>
            <a:bodyPr wrap="square">
              <a:spAutoFit/>
            </a:bodyPr>
            <a:lstStyle/>
            <a:p>
              <a:pPr algn="ctr"/>
              <a:r>
                <a:rPr lang="da-DK" altLang="da-DK" sz="1600" b="1">
                  <a:solidFill>
                    <a:schemeClr val="bg1"/>
                  </a:solidFill>
                </a:rPr>
                <a:t>Climate Stability</a:t>
              </a:r>
            </a:p>
          </p:txBody>
        </p:sp>
      </p:grpSp>
      <p:sp>
        <p:nvSpPr>
          <p:cNvPr id="68" name="Rectangle 67">
            <a:extLst>
              <a:ext uri="{FF2B5EF4-FFF2-40B4-BE49-F238E27FC236}">
                <a16:creationId xmlns:a16="http://schemas.microsoft.com/office/drawing/2014/main" id="{4AC1AA31-2086-4A00-9923-C9F2CAB9293C}"/>
              </a:ext>
            </a:extLst>
          </p:cNvPr>
          <p:cNvSpPr/>
          <p:nvPr/>
        </p:nvSpPr>
        <p:spPr>
          <a:xfrm>
            <a:off x="2948705" y="2157240"/>
            <a:ext cx="3236693" cy="681325"/>
          </a:xfrm>
          <a:prstGeom prst="rect">
            <a:avLst/>
          </a:prstGeom>
          <a:solidFill>
            <a:srgbClr val="1C97C3"/>
          </a:solidFill>
        </p:spPr>
        <p:txBody>
          <a:bodyPr>
            <a:normAutofit/>
          </a:bodyPr>
          <a:lstStyle/>
          <a:p>
            <a:pPr algn="ctr">
              <a:buClrTx/>
              <a:buSzTx/>
              <a:buNone/>
            </a:pPr>
            <a:r>
              <a:rPr lang="da-DK" altLang="da-DK" sz="1400" b="1">
                <a:solidFill>
                  <a:schemeClr val="bg1"/>
                </a:solidFill>
              </a:rPr>
              <a:t> </a:t>
            </a:r>
          </a:p>
        </p:txBody>
      </p:sp>
      <p:grpSp>
        <p:nvGrpSpPr>
          <p:cNvPr id="69" name="Group 68">
            <a:extLst>
              <a:ext uri="{FF2B5EF4-FFF2-40B4-BE49-F238E27FC236}">
                <a16:creationId xmlns:a16="http://schemas.microsoft.com/office/drawing/2014/main" id="{635A582B-6766-412F-A6FE-3026B3949D0C}"/>
              </a:ext>
            </a:extLst>
          </p:cNvPr>
          <p:cNvGrpSpPr/>
          <p:nvPr/>
        </p:nvGrpSpPr>
        <p:grpSpPr>
          <a:xfrm>
            <a:off x="6110303" y="1074042"/>
            <a:ext cx="1748947" cy="1756512"/>
            <a:chOff x="6110303" y="1074042"/>
            <a:chExt cx="1748947" cy="1756512"/>
          </a:xfrm>
        </p:grpSpPr>
        <p:sp>
          <p:nvSpPr>
            <p:cNvPr id="70" name="Parallelogram 18">
              <a:extLst>
                <a:ext uri="{FF2B5EF4-FFF2-40B4-BE49-F238E27FC236}">
                  <a16:creationId xmlns:a16="http://schemas.microsoft.com/office/drawing/2014/main" id="{0B5D1565-2055-47A8-8E6F-4624F580A4C8}"/>
                </a:ext>
              </a:extLst>
            </p:cNvPr>
            <p:cNvSpPr/>
            <p:nvPr/>
          </p:nvSpPr>
          <p:spPr>
            <a:xfrm rot="16200000" flipH="1">
              <a:off x="6103296" y="1154791"/>
              <a:ext cx="1756512" cy="1595013"/>
            </a:xfrm>
            <a:custGeom>
              <a:avLst/>
              <a:gdLst>
                <a:gd name="connsiteX0" fmla="*/ 0 w 1827949"/>
                <a:gd name="connsiteY0" fmla="*/ 1596441 h 1596441"/>
                <a:gd name="connsiteX1" fmla="*/ 1154291 w 1827949"/>
                <a:gd name="connsiteY1" fmla="*/ 0 h 1596441"/>
                <a:gd name="connsiteX2" fmla="*/ 1827949 w 1827949"/>
                <a:gd name="connsiteY2" fmla="*/ 0 h 1596441"/>
                <a:gd name="connsiteX3" fmla="*/ 673658 w 1827949"/>
                <a:gd name="connsiteY3" fmla="*/ 1596441 h 1596441"/>
                <a:gd name="connsiteX4" fmla="*/ 0 w 1827949"/>
                <a:gd name="connsiteY4" fmla="*/ 1596441 h 1596441"/>
                <a:gd name="connsiteX0" fmla="*/ 0 w 1756512"/>
                <a:gd name="connsiteY0" fmla="*/ 1591678 h 1596441"/>
                <a:gd name="connsiteX1" fmla="*/ 1082854 w 1756512"/>
                <a:gd name="connsiteY1" fmla="*/ 0 h 1596441"/>
                <a:gd name="connsiteX2" fmla="*/ 1756512 w 1756512"/>
                <a:gd name="connsiteY2" fmla="*/ 0 h 1596441"/>
                <a:gd name="connsiteX3" fmla="*/ 602221 w 1756512"/>
                <a:gd name="connsiteY3" fmla="*/ 1596441 h 1596441"/>
                <a:gd name="connsiteX4" fmla="*/ 0 w 1756512"/>
                <a:gd name="connsiteY4" fmla="*/ 1591678 h 15964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56512" h="1596441">
                  <a:moveTo>
                    <a:pt x="0" y="1591678"/>
                  </a:moveTo>
                  <a:lnTo>
                    <a:pt x="1082854" y="0"/>
                  </a:lnTo>
                  <a:lnTo>
                    <a:pt x="1756512" y="0"/>
                  </a:lnTo>
                  <a:lnTo>
                    <a:pt x="602221" y="1596441"/>
                  </a:lnTo>
                  <a:lnTo>
                    <a:pt x="0" y="1591678"/>
                  </a:lnTo>
                  <a:close/>
                </a:path>
              </a:pathLst>
            </a:custGeom>
            <a:solidFill>
              <a:srgbClr val="1C97C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" rtlCol="0" anchor="ctr"/>
            <a:lstStyle/>
            <a:p>
              <a:pPr algn="ctr"/>
              <a:endParaRPr lang="en-GB" sz="1400"/>
            </a:p>
          </p:txBody>
        </p:sp>
        <p:sp>
          <p:nvSpPr>
            <p:cNvPr id="73" name="Rectangle 72">
              <a:extLst>
                <a:ext uri="{FF2B5EF4-FFF2-40B4-BE49-F238E27FC236}">
                  <a16:creationId xmlns:a16="http://schemas.microsoft.com/office/drawing/2014/main" id="{800F4D02-A111-4BC8-9364-BC9FF1819334}"/>
                </a:ext>
              </a:extLst>
            </p:cNvPr>
            <p:cNvSpPr/>
            <p:nvPr/>
          </p:nvSpPr>
          <p:spPr>
            <a:xfrm rot="20072136">
              <a:off x="6110303" y="1604543"/>
              <a:ext cx="1748947" cy="584775"/>
            </a:xfrm>
            <a:prstGeom prst="rect">
              <a:avLst/>
            </a:prstGeom>
            <a:noFill/>
            <a:scene3d>
              <a:camera prst="perspectiveContrastingRightFacing" fov="600000">
                <a:rot lat="660000" lon="19800000" rev="240000"/>
              </a:camera>
              <a:lightRig rig="threePt" dir="t"/>
            </a:scene3d>
            <a:sp3d/>
          </p:spPr>
          <p:txBody>
            <a:bodyPr wrap="square">
              <a:spAutoFit/>
            </a:bodyPr>
            <a:lstStyle/>
            <a:p>
              <a:pPr algn="ctr"/>
              <a:r>
                <a:rPr lang="da-DK" altLang="da-DK" sz="1600" b="1">
                  <a:solidFill>
                    <a:schemeClr val="bg1"/>
                  </a:solidFill>
                </a:rPr>
                <a:t>Digital Transformations</a:t>
              </a:r>
            </a:p>
          </p:txBody>
        </p:sp>
      </p:grpSp>
      <p:sp>
        <p:nvSpPr>
          <p:cNvPr id="74" name="TextBox 73">
            <a:extLst>
              <a:ext uri="{FF2B5EF4-FFF2-40B4-BE49-F238E27FC236}">
                <a16:creationId xmlns:a16="http://schemas.microsoft.com/office/drawing/2014/main" id="{A0370D55-52B8-411C-B3D1-2DC08DDEB721}"/>
              </a:ext>
            </a:extLst>
          </p:cNvPr>
          <p:cNvSpPr txBox="1"/>
          <p:nvPr/>
        </p:nvSpPr>
        <p:spPr>
          <a:xfrm rot="16200000">
            <a:off x="7358802" y="1485971"/>
            <a:ext cx="1347082" cy="523220"/>
          </a:xfrm>
          <a:prstGeom prst="rect">
            <a:avLst/>
          </a:prstGeom>
          <a:solidFill>
            <a:schemeClr val="bg1"/>
          </a:solidFill>
          <a:ln>
            <a:solidFill>
              <a:srgbClr val="1882A8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b="1">
                <a:solidFill>
                  <a:schemeClr val="accent5">
                    <a:lumMod val="75000"/>
                  </a:schemeClr>
                </a:solidFill>
              </a:rPr>
              <a:t>Enabling Programmes</a:t>
            </a:r>
          </a:p>
        </p:txBody>
      </p:sp>
      <p:grpSp>
        <p:nvGrpSpPr>
          <p:cNvPr id="75" name="Group 74">
            <a:extLst>
              <a:ext uri="{FF2B5EF4-FFF2-40B4-BE49-F238E27FC236}">
                <a16:creationId xmlns:a16="http://schemas.microsoft.com/office/drawing/2014/main" id="{7D70A2B8-8B73-469C-B5EA-6342CABB0B4F}"/>
              </a:ext>
            </a:extLst>
          </p:cNvPr>
          <p:cNvGrpSpPr/>
          <p:nvPr/>
        </p:nvGrpSpPr>
        <p:grpSpPr>
          <a:xfrm>
            <a:off x="2404795" y="1007295"/>
            <a:ext cx="2793056" cy="1105561"/>
            <a:chOff x="2404795" y="1007295"/>
            <a:chExt cx="2793056" cy="1105561"/>
          </a:xfrm>
        </p:grpSpPr>
        <p:sp>
          <p:nvSpPr>
            <p:cNvPr id="76" name="TextBox 75">
              <a:extLst>
                <a:ext uri="{FF2B5EF4-FFF2-40B4-BE49-F238E27FC236}">
                  <a16:creationId xmlns:a16="http://schemas.microsoft.com/office/drawing/2014/main" id="{B7CAE298-ADAC-406F-818C-1240F1A4B9BA}"/>
                </a:ext>
              </a:extLst>
            </p:cNvPr>
            <p:cNvSpPr txBox="1"/>
            <p:nvPr/>
          </p:nvSpPr>
          <p:spPr>
            <a:xfrm rot="19951485">
              <a:off x="2841070" y="1215983"/>
              <a:ext cx="235678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a-DK" altLang="da-DK" sz="1600" b="1">
                  <a:solidFill>
                    <a:schemeClr val="accent6">
                      <a:lumMod val="60000"/>
                      <a:lumOff val="40000"/>
                    </a:schemeClr>
                  </a:solidFill>
                </a:rPr>
                <a:t>Strategic objectives</a:t>
              </a:r>
              <a:endParaRPr lang="en-US" sz="1600"/>
            </a:p>
          </p:txBody>
        </p:sp>
        <p:sp>
          <p:nvSpPr>
            <p:cNvPr id="78" name="Parallelogram 100">
              <a:extLst>
                <a:ext uri="{FF2B5EF4-FFF2-40B4-BE49-F238E27FC236}">
                  <a16:creationId xmlns:a16="http://schemas.microsoft.com/office/drawing/2014/main" id="{233289ED-1CFE-45E2-9621-E80773317751}"/>
                </a:ext>
              </a:extLst>
            </p:cNvPr>
            <p:cNvSpPr/>
            <p:nvPr/>
          </p:nvSpPr>
          <p:spPr>
            <a:xfrm>
              <a:off x="2404795" y="1007295"/>
              <a:ext cx="2755490" cy="1105561"/>
            </a:xfrm>
            <a:custGeom>
              <a:avLst/>
              <a:gdLst>
                <a:gd name="connsiteX0" fmla="*/ 0 w 2478307"/>
                <a:gd name="connsiteY0" fmla="*/ 1098159 h 1098159"/>
                <a:gd name="connsiteX1" fmla="*/ 1531031 w 2478307"/>
                <a:gd name="connsiteY1" fmla="*/ 0 h 1098159"/>
                <a:gd name="connsiteX2" fmla="*/ 2478307 w 2478307"/>
                <a:gd name="connsiteY2" fmla="*/ 0 h 1098159"/>
                <a:gd name="connsiteX3" fmla="*/ 947276 w 2478307"/>
                <a:gd name="connsiteY3" fmla="*/ 1098159 h 1098159"/>
                <a:gd name="connsiteX4" fmla="*/ 0 w 2478307"/>
                <a:gd name="connsiteY4" fmla="*/ 1098159 h 1098159"/>
                <a:gd name="connsiteX0" fmla="*/ 0 w 2478307"/>
                <a:gd name="connsiteY0" fmla="*/ 1098159 h 1098159"/>
                <a:gd name="connsiteX1" fmla="*/ 1645331 w 2478307"/>
                <a:gd name="connsiteY1" fmla="*/ 7620 h 1098159"/>
                <a:gd name="connsiteX2" fmla="*/ 2478307 w 2478307"/>
                <a:gd name="connsiteY2" fmla="*/ 0 h 1098159"/>
                <a:gd name="connsiteX3" fmla="*/ 947276 w 2478307"/>
                <a:gd name="connsiteY3" fmla="*/ 1098159 h 1098159"/>
                <a:gd name="connsiteX4" fmla="*/ 0 w 2478307"/>
                <a:gd name="connsiteY4" fmla="*/ 1098159 h 1098159"/>
                <a:gd name="connsiteX0" fmla="*/ 0 w 2661187"/>
                <a:gd name="connsiteY0" fmla="*/ 1090539 h 1090539"/>
                <a:gd name="connsiteX1" fmla="*/ 1645331 w 2661187"/>
                <a:gd name="connsiteY1" fmla="*/ 0 h 1090539"/>
                <a:gd name="connsiteX2" fmla="*/ 2661187 w 2661187"/>
                <a:gd name="connsiteY2" fmla="*/ 7620 h 1090539"/>
                <a:gd name="connsiteX3" fmla="*/ 947276 w 2661187"/>
                <a:gd name="connsiteY3" fmla="*/ 1090539 h 1090539"/>
                <a:gd name="connsiteX4" fmla="*/ 0 w 2661187"/>
                <a:gd name="connsiteY4" fmla="*/ 1090539 h 1090539"/>
                <a:gd name="connsiteX0" fmla="*/ 0 w 2661187"/>
                <a:gd name="connsiteY0" fmla="*/ 1082919 h 1082919"/>
                <a:gd name="connsiteX1" fmla="*/ 1866311 w 2661187"/>
                <a:gd name="connsiteY1" fmla="*/ 7620 h 1082919"/>
                <a:gd name="connsiteX2" fmla="*/ 2661187 w 2661187"/>
                <a:gd name="connsiteY2" fmla="*/ 0 h 1082919"/>
                <a:gd name="connsiteX3" fmla="*/ 947276 w 2661187"/>
                <a:gd name="connsiteY3" fmla="*/ 1082919 h 1082919"/>
                <a:gd name="connsiteX4" fmla="*/ 0 w 2661187"/>
                <a:gd name="connsiteY4" fmla="*/ 1082919 h 1082919"/>
                <a:gd name="connsiteX0" fmla="*/ 0 w 2661187"/>
                <a:gd name="connsiteY0" fmla="*/ 1082919 h 1082919"/>
                <a:gd name="connsiteX1" fmla="*/ 1950131 w 2661187"/>
                <a:gd name="connsiteY1" fmla="*/ 7620 h 1082919"/>
                <a:gd name="connsiteX2" fmla="*/ 2661187 w 2661187"/>
                <a:gd name="connsiteY2" fmla="*/ 0 h 1082919"/>
                <a:gd name="connsiteX3" fmla="*/ 947276 w 2661187"/>
                <a:gd name="connsiteY3" fmla="*/ 1082919 h 1082919"/>
                <a:gd name="connsiteX4" fmla="*/ 0 w 2661187"/>
                <a:gd name="connsiteY4" fmla="*/ 1082919 h 1082919"/>
                <a:gd name="connsiteX0" fmla="*/ 0 w 2661187"/>
                <a:gd name="connsiteY0" fmla="*/ 1082919 h 1082919"/>
                <a:gd name="connsiteX1" fmla="*/ 1972991 w 2661187"/>
                <a:gd name="connsiteY1" fmla="*/ 0 h 1082919"/>
                <a:gd name="connsiteX2" fmla="*/ 2661187 w 2661187"/>
                <a:gd name="connsiteY2" fmla="*/ 0 h 1082919"/>
                <a:gd name="connsiteX3" fmla="*/ 947276 w 2661187"/>
                <a:gd name="connsiteY3" fmla="*/ 1082919 h 1082919"/>
                <a:gd name="connsiteX4" fmla="*/ 0 w 2661187"/>
                <a:gd name="connsiteY4" fmla="*/ 1082919 h 1082919"/>
                <a:gd name="connsiteX0" fmla="*/ 0 w 2729767"/>
                <a:gd name="connsiteY0" fmla="*/ 1082919 h 1082919"/>
                <a:gd name="connsiteX1" fmla="*/ 1972991 w 2729767"/>
                <a:gd name="connsiteY1" fmla="*/ 0 h 1082919"/>
                <a:gd name="connsiteX2" fmla="*/ 2729767 w 2729767"/>
                <a:gd name="connsiteY2" fmla="*/ 15240 h 1082919"/>
                <a:gd name="connsiteX3" fmla="*/ 947276 w 2729767"/>
                <a:gd name="connsiteY3" fmla="*/ 1082919 h 1082919"/>
                <a:gd name="connsiteX4" fmla="*/ 0 w 2729767"/>
                <a:gd name="connsiteY4" fmla="*/ 1082919 h 1082919"/>
                <a:gd name="connsiteX0" fmla="*/ 0 w 2901217"/>
                <a:gd name="connsiteY0" fmla="*/ 1115304 h 1115304"/>
                <a:gd name="connsiteX1" fmla="*/ 1972991 w 2901217"/>
                <a:gd name="connsiteY1" fmla="*/ 32385 h 1115304"/>
                <a:gd name="connsiteX2" fmla="*/ 2901217 w 2901217"/>
                <a:gd name="connsiteY2" fmla="*/ 0 h 1115304"/>
                <a:gd name="connsiteX3" fmla="*/ 947276 w 2901217"/>
                <a:gd name="connsiteY3" fmla="*/ 1115304 h 1115304"/>
                <a:gd name="connsiteX4" fmla="*/ 0 w 2901217"/>
                <a:gd name="connsiteY4" fmla="*/ 1115304 h 1115304"/>
                <a:gd name="connsiteX0" fmla="*/ 0 w 2901217"/>
                <a:gd name="connsiteY0" fmla="*/ 1115304 h 1115304"/>
                <a:gd name="connsiteX1" fmla="*/ 2187303 w 2901217"/>
                <a:gd name="connsiteY1" fmla="*/ 3810 h 1115304"/>
                <a:gd name="connsiteX2" fmla="*/ 2901217 w 2901217"/>
                <a:gd name="connsiteY2" fmla="*/ 0 h 1115304"/>
                <a:gd name="connsiteX3" fmla="*/ 947276 w 2901217"/>
                <a:gd name="connsiteY3" fmla="*/ 1115304 h 1115304"/>
                <a:gd name="connsiteX4" fmla="*/ 0 w 2901217"/>
                <a:gd name="connsiteY4" fmla="*/ 1115304 h 1115304"/>
                <a:gd name="connsiteX0" fmla="*/ 0 w 2915505"/>
                <a:gd name="connsiteY0" fmla="*/ 1111494 h 1111494"/>
                <a:gd name="connsiteX1" fmla="*/ 2187303 w 2915505"/>
                <a:gd name="connsiteY1" fmla="*/ 0 h 1111494"/>
                <a:gd name="connsiteX2" fmla="*/ 2915505 w 2915505"/>
                <a:gd name="connsiteY2" fmla="*/ 5715 h 1111494"/>
                <a:gd name="connsiteX3" fmla="*/ 947276 w 2915505"/>
                <a:gd name="connsiteY3" fmla="*/ 1111494 h 1111494"/>
                <a:gd name="connsiteX4" fmla="*/ 0 w 2915505"/>
                <a:gd name="connsiteY4" fmla="*/ 1111494 h 1111494"/>
                <a:gd name="connsiteX0" fmla="*/ 0 w 2929792"/>
                <a:gd name="connsiteY0" fmla="*/ 1111494 h 1111494"/>
                <a:gd name="connsiteX1" fmla="*/ 2187303 w 2929792"/>
                <a:gd name="connsiteY1" fmla="*/ 0 h 1111494"/>
                <a:gd name="connsiteX2" fmla="*/ 2929792 w 2929792"/>
                <a:gd name="connsiteY2" fmla="*/ 5715 h 1111494"/>
                <a:gd name="connsiteX3" fmla="*/ 947276 w 2929792"/>
                <a:gd name="connsiteY3" fmla="*/ 1111494 h 1111494"/>
                <a:gd name="connsiteX4" fmla="*/ 0 w 2929792"/>
                <a:gd name="connsiteY4" fmla="*/ 1111494 h 1111494"/>
                <a:gd name="connsiteX0" fmla="*/ 0 w 2932174"/>
                <a:gd name="connsiteY0" fmla="*/ 1111494 h 1111494"/>
                <a:gd name="connsiteX1" fmla="*/ 2187303 w 2932174"/>
                <a:gd name="connsiteY1" fmla="*/ 0 h 1111494"/>
                <a:gd name="connsiteX2" fmla="*/ 2932174 w 2932174"/>
                <a:gd name="connsiteY2" fmla="*/ 952 h 1111494"/>
                <a:gd name="connsiteX3" fmla="*/ 947276 w 2932174"/>
                <a:gd name="connsiteY3" fmla="*/ 1111494 h 1111494"/>
                <a:gd name="connsiteX4" fmla="*/ 0 w 2932174"/>
                <a:gd name="connsiteY4" fmla="*/ 1111494 h 1111494"/>
                <a:gd name="connsiteX0" fmla="*/ 0 w 2932174"/>
                <a:gd name="connsiteY0" fmla="*/ 1111494 h 1111494"/>
                <a:gd name="connsiteX1" fmla="*/ 2104176 w 2932174"/>
                <a:gd name="connsiteY1" fmla="*/ 0 h 1111494"/>
                <a:gd name="connsiteX2" fmla="*/ 2932174 w 2932174"/>
                <a:gd name="connsiteY2" fmla="*/ 952 h 1111494"/>
                <a:gd name="connsiteX3" fmla="*/ 947276 w 2932174"/>
                <a:gd name="connsiteY3" fmla="*/ 1111494 h 1111494"/>
                <a:gd name="connsiteX4" fmla="*/ 0 w 2932174"/>
                <a:gd name="connsiteY4" fmla="*/ 1111494 h 1111494"/>
                <a:gd name="connsiteX0" fmla="*/ 0 w 2884549"/>
                <a:gd name="connsiteY0" fmla="*/ 1111494 h 1111494"/>
                <a:gd name="connsiteX1" fmla="*/ 2104176 w 2884549"/>
                <a:gd name="connsiteY1" fmla="*/ 0 h 1111494"/>
                <a:gd name="connsiteX2" fmla="*/ 2884549 w 2884549"/>
                <a:gd name="connsiteY2" fmla="*/ 5715 h 1111494"/>
                <a:gd name="connsiteX3" fmla="*/ 947276 w 2884549"/>
                <a:gd name="connsiteY3" fmla="*/ 1111494 h 1111494"/>
                <a:gd name="connsiteX4" fmla="*/ 0 w 2884549"/>
                <a:gd name="connsiteY4" fmla="*/ 1111494 h 1111494"/>
                <a:gd name="connsiteX0" fmla="*/ 0 w 2884549"/>
                <a:gd name="connsiteY0" fmla="*/ 1106731 h 1106731"/>
                <a:gd name="connsiteX1" fmla="*/ 2132751 w 2884549"/>
                <a:gd name="connsiteY1" fmla="*/ 0 h 1106731"/>
                <a:gd name="connsiteX2" fmla="*/ 2884549 w 2884549"/>
                <a:gd name="connsiteY2" fmla="*/ 952 h 1106731"/>
                <a:gd name="connsiteX3" fmla="*/ 947276 w 2884549"/>
                <a:gd name="connsiteY3" fmla="*/ 1106731 h 1106731"/>
                <a:gd name="connsiteX4" fmla="*/ 0 w 2884549"/>
                <a:gd name="connsiteY4" fmla="*/ 1106731 h 1106731"/>
                <a:gd name="connsiteX0" fmla="*/ 0 w 2884549"/>
                <a:gd name="connsiteY0" fmla="*/ 1106731 h 1106731"/>
                <a:gd name="connsiteX1" fmla="*/ 2132751 w 2884549"/>
                <a:gd name="connsiteY1" fmla="*/ 0 h 1106731"/>
                <a:gd name="connsiteX2" fmla="*/ 2884549 w 2884549"/>
                <a:gd name="connsiteY2" fmla="*/ 952 h 1106731"/>
                <a:gd name="connsiteX3" fmla="*/ 909176 w 2884549"/>
                <a:gd name="connsiteY3" fmla="*/ 1101969 h 1106731"/>
                <a:gd name="connsiteX4" fmla="*/ 0 w 2884549"/>
                <a:gd name="connsiteY4" fmla="*/ 1106731 h 1106731"/>
                <a:gd name="connsiteX0" fmla="*/ 0 w 2884549"/>
                <a:gd name="connsiteY0" fmla="*/ 1106731 h 1111494"/>
                <a:gd name="connsiteX1" fmla="*/ 2132751 w 2884549"/>
                <a:gd name="connsiteY1" fmla="*/ 0 h 1111494"/>
                <a:gd name="connsiteX2" fmla="*/ 2884549 w 2884549"/>
                <a:gd name="connsiteY2" fmla="*/ 952 h 1111494"/>
                <a:gd name="connsiteX3" fmla="*/ 904413 w 2884549"/>
                <a:gd name="connsiteY3" fmla="*/ 1111494 h 1111494"/>
                <a:gd name="connsiteX4" fmla="*/ 0 w 2884549"/>
                <a:gd name="connsiteY4" fmla="*/ 1106731 h 1111494"/>
                <a:gd name="connsiteX0" fmla="*/ 0 w 2813918"/>
                <a:gd name="connsiteY0" fmla="*/ 1106731 h 1111494"/>
                <a:gd name="connsiteX1" fmla="*/ 2132751 w 2813918"/>
                <a:gd name="connsiteY1" fmla="*/ 0 h 1111494"/>
                <a:gd name="connsiteX2" fmla="*/ 2813918 w 2813918"/>
                <a:gd name="connsiteY2" fmla="*/ 20228 h 1111494"/>
                <a:gd name="connsiteX3" fmla="*/ 904413 w 2813918"/>
                <a:gd name="connsiteY3" fmla="*/ 1111494 h 1111494"/>
                <a:gd name="connsiteX4" fmla="*/ 0 w 2813918"/>
                <a:gd name="connsiteY4" fmla="*/ 1106731 h 1111494"/>
                <a:gd name="connsiteX0" fmla="*/ 0 w 2852444"/>
                <a:gd name="connsiteY0" fmla="*/ 1106731 h 1111494"/>
                <a:gd name="connsiteX1" fmla="*/ 2132751 w 2852444"/>
                <a:gd name="connsiteY1" fmla="*/ 0 h 1111494"/>
                <a:gd name="connsiteX2" fmla="*/ 2852444 w 2852444"/>
                <a:gd name="connsiteY2" fmla="*/ 952 h 1111494"/>
                <a:gd name="connsiteX3" fmla="*/ 904413 w 2852444"/>
                <a:gd name="connsiteY3" fmla="*/ 1111494 h 1111494"/>
                <a:gd name="connsiteX4" fmla="*/ 0 w 2852444"/>
                <a:gd name="connsiteY4" fmla="*/ 1106731 h 11114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52444" h="1111494">
                  <a:moveTo>
                    <a:pt x="0" y="1106731"/>
                  </a:moveTo>
                  <a:lnTo>
                    <a:pt x="2132751" y="0"/>
                  </a:lnTo>
                  <a:lnTo>
                    <a:pt x="2852444" y="952"/>
                  </a:lnTo>
                  <a:lnTo>
                    <a:pt x="904413" y="1111494"/>
                  </a:lnTo>
                  <a:lnTo>
                    <a:pt x="0" y="1106731"/>
                  </a:lnTo>
                  <a:close/>
                </a:path>
              </a:pathLst>
            </a:custGeom>
            <a:noFill/>
            <a:ln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00"/>
            </a:p>
          </p:txBody>
        </p:sp>
      </p:grpSp>
      <p:sp>
        <p:nvSpPr>
          <p:cNvPr id="79" name="Arrow: Left-Right 78">
            <a:extLst>
              <a:ext uri="{FF2B5EF4-FFF2-40B4-BE49-F238E27FC236}">
                <a16:creationId xmlns:a16="http://schemas.microsoft.com/office/drawing/2014/main" id="{CEAB23FC-9FD3-4F96-82EE-0EE4AB70D981}"/>
              </a:ext>
            </a:extLst>
          </p:cNvPr>
          <p:cNvSpPr/>
          <p:nvPr/>
        </p:nvSpPr>
        <p:spPr>
          <a:xfrm>
            <a:off x="2007001" y="3074582"/>
            <a:ext cx="4231492" cy="464650"/>
          </a:xfrm>
          <a:prstGeom prst="leftRightArrow">
            <a:avLst>
              <a:gd name="adj1" fmla="val 78054"/>
              <a:gd name="adj2" fmla="val 50000"/>
            </a:avLst>
          </a:prstGeom>
          <a:solidFill>
            <a:schemeClr val="bg1">
              <a:lumMod val="65000"/>
            </a:schemeClr>
          </a:solidFill>
          <a:ln>
            <a:solidFill>
              <a:srgbClr val="7F7F7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Arrow: Left-Right 81">
            <a:extLst>
              <a:ext uri="{FF2B5EF4-FFF2-40B4-BE49-F238E27FC236}">
                <a16:creationId xmlns:a16="http://schemas.microsoft.com/office/drawing/2014/main" id="{027AADAA-BD6D-44C2-86C3-9D1738E66992}"/>
              </a:ext>
            </a:extLst>
          </p:cNvPr>
          <p:cNvSpPr/>
          <p:nvPr/>
        </p:nvSpPr>
        <p:spPr>
          <a:xfrm>
            <a:off x="2005030" y="3835866"/>
            <a:ext cx="4233463" cy="464650"/>
          </a:xfrm>
          <a:prstGeom prst="leftRightArrow">
            <a:avLst>
              <a:gd name="adj1" fmla="val 78054"/>
              <a:gd name="adj2" fmla="val 50000"/>
            </a:avLst>
          </a:prstGeom>
          <a:solidFill>
            <a:schemeClr val="bg1">
              <a:lumMod val="65000"/>
            </a:schemeClr>
          </a:solidFill>
          <a:ln>
            <a:solidFill>
              <a:srgbClr val="7F7F7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Arrow: Left-Right 82">
            <a:extLst>
              <a:ext uri="{FF2B5EF4-FFF2-40B4-BE49-F238E27FC236}">
                <a16:creationId xmlns:a16="http://schemas.microsoft.com/office/drawing/2014/main" id="{CC474F3E-238E-4BE4-9D60-7B9C0367E1BB}"/>
              </a:ext>
            </a:extLst>
          </p:cNvPr>
          <p:cNvSpPr/>
          <p:nvPr/>
        </p:nvSpPr>
        <p:spPr>
          <a:xfrm>
            <a:off x="2009530" y="4589448"/>
            <a:ext cx="4228964" cy="464650"/>
          </a:xfrm>
          <a:prstGeom prst="leftRightArrow">
            <a:avLst>
              <a:gd name="adj1" fmla="val 78054"/>
              <a:gd name="adj2" fmla="val 50000"/>
            </a:avLst>
          </a:prstGeom>
          <a:solidFill>
            <a:schemeClr val="bg1">
              <a:lumMod val="65000"/>
            </a:schemeClr>
          </a:solidFill>
          <a:ln>
            <a:solidFill>
              <a:srgbClr val="7F7F7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Arrow: Left-Right 88">
            <a:extLst>
              <a:ext uri="{FF2B5EF4-FFF2-40B4-BE49-F238E27FC236}">
                <a16:creationId xmlns:a16="http://schemas.microsoft.com/office/drawing/2014/main" id="{9B5C518B-8DEF-4811-869F-E2772AC32E7C}"/>
              </a:ext>
            </a:extLst>
          </p:cNvPr>
          <p:cNvSpPr/>
          <p:nvPr/>
        </p:nvSpPr>
        <p:spPr>
          <a:xfrm>
            <a:off x="2033042" y="2287066"/>
            <a:ext cx="4224501" cy="464650"/>
          </a:xfrm>
          <a:prstGeom prst="leftRightArrow">
            <a:avLst>
              <a:gd name="adj1" fmla="val 78054"/>
              <a:gd name="adj2" fmla="val 50000"/>
            </a:avLst>
          </a:prstGeom>
          <a:solidFill>
            <a:schemeClr val="bg1">
              <a:lumMod val="65000"/>
            </a:schemeClr>
          </a:solidFill>
          <a:ln>
            <a:solidFill>
              <a:srgbClr val="7F7F7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Rectangle: Rounded Corners 66">
            <a:extLst>
              <a:ext uri="{FF2B5EF4-FFF2-40B4-BE49-F238E27FC236}">
                <a16:creationId xmlns:a16="http://schemas.microsoft.com/office/drawing/2014/main" id="{80D58810-ABA9-4268-B5E3-54762732C1D7}"/>
              </a:ext>
            </a:extLst>
          </p:cNvPr>
          <p:cNvSpPr/>
          <p:nvPr/>
        </p:nvSpPr>
        <p:spPr>
          <a:xfrm rot="16200000">
            <a:off x="1971241" y="3188501"/>
            <a:ext cx="3017520" cy="914400"/>
          </a:xfrm>
          <a:prstGeom prst="roundRect">
            <a:avLst>
              <a:gd name="adj" fmla="val 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/>
              <a:t>Climate Action</a:t>
            </a:r>
          </a:p>
        </p:txBody>
      </p:sp>
      <p:sp>
        <p:nvSpPr>
          <p:cNvPr id="93" name="Rectangle: Rounded Corners 92">
            <a:extLst>
              <a:ext uri="{FF2B5EF4-FFF2-40B4-BE49-F238E27FC236}">
                <a16:creationId xmlns:a16="http://schemas.microsoft.com/office/drawing/2014/main" id="{A7531B49-6C32-480C-A322-5C098BBD4637}"/>
              </a:ext>
            </a:extLst>
          </p:cNvPr>
          <p:cNvSpPr/>
          <p:nvPr/>
        </p:nvSpPr>
        <p:spPr>
          <a:xfrm rot="16200000">
            <a:off x="3048635" y="3188135"/>
            <a:ext cx="3017520" cy="914400"/>
          </a:xfrm>
          <a:prstGeom prst="roundRect">
            <a:avLst>
              <a:gd name="adj" fmla="val 0"/>
            </a:avLst>
          </a:prstGeom>
          <a:solidFill>
            <a:srgbClr val="7F7F7F"/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>
                <a:solidFill>
                  <a:schemeClr val="bg1"/>
                </a:solidFill>
              </a:rPr>
              <a:t>Nature Action</a:t>
            </a:r>
          </a:p>
        </p:txBody>
      </p:sp>
      <p:sp>
        <p:nvSpPr>
          <p:cNvPr id="94" name="Rectangle: Rounded Corners 93">
            <a:extLst>
              <a:ext uri="{FF2B5EF4-FFF2-40B4-BE49-F238E27FC236}">
                <a16:creationId xmlns:a16="http://schemas.microsoft.com/office/drawing/2014/main" id="{DF59DE77-60F3-4D8A-81ED-60E9E3CCC473}"/>
              </a:ext>
            </a:extLst>
          </p:cNvPr>
          <p:cNvSpPr/>
          <p:nvPr/>
        </p:nvSpPr>
        <p:spPr>
          <a:xfrm rot="16200000">
            <a:off x="4090862" y="3188135"/>
            <a:ext cx="3017520" cy="914400"/>
          </a:xfrm>
          <a:prstGeom prst="roundRect">
            <a:avLst>
              <a:gd name="adj" fmla="val 0"/>
            </a:avLst>
          </a:prstGeom>
          <a:solidFill>
            <a:srgbClr val="7F7F7F"/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>
                <a:solidFill>
                  <a:schemeClr val="bg1"/>
                </a:solidFill>
              </a:rPr>
              <a:t>Chemical &amp; Pollution Action</a:t>
            </a:r>
          </a:p>
        </p:txBody>
      </p:sp>
    </p:spTree>
    <p:extLst>
      <p:ext uri="{BB962C8B-B14F-4D97-AF65-F5344CB8AC3E}">
        <p14:creationId xmlns:p14="http://schemas.microsoft.com/office/powerpoint/2010/main" val="23659860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>
            <a:extLst>
              <a:ext uri="{FF2B5EF4-FFF2-40B4-BE49-F238E27FC236}">
                <a16:creationId xmlns:a16="http://schemas.microsoft.com/office/drawing/2014/main" id="{B29E45DA-B07A-420D-AEF3-59770FC8F020}"/>
              </a:ext>
            </a:extLst>
          </p:cNvPr>
          <p:cNvPicPr>
            <a:picLocks noChangeAspect="1"/>
          </p:cNvPicPr>
          <p:nvPr/>
        </p:nvPicPr>
        <p:blipFill>
          <a:blip r:embed="rId2">
            <a:grayscl/>
          </a:blip>
          <a:stretch>
            <a:fillRect/>
          </a:stretch>
        </p:blipFill>
        <p:spPr>
          <a:xfrm>
            <a:off x="1594160" y="49622"/>
            <a:ext cx="7498730" cy="6663506"/>
          </a:xfrm>
          <a:prstGeom prst="rect">
            <a:avLst/>
          </a:prstGeom>
        </p:spPr>
      </p:pic>
      <p:grpSp>
        <p:nvGrpSpPr>
          <p:cNvPr id="75" name="Group 74">
            <a:extLst>
              <a:ext uri="{FF2B5EF4-FFF2-40B4-BE49-F238E27FC236}">
                <a16:creationId xmlns:a16="http://schemas.microsoft.com/office/drawing/2014/main" id="{7D70A2B8-8B73-469C-B5EA-6342CABB0B4F}"/>
              </a:ext>
            </a:extLst>
          </p:cNvPr>
          <p:cNvGrpSpPr/>
          <p:nvPr/>
        </p:nvGrpSpPr>
        <p:grpSpPr>
          <a:xfrm>
            <a:off x="2404795" y="1007295"/>
            <a:ext cx="2793056" cy="1105561"/>
            <a:chOff x="2404795" y="1007295"/>
            <a:chExt cx="2793056" cy="1105561"/>
          </a:xfrm>
        </p:grpSpPr>
        <p:sp>
          <p:nvSpPr>
            <p:cNvPr id="76" name="TextBox 75">
              <a:extLst>
                <a:ext uri="{FF2B5EF4-FFF2-40B4-BE49-F238E27FC236}">
                  <a16:creationId xmlns:a16="http://schemas.microsoft.com/office/drawing/2014/main" id="{B7CAE298-ADAC-406F-818C-1240F1A4B9BA}"/>
                </a:ext>
              </a:extLst>
            </p:cNvPr>
            <p:cNvSpPr txBox="1"/>
            <p:nvPr/>
          </p:nvSpPr>
          <p:spPr>
            <a:xfrm rot="19951485">
              <a:off x="2841070" y="1215983"/>
              <a:ext cx="235678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a-DK" altLang="da-DK" sz="1600" b="1">
                  <a:solidFill>
                    <a:schemeClr val="accent6">
                      <a:lumMod val="60000"/>
                      <a:lumOff val="40000"/>
                    </a:schemeClr>
                  </a:solidFill>
                </a:rPr>
                <a:t>Strategic objectives</a:t>
              </a:r>
              <a:endParaRPr lang="en-US" sz="1600"/>
            </a:p>
          </p:txBody>
        </p:sp>
        <p:sp>
          <p:nvSpPr>
            <p:cNvPr id="78" name="Parallelogram 100">
              <a:extLst>
                <a:ext uri="{FF2B5EF4-FFF2-40B4-BE49-F238E27FC236}">
                  <a16:creationId xmlns:a16="http://schemas.microsoft.com/office/drawing/2014/main" id="{233289ED-1CFE-45E2-9621-E80773317751}"/>
                </a:ext>
              </a:extLst>
            </p:cNvPr>
            <p:cNvSpPr/>
            <p:nvPr/>
          </p:nvSpPr>
          <p:spPr>
            <a:xfrm>
              <a:off x="2404795" y="1007295"/>
              <a:ext cx="2755490" cy="1105561"/>
            </a:xfrm>
            <a:custGeom>
              <a:avLst/>
              <a:gdLst>
                <a:gd name="connsiteX0" fmla="*/ 0 w 2478307"/>
                <a:gd name="connsiteY0" fmla="*/ 1098159 h 1098159"/>
                <a:gd name="connsiteX1" fmla="*/ 1531031 w 2478307"/>
                <a:gd name="connsiteY1" fmla="*/ 0 h 1098159"/>
                <a:gd name="connsiteX2" fmla="*/ 2478307 w 2478307"/>
                <a:gd name="connsiteY2" fmla="*/ 0 h 1098159"/>
                <a:gd name="connsiteX3" fmla="*/ 947276 w 2478307"/>
                <a:gd name="connsiteY3" fmla="*/ 1098159 h 1098159"/>
                <a:gd name="connsiteX4" fmla="*/ 0 w 2478307"/>
                <a:gd name="connsiteY4" fmla="*/ 1098159 h 1098159"/>
                <a:gd name="connsiteX0" fmla="*/ 0 w 2478307"/>
                <a:gd name="connsiteY0" fmla="*/ 1098159 h 1098159"/>
                <a:gd name="connsiteX1" fmla="*/ 1645331 w 2478307"/>
                <a:gd name="connsiteY1" fmla="*/ 7620 h 1098159"/>
                <a:gd name="connsiteX2" fmla="*/ 2478307 w 2478307"/>
                <a:gd name="connsiteY2" fmla="*/ 0 h 1098159"/>
                <a:gd name="connsiteX3" fmla="*/ 947276 w 2478307"/>
                <a:gd name="connsiteY3" fmla="*/ 1098159 h 1098159"/>
                <a:gd name="connsiteX4" fmla="*/ 0 w 2478307"/>
                <a:gd name="connsiteY4" fmla="*/ 1098159 h 1098159"/>
                <a:gd name="connsiteX0" fmla="*/ 0 w 2661187"/>
                <a:gd name="connsiteY0" fmla="*/ 1090539 h 1090539"/>
                <a:gd name="connsiteX1" fmla="*/ 1645331 w 2661187"/>
                <a:gd name="connsiteY1" fmla="*/ 0 h 1090539"/>
                <a:gd name="connsiteX2" fmla="*/ 2661187 w 2661187"/>
                <a:gd name="connsiteY2" fmla="*/ 7620 h 1090539"/>
                <a:gd name="connsiteX3" fmla="*/ 947276 w 2661187"/>
                <a:gd name="connsiteY3" fmla="*/ 1090539 h 1090539"/>
                <a:gd name="connsiteX4" fmla="*/ 0 w 2661187"/>
                <a:gd name="connsiteY4" fmla="*/ 1090539 h 1090539"/>
                <a:gd name="connsiteX0" fmla="*/ 0 w 2661187"/>
                <a:gd name="connsiteY0" fmla="*/ 1082919 h 1082919"/>
                <a:gd name="connsiteX1" fmla="*/ 1866311 w 2661187"/>
                <a:gd name="connsiteY1" fmla="*/ 7620 h 1082919"/>
                <a:gd name="connsiteX2" fmla="*/ 2661187 w 2661187"/>
                <a:gd name="connsiteY2" fmla="*/ 0 h 1082919"/>
                <a:gd name="connsiteX3" fmla="*/ 947276 w 2661187"/>
                <a:gd name="connsiteY3" fmla="*/ 1082919 h 1082919"/>
                <a:gd name="connsiteX4" fmla="*/ 0 w 2661187"/>
                <a:gd name="connsiteY4" fmla="*/ 1082919 h 1082919"/>
                <a:gd name="connsiteX0" fmla="*/ 0 w 2661187"/>
                <a:gd name="connsiteY0" fmla="*/ 1082919 h 1082919"/>
                <a:gd name="connsiteX1" fmla="*/ 1950131 w 2661187"/>
                <a:gd name="connsiteY1" fmla="*/ 7620 h 1082919"/>
                <a:gd name="connsiteX2" fmla="*/ 2661187 w 2661187"/>
                <a:gd name="connsiteY2" fmla="*/ 0 h 1082919"/>
                <a:gd name="connsiteX3" fmla="*/ 947276 w 2661187"/>
                <a:gd name="connsiteY3" fmla="*/ 1082919 h 1082919"/>
                <a:gd name="connsiteX4" fmla="*/ 0 w 2661187"/>
                <a:gd name="connsiteY4" fmla="*/ 1082919 h 1082919"/>
                <a:gd name="connsiteX0" fmla="*/ 0 w 2661187"/>
                <a:gd name="connsiteY0" fmla="*/ 1082919 h 1082919"/>
                <a:gd name="connsiteX1" fmla="*/ 1972991 w 2661187"/>
                <a:gd name="connsiteY1" fmla="*/ 0 h 1082919"/>
                <a:gd name="connsiteX2" fmla="*/ 2661187 w 2661187"/>
                <a:gd name="connsiteY2" fmla="*/ 0 h 1082919"/>
                <a:gd name="connsiteX3" fmla="*/ 947276 w 2661187"/>
                <a:gd name="connsiteY3" fmla="*/ 1082919 h 1082919"/>
                <a:gd name="connsiteX4" fmla="*/ 0 w 2661187"/>
                <a:gd name="connsiteY4" fmla="*/ 1082919 h 1082919"/>
                <a:gd name="connsiteX0" fmla="*/ 0 w 2729767"/>
                <a:gd name="connsiteY0" fmla="*/ 1082919 h 1082919"/>
                <a:gd name="connsiteX1" fmla="*/ 1972991 w 2729767"/>
                <a:gd name="connsiteY1" fmla="*/ 0 h 1082919"/>
                <a:gd name="connsiteX2" fmla="*/ 2729767 w 2729767"/>
                <a:gd name="connsiteY2" fmla="*/ 15240 h 1082919"/>
                <a:gd name="connsiteX3" fmla="*/ 947276 w 2729767"/>
                <a:gd name="connsiteY3" fmla="*/ 1082919 h 1082919"/>
                <a:gd name="connsiteX4" fmla="*/ 0 w 2729767"/>
                <a:gd name="connsiteY4" fmla="*/ 1082919 h 1082919"/>
                <a:gd name="connsiteX0" fmla="*/ 0 w 2901217"/>
                <a:gd name="connsiteY0" fmla="*/ 1115304 h 1115304"/>
                <a:gd name="connsiteX1" fmla="*/ 1972991 w 2901217"/>
                <a:gd name="connsiteY1" fmla="*/ 32385 h 1115304"/>
                <a:gd name="connsiteX2" fmla="*/ 2901217 w 2901217"/>
                <a:gd name="connsiteY2" fmla="*/ 0 h 1115304"/>
                <a:gd name="connsiteX3" fmla="*/ 947276 w 2901217"/>
                <a:gd name="connsiteY3" fmla="*/ 1115304 h 1115304"/>
                <a:gd name="connsiteX4" fmla="*/ 0 w 2901217"/>
                <a:gd name="connsiteY4" fmla="*/ 1115304 h 1115304"/>
                <a:gd name="connsiteX0" fmla="*/ 0 w 2901217"/>
                <a:gd name="connsiteY0" fmla="*/ 1115304 h 1115304"/>
                <a:gd name="connsiteX1" fmla="*/ 2187303 w 2901217"/>
                <a:gd name="connsiteY1" fmla="*/ 3810 h 1115304"/>
                <a:gd name="connsiteX2" fmla="*/ 2901217 w 2901217"/>
                <a:gd name="connsiteY2" fmla="*/ 0 h 1115304"/>
                <a:gd name="connsiteX3" fmla="*/ 947276 w 2901217"/>
                <a:gd name="connsiteY3" fmla="*/ 1115304 h 1115304"/>
                <a:gd name="connsiteX4" fmla="*/ 0 w 2901217"/>
                <a:gd name="connsiteY4" fmla="*/ 1115304 h 1115304"/>
                <a:gd name="connsiteX0" fmla="*/ 0 w 2915505"/>
                <a:gd name="connsiteY0" fmla="*/ 1111494 h 1111494"/>
                <a:gd name="connsiteX1" fmla="*/ 2187303 w 2915505"/>
                <a:gd name="connsiteY1" fmla="*/ 0 h 1111494"/>
                <a:gd name="connsiteX2" fmla="*/ 2915505 w 2915505"/>
                <a:gd name="connsiteY2" fmla="*/ 5715 h 1111494"/>
                <a:gd name="connsiteX3" fmla="*/ 947276 w 2915505"/>
                <a:gd name="connsiteY3" fmla="*/ 1111494 h 1111494"/>
                <a:gd name="connsiteX4" fmla="*/ 0 w 2915505"/>
                <a:gd name="connsiteY4" fmla="*/ 1111494 h 1111494"/>
                <a:gd name="connsiteX0" fmla="*/ 0 w 2929792"/>
                <a:gd name="connsiteY0" fmla="*/ 1111494 h 1111494"/>
                <a:gd name="connsiteX1" fmla="*/ 2187303 w 2929792"/>
                <a:gd name="connsiteY1" fmla="*/ 0 h 1111494"/>
                <a:gd name="connsiteX2" fmla="*/ 2929792 w 2929792"/>
                <a:gd name="connsiteY2" fmla="*/ 5715 h 1111494"/>
                <a:gd name="connsiteX3" fmla="*/ 947276 w 2929792"/>
                <a:gd name="connsiteY3" fmla="*/ 1111494 h 1111494"/>
                <a:gd name="connsiteX4" fmla="*/ 0 w 2929792"/>
                <a:gd name="connsiteY4" fmla="*/ 1111494 h 1111494"/>
                <a:gd name="connsiteX0" fmla="*/ 0 w 2932174"/>
                <a:gd name="connsiteY0" fmla="*/ 1111494 h 1111494"/>
                <a:gd name="connsiteX1" fmla="*/ 2187303 w 2932174"/>
                <a:gd name="connsiteY1" fmla="*/ 0 h 1111494"/>
                <a:gd name="connsiteX2" fmla="*/ 2932174 w 2932174"/>
                <a:gd name="connsiteY2" fmla="*/ 952 h 1111494"/>
                <a:gd name="connsiteX3" fmla="*/ 947276 w 2932174"/>
                <a:gd name="connsiteY3" fmla="*/ 1111494 h 1111494"/>
                <a:gd name="connsiteX4" fmla="*/ 0 w 2932174"/>
                <a:gd name="connsiteY4" fmla="*/ 1111494 h 1111494"/>
                <a:gd name="connsiteX0" fmla="*/ 0 w 2932174"/>
                <a:gd name="connsiteY0" fmla="*/ 1111494 h 1111494"/>
                <a:gd name="connsiteX1" fmla="*/ 2104176 w 2932174"/>
                <a:gd name="connsiteY1" fmla="*/ 0 h 1111494"/>
                <a:gd name="connsiteX2" fmla="*/ 2932174 w 2932174"/>
                <a:gd name="connsiteY2" fmla="*/ 952 h 1111494"/>
                <a:gd name="connsiteX3" fmla="*/ 947276 w 2932174"/>
                <a:gd name="connsiteY3" fmla="*/ 1111494 h 1111494"/>
                <a:gd name="connsiteX4" fmla="*/ 0 w 2932174"/>
                <a:gd name="connsiteY4" fmla="*/ 1111494 h 1111494"/>
                <a:gd name="connsiteX0" fmla="*/ 0 w 2884549"/>
                <a:gd name="connsiteY0" fmla="*/ 1111494 h 1111494"/>
                <a:gd name="connsiteX1" fmla="*/ 2104176 w 2884549"/>
                <a:gd name="connsiteY1" fmla="*/ 0 h 1111494"/>
                <a:gd name="connsiteX2" fmla="*/ 2884549 w 2884549"/>
                <a:gd name="connsiteY2" fmla="*/ 5715 h 1111494"/>
                <a:gd name="connsiteX3" fmla="*/ 947276 w 2884549"/>
                <a:gd name="connsiteY3" fmla="*/ 1111494 h 1111494"/>
                <a:gd name="connsiteX4" fmla="*/ 0 w 2884549"/>
                <a:gd name="connsiteY4" fmla="*/ 1111494 h 1111494"/>
                <a:gd name="connsiteX0" fmla="*/ 0 w 2884549"/>
                <a:gd name="connsiteY0" fmla="*/ 1106731 h 1106731"/>
                <a:gd name="connsiteX1" fmla="*/ 2132751 w 2884549"/>
                <a:gd name="connsiteY1" fmla="*/ 0 h 1106731"/>
                <a:gd name="connsiteX2" fmla="*/ 2884549 w 2884549"/>
                <a:gd name="connsiteY2" fmla="*/ 952 h 1106731"/>
                <a:gd name="connsiteX3" fmla="*/ 947276 w 2884549"/>
                <a:gd name="connsiteY3" fmla="*/ 1106731 h 1106731"/>
                <a:gd name="connsiteX4" fmla="*/ 0 w 2884549"/>
                <a:gd name="connsiteY4" fmla="*/ 1106731 h 1106731"/>
                <a:gd name="connsiteX0" fmla="*/ 0 w 2884549"/>
                <a:gd name="connsiteY0" fmla="*/ 1106731 h 1106731"/>
                <a:gd name="connsiteX1" fmla="*/ 2132751 w 2884549"/>
                <a:gd name="connsiteY1" fmla="*/ 0 h 1106731"/>
                <a:gd name="connsiteX2" fmla="*/ 2884549 w 2884549"/>
                <a:gd name="connsiteY2" fmla="*/ 952 h 1106731"/>
                <a:gd name="connsiteX3" fmla="*/ 909176 w 2884549"/>
                <a:gd name="connsiteY3" fmla="*/ 1101969 h 1106731"/>
                <a:gd name="connsiteX4" fmla="*/ 0 w 2884549"/>
                <a:gd name="connsiteY4" fmla="*/ 1106731 h 1106731"/>
                <a:gd name="connsiteX0" fmla="*/ 0 w 2884549"/>
                <a:gd name="connsiteY0" fmla="*/ 1106731 h 1111494"/>
                <a:gd name="connsiteX1" fmla="*/ 2132751 w 2884549"/>
                <a:gd name="connsiteY1" fmla="*/ 0 h 1111494"/>
                <a:gd name="connsiteX2" fmla="*/ 2884549 w 2884549"/>
                <a:gd name="connsiteY2" fmla="*/ 952 h 1111494"/>
                <a:gd name="connsiteX3" fmla="*/ 904413 w 2884549"/>
                <a:gd name="connsiteY3" fmla="*/ 1111494 h 1111494"/>
                <a:gd name="connsiteX4" fmla="*/ 0 w 2884549"/>
                <a:gd name="connsiteY4" fmla="*/ 1106731 h 1111494"/>
                <a:gd name="connsiteX0" fmla="*/ 0 w 2813918"/>
                <a:gd name="connsiteY0" fmla="*/ 1106731 h 1111494"/>
                <a:gd name="connsiteX1" fmla="*/ 2132751 w 2813918"/>
                <a:gd name="connsiteY1" fmla="*/ 0 h 1111494"/>
                <a:gd name="connsiteX2" fmla="*/ 2813918 w 2813918"/>
                <a:gd name="connsiteY2" fmla="*/ 20228 h 1111494"/>
                <a:gd name="connsiteX3" fmla="*/ 904413 w 2813918"/>
                <a:gd name="connsiteY3" fmla="*/ 1111494 h 1111494"/>
                <a:gd name="connsiteX4" fmla="*/ 0 w 2813918"/>
                <a:gd name="connsiteY4" fmla="*/ 1106731 h 1111494"/>
                <a:gd name="connsiteX0" fmla="*/ 0 w 2852444"/>
                <a:gd name="connsiteY0" fmla="*/ 1106731 h 1111494"/>
                <a:gd name="connsiteX1" fmla="*/ 2132751 w 2852444"/>
                <a:gd name="connsiteY1" fmla="*/ 0 h 1111494"/>
                <a:gd name="connsiteX2" fmla="*/ 2852444 w 2852444"/>
                <a:gd name="connsiteY2" fmla="*/ 952 h 1111494"/>
                <a:gd name="connsiteX3" fmla="*/ 904413 w 2852444"/>
                <a:gd name="connsiteY3" fmla="*/ 1111494 h 1111494"/>
                <a:gd name="connsiteX4" fmla="*/ 0 w 2852444"/>
                <a:gd name="connsiteY4" fmla="*/ 1106731 h 11114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52444" h="1111494">
                  <a:moveTo>
                    <a:pt x="0" y="1106731"/>
                  </a:moveTo>
                  <a:lnTo>
                    <a:pt x="2132751" y="0"/>
                  </a:lnTo>
                  <a:lnTo>
                    <a:pt x="2852444" y="952"/>
                  </a:lnTo>
                  <a:lnTo>
                    <a:pt x="904413" y="1111494"/>
                  </a:lnTo>
                  <a:lnTo>
                    <a:pt x="0" y="1106731"/>
                  </a:lnTo>
                  <a:close/>
                </a:path>
              </a:pathLst>
            </a:custGeom>
            <a:noFill/>
            <a:ln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00"/>
            </a:p>
          </p:txBody>
        </p:sp>
      </p:grpSp>
      <p:sp>
        <p:nvSpPr>
          <p:cNvPr id="79" name="Arrow: Left-Right 78">
            <a:extLst>
              <a:ext uri="{FF2B5EF4-FFF2-40B4-BE49-F238E27FC236}">
                <a16:creationId xmlns:a16="http://schemas.microsoft.com/office/drawing/2014/main" id="{CEAB23FC-9FD3-4F96-82EE-0EE4AB70D981}"/>
              </a:ext>
            </a:extLst>
          </p:cNvPr>
          <p:cNvSpPr/>
          <p:nvPr/>
        </p:nvSpPr>
        <p:spPr>
          <a:xfrm>
            <a:off x="2007001" y="3074582"/>
            <a:ext cx="4231492" cy="464650"/>
          </a:xfrm>
          <a:prstGeom prst="leftRightArrow">
            <a:avLst>
              <a:gd name="adj1" fmla="val 78054"/>
              <a:gd name="adj2" fmla="val 50000"/>
            </a:avLst>
          </a:prstGeom>
          <a:solidFill>
            <a:schemeClr val="bg1">
              <a:lumMod val="65000"/>
            </a:schemeClr>
          </a:solidFill>
          <a:ln>
            <a:solidFill>
              <a:srgbClr val="7F7F7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Arrow: Left-Right 82">
            <a:extLst>
              <a:ext uri="{FF2B5EF4-FFF2-40B4-BE49-F238E27FC236}">
                <a16:creationId xmlns:a16="http://schemas.microsoft.com/office/drawing/2014/main" id="{CC474F3E-238E-4BE4-9D60-7B9C0367E1BB}"/>
              </a:ext>
            </a:extLst>
          </p:cNvPr>
          <p:cNvSpPr/>
          <p:nvPr/>
        </p:nvSpPr>
        <p:spPr>
          <a:xfrm>
            <a:off x="2009530" y="4589448"/>
            <a:ext cx="4228964" cy="464650"/>
          </a:xfrm>
          <a:prstGeom prst="leftRightArrow">
            <a:avLst>
              <a:gd name="adj1" fmla="val 78054"/>
              <a:gd name="adj2" fmla="val 50000"/>
            </a:avLst>
          </a:prstGeom>
          <a:solidFill>
            <a:schemeClr val="bg1">
              <a:lumMod val="65000"/>
            </a:schemeClr>
          </a:solidFill>
          <a:ln>
            <a:solidFill>
              <a:srgbClr val="7F7F7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Arrow: Left-Right 88">
            <a:extLst>
              <a:ext uri="{FF2B5EF4-FFF2-40B4-BE49-F238E27FC236}">
                <a16:creationId xmlns:a16="http://schemas.microsoft.com/office/drawing/2014/main" id="{9B5C518B-8DEF-4811-869F-E2772AC32E7C}"/>
              </a:ext>
            </a:extLst>
          </p:cNvPr>
          <p:cNvSpPr/>
          <p:nvPr/>
        </p:nvSpPr>
        <p:spPr>
          <a:xfrm>
            <a:off x="2033042" y="2287066"/>
            <a:ext cx="4224501" cy="464650"/>
          </a:xfrm>
          <a:prstGeom prst="leftRightArrow">
            <a:avLst>
              <a:gd name="adj1" fmla="val 78054"/>
              <a:gd name="adj2" fmla="val 50000"/>
            </a:avLst>
          </a:prstGeom>
          <a:solidFill>
            <a:schemeClr val="bg1">
              <a:lumMod val="65000"/>
            </a:schemeClr>
          </a:solidFill>
          <a:ln>
            <a:solidFill>
              <a:srgbClr val="7F7F7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Arrow: Left-Right 81">
            <a:extLst>
              <a:ext uri="{FF2B5EF4-FFF2-40B4-BE49-F238E27FC236}">
                <a16:creationId xmlns:a16="http://schemas.microsoft.com/office/drawing/2014/main" id="{027AADAA-BD6D-44C2-86C3-9D1738E66992}"/>
              </a:ext>
            </a:extLst>
          </p:cNvPr>
          <p:cNvSpPr/>
          <p:nvPr/>
        </p:nvSpPr>
        <p:spPr>
          <a:xfrm>
            <a:off x="2005030" y="3835866"/>
            <a:ext cx="4233463" cy="464650"/>
          </a:xfrm>
          <a:prstGeom prst="leftRightArrow">
            <a:avLst>
              <a:gd name="adj1" fmla="val 78054"/>
              <a:gd name="adj2" fmla="val 50000"/>
            </a:avLst>
          </a:prstGeom>
          <a:solidFill>
            <a:schemeClr val="bg1">
              <a:lumMod val="65000"/>
            </a:schemeClr>
          </a:solidFill>
          <a:ln>
            <a:solidFill>
              <a:srgbClr val="7F7F7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Rectangle: Rounded Corners 92">
            <a:extLst>
              <a:ext uri="{FF2B5EF4-FFF2-40B4-BE49-F238E27FC236}">
                <a16:creationId xmlns:a16="http://schemas.microsoft.com/office/drawing/2014/main" id="{A7531B49-6C32-480C-A322-5C098BBD4637}"/>
              </a:ext>
            </a:extLst>
          </p:cNvPr>
          <p:cNvSpPr/>
          <p:nvPr/>
        </p:nvSpPr>
        <p:spPr>
          <a:xfrm rot="16200000">
            <a:off x="3048635" y="3188135"/>
            <a:ext cx="3017520" cy="914400"/>
          </a:xfrm>
          <a:prstGeom prst="roundRect">
            <a:avLst>
              <a:gd name="adj" fmla="val 0"/>
            </a:avLst>
          </a:prstGeom>
          <a:solidFill>
            <a:srgbClr val="7F7F7F"/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>
                <a:solidFill>
                  <a:schemeClr val="bg1"/>
                </a:solidFill>
              </a:rPr>
              <a:t>Nature Action</a:t>
            </a:r>
          </a:p>
        </p:txBody>
      </p:sp>
      <p:sp>
        <p:nvSpPr>
          <p:cNvPr id="94" name="Rectangle: Rounded Corners 93">
            <a:extLst>
              <a:ext uri="{FF2B5EF4-FFF2-40B4-BE49-F238E27FC236}">
                <a16:creationId xmlns:a16="http://schemas.microsoft.com/office/drawing/2014/main" id="{DF59DE77-60F3-4D8A-81ED-60E9E3CCC473}"/>
              </a:ext>
            </a:extLst>
          </p:cNvPr>
          <p:cNvSpPr/>
          <p:nvPr/>
        </p:nvSpPr>
        <p:spPr>
          <a:xfrm rot="16200000">
            <a:off x="4090862" y="3188135"/>
            <a:ext cx="3017520" cy="914400"/>
          </a:xfrm>
          <a:prstGeom prst="roundRect">
            <a:avLst>
              <a:gd name="adj" fmla="val 0"/>
            </a:avLst>
          </a:prstGeom>
          <a:solidFill>
            <a:srgbClr val="7F7F7F"/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>
                <a:solidFill>
                  <a:schemeClr val="bg1"/>
                </a:solidFill>
              </a:rPr>
              <a:t>Chemical &amp; Pollution Action</a:t>
            </a:r>
          </a:p>
        </p:txBody>
      </p:sp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id="{8B04ECF1-DB94-4A41-B0C5-C851A2C4E7F4}"/>
              </a:ext>
            </a:extLst>
          </p:cNvPr>
          <p:cNvSpPr/>
          <p:nvPr/>
        </p:nvSpPr>
        <p:spPr>
          <a:xfrm rot="16200000">
            <a:off x="1963706" y="3188501"/>
            <a:ext cx="3017520" cy="914400"/>
          </a:xfrm>
          <a:prstGeom prst="roundRect">
            <a:avLst>
              <a:gd name="adj" fmla="val 0"/>
            </a:avLst>
          </a:prstGeom>
          <a:solidFill>
            <a:srgbClr val="7F7F7F"/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/>
              <a:t>Climate Action</a:t>
            </a:r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9D171926-E6D7-4CC3-B4C1-91A0001E0B36}"/>
              </a:ext>
            </a:extLst>
          </p:cNvPr>
          <p:cNvGrpSpPr/>
          <p:nvPr/>
        </p:nvGrpSpPr>
        <p:grpSpPr>
          <a:xfrm>
            <a:off x="4106773" y="1025309"/>
            <a:ext cx="2621963" cy="1110064"/>
            <a:chOff x="4114308" y="1025309"/>
            <a:chExt cx="2621963" cy="1110064"/>
          </a:xfrm>
        </p:grpSpPr>
        <p:sp>
          <p:nvSpPr>
            <p:cNvPr id="28" name="Parallelogram 100">
              <a:extLst>
                <a:ext uri="{FF2B5EF4-FFF2-40B4-BE49-F238E27FC236}">
                  <a16:creationId xmlns:a16="http://schemas.microsoft.com/office/drawing/2014/main" id="{D278D961-8072-4490-9B56-4D37EAC37AF1}"/>
                </a:ext>
              </a:extLst>
            </p:cNvPr>
            <p:cNvSpPr/>
            <p:nvPr/>
          </p:nvSpPr>
          <p:spPr>
            <a:xfrm>
              <a:off x="4114308" y="1025309"/>
              <a:ext cx="2621963" cy="1110064"/>
            </a:xfrm>
            <a:custGeom>
              <a:avLst/>
              <a:gdLst>
                <a:gd name="connsiteX0" fmla="*/ 0 w 2478307"/>
                <a:gd name="connsiteY0" fmla="*/ 1098159 h 1098159"/>
                <a:gd name="connsiteX1" fmla="*/ 1531031 w 2478307"/>
                <a:gd name="connsiteY1" fmla="*/ 0 h 1098159"/>
                <a:gd name="connsiteX2" fmla="*/ 2478307 w 2478307"/>
                <a:gd name="connsiteY2" fmla="*/ 0 h 1098159"/>
                <a:gd name="connsiteX3" fmla="*/ 947276 w 2478307"/>
                <a:gd name="connsiteY3" fmla="*/ 1098159 h 1098159"/>
                <a:gd name="connsiteX4" fmla="*/ 0 w 2478307"/>
                <a:gd name="connsiteY4" fmla="*/ 1098159 h 1098159"/>
                <a:gd name="connsiteX0" fmla="*/ 0 w 2478307"/>
                <a:gd name="connsiteY0" fmla="*/ 1098159 h 1098159"/>
                <a:gd name="connsiteX1" fmla="*/ 1645331 w 2478307"/>
                <a:gd name="connsiteY1" fmla="*/ 7620 h 1098159"/>
                <a:gd name="connsiteX2" fmla="*/ 2478307 w 2478307"/>
                <a:gd name="connsiteY2" fmla="*/ 0 h 1098159"/>
                <a:gd name="connsiteX3" fmla="*/ 947276 w 2478307"/>
                <a:gd name="connsiteY3" fmla="*/ 1098159 h 1098159"/>
                <a:gd name="connsiteX4" fmla="*/ 0 w 2478307"/>
                <a:gd name="connsiteY4" fmla="*/ 1098159 h 1098159"/>
                <a:gd name="connsiteX0" fmla="*/ 0 w 2661187"/>
                <a:gd name="connsiteY0" fmla="*/ 1090539 h 1090539"/>
                <a:gd name="connsiteX1" fmla="*/ 1645331 w 2661187"/>
                <a:gd name="connsiteY1" fmla="*/ 0 h 1090539"/>
                <a:gd name="connsiteX2" fmla="*/ 2661187 w 2661187"/>
                <a:gd name="connsiteY2" fmla="*/ 7620 h 1090539"/>
                <a:gd name="connsiteX3" fmla="*/ 947276 w 2661187"/>
                <a:gd name="connsiteY3" fmla="*/ 1090539 h 1090539"/>
                <a:gd name="connsiteX4" fmla="*/ 0 w 2661187"/>
                <a:gd name="connsiteY4" fmla="*/ 1090539 h 1090539"/>
                <a:gd name="connsiteX0" fmla="*/ 0 w 2661187"/>
                <a:gd name="connsiteY0" fmla="*/ 1082919 h 1082919"/>
                <a:gd name="connsiteX1" fmla="*/ 1866311 w 2661187"/>
                <a:gd name="connsiteY1" fmla="*/ 7620 h 1082919"/>
                <a:gd name="connsiteX2" fmla="*/ 2661187 w 2661187"/>
                <a:gd name="connsiteY2" fmla="*/ 0 h 1082919"/>
                <a:gd name="connsiteX3" fmla="*/ 947276 w 2661187"/>
                <a:gd name="connsiteY3" fmla="*/ 1082919 h 1082919"/>
                <a:gd name="connsiteX4" fmla="*/ 0 w 2661187"/>
                <a:gd name="connsiteY4" fmla="*/ 1082919 h 1082919"/>
                <a:gd name="connsiteX0" fmla="*/ 0 w 2661187"/>
                <a:gd name="connsiteY0" fmla="*/ 1082919 h 1082919"/>
                <a:gd name="connsiteX1" fmla="*/ 1736771 w 2661187"/>
                <a:gd name="connsiteY1" fmla="*/ 0 h 1082919"/>
                <a:gd name="connsiteX2" fmla="*/ 2661187 w 2661187"/>
                <a:gd name="connsiteY2" fmla="*/ 0 h 1082919"/>
                <a:gd name="connsiteX3" fmla="*/ 947276 w 2661187"/>
                <a:gd name="connsiteY3" fmla="*/ 1082919 h 1082919"/>
                <a:gd name="connsiteX4" fmla="*/ 0 w 2661187"/>
                <a:gd name="connsiteY4" fmla="*/ 1082919 h 1082919"/>
                <a:gd name="connsiteX0" fmla="*/ 0 w 2661187"/>
                <a:gd name="connsiteY0" fmla="*/ 1082919 h 1082919"/>
                <a:gd name="connsiteX1" fmla="*/ 1736771 w 2661187"/>
                <a:gd name="connsiteY1" fmla="*/ 0 h 1082919"/>
                <a:gd name="connsiteX2" fmla="*/ 2661187 w 2661187"/>
                <a:gd name="connsiteY2" fmla="*/ 0 h 1082919"/>
                <a:gd name="connsiteX3" fmla="*/ 1031096 w 2661187"/>
                <a:gd name="connsiteY3" fmla="*/ 1082919 h 1082919"/>
                <a:gd name="connsiteX4" fmla="*/ 0 w 2661187"/>
                <a:gd name="connsiteY4" fmla="*/ 1082919 h 1082919"/>
                <a:gd name="connsiteX0" fmla="*/ 0 w 2661187"/>
                <a:gd name="connsiteY0" fmla="*/ 1082919 h 1090539"/>
                <a:gd name="connsiteX1" fmla="*/ 1736771 w 2661187"/>
                <a:gd name="connsiteY1" fmla="*/ 0 h 1090539"/>
                <a:gd name="connsiteX2" fmla="*/ 2661187 w 2661187"/>
                <a:gd name="connsiteY2" fmla="*/ 0 h 1090539"/>
                <a:gd name="connsiteX3" fmla="*/ 932036 w 2661187"/>
                <a:gd name="connsiteY3" fmla="*/ 1090539 h 1090539"/>
                <a:gd name="connsiteX4" fmla="*/ 0 w 2661187"/>
                <a:gd name="connsiteY4" fmla="*/ 1082919 h 1090539"/>
                <a:gd name="connsiteX0" fmla="*/ 0 w 2630707"/>
                <a:gd name="connsiteY0" fmla="*/ 1082919 h 1090539"/>
                <a:gd name="connsiteX1" fmla="*/ 1736771 w 2630707"/>
                <a:gd name="connsiteY1" fmla="*/ 0 h 1090539"/>
                <a:gd name="connsiteX2" fmla="*/ 2630707 w 2630707"/>
                <a:gd name="connsiteY2" fmla="*/ 0 h 1090539"/>
                <a:gd name="connsiteX3" fmla="*/ 932036 w 2630707"/>
                <a:gd name="connsiteY3" fmla="*/ 1090539 h 1090539"/>
                <a:gd name="connsiteX4" fmla="*/ 0 w 2630707"/>
                <a:gd name="connsiteY4" fmla="*/ 1082919 h 1090539"/>
                <a:gd name="connsiteX0" fmla="*/ 0 w 2630707"/>
                <a:gd name="connsiteY0" fmla="*/ 1082919 h 1098159"/>
                <a:gd name="connsiteX1" fmla="*/ 1736771 w 2630707"/>
                <a:gd name="connsiteY1" fmla="*/ 0 h 1098159"/>
                <a:gd name="connsiteX2" fmla="*/ 2630707 w 2630707"/>
                <a:gd name="connsiteY2" fmla="*/ 0 h 1098159"/>
                <a:gd name="connsiteX3" fmla="*/ 893936 w 2630707"/>
                <a:gd name="connsiteY3" fmla="*/ 1098159 h 1098159"/>
                <a:gd name="connsiteX4" fmla="*/ 0 w 2630707"/>
                <a:gd name="connsiteY4" fmla="*/ 1082919 h 1098159"/>
                <a:gd name="connsiteX0" fmla="*/ 0 w 2630707"/>
                <a:gd name="connsiteY0" fmla="*/ 1082919 h 1082919"/>
                <a:gd name="connsiteX1" fmla="*/ 1736771 w 2630707"/>
                <a:gd name="connsiteY1" fmla="*/ 0 h 1082919"/>
                <a:gd name="connsiteX2" fmla="*/ 2630707 w 2630707"/>
                <a:gd name="connsiteY2" fmla="*/ 0 h 1082919"/>
                <a:gd name="connsiteX3" fmla="*/ 901556 w 2630707"/>
                <a:gd name="connsiteY3" fmla="*/ 1082919 h 1082919"/>
                <a:gd name="connsiteX4" fmla="*/ 0 w 2630707"/>
                <a:gd name="connsiteY4" fmla="*/ 1082919 h 1082919"/>
                <a:gd name="connsiteX0" fmla="*/ 0 w 2630707"/>
                <a:gd name="connsiteY0" fmla="*/ 1082919 h 1082919"/>
                <a:gd name="connsiteX1" fmla="*/ 1812971 w 2630707"/>
                <a:gd name="connsiteY1" fmla="*/ 0 h 1082919"/>
                <a:gd name="connsiteX2" fmla="*/ 2630707 w 2630707"/>
                <a:gd name="connsiteY2" fmla="*/ 0 h 1082919"/>
                <a:gd name="connsiteX3" fmla="*/ 901556 w 2630707"/>
                <a:gd name="connsiteY3" fmla="*/ 1082919 h 1082919"/>
                <a:gd name="connsiteX4" fmla="*/ 0 w 2630707"/>
                <a:gd name="connsiteY4" fmla="*/ 1082919 h 1082919"/>
                <a:gd name="connsiteX0" fmla="*/ 0 w 2709289"/>
                <a:gd name="connsiteY0" fmla="*/ 1082919 h 1082919"/>
                <a:gd name="connsiteX1" fmla="*/ 1812971 w 2709289"/>
                <a:gd name="connsiteY1" fmla="*/ 0 h 1082919"/>
                <a:gd name="connsiteX2" fmla="*/ 2709289 w 2709289"/>
                <a:gd name="connsiteY2" fmla="*/ 11433 h 1082919"/>
                <a:gd name="connsiteX3" fmla="*/ 901556 w 2709289"/>
                <a:gd name="connsiteY3" fmla="*/ 1082919 h 1082919"/>
                <a:gd name="connsiteX4" fmla="*/ 0 w 2709289"/>
                <a:gd name="connsiteY4" fmla="*/ 1082919 h 1082919"/>
                <a:gd name="connsiteX0" fmla="*/ 0 w 2709289"/>
                <a:gd name="connsiteY0" fmla="*/ 1080633 h 1080633"/>
                <a:gd name="connsiteX1" fmla="*/ 1986802 w 2709289"/>
                <a:gd name="connsiteY1" fmla="*/ 0 h 1080633"/>
                <a:gd name="connsiteX2" fmla="*/ 2709289 w 2709289"/>
                <a:gd name="connsiteY2" fmla="*/ 9147 h 1080633"/>
                <a:gd name="connsiteX3" fmla="*/ 901556 w 2709289"/>
                <a:gd name="connsiteY3" fmla="*/ 1080633 h 1080633"/>
                <a:gd name="connsiteX4" fmla="*/ 0 w 2709289"/>
                <a:gd name="connsiteY4" fmla="*/ 1080633 h 1080633"/>
                <a:gd name="connsiteX0" fmla="*/ 0 w 2709289"/>
                <a:gd name="connsiteY0" fmla="*/ 1071486 h 1071486"/>
                <a:gd name="connsiteX1" fmla="*/ 1961402 w 2709289"/>
                <a:gd name="connsiteY1" fmla="*/ 9144 h 1071486"/>
                <a:gd name="connsiteX2" fmla="*/ 2709289 w 2709289"/>
                <a:gd name="connsiteY2" fmla="*/ 0 h 1071486"/>
                <a:gd name="connsiteX3" fmla="*/ 901556 w 2709289"/>
                <a:gd name="connsiteY3" fmla="*/ 1071486 h 1071486"/>
                <a:gd name="connsiteX4" fmla="*/ 0 w 2709289"/>
                <a:gd name="connsiteY4" fmla="*/ 1071486 h 1071486"/>
                <a:gd name="connsiteX0" fmla="*/ 0 w 2680714"/>
                <a:gd name="connsiteY0" fmla="*/ 1066914 h 1066914"/>
                <a:gd name="connsiteX1" fmla="*/ 1961402 w 2680714"/>
                <a:gd name="connsiteY1" fmla="*/ 4572 h 1066914"/>
                <a:gd name="connsiteX2" fmla="*/ 2680714 w 2680714"/>
                <a:gd name="connsiteY2" fmla="*/ 0 h 1066914"/>
                <a:gd name="connsiteX3" fmla="*/ 901556 w 2680714"/>
                <a:gd name="connsiteY3" fmla="*/ 1066914 h 1066914"/>
                <a:gd name="connsiteX4" fmla="*/ 0 w 2680714"/>
                <a:gd name="connsiteY4" fmla="*/ 1066914 h 1066914"/>
                <a:gd name="connsiteX0" fmla="*/ 0 w 2625296"/>
                <a:gd name="connsiteY0" fmla="*/ 1058046 h 1066914"/>
                <a:gd name="connsiteX1" fmla="*/ 1905984 w 2625296"/>
                <a:gd name="connsiteY1" fmla="*/ 4572 h 1066914"/>
                <a:gd name="connsiteX2" fmla="*/ 2625296 w 2625296"/>
                <a:gd name="connsiteY2" fmla="*/ 0 h 1066914"/>
                <a:gd name="connsiteX3" fmla="*/ 846138 w 2625296"/>
                <a:gd name="connsiteY3" fmla="*/ 1066914 h 1066914"/>
                <a:gd name="connsiteX4" fmla="*/ 0 w 2625296"/>
                <a:gd name="connsiteY4" fmla="*/ 1058046 h 1066914"/>
                <a:gd name="connsiteX0" fmla="*/ 0 w 2639584"/>
                <a:gd name="connsiteY0" fmla="*/ 1053474 h 1062342"/>
                <a:gd name="connsiteX1" fmla="*/ 1905984 w 2639584"/>
                <a:gd name="connsiteY1" fmla="*/ 0 h 1062342"/>
                <a:gd name="connsiteX2" fmla="*/ 2639584 w 2639584"/>
                <a:gd name="connsiteY2" fmla="*/ 4574 h 1062342"/>
                <a:gd name="connsiteX3" fmla="*/ 846138 w 2639584"/>
                <a:gd name="connsiteY3" fmla="*/ 1062342 h 1062342"/>
                <a:gd name="connsiteX4" fmla="*/ 0 w 2639584"/>
                <a:gd name="connsiteY4" fmla="*/ 1053474 h 1062342"/>
                <a:gd name="connsiteX0" fmla="*/ 0 w 2615772"/>
                <a:gd name="connsiteY0" fmla="*/ 1053474 h 1062342"/>
                <a:gd name="connsiteX1" fmla="*/ 1905984 w 2615772"/>
                <a:gd name="connsiteY1" fmla="*/ 0 h 1062342"/>
                <a:gd name="connsiteX2" fmla="*/ 2615772 w 2615772"/>
                <a:gd name="connsiteY2" fmla="*/ 13720 h 1062342"/>
                <a:gd name="connsiteX3" fmla="*/ 846138 w 2615772"/>
                <a:gd name="connsiteY3" fmla="*/ 1062342 h 1062342"/>
                <a:gd name="connsiteX4" fmla="*/ 0 w 2615772"/>
                <a:gd name="connsiteY4" fmla="*/ 1053474 h 1062342"/>
                <a:gd name="connsiteX0" fmla="*/ 0 w 2615772"/>
                <a:gd name="connsiteY0" fmla="*/ 1039754 h 1048622"/>
                <a:gd name="connsiteX1" fmla="*/ 1896459 w 2615772"/>
                <a:gd name="connsiteY1" fmla="*/ 4571 h 1048622"/>
                <a:gd name="connsiteX2" fmla="*/ 2615772 w 2615772"/>
                <a:gd name="connsiteY2" fmla="*/ 0 h 1048622"/>
                <a:gd name="connsiteX3" fmla="*/ 846138 w 2615772"/>
                <a:gd name="connsiteY3" fmla="*/ 1048622 h 1048622"/>
                <a:gd name="connsiteX4" fmla="*/ 0 w 2615772"/>
                <a:gd name="connsiteY4" fmla="*/ 1039754 h 1048622"/>
                <a:gd name="connsiteX0" fmla="*/ 0 w 2615772"/>
                <a:gd name="connsiteY0" fmla="*/ 1039754 h 1048622"/>
                <a:gd name="connsiteX1" fmla="*/ 1915509 w 2615772"/>
                <a:gd name="connsiteY1" fmla="*/ 9145 h 1048622"/>
                <a:gd name="connsiteX2" fmla="*/ 2615772 w 2615772"/>
                <a:gd name="connsiteY2" fmla="*/ 0 h 1048622"/>
                <a:gd name="connsiteX3" fmla="*/ 846138 w 2615772"/>
                <a:gd name="connsiteY3" fmla="*/ 1048622 h 1048622"/>
                <a:gd name="connsiteX4" fmla="*/ 0 w 2615772"/>
                <a:gd name="connsiteY4" fmla="*/ 1039754 h 1048622"/>
                <a:gd name="connsiteX0" fmla="*/ 0 w 2615772"/>
                <a:gd name="connsiteY0" fmla="*/ 1039754 h 1041933"/>
                <a:gd name="connsiteX1" fmla="*/ 1915509 w 2615772"/>
                <a:gd name="connsiteY1" fmla="*/ 9145 h 1041933"/>
                <a:gd name="connsiteX2" fmla="*/ 2615772 w 2615772"/>
                <a:gd name="connsiteY2" fmla="*/ 0 h 1041933"/>
                <a:gd name="connsiteX3" fmla="*/ 850901 w 2615772"/>
                <a:gd name="connsiteY3" fmla="*/ 1041933 h 1041933"/>
                <a:gd name="connsiteX4" fmla="*/ 0 w 2615772"/>
                <a:gd name="connsiteY4" fmla="*/ 1039754 h 1041933"/>
                <a:gd name="connsiteX0" fmla="*/ 0 w 2637203"/>
                <a:gd name="connsiteY0" fmla="*/ 1046442 h 1046442"/>
                <a:gd name="connsiteX1" fmla="*/ 1936940 w 2637203"/>
                <a:gd name="connsiteY1" fmla="*/ 9145 h 1046442"/>
                <a:gd name="connsiteX2" fmla="*/ 2637203 w 2637203"/>
                <a:gd name="connsiteY2" fmla="*/ 0 h 1046442"/>
                <a:gd name="connsiteX3" fmla="*/ 872332 w 2637203"/>
                <a:gd name="connsiteY3" fmla="*/ 1041933 h 1046442"/>
                <a:gd name="connsiteX4" fmla="*/ 0 w 2637203"/>
                <a:gd name="connsiteY4" fmla="*/ 1046442 h 1046442"/>
                <a:gd name="connsiteX0" fmla="*/ 0 w 2637203"/>
                <a:gd name="connsiteY0" fmla="*/ 1046442 h 1046442"/>
                <a:gd name="connsiteX1" fmla="*/ 1906460 w 2637203"/>
                <a:gd name="connsiteY1" fmla="*/ 9145 h 1046442"/>
                <a:gd name="connsiteX2" fmla="*/ 2637203 w 2637203"/>
                <a:gd name="connsiteY2" fmla="*/ 0 h 1046442"/>
                <a:gd name="connsiteX3" fmla="*/ 872332 w 2637203"/>
                <a:gd name="connsiteY3" fmla="*/ 1041933 h 1046442"/>
                <a:gd name="connsiteX4" fmla="*/ 0 w 2637203"/>
                <a:gd name="connsiteY4" fmla="*/ 1046442 h 1046442"/>
                <a:gd name="connsiteX0" fmla="*/ 0 w 2621963"/>
                <a:gd name="connsiteY0" fmla="*/ 1039308 h 1039308"/>
                <a:gd name="connsiteX1" fmla="*/ 1906460 w 2621963"/>
                <a:gd name="connsiteY1" fmla="*/ 2011 h 1039308"/>
                <a:gd name="connsiteX2" fmla="*/ 2621963 w 2621963"/>
                <a:gd name="connsiteY2" fmla="*/ 0 h 1039308"/>
                <a:gd name="connsiteX3" fmla="*/ 872332 w 2621963"/>
                <a:gd name="connsiteY3" fmla="*/ 1034799 h 1039308"/>
                <a:gd name="connsiteX4" fmla="*/ 0 w 2621963"/>
                <a:gd name="connsiteY4" fmla="*/ 1039308 h 10393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21963" h="1039308">
                  <a:moveTo>
                    <a:pt x="0" y="1039308"/>
                  </a:moveTo>
                  <a:lnTo>
                    <a:pt x="1906460" y="2011"/>
                  </a:lnTo>
                  <a:lnTo>
                    <a:pt x="2621963" y="0"/>
                  </a:lnTo>
                  <a:lnTo>
                    <a:pt x="872332" y="1034799"/>
                  </a:lnTo>
                  <a:lnTo>
                    <a:pt x="0" y="1039308"/>
                  </a:lnTo>
                  <a:close/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>
              <a:solidFill>
                <a:schemeClr val="accent6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00"/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80A1A8E0-7CFC-4DA4-B540-AF64510919D9}"/>
                </a:ext>
              </a:extLst>
            </p:cNvPr>
            <p:cNvSpPr/>
            <p:nvPr/>
          </p:nvSpPr>
          <p:spPr>
            <a:xfrm>
              <a:off x="4377605" y="1359161"/>
              <a:ext cx="2301661" cy="460639"/>
            </a:xfrm>
            <a:prstGeom prst="rect">
              <a:avLst/>
            </a:prstGeom>
            <a:noFill/>
            <a:scene3d>
              <a:camera prst="perspectiveContrastingRightFacing" fov="600000">
                <a:rot lat="0" lon="21000000" rev="1920000"/>
              </a:camera>
              <a:lightRig rig="threePt" dir="t"/>
            </a:scene3d>
            <a:sp3d/>
          </p:spPr>
          <p:txBody>
            <a:bodyPr wrap="square">
              <a:spAutoFit/>
            </a:bodyPr>
            <a:lstStyle/>
            <a:p>
              <a:pPr algn="ctr">
                <a:lnSpc>
                  <a:spcPts val="1400"/>
                </a:lnSpc>
              </a:pPr>
              <a:r>
                <a:rPr lang="da-DK" altLang="da-DK" sz="1600" b="1">
                  <a:solidFill>
                    <a:schemeClr val="bg1"/>
                  </a:solidFill>
                </a:rPr>
                <a:t>Living In Harmony </a:t>
              </a:r>
            </a:p>
            <a:p>
              <a:pPr algn="ctr">
                <a:lnSpc>
                  <a:spcPts val="1400"/>
                </a:lnSpc>
              </a:pPr>
              <a:r>
                <a:rPr lang="da-DK" altLang="da-DK" sz="1600" b="1">
                  <a:solidFill>
                    <a:schemeClr val="bg1"/>
                  </a:solidFill>
                </a:rPr>
                <a:t>with Nature</a:t>
              </a:r>
            </a:p>
          </p:txBody>
        </p:sp>
      </p:grpSp>
      <p:sp>
        <p:nvSpPr>
          <p:cNvPr id="30" name="Rectangle: Rounded Corners 29">
            <a:extLst>
              <a:ext uri="{FF2B5EF4-FFF2-40B4-BE49-F238E27FC236}">
                <a16:creationId xmlns:a16="http://schemas.microsoft.com/office/drawing/2014/main" id="{C0793B24-3F66-4D64-9B70-0F66D7CE6C33}"/>
              </a:ext>
            </a:extLst>
          </p:cNvPr>
          <p:cNvSpPr/>
          <p:nvPr/>
        </p:nvSpPr>
        <p:spPr>
          <a:xfrm rot="16200000">
            <a:off x="3041100" y="3188135"/>
            <a:ext cx="3017520" cy="914400"/>
          </a:xfrm>
          <a:prstGeom prst="roundRect">
            <a:avLst>
              <a:gd name="adj" fmla="val 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>
                <a:solidFill>
                  <a:schemeClr val="bg1"/>
                </a:solidFill>
              </a:rPr>
              <a:t>Nature Action</a:t>
            </a:r>
          </a:p>
        </p:txBody>
      </p:sp>
    </p:spTree>
    <p:extLst>
      <p:ext uri="{BB962C8B-B14F-4D97-AF65-F5344CB8AC3E}">
        <p14:creationId xmlns:p14="http://schemas.microsoft.com/office/powerpoint/2010/main" val="26969615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EEF12D8767FA54BBB807D88F2594C06" ma:contentTypeVersion="13" ma:contentTypeDescription="Create a new document." ma:contentTypeScope="" ma:versionID="d776c4ebaebb66606bf043176bc38b09">
  <xsd:schema xmlns:xsd="http://www.w3.org/2001/XMLSchema" xmlns:xs="http://www.w3.org/2001/XMLSchema" xmlns:p="http://schemas.microsoft.com/office/2006/metadata/properties" xmlns:ns3="9676b2f0-eb7a-4411-8826-9ee3fcf05896" xmlns:ns4="b6c2d4dc-5c42-4736-b7e4-b658500edbfa" targetNamespace="http://schemas.microsoft.com/office/2006/metadata/properties" ma:root="true" ma:fieldsID="b8d15f05dc194199b5cdb2b56d046645" ns3:_="" ns4:_="">
    <xsd:import namespace="9676b2f0-eb7a-4411-8826-9ee3fcf05896"/>
    <xsd:import namespace="b6c2d4dc-5c42-4736-b7e4-b658500edbfa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AutoKeyPoints" minOccurs="0"/>
                <xsd:element ref="ns3:MediaServiceKeyPoints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ServiceDateTaken" minOccurs="0"/>
                <xsd:element ref="ns3:MediaServiceOCR" minOccurs="0"/>
                <xsd:element ref="ns3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676b2f0-eb7a-4411-8826-9ee3fcf0589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5" nillable="true" ma:displayName="Tags" ma:internalName="MediaServiceAutoTags" ma:readOnly="true">
      <xsd:simpleType>
        <xsd:restriction base="dms:Text"/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6c2d4dc-5c42-4736-b7e4-b658500edbfa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2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08E5EE7E-0B6C-4290-B96C-E7F4FBF9A532}">
  <ds:schemaRefs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purl.org/dc/dcmitype/"/>
    <ds:schemaRef ds:uri="9676b2f0-eb7a-4411-8826-9ee3fcf05896"/>
    <ds:schemaRef ds:uri="http://purl.org/dc/elements/1.1/"/>
    <ds:schemaRef ds:uri="http://schemas.microsoft.com/office/2006/metadata/properties"/>
    <ds:schemaRef ds:uri="http://schemas.microsoft.com/office/infopath/2007/PartnerControls"/>
    <ds:schemaRef ds:uri="b6c2d4dc-5c42-4736-b7e4-b658500edbfa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6BFDC0CE-68B3-4452-96B3-AAC11A4F9300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70395D50-E591-4C8D-B503-59123744A0C4}">
  <ds:schemaRefs>
    <ds:schemaRef ds:uri="9676b2f0-eb7a-4411-8826-9ee3fcf05896"/>
    <ds:schemaRef ds:uri="b6c2d4dc-5c42-4736-b7e4-b658500edbfa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499</Words>
  <Application>Microsoft Office PowerPoint</Application>
  <PresentationFormat>Widescreen</PresentationFormat>
  <Paragraphs>201</Paragraphs>
  <Slides>21</Slides>
  <Notes>0</Notes>
  <HiddenSlides>1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6" baseType="lpstr">
      <vt:lpstr>Arial</vt:lpstr>
      <vt:lpstr>Calibri</vt:lpstr>
      <vt:lpstr>Calibri Light</vt:lpstr>
      <vt:lpstr>Roboto</vt:lpstr>
      <vt:lpstr>Office Theme</vt:lpstr>
      <vt:lpstr>Medium-term Strategy  2022-2025  and  Programme of Work  2022-2023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Thank you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Frederik Staun</dc:creator>
  <cp:lastModifiedBy>Ebrahim</cp:lastModifiedBy>
  <cp:revision>1</cp:revision>
  <dcterms:created xsi:type="dcterms:W3CDTF">2020-09-28T14:03:00Z</dcterms:created>
  <dcterms:modified xsi:type="dcterms:W3CDTF">2020-10-13T09:22:09Z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0x0101009EEF12D8767FA54BBB807D88F2594C06</vt:lpwstr>
  </property>
</Properties>
</file>