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10.jpg" ContentType="image/jpeg"/>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8" r:id="rId5"/>
    <p:sldMasterId id="2147483744" r:id="rId6"/>
  </p:sldMasterIdLst>
  <p:notesMasterIdLst>
    <p:notesMasterId r:id="rId23"/>
  </p:notesMasterIdLst>
  <p:handoutMasterIdLst>
    <p:handoutMasterId r:id="rId24"/>
  </p:handoutMasterIdLst>
  <p:sldIdLst>
    <p:sldId id="286" r:id="rId7"/>
    <p:sldId id="367" r:id="rId8"/>
    <p:sldId id="412" r:id="rId9"/>
    <p:sldId id="417" r:id="rId10"/>
    <p:sldId id="418" r:id="rId11"/>
    <p:sldId id="419" r:id="rId12"/>
    <p:sldId id="420" r:id="rId13"/>
    <p:sldId id="413" r:id="rId14"/>
    <p:sldId id="408" r:id="rId15"/>
    <p:sldId id="407" r:id="rId16"/>
    <p:sldId id="400" r:id="rId17"/>
    <p:sldId id="405" r:id="rId18"/>
    <p:sldId id="416" r:id="rId19"/>
    <p:sldId id="414" r:id="rId20"/>
    <p:sldId id="415" r:id="rId21"/>
    <p:sldId id="267" r:id="rId22"/>
  </p:sldIdLst>
  <p:sldSz cx="12192000" cy="6858000"/>
  <p:notesSz cx="6735763" cy="9799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D83195A-0E80-455A-9360-BA5E387148E9}">
          <p14:sldIdLst>
            <p14:sldId id="286"/>
            <p14:sldId id="367"/>
            <p14:sldId id="412"/>
            <p14:sldId id="417"/>
            <p14:sldId id="418"/>
            <p14:sldId id="419"/>
            <p14:sldId id="420"/>
            <p14:sldId id="413"/>
            <p14:sldId id="408"/>
            <p14:sldId id="407"/>
            <p14:sldId id="400"/>
            <p14:sldId id="405"/>
            <p14:sldId id="416"/>
            <p14:sldId id="414"/>
            <p14:sldId id="415"/>
            <p14:sldId id="267"/>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087" userDrawn="1">
          <p15:clr>
            <a:srgbClr val="A4A3A4"/>
          </p15:clr>
        </p15:guide>
        <p15:guide id="2" pos="212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SSMANN Yannik" initials="SY" lastIdx="1" clrIdx="0"/>
  <p:cmAuthor id="1" name="BRAGAGNOLO Miguel" initials="BM" lastIdx="9"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873E"/>
    <a:srgbClr val="9BA663"/>
    <a:srgbClr val="F39325"/>
    <a:srgbClr val="BE1717"/>
    <a:srgbClr val="DD582D"/>
    <a:srgbClr val="FFC079"/>
    <a:srgbClr val="8DC1D2"/>
    <a:srgbClr val="BE1716"/>
    <a:srgbClr val="0D883E"/>
    <a:srgbClr val="1B75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EF880B-EA7E-402E-A009-7F7DB9CA4F71}" v="14" dt="2020-06-24T08:01:01.117"/>
    <p1510:client id="{37FD6A7F-A0C4-47C6-B07A-AF0B748D4C17}" v="6" dt="2020-06-23T20:03:29.296"/>
    <p1510:client id="{4EF41B2A-07FA-4107-839E-2A266C38DF81}" v="3" dt="2020-06-23T07:34:03.259"/>
    <p1510:client id="{5C8FEDF6-A043-4E43-9F16-F28E60F950C1}" v="2" dt="2020-06-24T07:55:39.924"/>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ittlere Formatvorlage 3 - Akz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7CE84F3-28C3-443E-9E96-99CF82512B78}" styleName="Dunkle Formatvorlage 1 - Akz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Designformatvorlage 2 - Akz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EB9631B5-78F2-41C9-869B-9F39066F8104}" styleName="Mittlere Formatvorlage 3 - Akz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262" autoAdjust="0"/>
    <p:restoredTop sz="77663" autoAdjust="0"/>
  </p:normalViewPr>
  <p:slideViewPr>
    <p:cSldViewPr snapToGrid="0" snapToObjects="1">
      <p:cViewPr varScale="1">
        <p:scale>
          <a:sx n="86" d="100"/>
          <a:sy n="86" d="100"/>
        </p:scale>
        <p:origin x="1974" y="7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60" d="100"/>
          <a:sy n="60" d="100"/>
        </p:scale>
        <p:origin x="3211" y="34"/>
      </p:cViewPr>
      <p:guideLst>
        <p:guide orient="horz" pos="3087"/>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commentAuthors" Target="commentAuthors.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handoutMaster" Target="handoutMasters/handoutMaster1.xml"/><Relationship Id="rId32"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rin.elci" userId="S::sirin.elci_inomer.fr#ext#@oecd.onmicrosoft.com::b5ac4ff2-2759-41fd-92d2-d77230ae7779" providerId="AD" clId="Web-{19EF880B-EA7E-402E-A009-7F7DB9CA4F71}"/>
    <pc:docChg chg="modSld">
      <pc:chgData name="sirin.elci" userId="S::sirin.elci_inomer.fr#ext#@oecd.onmicrosoft.com::b5ac4ff2-2759-41fd-92d2-d77230ae7779" providerId="AD" clId="Web-{19EF880B-EA7E-402E-A009-7F7DB9CA4F71}" dt="2020-06-24T08:01:00.773" v="11" actId="20577"/>
      <pc:docMkLst>
        <pc:docMk/>
      </pc:docMkLst>
      <pc:sldChg chg="modSp">
        <pc:chgData name="sirin.elci" userId="S::sirin.elci_inomer.fr#ext#@oecd.onmicrosoft.com::b5ac4ff2-2759-41fd-92d2-d77230ae7779" providerId="AD" clId="Web-{19EF880B-EA7E-402E-A009-7F7DB9CA4F71}" dt="2020-06-24T08:00:57.289" v="9" actId="20577"/>
        <pc:sldMkLst>
          <pc:docMk/>
          <pc:sldMk cId="3662881207" sldId="402"/>
        </pc:sldMkLst>
        <pc:spChg chg="mod">
          <ac:chgData name="sirin.elci" userId="S::sirin.elci_inomer.fr#ext#@oecd.onmicrosoft.com::b5ac4ff2-2759-41fd-92d2-d77230ae7779" providerId="AD" clId="Web-{19EF880B-EA7E-402E-A009-7F7DB9CA4F71}" dt="2020-06-24T08:00:57.289" v="9" actId="20577"/>
          <ac:spMkLst>
            <pc:docMk/>
            <pc:sldMk cId="3662881207" sldId="402"/>
            <ac:spMk id="5" creationId="{69F153A6-E437-5645-AE8C-75AEE02DB60B}"/>
          </ac:spMkLst>
        </pc:spChg>
      </pc:sldChg>
    </pc:docChg>
  </pc:docChgLst>
  <pc:docChgLst>
    <pc:chgData name="sirin.elci" userId="S::sirin.elci_inomer.fr#ext#@oecd.onmicrosoft.com::b5ac4ff2-2759-41fd-92d2-d77230ae7779" providerId="AD" clId="Web-{5C8FEDF6-A043-4E43-9F16-F28E60F950C1}"/>
    <pc:docChg chg="modSld">
      <pc:chgData name="sirin.elci" userId="S::sirin.elci_inomer.fr#ext#@oecd.onmicrosoft.com::b5ac4ff2-2759-41fd-92d2-d77230ae7779" providerId="AD" clId="Web-{5C8FEDF6-A043-4E43-9F16-F28E60F950C1}" dt="2020-06-24T07:55:39.924" v="1" actId="20577"/>
      <pc:docMkLst>
        <pc:docMk/>
      </pc:docMkLst>
      <pc:sldChg chg="modSp">
        <pc:chgData name="sirin.elci" userId="S::sirin.elci_inomer.fr#ext#@oecd.onmicrosoft.com::b5ac4ff2-2759-41fd-92d2-d77230ae7779" providerId="AD" clId="Web-{5C8FEDF6-A043-4E43-9F16-F28E60F950C1}" dt="2020-06-24T07:55:39.924" v="0" actId="20577"/>
        <pc:sldMkLst>
          <pc:docMk/>
          <pc:sldMk cId="3662881207" sldId="402"/>
        </pc:sldMkLst>
        <pc:spChg chg="mod">
          <ac:chgData name="sirin.elci" userId="S::sirin.elci_inomer.fr#ext#@oecd.onmicrosoft.com::b5ac4ff2-2759-41fd-92d2-d77230ae7779" providerId="AD" clId="Web-{5C8FEDF6-A043-4E43-9F16-F28E60F950C1}" dt="2020-06-24T07:55:39.924" v="0" actId="20577"/>
          <ac:spMkLst>
            <pc:docMk/>
            <pc:sldMk cId="3662881207" sldId="402"/>
            <ac:spMk id="5" creationId="{69F153A6-E437-5645-AE8C-75AEE02DB60B}"/>
          </ac:spMkLst>
        </pc:spChg>
      </pc:sldChg>
    </pc:docChg>
  </pc:docChgLst>
  <pc:docChgLst>
    <pc:chgData name="PROFOS Jolanda, DCD/MOPAN" userId="S::jolanda.profos@mopanonline.org::060a0309-3a19-469d-9b22-dd2b137b2a8d" providerId="AD" clId="Web-{37FD6A7F-A0C4-47C6-B07A-AF0B748D4C17}"/>
    <pc:docChg chg="modSld">
      <pc:chgData name="PROFOS Jolanda, DCD/MOPAN" userId="S::jolanda.profos@mopanonline.org::060a0309-3a19-469d-9b22-dd2b137b2a8d" providerId="AD" clId="Web-{37FD6A7F-A0C4-47C6-B07A-AF0B748D4C17}" dt="2020-06-23T20:03:29.249" v="4" actId="20577"/>
      <pc:docMkLst>
        <pc:docMk/>
      </pc:docMkLst>
      <pc:sldChg chg="modSp">
        <pc:chgData name="PROFOS Jolanda, DCD/MOPAN" userId="S::jolanda.profos@mopanonline.org::060a0309-3a19-469d-9b22-dd2b137b2a8d" providerId="AD" clId="Web-{37FD6A7F-A0C4-47C6-B07A-AF0B748D4C17}" dt="2020-06-23T20:03:29.234" v="3" actId="20577"/>
        <pc:sldMkLst>
          <pc:docMk/>
          <pc:sldMk cId="117976752" sldId="286"/>
        </pc:sldMkLst>
        <pc:spChg chg="mod">
          <ac:chgData name="PROFOS Jolanda, DCD/MOPAN" userId="S::jolanda.profos@mopanonline.org::060a0309-3a19-469d-9b22-dd2b137b2a8d" providerId="AD" clId="Web-{37FD6A7F-A0C4-47C6-B07A-AF0B748D4C17}" dt="2020-06-23T20:03:29.234" v="3" actId="20577"/>
          <ac:spMkLst>
            <pc:docMk/>
            <pc:sldMk cId="117976752" sldId="286"/>
            <ac:spMk id="3" creationId="{00000000-0000-0000-0000-000000000000}"/>
          </ac:spMkLst>
        </pc:spChg>
      </pc:sldChg>
    </pc:docChg>
  </pc:docChgLst>
  <pc:docChgLst>
    <pc:chgData name="sirin.elci" userId="S::sirin.elci_inomer.fr#ext#@oecd.onmicrosoft.com::b5ac4ff2-2759-41fd-92d2-d77230ae7779" providerId="AD" clId="Web-{4EF41B2A-07FA-4107-839E-2A266C38DF81}"/>
    <pc:docChg chg="modSld">
      <pc:chgData name="sirin.elci" userId="S::sirin.elci_inomer.fr#ext#@oecd.onmicrosoft.com::b5ac4ff2-2759-41fd-92d2-d77230ae7779" providerId="AD" clId="Web-{4EF41B2A-07FA-4107-839E-2A266C38DF81}" dt="2020-06-23T07:34:02.790" v="1" actId="20577"/>
      <pc:docMkLst>
        <pc:docMk/>
      </pc:docMkLst>
      <pc:sldChg chg="modSp">
        <pc:chgData name="sirin.elci" userId="S::sirin.elci_inomer.fr#ext#@oecd.onmicrosoft.com::b5ac4ff2-2759-41fd-92d2-d77230ae7779" providerId="AD" clId="Web-{4EF41B2A-07FA-4107-839E-2A266C38DF81}" dt="2020-06-23T07:34:02.790" v="1" actId="20577"/>
        <pc:sldMkLst>
          <pc:docMk/>
          <pc:sldMk cId="117976752" sldId="286"/>
        </pc:sldMkLst>
        <pc:spChg chg="mod">
          <ac:chgData name="sirin.elci" userId="S::sirin.elci_inomer.fr#ext#@oecd.onmicrosoft.com::b5ac4ff2-2759-41fd-92d2-d77230ae7779" providerId="AD" clId="Web-{4EF41B2A-07FA-4107-839E-2A266C38DF81}" dt="2020-06-23T07:34:02.790" v="1" actId="20577"/>
          <ac:spMkLst>
            <pc:docMk/>
            <pc:sldMk cId="117976752" sldId="286"/>
            <ac:spMk id="4"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2F65B4-BB52-40D8-8AF7-C75A31DC8A5B}" type="doc">
      <dgm:prSet loTypeId="urn:microsoft.com/office/officeart/2008/layout/VerticalCurvedList" loCatId="list" qsTypeId="urn:microsoft.com/office/officeart/2005/8/quickstyle/simple4" qsCatId="simple" csTypeId="urn:microsoft.com/office/officeart/2005/8/colors/accent3_2" csCatId="accent3" phldr="1"/>
      <dgm:spPr/>
    </dgm:pt>
    <dgm:pt modelId="{BD0C3802-9DE4-4258-9E30-94D9FFE48609}">
      <dgm:prSet phldrT="[Text]" custT="1"/>
      <dgm:spPr/>
      <dgm:t>
        <a:bodyPr/>
        <a:lstStyle/>
        <a:p>
          <a:r>
            <a:rPr lang="en-US" sz="1500" dirty="0" smtClean="0">
              <a:solidFill>
                <a:schemeClr val="tx1"/>
              </a:solidFill>
            </a:rPr>
            <a:t>Responding to members</a:t>
          </a:r>
          <a:r>
            <a:rPr lang="en-US" sz="1500" dirty="0">
              <a:solidFill>
                <a:schemeClr val="tx1"/>
              </a:solidFill>
            </a:rPr>
            <a:t>’ accountability needs</a:t>
          </a:r>
        </a:p>
      </dgm:t>
    </dgm:pt>
    <dgm:pt modelId="{35A921B4-F095-4799-A135-4742C3820489}" type="parTrans" cxnId="{28BF559C-2DBF-4533-A50E-8D7C99BBC864}">
      <dgm:prSet/>
      <dgm:spPr/>
      <dgm:t>
        <a:bodyPr/>
        <a:lstStyle/>
        <a:p>
          <a:endParaRPr lang="en-US" sz="1500">
            <a:solidFill>
              <a:schemeClr val="tx1"/>
            </a:solidFill>
          </a:endParaRPr>
        </a:p>
      </dgm:t>
    </dgm:pt>
    <dgm:pt modelId="{9D69FF6D-75C0-4BFE-8009-548BC3694F29}" type="sibTrans" cxnId="{28BF559C-2DBF-4533-A50E-8D7C99BBC864}">
      <dgm:prSet/>
      <dgm:spPr/>
      <dgm:t>
        <a:bodyPr/>
        <a:lstStyle/>
        <a:p>
          <a:endParaRPr lang="en-US" sz="1500">
            <a:solidFill>
              <a:schemeClr val="tx1"/>
            </a:solidFill>
          </a:endParaRPr>
        </a:p>
      </dgm:t>
    </dgm:pt>
    <dgm:pt modelId="{367A5E79-450E-4CB4-BAFF-3C4B846C62C0}">
      <dgm:prSet phldrT="[Text]" custT="1"/>
      <dgm:spPr/>
      <dgm:t>
        <a:bodyPr/>
        <a:lstStyle/>
        <a:p>
          <a:r>
            <a:rPr lang="en-US" sz="1500" dirty="0" smtClean="0">
              <a:solidFill>
                <a:schemeClr val="tx1"/>
              </a:solidFill>
            </a:rPr>
            <a:t>Informing policy/decision making on specific organisations</a:t>
          </a:r>
          <a:endParaRPr lang="en-US" sz="1500" dirty="0">
            <a:solidFill>
              <a:schemeClr val="tx1"/>
            </a:solidFill>
          </a:endParaRPr>
        </a:p>
      </dgm:t>
    </dgm:pt>
    <dgm:pt modelId="{D1384891-6985-4CF1-8D4D-AA07A8C42CCE}" type="parTrans" cxnId="{083F340B-7152-441F-A1A7-963120C0DC76}">
      <dgm:prSet/>
      <dgm:spPr/>
      <dgm:t>
        <a:bodyPr/>
        <a:lstStyle/>
        <a:p>
          <a:endParaRPr lang="en-US" sz="1500">
            <a:solidFill>
              <a:schemeClr val="tx1"/>
            </a:solidFill>
          </a:endParaRPr>
        </a:p>
      </dgm:t>
    </dgm:pt>
    <dgm:pt modelId="{86905652-C403-4782-B25E-12B155289D92}" type="sibTrans" cxnId="{083F340B-7152-441F-A1A7-963120C0DC76}">
      <dgm:prSet/>
      <dgm:spPr/>
      <dgm:t>
        <a:bodyPr/>
        <a:lstStyle/>
        <a:p>
          <a:endParaRPr lang="en-US" sz="1500">
            <a:solidFill>
              <a:schemeClr val="tx1"/>
            </a:solidFill>
          </a:endParaRPr>
        </a:p>
      </dgm:t>
    </dgm:pt>
    <dgm:pt modelId="{CE00CB3E-1B8B-4C0C-A139-A1E627DFA000}">
      <dgm:prSet phldrT="[Text]" custT="1"/>
      <dgm:spPr/>
      <dgm:t>
        <a:bodyPr/>
        <a:lstStyle/>
        <a:p>
          <a:r>
            <a:rPr lang="en-US" sz="1500" dirty="0">
              <a:solidFill>
                <a:schemeClr val="tx1"/>
              </a:solidFill>
            </a:rPr>
            <a:t> </a:t>
          </a:r>
          <a:r>
            <a:rPr lang="en-US" sz="1500" dirty="0" smtClean="0">
              <a:solidFill>
                <a:schemeClr val="tx1"/>
              </a:solidFill>
            </a:rPr>
            <a:t>Supporting dialogue in governance bodies</a:t>
          </a:r>
          <a:endParaRPr lang="en-US" sz="1500" dirty="0">
            <a:solidFill>
              <a:schemeClr val="tx1"/>
            </a:solidFill>
          </a:endParaRPr>
        </a:p>
      </dgm:t>
    </dgm:pt>
    <dgm:pt modelId="{76C6856F-C78F-4C92-920A-3ED2647C8AB8}" type="parTrans" cxnId="{1D9D7B62-4BC2-4252-87F0-C21BA6ACFD80}">
      <dgm:prSet/>
      <dgm:spPr/>
      <dgm:t>
        <a:bodyPr/>
        <a:lstStyle/>
        <a:p>
          <a:endParaRPr lang="en-US" sz="1500">
            <a:solidFill>
              <a:schemeClr val="tx1"/>
            </a:solidFill>
          </a:endParaRPr>
        </a:p>
      </dgm:t>
    </dgm:pt>
    <dgm:pt modelId="{C7A36741-88D2-438B-8602-AF6D3F486D51}" type="sibTrans" cxnId="{1D9D7B62-4BC2-4252-87F0-C21BA6ACFD80}">
      <dgm:prSet/>
      <dgm:spPr/>
      <dgm:t>
        <a:bodyPr/>
        <a:lstStyle/>
        <a:p>
          <a:endParaRPr lang="en-US" sz="1500">
            <a:solidFill>
              <a:schemeClr val="tx1"/>
            </a:solidFill>
          </a:endParaRPr>
        </a:p>
      </dgm:t>
    </dgm:pt>
    <dgm:pt modelId="{D53A13E5-D0C6-4A84-B943-08B161CDDD8E}" type="pres">
      <dgm:prSet presAssocID="{C52F65B4-BB52-40D8-8AF7-C75A31DC8A5B}" presName="Name0" presStyleCnt="0">
        <dgm:presLayoutVars>
          <dgm:chMax val="7"/>
          <dgm:chPref val="7"/>
          <dgm:dir/>
        </dgm:presLayoutVars>
      </dgm:prSet>
      <dgm:spPr/>
    </dgm:pt>
    <dgm:pt modelId="{1862BFFC-C830-457B-8D37-ED7FD63259DF}" type="pres">
      <dgm:prSet presAssocID="{C52F65B4-BB52-40D8-8AF7-C75A31DC8A5B}" presName="Name1" presStyleCnt="0"/>
      <dgm:spPr/>
    </dgm:pt>
    <dgm:pt modelId="{8DEA53FC-9379-429C-8EE1-AFF2224989C5}" type="pres">
      <dgm:prSet presAssocID="{C52F65B4-BB52-40D8-8AF7-C75A31DC8A5B}" presName="cycle" presStyleCnt="0"/>
      <dgm:spPr/>
    </dgm:pt>
    <dgm:pt modelId="{AC95A263-FA9F-4C93-BCB4-B10FF2DB0CB8}" type="pres">
      <dgm:prSet presAssocID="{C52F65B4-BB52-40D8-8AF7-C75A31DC8A5B}" presName="srcNode" presStyleLbl="node1" presStyleIdx="0" presStyleCnt="3"/>
      <dgm:spPr/>
    </dgm:pt>
    <dgm:pt modelId="{8203145B-F1D5-4FDC-B3EC-7D384419A8D9}" type="pres">
      <dgm:prSet presAssocID="{C52F65B4-BB52-40D8-8AF7-C75A31DC8A5B}" presName="conn" presStyleLbl="parChTrans1D2" presStyleIdx="0" presStyleCnt="1"/>
      <dgm:spPr/>
      <dgm:t>
        <a:bodyPr/>
        <a:lstStyle/>
        <a:p>
          <a:endParaRPr lang="en-US"/>
        </a:p>
      </dgm:t>
    </dgm:pt>
    <dgm:pt modelId="{2F98E80D-7E62-48AD-B048-61B08C2AAF63}" type="pres">
      <dgm:prSet presAssocID="{C52F65B4-BB52-40D8-8AF7-C75A31DC8A5B}" presName="extraNode" presStyleLbl="node1" presStyleIdx="0" presStyleCnt="3"/>
      <dgm:spPr/>
    </dgm:pt>
    <dgm:pt modelId="{3C1E3E65-BCCC-4988-A5C0-6A98BA3700BC}" type="pres">
      <dgm:prSet presAssocID="{C52F65B4-BB52-40D8-8AF7-C75A31DC8A5B}" presName="dstNode" presStyleLbl="node1" presStyleIdx="0" presStyleCnt="3"/>
      <dgm:spPr/>
    </dgm:pt>
    <dgm:pt modelId="{3A643F9A-77A5-4FA8-8233-55AD04326F06}" type="pres">
      <dgm:prSet presAssocID="{BD0C3802-9DE4-4258-9E30-94D9FFE48609}" presName="text_1" presStyleLbl="node1" presStyleIdx="0" presStyleCnt="3">
        <dgm:presLayoutVars>
          <dgm:bulletEnabled val="1"/>
        </dgm:presLayoutVars>
      </dgm:prSet>
      <dgm:spPr/>
      <dgm:t>
        <a:bodyPr/>
        <a:lstStyle/>
        <a:p>
          <a:endParaRPr lang="en-US"/>
        </a:p>
      </dgm:t>
    </dgm:pt>
    <dgm:pt modelId="{BB0454D9-B1FF-4595-8B7D-3A699E9A5329}" type="pres">
      <dgm:prSet presAssocID="{BD0C3802-9DE4-4258-9E30-94D9FFE48609}" presName="accent_1" presStyleCnt="0"/>
      <dgm:spPr/>
    </dgm:pt>
    <dgm:pt modelId="{3A8464AF-6591-421C-AC51-4D42C0A3F8D4}" type="pres">
      <dgm:prSet presAssocID="{BD0C3802-9DE4-4258-9E30-94D9FFE48609}" presName="accentRepeatNode" presStyleLbl="solidFgAcc1" presStyleIdx="0" presStyleCnt="3"/>
      <dgm:spPr/>
    </dgm:pt>
    <dgm:pt modelId="{C3ABD597-F003-43C9-8D17-381A64550824}" type="pres">
      <dgm:prSet presAssocID="{367A5E79-450E-4CB4-BAFF-3C4B846C62C0}" presName="text_2" presStyleLbl="node1" presStyleIdx="1" presStyleCnt="3">
        <dgm:presLayoutVars>
          <dgm:bulletEnabled val="1"/>
        </dgm:presLayoutVars>
      </dgm:prSet>
      <dgm:spPr/>
      <dgm:t>
        <a:bodyPr/>
        <a:lstStyle/>
        <a:p>
          <a:endParaRPr lang="en-US"/>
        </a:p>
      </dgm:t>
    </dgm:pt>
    <dgm:pt modelId="{4B34695B-F673-46C9-A5B2-8FAEF1BAEF7D}" type="pres">
      <dgm:prSet presAssocID="{367A5E79-450E-4CB4-BAFF-3C4B846C62C0}" presName="accent_2" presStyleCnt="0"/>
      <dgm:spPr/>
    </dgm:pt>
    <dgm:pt modelId="{2159E034-AF8F-47C6-90A1-37C4D322C771}" type="pres">
      <dgm:prSet presAssocID="{367A5E79-450E-4CB4-BAFF-3C4B846C62C0}" presName="accentRepeatNode" presStyleLbl="solidFgAcc1" presStyleIdx="1" presStyleCnt="3"/>
      <dgm:spPr/>
    </dgm:pt>
    <dgm:pt modelId="{CD212BD1-F71D-42AB-BCD6-DBF5EF8B3F02}" type="pres">
      <dgm:prSet presAssocID="{CE00CB3E-1B8B-4C0C-A139-A1E627DFA000}" presName="text_3" presStyleLbl="node1" presStyleIdx="2" presStyleCnt="3">
        <dgm:presLayoutVars>
          <dgm:bulletEnabled val="1"/>
        </dgm:presLayoutVars>
      </dgm:prSet>
      <dgm:spPr/>
      <dgm:t>
        <a:bodyPr/>
        <a:lstStyle/>
        <a:p>
          <a:endParaRPr lang="en-US"/>
        </a:p>
      </dgm:t>
    </dgm:pt>
    <dgm:pt modelId="{940C171A-3C3E-4DE5-A170-ACFE064DFC90}" type="pres">
      <dgm:prSet presAssocID="{CE00CB3E-1B8B-4C0C-A139-A1E627DFA000}" presName="accent_3" presStyleCnt="0"/>
      <dgm:spPr/>
    </dgm:pt>
    <dgm:pt modelId="{261595A1-54D6-4819-8733-E3C6C5BB0910}" type="pres">
      <dgm:prSet presAssocID="{CE00CB3E-1B8B-4C0C-A139-A1E627DFA000}" presName="accentRepeatNode" presStyleLbl="solidFgAcc1" presStyleIdx="2" presStyleCnt="3"/>
      <dgm:spPr/>
    </dgm:pt>
  </dgm:ptLst>
  <dgm:cxnLst>
    <dgm:cxn modelId="{28BF559C-2DBF-4533-A50E-8D7C99BBC864}" srcId="{C52F65B4-BB52-40D8-8AF7-C75A31DC8A5B}" destId="{BD0C3802-9DE4-4258-9E30-94D9FFE48609}" srcOrd="0" destOrd="0" parTransId="{35A921B4-F095-4799-A135-4742C3820489}" sibTransId="{9D69FF6D-75C0-4BFE-8009-548BC3694F29}"/>
    <dgm:cxn modelId="{083F340B-7152-441F-A1A7-963120C0DC76}" srcId="{C52F65B4-BB52-40D8-8AF7-C75A31DC8A5B}" destId="{367A5E79-450E-4CB4-BAFF-3C4B846C62C0}" srcOrd="1" destOrd="0" parTransId="{D1384891-6985-4CF1-8D4D-AA07A8C42CCE}" sibTransId="{86905652-C403-4782-B25E-12B155289D92}"/>
    <dgm:cxn modelId="{815710A8-064A-460F-976E-C9314CEEE7E2}" type="presOf" srcId="{C52F65B4-BB52-40D8-8AF7-C75A31DC8A5B}" destId="{D53A13E5-D0C6-4A84-B943-08B161CDDD8E}" srcOrd="0" destOrd="0" presId="urn:microsoft.com/office/officeart/2008/layout/VerticalCurvedList"/>
    <dgm:cxn modelId="{F500498E-B119-4D5E-A04E-9219A38B911E}" type="presOf" srcId="{9D69FF6D-75C0-4BFE-8009-548BC3694F29}" destId="{8203145B-F1D5-4FDC-B3EC-7D384419A8D9}" srcOrd="0" destOrd="0" presId="urn:microsoft.com/office/officeart/2008/layout/VerticalCurvedList"/>
    <dgm:cxn modelId="{C52B2EBA-82D1-42FC-86F0-0C6D57CE37AF}" type="presOf" srcId="{BD0C3802-9DE4-4258-9E30-94D9FFE48609}" destId="{3A643F9A-77A5-4FA8-8233-55AD04326F06}" srcOrd="0" destOrd="0" presId="urn:microsoft.com/office/officeart/2008/layout/VerticalCurvedList"/>
    <dgm:cxn modelId="{C8BFB111-8E6A-46BB-80E2-526BD8870EDB}" type="presOf" srcId="{CE00CB3E-1B8B-4C0C-A139-A1E627DFA000}" destId="{CD212BD1-F71D-42AB-BCD6-DBF5EF8B3F02}" srcOrd="0" destOrd="0" presId="urn:microsoft.com/office/officeart/2008/layout/VerticalCurvedList"/>
    <dgm:cxn modelId="{1D9D7B62-4BC2-4252-87F0-C21BA6ACFD80}" srcId="{C52F65B4-BB52-40D8-8AF7-C75A31DC8A5B}" destId="{CE00CB3E-1B8B-4C0C-A139-A1E627DFA000}" srcOrd="2" destOrd="0" parTransId="{76C6856F-C78F-4C92-920A-3ED2647C8AB8}" sibTransId="{C7A36741-88D2-438B-8602-AF6D3F486D51}"/>
    <dgm:cxn modelId="{2A25224B-DC57-4CC2-A838-3CF0C55CB903}" type="presOf" srcId="{367A5E79-450E-4CB4-BAFF-3C4B846C62C0}" destId="{C3ABD597-F003-43C9-8D17-381A64550824}" srcOrd="0" destOrd="0" presId="urn:microsoft.com/office/officeart/2008/layout/VerticalCurvedList"/>
    <dgm:cxn modelId="{AC205C5F-03C1-4732-A723-0FF558F47CB4}" type="presParOf" srcId="{D53A13E5-D0C6-4A84-B943-08B161CDDD8E}" destId="{1862BFFC-C830-457B-8D37-ED7FD63259DF}" srcOrd="0" destOrd="0" presId="urn:microsoft.com/office/officeart/2008/layout/VerticalCurvedList"/>
    <dgm:cxn modelId="{FB3D89BA-8C66-421D-A424-3E641773DDAD}" type="presParOf" srcId="{1862BFFC-C830-457B-8D37-ED7FD63259DF}" destId="{8DEA53FC-9379-429C-8EE1-AFF2224989C5}" srcOrd="0" destOrd="0" presId="urn:microsoft.com/office/officeart/2008/layout/VerticalCurvedList"/>
    <dgm:cxn modelId="{D2067B6F-706C-485F-87C0-2FCF791F89E0}" type="presParOf" srcId="{8DEA53FC-9379-429C-8EE1-AFF2224989C5}" destId="{AC95A263-FA9F-4C93-BCB4-B10FF2DB0CB8}" srcOrd="0" destOrd="0" presId="urn:microsoft.com/office/officeart/2008/layout/VerticalCurvedList"/>
    <dgm:cxn modelId="{6179EE68-3DFD-4D08-8EAC-3036D15C8AC0}" type="presParOf" srcId="{8DEA53FC-9379-429C-8EE1-AFF2224989C5}" destId="{8203145B-F1D5-4FDC-B3EC-7D384419A8D9}" srcOrd="1" destOrd="0" presId="urn:microsoft.com/office/officeart/2008/layout/VerticalCurvedList"/>
    <dgm:cxn modelId="{59845DF6-581C-4FD3-98DC-74EDEC5B6B4A}" type="presParOf" srcId="{8DEA53FC-9379-429C-8EE1-AFF2224989C5}" destId="{2F98E80D-7E62-48AD-B048-61B08C2AAF63}" srcOrd="2" destOrd="0" presId="urn:microsoft.com/office/officeart/2008/layout/VerticalCurvedList"/>
    <dgm:cxn modelId="{D1C905DE-E767-427E-8507-97E4DFAF69BA}" type="presParOf" srcId="{8DEA53FC-9379-429C-8EE1-AFF2224989C5}" destId="{3C1E3E65-BCCC-4988-A5C0-6A98BA3700BC}" srcOrd="3" destOrd="0" presId="urn:microsoft.com/office/officeart/2008/layout/VerticalCurvedList"/>
    <dgm:cxn modelId="{6D9F4C3D-487F-4EB9-AEA2-02518CDBA51F}" type="presParOf" srcId="{1862BFFC-C830-457B-8D37-ED7FD63259DF}" destId="{3A643F9A-77A5-4FA8-8233-55AD04326F06}" srcOrd="1" destOrd="0" presId="urn:microsoft.com/office/officeart/2008/layout/VerticalCurvedList"/>
    <dgm:cxn modelId="{31A8D798-2591-43C9-9FEB-9E4FDD5CAEF0}" type="presParOf" srcId="{1862BFFC-C830-457B-8D37-ED7FD63259DF}" destId="{BB0454D9-B1FF-4595-8B7D-3A699E9A5329}" srcOrd="2" destOrd="0" presId="urn:microsoft.com/office/officeart/2008/layout/VerticalCurvedList"/>
    <dgm:cxn modelId="{E6EEA149-D12E-4266-A084-1FFA33925635}" type="presParOf" srcId="{BB0454D9-B1FF-4595-8B7D-3A699E9A5329}" destId="{3A8464AF-6591-421C-AC51-4D42C0A3F8D4}" srcOrd="0" destOrd="0" presId="urn:microsoft.com/office/officeart/2008/layout/VerticalCurvedList"/>
    <dgm:cxn modelId="{81EBA231-27D6-4E69-AB58-360C4488E078}" type="presParOf" srcId="{1862BFFC-C830-457B-8D37-ED7FD63259DF}" destId="{C3ABD597-F003-43C9-8D17-381A64550824}" srcOrd="3" destOrd="0" presId="urn:microsoft.com/office/officeart/2008/layout/VerticalCurvedList"/>
    <dgm:cxn modelId="{7029D799-0856-43B9-A294-30BBEE315B5A}" type="presParOf" srcId="{1862BFFC-C830-457B-8D37-ED7FD63259DF}" destId="{4B34695B-F673-46C9-A5B2-8FAEF1BAEF7D}" srcOrd="4" destOrd="0" presId="urn:microsoft.com/office/officeart/2008/layout/VerticalCurvedList"/>
    <dgm:cxn modelId="{B089D112-5C69-4E49-9118-C583D59C3CFA}" type="presParOf" srcId="{4B34695B-F673-46C9-A5B2-8FAEF1BAEF7D}" destId="{2159E034-AF8F-47C6-90A1-37C4D322C771}" srcOrd="0" destOrd="0" presId="urn:microsoft.com/office/officeart/2008/layout/VerticalCurvedList"/>
    <dgm:cxn modelId="{46D29DDD-6A0E-4430-97B3-943D37F5B221}" type="presParOf" srcId="{1862BFFC-C830-457B-8D37-ED7FD63259DF}" destId="{CD212BD1-F71D-42AB-BCD6-DBF5EF8B3F02}" srcOrd="5" destOrd="0" presId="urn:microsoft.com/office/officeart/2008/layout/VerticalCurvedList"/>
    <dgm:cxn modelId="{C1E9888C-8409-42CD-A94C-8CF3762CD3D9}" type="presParOf" srcId="{1862BFFC-C830-457B-8D37-ED7FD63259DF}" destId="{940C171A-3C3E-4DE5-A170-ACFE064DFC90}" srcOrd="6" destOrd="0" presId="urn:microsoft.com/office/officeart/2008/layout/VerticalCurvedList"/>
    <dgm:cxn modelId="{C2020D8D-2B44-4A22-A4CB-BE8BB68FC2A6}" type="presParOf" srcId="{940C171A-3C3E-4DE5-A170-ACFE064DFC90}" destId="{261595A1-54D6-4819-8733-E3C6C5BB091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2F65B4-BB52-40D8-8AF7-C75A31DC8A5B}" type="doc">
      <dgm:prSet loTypeId="urn:microsoft.com/office/officeart/2008/layout/VerticalCurvedList" loCatId="list" qsTypeId="urn:microsoft.com/office/officeart/2005/8/quickstyle/simple4" qsCatId="simple" csTypeId="urn:microsoft.com/office/officeart/2005/8/colors/accent3_2" csCatId="accent3" phldr="1"/>
      <dgm:spPr/>
    </dgm:pt>
    <dgm:pt modelId="{BD0C3802-9DE4-4258-9E30-94D9FFE48609}">
      <dgm:prSet phldrT="[Text]" custT="1"/>
      <dgm:spPr/>
      <dgm:t>
        <a:bodyPr/>
        <a:lstStyle/>
        <a:p>
          <a:r>
            <a:rPr lang="en-US" sz="1500" dirty="0" smtClean="0">
              <a:solidFill>
                <a:schemeClr val="tx1"/>
              </a:solidFill>
            </a:rPr>
            <a:t>Identifying </a:t>
          </a:r>
          <a:r>
            <a:rPr lang="en-US" sz="1500" dirty="0">
              <a:solidFill>
                <a:schemeClr val="tx1"/>
              </a:solidFill>
            </a:rPr>
            <a:t>and </a:t>
          </a:r>
          <a:r>
            <a:rPr lang="en-US" sz="1500" dirty="0" smtClean="0">
              <a:solidFill>
                <a:schemeClr val="tx1"/>
              </a:solidFill>
            </a:rPr>
            <a:t>sharing </a:t>
          </a:r>
          <a:r>
            <a:rPr lang="en-US" sz="1500" dirty="0">
              <a:solidFill>
                <a:schemeClr val="tx1"/>
              </a:solidFill>
            </a:rPr>
            <a:t>good practice</a:t>
          </a:r>
        </a:p>
      </dgm:t>
    </dgm:pt>
    <dgm:pt modelId="{35A921B4-F095-4799-A135-4742C3820489}" type="parTrans" cxnId="{28BF559C-2DBF-4533-A50E-8D7C99BBC864}">
      <dgm:prSet/>
      <dgm:spPr/>
      <dgm:t>
        <a:bodyPr/>
        <a:lstStyle/>
        <a:p>
          <a:endParaRPr lang="en-US" sz="1500">
            <a:solidFill>
              <a:schemeClr val="tx1"/>
            </a:solidFill>
          </a:endParaRPr>
        </a:p>
      </dgm:t>
    </dgm:pt>
    <dgm:pt modelId="{9D69FF6D-75C0-4BFE-8009-548BC3694F29}" type="sibTrans" cxnId="{28BF559C-2DBF-4533-A50E-8D7C99BBC864}">
      <dgm:prSet/>
      <dgm:spPr/>
      <dgm:t>
        <a:bodyPr/>
        <a:lstStyle/>
        <a:p>
          <a:endParaRPr lang="en-US" sz="1500">
            <a:solidFill>
              <a:schemeClr val="tx1"/>
            </a:solidFill>
          </a:endParaRPr>
        </a:p>
      </dgm:t>
    </dgm:pt>
    <dgm:pt modelId="{0773544D-670F-495B-A6B6-955DABEF52CF}">
      <dgm:prSet phldrT="[Text]" custT="1"/>
      <dgm:spPr/>
      <dgm:t>
        <a:bodyPr/>
        <a:lstStyle/>
        <a:p>
          <a:r>
            <a:rPr lang="en-US" sz="1500" dirty="0" smtClean="0">
              <a:solidFill>
                <a:schemeClr val="tx1"/>
              </a:solidFill>
            </a:rPr>
            <a:t>Providing </a:t>
          </a:r>
          <a:r>
            <a:rPr lang="en-US" sz="1500" dirty="0">
              <a:solidFill>
                <a:schemeClr val="tx1"/>
              </a:solidFill>
            </a:rPr>
            <a:t>impetus for self-improvement for organisations</a:t>
          </a:r>
        </a:p>
      </dgm:t>
    </dgm:pt>
    <dgm:pt modelId="{68067987-2255-4B36-B03C-B388B74DD1B9}" type="parTrans" cxnId="{6B26672D-9058-41C2-9908-B1B31980B8BA}">
      <dgm:prSet/>
      <dgm:spPr/>
      <dgm:t>
        <a:bodyPr/>
        <a:lstStyle/>
        <a:p>
          <a:endParaRPr lang="en-US" sz="1500">
            <a:solidFill>
              <a:schemeClr val="tx1"/>
            </a:solidFill>
          </a:endParaRPr>
        </a:p>
      </dgm:t>
    </dgm:pt>
    <dgm:pt modelId="{6DDD9B57-BB93-4C7A-B27F-41F011EF7264}" type="sibTrans" cxnId="{6B26672D-9058-41C2-9908-B1B31980B8BA}">
      <dgm:prSet/>
      <dgm:spPr/>
      <dgm:t>
        <a:bodyPr/>
        <a:lstStyle/>
        <a:p>
          <a:endParaRPr lang="en-US" sz="1500">
            <a:solidFill>
              <a:schemeClr val="tx1"/>
            </a:solidFill>
          </a:endParaRPr>
        </a:p>
      </dgm:t>
    </dgm:pt>
    <dgm:pt modelId="{AE8F5F5B-4FDA-4C6E-8356-C4373B7C429B}">
      <dgm:prSet custT="1"/>
      <dgm:spPr/>
      <dgm:t>
        <a:bodyPr/>
        <a:lstStyle/>
        <a:p>
          <a:r>
            <a:rPr lang="en-US" sz="1500" baseline="0" dirty="0">
              <a:solidFill>
                <a:schemeClr val="tx1"/>
              </a:solidFill>
            </a:rPr>
            <a:t>Provide learning opportunities for donors / </a:t>
          </a:r>
          <a:r>
            <a:rPr lang="en-US" sz="1500" baseline="0" dirty="0" smtClean="0">
              <a:solidFill>
                <a:schemeClr val="tx1"/>
              </a:solidFill>
            </a:rPr>
            <a:t>members</a:t>
          </a:r>
          <a:endParaRPr lang="en-US" sz="1500" baseline="0" dirty="0">
            <a:solidFill>
              <a:schemeClr val="tx1"/>
            </a:solidFill>
          </a:endParaRPr>
        </a:p>
      </dgm:t>
    </dgm:pt>
    <dgm:pt modelId="{4224FA2D-F968-4FBD-9DF0-0E3850FA50D6}" type="parTrans" cxnId="{2E78414D-E78A-444F-98A6-643A27454282}">
      <dgm:prSet/>
      <dgm:spPr/>
      <dgm:t>
        <a:bodyPr/>
        <a:lstStyle/>
        <a:p>
          <a:endParaRPr lang="en-US" sz="1500">
            <a:solidFill>
              <a:schemeClr val="tx1"/>
            </a:solidFill>
          </a:endParaRPr>
        </a:p>
      </dgm:t>
    </dgm:pt>
    <dgm:pt modelId="{3CD77E8F-9609-4553-916B-0294102B9993}" type="sibTrans" cxnId="{2E78414D-E78A-444F-98A6-643A27454282}">
      <dgm:prSet/>
      <dgm:spPr/>
      <dgm:t>
        <a:bodyPr/>
        <a:lstStyle/>
        <a:p>
          <a:endParaRPr lang="en-US" sz="1500">
            <a:solidFill>
              <a:schemeClr val="tx1"/>
            </a:solidFill>
          </a:endParaRPr>
        </a:p>
      </dgm:t>
    </dgm:pt>
    <dgm:pt modelId="{D53A13E5-D0C6-4A84-B943-08B161CDDD8E}" type="pres">
      <dgm:prSet presAssocID="{C52F65B4-BB52-40D8-8AF7-C75A31DC8A5B}" presName="Name0" presStyleCnt="0">
        <dgm:presLayoutVars>
          <dgm:chMax val="7"/>
          <dgm:chPref val="7"/>
          <dgm:dir/>
        </dgm:presLayoutVars>
      </dgm:prSet>
      <dgm:spPr/>
    </dgm:pt>
    <dgm:pt modelId="{1862BFFC-C830-457B-8D37-ED7FD63259DF}" type="pres">
      <dgm:prSet presAssocID="{C52F65B4-BB52-40D8-8AF7-C75A31DC8A5B}" presName="Name1" presStyleCnt="0"/>
      <dgm:spPr/>
    </dgm:pt>
    <dgm:pt modelId="{8DEA53FC-9379-429C-8EE1-AFF2224989C5}" type="pres">
      <dgm:prSet presAssocID="{C52F65B4-BB52-40D8-8AF7-C75A31DC8A5B}" presName="cycle" presStyleCnt="0"/>
      <dgm:spPr/>
    </dgm:pt>
    <dgm:pt modelId="{AC95A263-FA9F-4C93-BCB4-B10FF2DB0CB8}" type="pres">
      <dgm:prSet presAssocID="{C52F65B4-BB52-40D8-8AF7-C75A31DC8A5B}" presName="srcNode" presStyleLbl="node1" presStyleIdx="0" presStyleCnt="3"/>
      <dgm:spPr/>
    </dgm:pt>
    <dgm:pt modelId="{8203145B-F1D5-4FDC-B3EC-7D384419A8D9}" type="pres">
      <dgm:prSet presAssocID="{C52F65B4-BB52-40D8-8AF7-C75A31DC8A5B}" presName="conn" presStyleLbl="parChTrans1D2" presStyleIdx="0" presStyleCnt="1"/>
      <dgm:spPr/>
      <dgm:t>
        <a:bodyPr/>
        <a:lstStyle/>
        <a:p>
          <a:endParaRPr lang="en-US"/>
        </a:p>
      </dgm:t>
    </dgm:pt>
    <dgm:pt modelId="{2F98E80D-7E62-48AD-B048-61B08C2AAF63}" type="pres">
      <dgm:prSet presAssocID="{C52F65B4-BB52-40D8-8AF7-C75A31DC8A5B}" presName="extraNode" presStyleLbl="node1" presStyleIdx="0" presStyleCnt="3"/>
      <dgm:spPr/>
    </dgm:pt>
    <dgm:pt modelId="{3C1E3E65-BCCC-4988-A5C0-6A98BA3700BC}" type="pres">
      <dgm:prSet presAssocID="{C52F65B4-BB52-40D8-8AF7-C75A31DC8A5B}" presName="dstNode" presStyleLbl="node1" presStyleIdx="0" presStyleCnt="3"/>
      <dgm:spPr/>
    </dgm:pt>
    <dgm:pt modelId="{3A643F9A-77A5-4FA8-8233-55AD04326F06}" type="pres">
      <dgm:prSet presAssocID="{BD0C3802-9DE4-4258-9E30-94D9FFE48609}" presName="text_1" presStyleLbl="node1" presStyleIdx="0" presStyleCnt="3">
        <dgm:presLayoutVars>
          <dgm:bulletEnabled val="1"/>
        </dgm:presLayoutVars>
      </dgm:prSet>
      <dgm:spPr/>
      <dgm:t>
        <a:bodyPr/>
        <a:lstStyle/>
        <a:p>
          <a:endParaRPr lang="en-US"/>
        </a:p>
      </dgm:t>
    </dgm:pt>
    <dgm:pt modelId="{BB0454D9-B1FF-4595-8B7D-3A699E9A5329}" type="pres">
      <dgm:prSet presAssocID="{BD0C3802-9DE4-4258-9E30-94D9FFE48609}" presName="accent_1" presStyleCnt="0"/>
      <dgm:spPr/>
    </dgm:pt>
    <dgm:pt modelId="{3A8464AF-6591-421C-AC51-4D42C0A3F8D4}" type="pres">
      <dgm:prSet presAssocID="{BD0C3802-9DE4-4258-9E30-94D9FFE48609}" presName="accentRepeatNode" presStyleLbl="solidFgAcc1" presStyleIdx="0" presStyleCnt="3"/>
      <dgm:spPr/>
    </dgm:pt>
    <dgm:pt modelId="{EC1EB0B4-375B-4544-AF91-4B008BD6B00C}" type="pres">
      <dgm:prSet presAssocID="{0773544D-670F-495B-A6B6-955DABEF52CF}" presName="text_2" presStyleLbl="node1" presStyleIdx="1" presStyleCnt="3" custLinFactNeighborX="307">
        <dgm:presLayoutVars>
          <dgm:bulletEnabled val="1"/>
        </dgm:presLayoutVars>
      </dgm:prSet>
      <dgm:spPr/>
      <dgm:t>
        <a:bodyPr/>
        <a:lstStyle/>
        <a:p>
          <a:endParaRPr lang="en-US"/>
        </a:p>
      </dgm:t>
    </dgm:pt>
    <dgm:pt modelId="{3E1FE411-FB57-4710-8890-7D7C1A78B31B}" type="pres">
      <dgm:prSet presAssocID="{0773544D-670F-495B-A6B6-955DABEF52CF}" presName="accent_2" presStyleCnt="0"/>
      <dgm:spPr/>
    </dgm:pt>
    <dgm:pt modelId="{A910814A-A525-490E-A867-7695F59484FF}" type="pres">
      <dgm:prSet presAssocID="{0773544D-670F-495B-A6B6-955DABEF52CF}" presName="accentRepeatNode" presStyleLbl="solidFgAcc1" presStyleIdx="1" presStyleCnt="3"/>
      <dgm:spPr/>
    </dgm:pt>
    <dgm:pt modelId="{B9664620-9C4D-4C0C-9C5A-40E9A025F5FA}" type="pres">
      <dgm:prSet presAssocID="{AE8F5F5B-4FDA-4C6E-8356-C4373B7C429B}" presName="text_3" presStyleLbl="node1" presStyleIdx="2" presStyleCnt="3">
        <dgm:presLayoutVars>
          <dgm:bulletEnabled val="1"/>
        </dgm:presLayoutVars>
      </dgm:prSet>
      <dgm:spPr/>
      <dgm:t>
        <a:bodyPr/>
        <a:lstStyle/>
        <a:p>
          <a:endParaRPr lang="en-US"/>
        </a:p>
      </dgm:t>
    </dgm:pt>
    <dgm:pt modelId="{4AD4FC99-7A1E-45B5-AEA8-7AB65C358D01}" type="pres">
      <dgm:prSet presAssocID="{AE8F5F5B-4FDA-4C6E-8356-C4373B7C429B}" presName="accent_3" presStyleCnt="0"/>
      <dgm:spPr/>
    </dgm:pt>
    <dgm:pt modelId="{8E611273-79EF-4EF5-A1A4-CD67B869C7D8}" type="pres">
      <dgm:prSet presAssocID="{AE8F5F5B-4FDA-4C6E-8356-C4373B7C429B}" presName="accentRepeatNode" presStyleLbl="solidFgAcc1" presStyleIdx="2" presStyleCnt="3"/>
      <dgm:spPr/>
    </dgm:pt>
  </dgm:ptLst>
  <dgm:cxnLst>
    <dgm:cxn modelId="{815710A8-064A-460F-976E-C9314CEEE7E2}" type="presOf" srcId="{C52F65B4-BB52-40D8-8AF7-C75A31DC8A5B}" destId="{D53A13E5-D0C6-4A84-B943-08B161CDDD8E}" srcOrd="0" destOrd="0" presId="urn:microsoft.com/office/officeart/2008/layout/VerticalCurvedList"/>
    <dgm:cxn modelId="{0A1D32C7-8B21-4803-B7D2-188513D42E7B}" type="presOf" srcId="{AE8F5F5B-4FDA-4C6E-8356-C4373B7C429B}" destId="{B9664620-9C4D-4C0C-9C5A-40E9A025F5FA}" srcOrd="0" destOrd="0" presId="urn:microsoft.com/office/officeart/2008/layout/VerticalCurvedList"/>
    <dgm:cxn modelId="{F500498E-B119-4D5E-A04E-9219A38B911E}" type="presOf" srcId="{9D69FF6D-75C0-4BFE-8009-548BC3694F29}" destId="{8203145B-F1D5-4FDC-B3EC-7D384419A8D9}" srcOrd="0" destOrd="0" presId="urn:microsoft.com/office/officeart/2008/layout/VerticalCurvedList"/>
    <dgm:cxn modelId="{57E2076C-3FD0-418D-BBF7-E2CC12F40E3E}" type="presOf" srcId="{0773544D-670F-495B-A6B6-955DABEF52CF}" destId="{EC1EB0B4-375B-4544-AF91-4B008BD6B00C}" srcOrd="0" destOrd="0" presId="urn:microsoft.com/office/officeart/2008/layout/VerticalCurvedList"/>
    <dgm:cxn modelId="{6B26672D-9058-41C2-9908-B1B31980B8BA}" srcId="{C52F65B4-BB52-40D8-8AF7-C75A31DC8A5B}" destId="{0773544D-670F-495B-A6B6-955DABEF52CF}" srcOrd="1" destOrd="0" parTransId="{68067987-2255-4B36-B03C-B388B74DD1B9}" sibTransId="{6DDD9B57-BB93-4C7A-B27F-41F011EF7264}"/>
    <dgm:cxn modelId="{C52B2EBA-82D1-42FC-86F0-0C6D57CE37AF}" type="presOf" srcId="{BD0C3802-9DE4-4258-9E30-94D9FFE48609}" destId="{3A643F9A-77A5-4FA8-8233-55AD04326F06}" srcOrd="0" destOrd="0" presId="urn:microsoft.com/office/officeart/2008/layout/VerticalCurvedList"/>
    <dgm:cxn modelId="{2E78414D-E78A-444F-98A6-643A27454282}" srcId="{C52F65B4-BB52-40D8-8AF7-C75A31DC8A5B}" destId="{AE8F5F5B-4FDA-4C6E-8356-C4373B7C429B}" srcOrd="2" destOrd="0" parTransId="{4224FA2D-F968-4FBD-9DF0-0E3850FA50D6}" sibTransId="{3CD77E8F-9609-4553-916B-0294102B9993}"/>
    <dgm:cxn modelId="{28BF559C-2DBF-4533-A50E-8D7C99BBC864}" srcId="{C52F65B4-BB52-40D8-8AF7-C75A31DC8A5B}" destId="{BD0C3802-9DE4-4258-9E30-94D9FFE48609}" srcOrd="0" destOrd="0" parTransId="{35A921B4-F095-4799-A135-4742C3820489}" sibTransId="{9D69FF6D-75C0-4BFE-8009-548BC3694F29}"/>
    <dgm:cxn modelId="{AC205C5F-03C1-4732-A723-0FF558F47CB4}" type="presParOf" srcId="{D53A13E5-D0C6-4A84-B943-08B161CDDD8E}" destId="{1862BFFC-C830-457B-8D37-ED7FD63259DF}" srcOrd="0" destOrd="0" presId="urn:microsoft.com/office/officeart/2008/layout/VerticalCurvedList"/>
    <dgm:cxn modelId="{FB3D89BA-8C66-421D-A424-3E641773DDAD}" type="presParOf" srcId="{1862BFFC-C830-457B-8D37-ED7FD63259DF}" destId="{8DEA53FC-9379-429C-8EE1-AFF2224989C5}" srcOrd="0" destOrd="0" presId="urn:microsoft.com/office/officeart/2008/layout/VerticalCurvedList"/>
    <dgm:cxn modelId="{D2067B6F-706C-485F-87C0-2FCF791F89E0}" type="presParOf" srcId="{8DEA53FC-9379-429C-8EE1-AFF2224989C5}" destId="{AC95A263-FA9F-4C93-BCB4-B10FF2DB0CB8}" srcOrd="0" destOrd="0" presId="urn:microsoft.com/office/officeart/2008/layout/VerticalCurvedList"/>
    <dgm:cxn modelId="{6179EE68-3DFD-4D08-8EAC-3036D15C8AC0}" type="presParOf" srcId="{8DEA53FC-9379-429C-8EE1-AFF2224989C5}" destId="{8203145B-F1D5-4FDC-B3EC-7D384419A8D9}" srcOrd="1" destOrd="0" presId="urn:microsoft.com/office/officeart/2008/layout/VerticalCurvedList"/>
    <dgm:cxn modelId="{59845DF6-581C-4FD3-98DC-74EDEC5B6B4A}" type="presParOf" srcId="{8DEA53FC-9379-429C-8EE1-AFF2224989C5}" destId="{2F98E80D-7E62-48AD-B048-61B08C2AAF63}" srcOrd="2" destOrd="0" presId="urn:microsoft.com/office/officeart/2008/layout/VerticalCurvedList"/>
    <dgm:cxn modelId="{D1C905DE-E767-427E-8507-97E4DFAF69BA}" type="presParOf" srcId="{8DEA53FC-9379-429C-8EE1-AFF2224989C5}" destId="{3C1E3E65-BCCC-4988-A5C0-6A98BA3700BC}" srcOrd="3" destOrd="0" presId="urn:microsoft.com/office/officeart/2008/layout/VerticalCurvedList"/>
    <dgm:cxn modelId="{6D9F4C3D-487F-4EB9-AEA2-02518CDBA51F}" type="presParOf" srcId="{1862BFFC-C830-457B-8D37-ED7FD63259DF}" destId="{3A643F9A-77A5-4FA8-8233-55AD04326F06}" srcOrd="1" destOrd="0" presId="urn:microsoft.com/office/officeart/2008/layout/VerticalCurvedList"/>
    <dgm:cxn modelId="{31A8D798-2591-43C9-9FEB-9E4FDD5CAEF0}" type="presParOf" srcId="{1862BFFC-C830-457B-8D37-ED7FD63259DF}" destId="{BB0454D9-B1FF-4595-8B7D-3A699E9A5329}" srcOrd="2" destOrd="0" presId="urn:microsoft.com/office/officeart/2008/layout/VerticalCurvedList"/>
    <dgm:cxn modelId="{E6EEA149-D12E-4266-A084-1FFA33925635}" type="presParOf" srcId="{BB0454D9-B1FF-4595-8B7D-3A699E9A5329}" destId="{3A8464AF-6591-421C-AC51-4D42C0A3F8D4}" srcOrd="0" destOrd="0" presId="urn:microsoft.com/office/officeart/2008/layout/VerticalCurvedList"/>
    <dgm:cxn modelId="{F638F095-EB50-4C8C-98C1-5FCA2CF7C24D}" type="presParOf" srcId="{1862BFFC-C830-457B-8D37-ED7FD63259DF}" destId="{EC1EB0B4-375B-4544-AF91-4B008BD6B00C}" srcOrd="3" destOrd="0" presId="urn:microsoft.com/office/officeart/2008/layout/VerticalCurvedList"/>
    <dgm:cxn modelId="{1A53ADD6-8CBC-4FE2-95AB-1BC15573CF34}" type="presParOf" srcId="{1862BFFC-C830-457B-8D37-ED7FD63259DF}" destId="{3E1FE411-FB57-4710-8890-7D7C1A78B31B}" srcOrd="4" destOrd="0" presId="urn:microsoft.com/office/officeart/2008/layout/VerticalCurvedList"/>
    <dgm:cxn modelId="{A507AD50-BE2C-431E-99D1-E2C03ADEC438}" type="presParOf" srcId="{3E1FE411-FB57-4710-8890-7D7C1A78B31B}" destId="{A910814A-A525-490E-A867-7695F59484FF}" srcOrd="0" destOrd="0" presId="urn:microsoft.com/office/officeart/2008/layout/VerticalCurvedList"/>
    <dgm:cxn modelId="{93EDAF78-DD12-4C9E-84F7-BA139639751A}" type="presParOf" srcId="{1862BFFC-C830-457B-8D37-ED7FD63259DF}" destId="{B9664620-9C4D-4C0C-9C5A-40E9A025F5FA}" srcOrd="5" destOrd="0" presId="urn:microsoft.com/office/officeart/2008/layout/VerticalCurvedList"/>
    <dgm:cxn modelId="{5B6A3356-E4D7-48EC-844B-F4028935CFA3}" type="presParOf" srcId="{1862BFFC-C830-457B-8D37-ED7FD63259DF}" destId="{4AD4FC99-7A1E-45B5-AEA8-7AB65C358D01}" srcOrd="6" destOrd="0" presId="urn:microsoft.com/office/officeart/2008/layout/VerticalCurvedList"/>
    <dgm:cxn modelId="{837F65D3-3EE1-4100-B95E-E1E320D184EA}" type="presParOf" srcId="{4AD4FC99-7A1E-45B5-AEA8-7AB65C358D01}" destId="{8E611273-79EF-4EF5-A1A4-CD67B869C7D8}" srcOrd="0" destOrd="0" presId="urn:microsoft.com/office/officeart/2008/layout/VerticalCurved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B2EEB18-4103-4272-8CE6-F12D6C946A7B}" type="doc">
      <dgm:prSet loTypeId="urn:microsoft.com/office/officeart/2009/3/layout/StepUpProcess" loCatId="process" qsTypeId="urn:microsoft.com/office/officeart/2005/8/quickstyle/simple4" qsCatId="simple" csTypeId="urn:microsoft.com/office/officeart/2005/8/colors/accent4_5" csCatId="accent4" phldr="1"/>
      <dgm:spPr/>
      <dgm:t>
        <a:bodyPr/>
        <a:lstStyle/>
        <a:p>
          <a:endParaRPr lang="en-US"/>
        </a:p>
      </dgm:t>
    </dgm:pt>
    <dgm:pt modelId="{B352F624-21B1-4D70-9236-46963A35B0AF}">
      <dgm:prSet phldrT="[Text]"/>
      <dgm:spPr/>
      <dgm:t>
        <a:bodyPr/>
        <a:lstStyle/>
        <a:p>
          <a:r>
            <a:rPr lang="en-US" dirty="0" smtClean="0"/>
            <a:t>Inception</a:t>
          </a:r>
          <a:endParaRPr lang="en-US" dirty="0"/>
        </a:p>
      </dgm:t>
    </dgm:pt>
    <dgm:pt modelId="{5414109B-9898-4811-A2B0-F1837FBBD4D0}" type="parTrans" cxnId="{B17D725A-6F39-4C28-94BA-C4AB40531A92}">
      <dgm:prSet/>
      <dgm:spPr/>
      <dgm:t>
        <a:bodyPr/>
        <a:lstStyle/>
        <a:p>
          <a:endParaRPr lang="en-US"/>
        </a:p>
      </dgm:t>
    </dgm:pt>
    <dgm:pt modelId="{EDF476DE-2FBD-420E-A475-97D9106D7413}" type="sibTrans" cxnId="{B17D725A-6F39-4C28-94BA-C4AB40531A92}">
      <dgm:prSet/>
      <dgm:spPr/>
      <dgm:t>
        <a:bodyPr/>
        <a:lstStyle/>
        <a:p>
          <a:endParaRPr lang="en-US"/>
        </a:p>
      </dgm:t>
    </dgm:pt>
    <dgm:pt modelId="{8EA5FEEB-EEBC-4E0C-A05F-C3C313A1DC38}">
      <dgm:prSet phldrT="[Text]"/>
      <dgm:spPr/>
      <dgm:t>
        <a:bodyPr/>
        <a:lstStyle/>
        <a:p>
          <a:r>
            <a:rPr lang="en-US" dirty="0" smtClean="0"/>
            <a:t>Document review</a:t>
          </a:r>
          <a:endParaRPr lang="en-US" dirty="0"/>
        </a:p>
      </dgm:t>
    </dgm:pt>
    <dgm:pt modelId="{70527112-324F-495E-A433-F59F2923A164}" type="parTrans" cxnId="{01C02A3F-1CDE-4AE0-A889-03EF7C6C4389}">
      <dgm:prSet/>
      <dgm:spPr/>
      <dgm:t>
        <a:bodyPr/>
        <a:lstStyle/>
        <a:p>
          <a:endParaRPr lang="en-US"/>
        </a:p>
      </dgm:t>
    </dgm:pt>
    <dgm:pt modelId="{00AFE2AC-6410-4DA0-9806-EFAA4645EFEB}" type="sibTrans" cxnId="{01C02A3F-1CDE-4AE0-A889-03EF7C6C4389}">
      <dgm:prSet/>
      <dgm:spPr/>
      <dgm:t>
        <a:bodyPr/>
        <a:lstStyle/>
        <a:p>
          <a:endParaRPr lang="en-US"/>
        </a:p>
      </dgm:t>
    </dgm:pt>
    <dgm:pt modelId="{26BD4C4F-6F37-4E5B-941B-ECE2BBAD23C0}">
      <dgm:prSet phldrT="[Text]"/>
      <dgm:spPr/>
      <dgm:t>
        <a:bodyPr/>
        <a:lstStyle/>
        <a:p>
          <a:r>
            <a:rPr lang="en-US" dirty="0" smtClean="0"/>
            <a:t>Survey of external partners</a:t>
          </a:r>
          <a:endParaRPr lang="en-US" dirty="0"/>
        </a:p>
      </dgm:t>
    </dgm:pt>
    <dgm:pt modelId="{41155EF9-7983-47D9-AA09-737B33BC9A90}" type="parTrans" cxnId="{02A3FC8D-B298-40E7-8C67-A02CCA2D2874}">
      <dgm:prSet/>
      <dgm:spPr/>
      <dgm:t>
        <a:bodyPr/>
        <a:lstStyle/>
        <a:p>
          <a:endParaRPr lang="en-US"/>
        </a:p>
      </dgm:t>
    </dgm:pt>
    <dgm:pt modelId="{C8D6E899-87D2-4677-AD3C-1602FF650FC6}" type="sibTrans" cxnId="{02A3FC8D-B298-40E7-8C67-A02CCA2D2874}">
      <dgm:prSet/>
      <dgm:spPr/>
      <dgm:t>
        <a:bodyPr/>
        <a:lstStyle/>
        <a:p>
          <a:endParaRPr lang="en-US"/>
        </a:p>
      </dgm:t>
    </dgm:pt>
    <dgm:pt modelId="{6FD89EB2-846A-4F65-92BE-1D89021A9D54}">
      <dgm:prSet phldrT="[Text]"/>
      <dgm:spPr/>
      <dgm:t>
        <a:bodyPr/>
        <a:lstStyle/>
        <a:p>
          <a:r>
            <a:rPr lang="en-US" dirty="0" smtClean="0"/>
            <a:t>Interviews</a:t>
          </a:r>
          <a:endParaRPr lang="en-US" dirty="0"/>
        </a:p>
      </dgm:t>
    </dgm:pt>
    <dgm:pt modelId="{9F179C73-CBC1-41E9-97FC-94C1C8E905DC}" type="parTrans" cxnId="{51912D6C-8DA6-4A29-B804-5A75037BA96F}">
      <dgm:prSet/>
      <dgm:spPr/>
      <dgm:t>
        <a:bodyPr/>
        <a:lstStyle/>
        <a:p>
          <a:endParaRPr lang="en-US"/>
        </a:p>
      </dgm:t>
    </dgm:pt>
    <dgm:pt modelId="{AC3BBC72-0CFC-4759-8ACA-EDAAFEF3961A}" type="sibTrans" cxnId="{51912D6C-8DA6-4A29-B804-5A75037BA96F}">
      <dgm:prSet/>
      <dgm:spPr/>
      <dgm:t>
        <a:bodyPr/>
        <a:lstStyle/>
        <a:p>
          <a:endParaRPr lang="en-US"/>
        </a:p>
      </dgm:t>
    </dgm:pt>
    <dgm:pt modelId="{25F24F4D-07C5-4068-8924-30A251FA2738}">
      <dgm:prSet phldrT="[Text]"/>
      <dgm:spPr/>
      <dgm:t>
        <a:bodyPr/>
        <a:lstStyle/>
        <a:p>
          <a:r>
            <a:rPr lang="en-US" dirty="0" smtClean="0"/>
            <a:t>Drafting &amp; </a:t>
          </a:r>
          <a:r>
            <a:rPr lang="en-US" dirty="0" smtClean="0"/>
            <a:t>quality assurance</a:t>
          </a:r>
          <a:endParaRPr lang="en-US" dirty="0"/>
        </a:p>
      </dgm:t>
    </dgm:pt>
    <dgm:pt modelId="{C9C47672-A44F-462A-A56D-164089E5008B}" type="parTrans" cxnId="{1EB5F6A3-F810-44BA-ABE7-B3D3067C78E3}">
      <dgm:prSet/>
      <dgm:spPr/>
      <dgm:t>
        <a:bodyPr/>
        <a:lstStyle/>
        <a:p>
          <a:endParaRPr lang="en-US"/>
        </a:p>
      </dgm:t>
    </dgm:pt>
    <dgm:pt modelId="{B40D756C-C228-4976-87A8-EDE33122EDDD}" type="sibTrans" cxnId="{1EB5F6A3-F810-44BA-ABE7-B3D3067C78E3}">
      <dgm:prSet/>
      <dgm:spPr/>
      <dgm:t>
        <a:bodyPr/>
        <a:lstStyle/>
        <a:p>
          <a:endParaRPr lang="en-US"/>
        </a:p>
      </dgm:t>
    </dgm:pt>
    <dgm:pt modelId="{14AE352C-7D7A-4C0D-8E3D-33439EDABB4F}">
      <dgm:prSet phldrT="[Text]"/>
      <dgm:spPr/>
      <dgm:t>
        <a:bodyPr/>
        <a:lstStyle/>
        <a:p>
          <a:r>
            <a:rPr lang="en-US" dirty="0" smtClean="0"/>
            <a:t>Management response Presentation</a:t>
          </a:r>
          <a:endParaRPr lang="en-US" dirty="0"/>
        </a:p>
      </dgm:t>
    </dgm:pt>
    <dgm:pt modelId="{AD711EB2-FD29-4BEE-A66C-25BA9B2DDA92}" type="parTrans" cxnId="{9D2F3B0F-90D4-49F1-98E2-B9494FDA18E9}">
      <dgm:prSet/>
      <dgm:spPr/>
      <dgm:t>
        <a:bodyPr/>
        <a:lstStyle/>
        <a:p>
          <a:endParaRPr lang="en-US"/>
        </a:p>
      </dgm:t>
    </dgm:pt>
    <dgm:pt modelId="{666FC869-AD51-4398-9E75-F0D2BAC4881F}" type="sibTrans" cxnId="{9D2F3B0F-90D4-49F1-98E2-B9494FDA18E9}">
      <dgm:prSet/>
      <dgm:spPr/>
      <dgm:t>
        <a:bodyPr/>
        <a:lstStyle/>
        <a:p>
          <a:endParaRPr lang="en-US"/>
        </a:p>
      </dgm:t>
    </dgm:pt>
    <dgm:pt modelId="{E4E9BD2A-7E85-4D73-A488-5B15588C5A0B}" type="pres">
      <dgm:prSet presAssocID="{8B2EEB18-4103-4272-8CE6-F12D6C946A7B}" presName="rootnode" presStyleCnt="0">
        <dgm:presLayoutVars>
          <dgm:chMax/>
          <dgm:chPref/>
          <dgm:dir/>
          <dgm:animLvl val="lvl"/>
        </dgm:presLayoutVars>
      </dgm:prSet>
      <dgm:spPr/>
      <dgm:t>
        <a:bodyPr/>
        <a:lstStyle/>
        <a:p>
          <a:endParaRPr lang="en-US"/>
        </a:p>
      </dgm:t>
    </dgm:pt>
    <dgm:pt modelId="{51D88B68-E903-4009-AB32-5FE8450133AF}" type="pres">
      <dgm:prSet presAssocID="{B352F624-21B1-4D70-9236-46963A35B0AF}" presName="composite" presStyleCnt="0"/>
      <dgm:spPr/>
    </dgm:pt>
    <dgm:pt modelId="{4E2CEF88-44F9-422C-9E48-21ED393C496B}" type="pres">
      <dgm:prSet presAssocID="{B352F624-21B1-4D70-9236-46963A35B0AF}" presName="LShape" presStyleLbl="alignNode1" presStyleIdx="0" presStyleCnt="11"/>
      <dgm:spPr/>
    </dgm:pt>
    <dgm:pt modelId="{B4DBA934-C7C6-4596-9601-A5BE417C395C}" type="pres">
      <dgm:prSet presAssocID="{B352F624-21B1-4D70-9236-46963A35B0AF}" presName="ParentText" presStyleLbl="revTx" presStyleIdx="0" presStyleCnt="6">
        <dgm:presLayoutVars>
          <dgm:chMax val="0"/>
          <dgm:chPref val="0"/>
          <dgm:bulletEnabled val="1"/>
        </dgm:presLayoutVars>
      </dgm:prSet>
      <dgm:spPr/>
      <dgm:t>
        <a:bodyPr/>
        <a:lstStyle/>
        <a:p>
          <a:endParaRPr lang="en-US"/>
        </a:p>
      </dgm:t>
    </dgm:pt>
    <dgm:pt modelId="{D6A65A9F-51B4-4957-86EB-9B40B8730630}" type="pres">
      <dgm:prSet presAssocID="{B352F624-21B1-4D70-9236-46963A35B0AF}" presName="Triangle" presStyleLbl="alignNode1" presStyleIdx="1" presStyleCnt="11"/>
      <dgm:spPr/>
    </dgm:pt>
    <dgm:pt modelId="{9549BF95-901C-4859-BBC1-E93E907EA8DA}" type="pres">
      <dgm:prSet presAssocID="{EDF476DE-2FBD-420E-A475-97D9106D7413}" presName="sibTrans" presStyleCnt="0"/>
      <dgm:spPr/>
    </dgm:pt>
    <dgm:pt modelId="{EAB33766-35C5-4353-AB87-BB5292301CF3}" type="pres">
      <dgm:prSet presAssocID="{EDF476DE-2FBD-420E-A475-97D9106D7413}" presName="space" presStyleCnt="0"/>
      <dgm:spPr/>
    </dgm:pt>
    <dgm:pt modelId="{D8D7EFC5-FF0C-4C60-A894-9C17E47CF2AE}" type="pres">
      <dgm:prSet presAssocID="{8EA5FEEB-EEBC-4E0C-A05F-C3C313A1DC38}" presName="composite" presStyleCnt="0"/>
      <dgm:spPr/>
    </dgm:pt>
    <dgm:pt modelId="{DF4F3F42-6596-4D87-AE51-FF8E23F50766}" type="pres">
      <dgm:prSet presAssocID="{8EA5FEEB-EEBC-4E0C-A05F-C3C313A1DC38}" presName="LShape" presStyleLbl="alignNode1" presStyleIdx="2" presStyleCnt="11"/>
      <dgm:spPr/>
    </dgm:pt>
    <dgm:pt modelId="{DEB38791-CF9B-4883-AE5B-5AB2A37C5EA7}" type="pres">
      <dgm:prSet presAssocID="{8EA5FEEB-EEBC-4E0C-A05F-C3C313A1DC38}" presName="ParentText" presStyleLbl="revTx" presStyleIdx="1" presStyleCnt="6">
        <dgm:presLayoutVars>
          <dgm:chMax val="0"/>
          <dgm:chPref val="0"/>
          <dgm:bulletEnabled val="1"/>
        </dgm:presLayoutVars>
      </dgm:prSet>
      <dgm:spPr/>
      <dgm:t>
        <a:bodyPr/>
        <a:lstStyle/>
        <a:p>
          <a:endParaRPr lang="en-US"/>
        </a:p>
      </dgm:t>
    </dgm:pt>
    <dgm:pt modelId="{841382DC-8791-48B9-B23F-B40589780D87}" type="pres">
      <dgm:prSet presAssocID="{8EA5FEEB-EEBC-4E0C-A05F-C3C313A1DC38}" presName="Triangle" presStyleLbl="alignNode1" presStyleIdx="3" presStyleCnt="11"/>
      <dgm:spPr/>
    </dgm:pt>
    <dgm:pt modelId="{97B2BBD8-7F04-48C7-B069-9B4FE45501FB}" type="pres">
      <dgm:prSet presAssocID="{00AFE2AC-6410-4DA0-9806-EFAA4645EFEB}" presName="sibTrans" presStyleCnt="0"/>
      <dgm:spPr/>
    </dgm:pt>
    <dgm:pt modelId="{93B0DBEC-CA74-421D-A091-69A29031B976}" type="pres">
      <dgm:prSet presAssocID="{00AFE2AC-6410-4DA0-9806-EFAA4645EFEB}" presName="space" presStyleCnt="0"/>
      <dgm:spPr/>
    </dgm:pt>
    <dgm:pt modelId="{E49A769F-CC4D-4E75-B02A-988AE0FD1F6C}" type="pres">
      <dgm:prSet presAssocID="{26BD4C4F-6F37-4E5B-941B-ECE2BBAD23C0}" presName="composite" presStyleCnt="0"/>
      <dgm:spPr/>
    </dgm:pt>
    <dgm:pt modelId="{AF57272B-E144-4ABD-A24A-44D3F8EC1C02}" type="pres">
      <dgm:prSet presAssocID="{26BD4C4F-6F37-4E5B-941B-ECE2BBAD23C0}" presName="LShape" presStyleLbl="alignNode1" presStyleIdx="4" presStyleCnt="11"/>
      <dgm:spPr/>
    </dgm:pt>
    <dgm:pt modelId="{D8B6AA93-DD27-42AE-B69C-376AD749094D}" type="pres">
      <dgm:prSet presAssocID="{26BD4C4F-6F37-4E5B-941B-ECE2BBAD23C0}" presName="ParentText" presStyleLbl="revTx" presStyleIdx="2" presStyleCnt="6">
        <dgm:presLayoutVars>
          <dgm:chMax val="0"/>
          <dgm:chPref val="0"/>
          <dgm:bulletEnabled val="1"/>
        </dgm:presLayoutVars>
      </dgm:prSet>
      <dgm:spPr/>
      <dgm:t>
        <a:bodyPr/>
        <a:lstStyle/>
        <a:p>
          <a:endParaRPr lang="en-US"/>
        </a:p>
      </dgm:t>
    </dgm:pt>
    <dgm:pt modelId="{6400599F-325B-4D0C-9AAC-481FF40123B9}" type="pres">
      <dgm:prSet presAssocID="{26BD4C4F-6F37-4E5B-941B-ECE2BBAD23C0}" presName="Triangle" presStyleLbl="alignNode1" presStyleIdx="5" presStyleCnt="11"/>
      <dgm:spPr/>
    </dgm:pt>
    <dgm:pt modelId="{1CFC768F-D92D-459E-8FCF-1C277AA15E41}" type="pres">
      <dgm:prSet presAssocID="{C8D6E899-87D2-4677-AD3C-1602FF650FC6}" presName="sibTrans" presStyleCnt="0"/>
      <dgm:spPr/>
    </dgm:pt>
    <dgm:pt modelId="{50BFD908-D90B-432D-B19F-54FD0F78477F}" type="pres">
      <dgm:prSet presAssocID="{C8D6E899-87D2-4677-AD3C-1602FF650FC6}" presName="space" presStyleCnt="0"/>
      <dgm:spPr/>
    </dgm:pt>
    <dgm:pt modelId="{AB85A99C-95BD-4249-8E98-84B949E9174E}" type="pres">
      <dgm:prSet presAssocID="{6FD89EB2-846A-4F65-92BE-1D89021A9D54}" presName="composite" presStyleCnt="0"/>
      <dgm:spPr/>
    </dgm:pt>
    <dgm:pt modelId="{5C97A138-A783-49F9-8C84-A7868D0FB721}" type="pres">
      <dgm:prSet presAssocID="{6FD89EB2-846A-4F65-92BE-1D89021A9D54}" presName="LShape" presStyleLbl="alignNode1" presStyleIdx="6" presStyleCnt="11"/>
      <dgm:spPr/>
    </dgm:pt>
    <dgm:pt modelId="{5E0163C1-25DD-4888-BB0D-618FDD70D4EC}" type="pres">
      <dgm:prSet presAssocID="{6FD89EB2-846A-4F65-92BE-1D89021A9D54}" presName="ParentText" presStyleLbl="revTx" presStyleIdx="3" presStyleCnt="6">
        <dgm:presLayoutVars>
          <dgm:chMax val="0"/>
          <dgm:chPref val="0"/>
          <dgm:bulletEnabled val="1"/>
        </dgm:presLayoutVars>
      </dgm:prSet>
      <dgm:spPr/>
      <dgm:t>
        <a:bodyPr/>
        <a:lstStyle/>
        <a:p>
          <a:endParaRPr lang="en-US"/>
        </a:p>
      </dgm:t>
    </dgm:pt>
    <dgm:pt modelId="{99F90953-B3DC-4088-9493-85BDD8FC6BE1}" type="pres">
      <dgm:prSet presAssocID="{6FD89EB2-846A-4F65-92BE-1D89021A9D54}" presName="Triangle" presStyleLbl="alignNode1" presStyleIdx="7" presStyleCnt="11"/>
      <dgm:spPr/>
    </dgm:pt>
    <dgm:pt modelId="{230C5451-0002-4156-A683-72549DD17778}" type="pres">
      <dgm:prSet presAssocID="{AC3BBC72-0CFC-4759-8ACA-EDAAFEF3961A}" presName="sibTrans" presStyleCnt="0"/>
      <dgm:spPr/>
    </dgm:pt>
    <dgm:pt modelId="{84A3F27E-411A-44B6-A3F9-DD6D0D5B5146}" type="pres">
      <dgm:prSet presAssocID="{AC3BBC72-0CFC-4759-8ACA-EDAAFEF3961A}" presName="space" presStyleCnt="0"/>
      <dgm:spPr/>
    </dgm:pt>
    <dgm:pt modelId="{46C7D62F-D7EC-47E1-95D0-F679CA6B1503}" type="pres">
      <dgm:prSet presAssocID="{25F24F4D-07C5-4068-8924-30A251FA2738}" presName="composite" presStyleCnt="0"/>
      <dgm:spPr/>
    </dgm:pt>
    <dgm:pt modelId="{05A8A0CB-A814-408D-87D2-1B66FF7C7569}" type="pres">
      <dgm:prSet presAssocID="{25F24F4D-07C5-4068-8924-30A251FA2738}" presName="LShape" presStyleLbl="alignNode1" presStyleIdx="8" presStyleCnt="11"/>
      <dgm:spPr/>
    </dgm:pt>
    <dgm:pt modelId="{85E11C2F-EBB1-4570-92CF-3E60594E641D}" type="pres">
      <dgm:prSet presAssocID="{25F24F4D-07C5-4068-8924-30A251FA2738}" presName="ParentText" presStyleLbl="revTx" presStyleIdx="4" presStyleCnt="6">
        <dgm:presLayoutVars>
          <dgm:chMax val="0"/>
          <dgm:chPref val="0"/>
          <dgm:bulletEnabled val="1"/>
        </dgm:presLayoutVars>
      </dgm:prSet>
      <dgm:spPr/>
      <dgm:t>
        <a:bodyPr/>
        <a:lstStyle/>
        <a:p>
          <a:endParaRPr lang="en-US"/>
        </a:p>
      </dgm:t>
    </dgm:pt>
    <dgm:pt modelId="{FFA0749F-E0BF-4FC4-9287-0FFD4FDFD1D8}" type="pres">
      <dgm:prSet presAssocID="{25F24F4D-07C5-4068-8924-30A251FA2738}" presName="Triangle" presStyleLbl="alignNode1" presStyleIdx="9" presStyleCnt="11"/>
      <dgm:spPr/>
    </dgm:pt>
    <dgm:pt modelId="{BDF479B7-3AD8-4899-A9F0-9A9943751516}" type="pres">
      <dgm:prSet presAssocID="{B40D756C-C228-4976-87A8-EDE33122EDDD}" presName="sibTrans" presStyleCnt="0"/>
      <dgm:spPr/>
    </dgm:pt>
    <dgm:pt modelId="{73FB70E9-7406-4D66-ACAB-DCEE9B8BC9C5}" type="pres">
      <dgm:prSet presAssocID="{B40D756C-C228-4976-87A8-EDE33122EDDD}" presName="space" presStyleCnt="0"/>
      <dgm:spPr/>
    </dgm:pt>
    <dgm:pt modelId="{1D0C2745-1ED0-4E12-AB29-B120322F7F6E}" type="pres">
      <dgm:prSet presAssocID="{14AE352C-7D7A-4C0D-8E3D-33439EDABB4F}" presName="composite" presStyleCnt="0"/>
      <dgm:spPr/>
    </dgm:pt>
    <dgm:pt modelId="{54D9223F-65A1-4851-A7E9-4B56841990CD}" type="pres">
      <dgm:prSet presAssocID="{14AE352C-7D7A-4C0D-8E3D-33439EDABB4F}" presName="LShape" presStyleLbl="alignNode1" presStyleIdx="10" presStyleCnt="11"/>
      <dgm:spPr/>
    </dgm:pt>
    <dgm:pt modelId="{EA36D127-B473-4651-86F6-2CB167ED6DD9}" type="pres">
      <dgm:prSet presAssocID="{14AE352C-7D7A-4C0D-8E3D-33439EDABB4F}" presName="ParentText" presStyleLbl="revTx" presStyleIdx="5" presStyleCnt="6">
        <dgm:presLayoutVars>
          <dgm:chMax val="0"/>
          <dgm:chPref val="0"/>
          <dgm:bulletEnabled val="1"/>
        </dgm:presLayoutVars>
      </dgm:prSet>
      <dgm:spPr/>
      <dgm:t>
        <a:bodyPr/>
        <a:lstStyle/>
        <a:p>
          <a:endParaRPr lang="en-US"/>
        </a:p>
      </dgm:t>
    </dgm:pt>
  </dgm:ptLst>
  <dgm:cxnLst>
    <dgm:cxn modelId="{51912D6C-8DA6-4A29-B804-5A75037BA96F}" srcId="{8B2EEB18-4103-4272-8CE6-F12D6C946A7B}" destId="{6FD89EB2-846A-4F65-92BE-1D89021A9D54}" srcOrd="3" destOrd="0" parTransId="{9F179C73-CBC1-41E9-97FC-94C1C8E905DC}" sibTransId="{AC3BBC72-0CFC-4759-8ACA-EDAAFEF3961A}"/>
    <dgm:cxn modelId="{0FD68E3A-30F5-4CFB-93A6-1F6E46296BEA}" type="presOf" srcId="{6FD89EB2-846A-4F65-92BE-1D89021A9D54}" destId="{5E0163C1-25DD-4888-BB0D-618FDD70D4EC}" srcOrd="0" destOrd="0" presId="urn:microsoft.com/office/officeart/2009/3/layout/StepUpProcess"/>
    <dgm:cxn modelId="{02A3FC8D-B298-40E7-8C67-A02CCA2D2874}" srcId="{8B2EEB18-4103-4272-8CE6-F12D6C946A7B}" destId="{26BD4C4F-6F37-4E5B-941B-ECE2BBAD23C0}" srcOrd="2" destOrd="0" parTransId="{41155EF9-7983-47D9-AA09-737B33BC9A90}" sibTransId="{C8D6E899-87D2-4677-AD3C-1602FF650FC6}"/>
    <dgm:cxn modelId="{B17D725A-6F39-4C28-94BA-C4AB40531A92}" srcId="{8B2EEB18-4103-4272-8CE6-F12D6C946A7B}" destId="{B352F624-21B1-4D70-9236-46963A35B0AF}" srcOrd="0" destOrd="0" parTransId="{5414109B-9898-4811-A2B0-F1837FBBD4D0}" sibTransId="{EDF476DE-2FBD-420E-A475-97D9106D7413}"/>
    <dgm:cxn modelId="{9D2F3B0F-90D4-49F1-98E2-B9494FDA18E9}" srcId="{8B2EEB18-4103-4272-8CE6-F12D6C946A7B}" destId="{14AE352C-7D7A-4C0D-8E3D-33439EDABB4F}" srcOrd="5" destOrd="0" parTransId="{AD711EB2-FD29-4BEE-A66C-25BA9B2DDA92}" sibTransId="{666FC869-AD51-4398-9E75-F0D2BAC4881F}"/>
    <dgm:cxn modelId="{28D33027-610E-4FD1-9087-D388342A1A29}" type="presOf" srcId="{8EA5FEEB-EEBC-4E0C-A05F-C3C313A1DC38}" destId="{DEB38791-CF9B-4883-AE5B-5AB2A37C5EA7}" srcOrd="0" destOrd="0" presId="urn:microsoft.com/office/officeart/2009/3/layout/StepUpProcess"/>
    <dgm:cxn modelId="{01C02A3F-1CDE-4AE0-A889-03EF7C6C4389}" srcId="{8B2EEB18-4103-4272-8CE6-F12D6C946A7B}" destId="{8EA5FEEB-EEBC-4E0C-A05F-C3C313A1DC38}" srcOrd="1" destOrd="0" parTransId="{70527112-324F-495E-A433-F59F2923A164}" sibTransId="{00AFE2AC-6410-4DA0-9806-EFAA4645EFEB}"/>
    <dgm:cxn modelId="{4C59FB26-7E0D-422B-8112-F91737D3443A}" type="presOf" srcId="{14AE352C-7D7A-4C0D-8E3D-33439EDABB4F}" destId="{EA36D127-B473-4651-86F6-2CB167ED6DD9}" srcOrd="0" destOrd="0" presId="urn:microsoft.com/office/officeart/2009/3/layout/StepUpProcess"/>
    <dgm:cxn modelId="{DF49A3AE-2105-40C3-836A-70979B89AF74}" type="presOf" srcId="{B352F624-21B1-4D70-9236-46963A35B0AF}" destId="{B4DBA934-C7C6-4596-9601-A5BE417C395C}" srcOrd="0" destOrd="0" presId="urn:microsoft.com/office/officeart/2009/3/layout/StepUpProcess"/>
    <dgm:cxn modelId="{1EB5F6A3-F810-44BA-ABE7-B3D3067C78E3}" srcId="{8B2EEB18-4103-4272-8CE6-F12D6C946A7B}" destId="{25F24F4D-07C5-4068-8924-30A251FA2738}" srcOrd="4" destOrd="0" parTransId="{C9C47672-A44F-462A-A56D-164089E5008B}" sibTransId="{B40D756C-C228-4976-87A8-EDE33122EDDD}"/>
    <dgm:cxn modelId="{175AE8F4-5EAE-45E1-B00C-CAC100EBF240}" type="presOf" srcId="{25F24F4D-07C5-4068-8924-30A251FA2738}" destId="{85E11C2F-EBB1-4570-92CF-3E60594E641D}" srcOrd="0" destOrd="0" presId="urn:microsoft.com/office/officeart/2009/3/layout/StepUpProcess"/>
    <dgm:cxn modelId="{6F1CB8A1-05E8-4114-BE8C-1C2CED2C6B3E}" type="presOf" srcId="{26BD4C4F-6F37-4E5B-941B-ECE2BBAD23C0}" destId="{D8B6AA93-DD27-42AE-B69C-376AD749094D}" srcOrd="0" destOrd="0" presId="urn:microsoft.com/office/officeart/2009/3/layout/StepUpProcess"/>
    <dgm:cxn modelId="{60D06D60-0F5A-44B5-8D05-BDC76B9B84B2}" type="presOf" srcId="{8B2EEB18-4103-4272-8CE6-F12D6C946A7B}" destId="{E4E9BD2A-7E85-4D73-A488-5B15588C5A0B}" srcOrd="0" destOrd="0" presId="urn:microsoft.com/office/officeart/2009/3/layout/StepUpProcess"/>
    <dgm:cxn modelId="{3820443B-0D11-4A5E-BF6E-C437CB6AD9B5}" type="presParOf" srcId="{E4E9BD2A-7E85-4D73-A488-5B15588C5A0B}" destId="{51D88B68-E903-4009-AB32-5FE8450133AF}" srcOrd="0" destOrd="0" presId="urn:microsoft.com/office/officeart/2009/3/layout/StepUpProcess"/>
    <dgm:cxn modelId="{A91ED382-3321-4FE8-BBD6-9CF54BFB5065}" type="presParOf" srcId="{51D88B68-E903-4009-AB32-5FE8450133AF}" destId="{4E2CEF88-44F9-422C-9E48-21ED393C496B}" srcOrd="0" destOrd="0" presId="urn:microsoft.com/office/officeart/2009/3/layout/StepUpProcess"/>
    <dgm:cxn modelId="{A1AB927D-1D21-4C0B-B14E-FB18E8440E01}" type="presParOf" srcId="{51D88B68-E903-4009-AB32-5FE8450133AF}" destId="{B4DBA934-C7C6-4596-9601-A5BE417C395C}" srcOrd="1" destOrd="0" presId="urn:microsoft.com/office/officeart/2009/3/layout/StepUpProcess"/>
    <dgm:cxn modelId="{3CE39EA7-49C8-414E-A4EC-634826BB5B42}" type="presParOf" srcId="{51D88B68-E903-4009-AB32-5FE8450133AF}" destId="{D6A65A9F-51B4-4957-86EB-9B40B8730630}" srcOrd="2" destOrd="0" presId="urn:microsoft.com/office/officeart/2009/3/layout/StepUpProcess"/>
    <dgm:cxn modelId="{F8F14A54-2CC5-40B8-8F7B-1573E12E999A}" type="presParOf" srcId="{E4E9BD2A-7E85-4D73-A488-5B15588C5A0B}" destId="{9549BF95-901C-4859-BBC1-E93E907EA8DA}" srcOrd="1" destOrd="0" presId="urn:microsoft.com/office/officeart/2009/3/layout/StepUpProcess"/>
    <dgm:cxn modelId="{2C7A76DB-30D6-40D3-89E6-D3BC45E91338}" type="presParOf" srcId="{9549BF95-901C-4859-BBC1-E93E907EA8DA}" destId="{EAB33766-35C5-4353-AB87-BB5292301CF3}" srcOrd="0" destOrd="0" presId="urn:microsoft.com/office/officeart/2009/3/layout/StepUpProcess"/>
    <dgm:cxn modelId="{19A008D8-96E2-48C1-8E28-2AD0D9CE9313}" type="presParOf" srcId="{E4E9BD2A-7E85-4D73-A488-5B15588C5A0B}" destId="{D8D7EFC5-FF0C-4C60-A894-9C17E47CF2AE}" srcOrd="2" destOrd="0" presId="urn:microsoft.com/office/officeart/2009/3/layout/StepUpProcess"/>
    <dgm:cxn modelId="{2DB302BB-B086-49D0-9688-0AA42D1B4BDE}" type="presParOf" srcId="{D8D7EFC5-FF0C-4C60-A894-9C17E47CF2AE}" destId="{DF4F3F42-6596-4D87-AE51-FF8E23F50766}" srcOrd="0" destOrd="0" presId="urn:microsoft.com/office/officeart/2009/3/layout/StepUpProcess"/>
    <dgm:cxn modelId="{C52510FA-6FEA-4D59-BE3E-6EE2A5A1AFFE}" type="presParOf" srcId="{D8D7EFC5-FF0C-4C60-A894-9C17E47CF2AE}" destId="{DEB38791-CF9B-4883-AE5B-5AB2A37C5EA7}" srcOrd="1" destOrd="0" presId="urn:microsoft.com/office/officeart/2009/3/layout/StepUpProcess"/>
    <dgm:cxn modelId="{025C56CB-76E2-4718-8D24-14B9EE8D63A8}" type="presParOf" srcId="{D8D7EFC5-FF0C-4C60-A894-9C17E47CF2AE}" destId="{841382DC-8791-48B9-B23F-B40589780D87}" srcOrd="2" destOrd="0" presId="urn:microsoft.com/office/officeart/2009/3/layout/StepUpProcess"/>
    <dgm:cxn modelId="{ED129299-055B-4939-8929-CB90C0BB3BC8}" type="presParOf" srcId="{E4E9BD2A-7E85-4D73-A488-5B15588C5A0B}" destId="{97B2BBD8-7F04-48C7-B069-9B4FE45501FB}" srcOrd="3" destOrd="0" presId="urn:microsoft.com/office/officeart/2009/3/layout/StepUpProcess"/>
    <dgm:cxn modelId="{B60FF2DF-3D1A-4D86-9801-2D003E76BDAC}" type="presParOf" srcId="{97B2BBD8-7F04-48C7-B069-9B4FE45501FB}" destId="{93B0DBEC-CA74-421D-A091-69A29031B976}" srcOrd="0" destOrd="0" presId="urn:microsoft.com/office/officeart/2009/3/layout/StepUpProcess"/>
    <dgm:cxn modelId="{D5225503-A205-44EC-9571-B0A0DC21EBAC}" type="presParOf" srcId="{E4E9BD2A-7E85-4D73-A488-5B15588C5A0B}" destId="{E49A769F-CC4D-4E75-B02A-988AE0FD1F6C}" srcOrd="4" destOrd="0" presId="urn:microsoft.com/office/officeart/2009/3/layout/StepUpProcess"/>
    <dgm:cxn modelId="{80AAFE2D-5D90-4B47-8CF5-2D7DEDF96437}" type="presParOf" srcId="{E49A769F-CC4D-4E75-B02A-988AE0FD1F6C}" destId="{AF57272B-E144-4ABD-A24A-44D3F8EC1C02}" srcOrd="0" destOrd="0" presId="urn:microsoft.com/office/officeart/2009/3/layout/StepUpProcess"/>
    <dgm:cxn modelId="{58EACF86-7099-4341-927A-8ED8B77E862C}" type="presParOf" srcId="{E49A769F-CC4D-4E75-B02A-988AE0FD1F6C}" destId="{D8B6AA93-DD27-42AE-B69C-376AD749094D}" srcOrd="1" destOrd="0" presId="urn:microsoft.com/office/officeart/2009/3/layout/StepUpProcess"/>
    <dgm:cxn modelId="{CB6E2157-3163-45B6-A092-80D4EDD7AA1A}" type="presParOf" srcId="{E49A769F-CC4D-4E75-B02A-988AE0FD1F6C}" destId="{6400599F-325B-4D0C-9AAC-481FF40123B9}" srcOrd="2" destOrd="0" presId="urn:microsoft.com/office/officeart/2009/3/layout/StepUpProcess"/>
    <dgm:cxn modelId="{0D50F500-EA22-4D39-9470-CD64848ADDAE}" type="presParOf" srcId="{E4E9BD2A-7E85-4D73-A488-5B15588C5A0B}" destId="{1CFC768F-D92D-459E-8FCF-1C277AA15E41}" srcOrd="5" destOrd="0" presId="urn:microsoft.com/office/officeart/2009/3/layout/StepUpProcess"/>
    <dgm:cxn modelId="{74664DF3-7885-4AE4-A31B-106AEED30945}" type="presParOf" srcId="{1CFC768F-D92D-459E-8FCF-1C277AA15E41}" destId="{50BFD908-D90B-432D-B19F-54FD0F78477F}" srcOrd="0" destOrd="0" presId="urn:microsoft.com/office/officeart/2009/3/layout/StepUpProcess"/>
    <dgm:cxn modelId="{99A610EA-1FC2-4F84-B91D-564D5472137B}" type="presParOf" srcId="{E4E9BD2A-7E85-4D73-A488-5B15588C5A0B}" destId="{AB85A99C-95BD-4249-8E98-84B949E9174E}" srcOrd="6" destOrd="0" presId="urn:microsoft.com/office/officeart/2009/3/layout/StepUpProcess"/>
    <dgm:cxn modelId="{4CD40AE0-B002-4069-AD8B-9ADB97DF41FE}" type="presParOf" srcId="{AB85A99C-95BD-4249-8E98-84B949E9174E}" destId="{5C97A138-A783-49F9-8C84-A7868D0FB721}" srcOrd="0" destOrd="0" presId="urn:microsoft.com/office/officeart/2009/3/layout/StepUpProcess"/>
    <dgm:cxn modelId="{A474965C-AD67-4D8A-AC0E-7E545EF07CD9}" type="presParOf" srcId="{AB85A99C-95BD-4249-8E98-84B949E9174E}" destId="{5E0163C1-25DD-4888-BB0D-618FDD70D4EC}" srcOrd="1" destOrd="0" presId="urn:microsoft.com/office/officeart/2009/3/layout/StepUpProcess"/>
    <dgm:cxn modelId="{A9B5F9B0-B460-4ECB-8203-BF1DE94B0AC4}" type="presParOf" srcId="{AB85A99C-95BD-4249-8E98-84B949E9174E}" destId="{99F90953-B3DC-4088-9493-85BDD8FC6BE1}" srcOrd="2" destOrd="0" presId="urn:microsoft.com/office/officeart/2009/3/layout/StepUpProcess"/>
    <dgm:cxn modelId="{50362D31-D286-45C4-BE8B-AA6EFD3ABD44}" type="presParOf" srcId="{E4E9BD2A-7E85-4D73-A488-5B15588C5A0B}" destId="{230C5451-0002-4156-A683-72549DD17778}" srcOrd="7" destOrd="0" presId="urn:microsoft.com/office/officeart/2009/3/layout/StepUpProcess"/>
    <dgm:cxn modelId="{10A83941-55E2-465E-87D9-32B19005BE89}" type="presParOf" srcId="{230C5451-0002-4156-A683-72549DD17778}" destId="{84A3F27E-411A-44B6-A3F9-DD6D0D5B5146}" srcOrd="0" destOrd="0" presId="urn:microsoft.com/office/officeart/2009/3/layout/StepUpProcess"/>
    <dgm:cxn modelId="{B73E1CD1-52EC-48BC-A431-ADB52F826083}" type="presParOf" srcId="{E4E9BD2A-7E85-4D73-A488-5B15588C5A0B}" destId="{46C7D62F-D7EC-47E1-95D0-F679CA6B1503}" srcOrd="8" destOrd="0" presId="urn:microsoft.com/office/officeart/2009/3/layout/StepUpProcess"/>
    <dgm:cxn modelId="{395CC363-B884-49D4-89CF-EFE8F651079E}" type="presParOf" srcId="{46C7D62F-D7EC-47E1-95D0-F679CA6B1503}" destId="{05A8A0CB-A814-408D-87D2-1B66FF7C7569}" srcOrd="0" destOrd="0" presId="urn:microsoft.com/office/officeart/2009/3/layout/StepUpProcess"/>
    <dgm:cxn modelId="{EAC9B707-90BC-45F1-917D-32605B4AB8BD}" type="presParOf" srcId="{46C7D62F-D7EC-47E1-95D0-F679CA6B1503}" destId="{85E11C2F-EBB1-4570-92CF-3E60594E641D}" srcOrd="1" destOrd="0" presId="urn:microsoft.com/office/officeart/2009/3/layout/StepUpProcess"/>
    <dgm:cxn modelId="{D968C6CE-2D62-4285-9E26-2658E409E6BF}" type="presParOf" srcId="{46C7D62F-D7EC-47E1-95D0-F679CA6B1503}" destId="{FFA0749F-E0BF-4FC4-9287-0FFD4FDFD1D8}" srcOrd="2" destOrd="0" presId="urn:microsoft.com/office/officeart/2009/3/layout/StepUpProcess"/>
    <dgm:cxn modelId="{84717C13-33E5-484C-88C3-72A1EDBB1DFE}" type="presParOf" srcId="{E4E9BD2A-7E85-4D73-A488-5B15588C5A0B}" destId="{BDF479B7-3AD8-4899-A9F0-9A9943751516}" srcOrd="9" destOrd="0" presId="urn:microsoft.com/office/officeart/2009/3/layout/StepUpProcess"/>
    <dgm:cxn modelId="{65599D5B-6F63-47CB-AC9F-9778329D81C0}" type="presParOf" srcId="{BDF479B7-3AD8-4899-A9F0-9A9943751516}" destId="{73FB70E9-7406-4D66-ACAB-DCEE9B8BC9C5}" srcOrd="0" destOrd="0" presId="urn:microsoft.com/office/officeart/2009/3/layout/StepUpProcess"/>
    <dgm:cxn modelId="{CDBC7B6D-BB22-42F5-ABCC-7451644EBD3A}" type="presParOf" srcId="{E4E9BD2A-7E85-4D73-A488-5B15588C5A0B}" destId="{1D0C2745-1ED0-4E12-AB29-B120322F7F6E}" srcOrd="10" destOrd="0" presId="urn:microsoft.com/office/officeart/2009/3/layout/StepUpProcess"/>
    <dgm:cxn modelId="{ED0A11A6-45A3-4162-A5DD-91425F0B3037}" type="presParOf" srcId="{1D0C2745-1ED0-4E12-AB29-B120322F7F6E}" destId="{54D9223F-65A1-4851-A7E9-4B56841990CD}" srcOrd="0" destOrd="0" presId="urn:microsoft.com/office/officeart/2009/3/layout/StepUpProcess"/>
    <dgm:cxn modelId="{0F155AE1-E134-4C6F-A1C3-5412956A3B05}" type="presParOf" srcId="{1D0C2745-1ED0-4E12-AB29-B120322F7F6E}" destId="{EA36D127-B473-4651-86F6-2CB167ED6DD9}"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03145B-F1D5-4FDC-B3EC-7D384419A8D9}">
      <dsp:nvSpPr>
        <dsp:cNvPr id="0" name=""/>
        <dsp:cNvSpPr/>
      </dsp:nvSpPr>
      <dsp:spPr>
        <a:xfrm>
          <a:off x="-3022327" y="-465421"/>
          <a:ext cx="3605383" cy="3605383"/>
        </a:xfrm>
        <a:prstGeom prst="blockArc">
          <a:avLst>
            <a:gd name="adj1" fmla="val 18900000"/>
            <a:gd name="adj2" fmla="val 2700000"/>
            <a:gd name="adj3" fmla="val 599"/>
          </a:avLst>
        </a:prstGeom>
        <a:noFill/>
        <a:ln w="6350" cap="flat" cmpd="sng" algn="ctr">
          <a:solidFill>
            <a:schemeClr val="accent3">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3A643F9A-77A5-4FA8-8233-55AD04326F06}">
      <dsp:nvSpPr>
        <dsp:cNvPr id="0" name=""/>
        <dsp:cNvSpPr/>
      </dsp:nvSpPr>
      <dsp:spPr>
        <a:xfrm>
          <a:off x="374893" y="267454"/>
          <a:ext cx="3373221" cy="534908"/>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24583" tIns="38100" rIns="38100" bIns="38100" numCol="1" spcCol="1270" anchor="ctr" anchorCtr="0">
          <a:noAutofit/>
        </a:bodyPr>
        <a:lstStyle/>
        <a:p>
          <a:pPr lvl="0" algn="l" defTabSz="666750">
            <a:lnSpc>
              <a:spcPct val="90000"/>
            </a:lnSpc>
            <a:spcBef>
              <a:spcPct val="0"/>
            </a:spcBef>
            <a:spcAft>
              <a:spcPct val="35000"/>
            </a:spcAft>
          </a:pPr>
          <a:r>
            <a:rPr lang="en-US" sz="1500" kern="1200" dirty="0" smtClean="0">
              <a:solidFill>
                <a:schemeClr val="tx1"/>
              </a:solidFill>
            </a:rPr>
            <a:t>Responding to members</a:t>
          </a:r>
          <a:r>
            <a:rPr lang="en-US" sz="1500" kern="1200" dirty="0">
              <a:solidFill>
                <a:schemeClr val="tx1"/>
              </a:solidFill>
            </a:rPr>
            <a:t>’ accountability needs</a:t>
          </a:r>
        </a:p>
      </dsp:txBody>
      <dsp:txXfrm>
        <a:off x="374893" y="267454"/>
        <a:ext cx="3373221" cy="534908"/>
      </dsp:txXfrm>
    </dsp:sp>
    <dsp:sp modelId="{3A8464AF-6591-421C-AC51-4D42C0A3F8D4}">
      <dsp:nvSpPr>
        <dsp:cNvPr id="0" name=""/>
        <dsp:cNvSpPr/>
      </dsp:nvSpPr>
      <dsp:spPr>
        <a:xfrm>
          <a:off x="40575" y="200590"/>
          <a:ext cx="668635" cy="668635"/>
        </a:xfrm>
        <a:prstGeom prst="ellipse">
          <a:avLst/>
        </a:prstGeom>
        <a:solidFill>
          <a:schemeClr val="lt1">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3ABD597-F003-43C9-8D17-381A64550824}">
      <dsp:nvSpPr>
        <dsp:cNvPr id="0" name=""/>
        <dsp:cNvSpPr/>
      </dsp:nvSpPr>
      <dsp:spPr>
        <a:xfrm>
          <a:off x="569332" y="1069816"/>
          <a:ext cx="3178781" cy="534908"/>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24583" tIns="38100" rIns="38100" bIns="38100" numCol="1" spcCol="1270" anchor="ctr" anchorCtr="0">
          <a:noAutofit/>
        </a:bodyPr>
        <a:lstStyle/>
        <a:p>
          <a:pPr lvl="0" algn="l" defTabSz="666750">
            <a:lnSpc>
              <a:spcPct val="90000"/>
            </a:lnSpc>
            <a:spcBef>
              <a:spcPct val="0"/>
            </a:spcBef>
            <a:spcAft>
              <a:spcPct val="35000"/>
            </a:spcAft>
          </a:pPr>
          <a:r>
            <a:rPr lang="en-US" sz="1500" kern="1200" dirty="0" smtClean="0">
              <a:solidFill>
                <a:schemeClr val="tx1"/>
              </a:solidFill>
            </a:rPr>
            <a:t>Informing policy/decision making on specific organisations</a:t>
          </a:r>
          <a:endParaRPr lang="en-US" sz="1500" kern="1200" dirty="0">
            <a:solidFill>
              <a:schemeClr val="tx1"/>
            </a:solidFill>
          </a:endParaRPr>
        </a:p>
      </dsp:txBody>
      <dsp:txXfrm>
        <a:off x="569332" y="1069816"/>
        <a:ext cx="3178781" cy="534908"/>
      </dsp:txXfrm>
    </dsp:sp>
    <dsp:sp modelId="{2159E034-AF8F-47C6-90A1-37C4D322C771}">
      <dsp:nvSpPr>
        <dsp:cNvPr id="0" name=""/>
        <dsp:cNvSpPr/>
      </dsp:nvSpPr>
      <dsp:spPr>
        <a:xfrm>
          <a:off x="235014" y="1002952"/>
          <a:ext cx="668635" cy="668635"/>
        </a:xfrm>
        <a:prstGeom prst="ellipse">
          <a:avLst/>
        </a:prstGeom>
        <a:solidFill>
          <a:schemeClr val="lt1">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D212BD1-F71D-42AB-BCD6-DBF5EF8B3F02}">
      <dsp:nvSpPr>
        <dsp:cNvPr id="0" name=""/>
        <dsp:cNvSpPr/>
      </dsp:nvSpPr>
      <dsp:spPr>
        <a:xfrm>
          <a:off x="374893" y="1872178"/>
          <a:ext cx="3373221" cy="534908"/>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24583" tIns="38100" rIns="38100" bIns="38100" numCol="1" spcCol="1270" anchor="ctr" anchorCtr="0">
          <a:noAutofit/>
        </a:bodyPr>
        <a:lstStyle/>
        <a:p>
          <a:pPr lvl="0" algn="l" defTabSz="666750">
            <a:lnSpc>
              <a:spcPct val="90000"/>
            </a:lnSpc>
            <a:spcBef>
              <a:spcPct val="0"/>
            </a:spcBef>
            <a:spcAft>
              <a:spcPct val="35000"/>
            </a:spcAft>
          </a:pPr>
          <a:r>
            <a:rPr lang="en-US" sz="1500" kern="1200" dirty="0">
              <a:solidFill>
                <a:schemeClr val="tx1"/>
              </a:solidFill>
            </a:rPr>
            <a:t> </a:t>
          </a:r>
          <a:r>
            <a:rPr lang="en-US" sz="1500" kern="1200" dirty="0" smtClean="0">
              <a:solidFill>
                <a:schemeClr val="tx1"/>
              </a:solidFill>
            </a:rPr>
            <a:t>Supporting dialogue in governance bodies</a:t>
          </a:r>
          <a:endParaRPr lang="en-US" sz="1500" kern="1200" dirty="0">
            <a:solidFill>
              <a:schemeClr val="tx1"/>
            </a:solidFill>
          </a:endParaRPr>
        </a:p>
      </dsp:txBody>
      <dsp:txXfrm>
        <a:off x="374893" y="1872178"/>
        <a:ext cx="3373221" cy="534908"/>
      </dsp:txXfrm>
    </dsp:sp>
    <dsp:sp modelId="{261595A1-54D6-4819-8733-E3C6C5BB0910}">
      <dsp:nvSpPr>
        <dsp:cNvPr id="0" name=""/>
        <dsp:cNvSpPr/>
      </dsp:nvSpPr>
      <dsp:spPr>
        <a:xfrm>
          <a:off x="40575" y="1805315"/>
          <a:ext cx="668635" cy="668635"/>
        </a:xfrm>
        <a:prstGeom prst="ellipse">
          <a:avLst/>
        </a:prstGeom>
        <a:solidFill>
          <a:schemeClr val="lt1">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03145B-F1D5-4FDC-B3EC-7D384419A8D9}">
      <dsp:nvSpPr>
        <dsp:cNvPr id="0" name=""/>
        <dsp:cNvSpPr/>
      </dsp:nvSpPr>
      <dsp:spPr>
        <a:xfrm>
          <a:off x="-2928558" y="-451165"/>
          <a:ext cx="3493992" cy="3493992"/>
        </a:xfrm>
        <a:prstGeom prst="blockArc">
          <a:avLst>
            <a:gd name="adj1" fmla="val 18900000"/>
            <a:gd name="adj2" fmla="val 2700000"/>
            <a:gd name="adj3" fmla="val 618"/>
          </a:avLst>
        </a:prstGeom>
        <a:noFill/>
        <a:ln w="6350" cap="flat" cmpd="sng" algn="ctr">
          <a:solidFill>
            <a:schemeClr val="accent3">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3A643F9A-77A5-4FA8-8233-55AD04326F06}">
      <dsp:nvSpPr>
        <dsp:cNvPr id="0" name=""/>
        <dsp:cNvSpPr/>
      </dsp:nvSpPr>
      <dsp:spPr>
        <a:xfrm>
          <a:off x="363554" y="259166"/>
          <a:ext cx="3385868" cy="518332"/>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1426" tIns="38100" rIns="38100" bIns="38100" numCol="1" spcCol="1270" anchor="ctr" anchorCtr="0">
          <a:noAutofit/>
        </a:bodyPr>
        <a:lstStyle/>
        <a:p>
          <a:pPr lvl="0" algn="l" defTabSz="666750">
            <a:lnSpc>
              <a:spcPct val="90000"/>
            </a:lnSpc>
            <a:spcBef>
              <a:spcPct val="0"/>
            </a:spcBef>
            <a:spcAft>
              <a:spcPct val="35000"/>
            </a:spcAft>
          </a:pPr>
          <a:r>
            <a:rPr lang="en-US" sz="1500" kern="1200" dirty="0" smtClean="0">
              <a:solidFill>
                <a:schemeClr val="tx1"/>
              </a:solidFill>
            </a:rPr>
            <a:t>Identifying </a:t>
          </a:r>
          <a:r>
            <a:rPr lang="en-US" sz="1500" kern="1200" dirty="0">
              <a:solidFill>
                <a:schemeClr val="tx1"/>
              </a:solidFill>
            </a:rPr>
            <a:t>and </a:t>
          </a:r>
          <a:r>
            <a:rPr lang="en-US" sz="1500" kern="1200" dirty="0" smtClean="0">
              <a:solidFill>
                <a:schemeClr val="tx1"/>
              </a:solidFill>
            </a:rPr>
            <a:t>sharing </a:t>
          </a:r>
          <a:r>
            <a:rPr lang="en-US" sz="1500" kern="1200" dirty="0">
              <a:solidFill>
                <a:schemeClr val="tx1"/>
              </a:solidFill>
            </a:rPr>
            <a:t>good practice</a:t>
          </a:r>
        </a:p>
      </dsp:txBody>
      <dsp:txXfrm>
        <a:off x="363554" y="259166"/>
        <a:ext cx="3385868" cy="518332"/>
      </dsp:txXfrm>
    </dsp:sp>
    <dsp:sp modelId="{3A8464AF-6591-421C-AC51-4D42C0A3F8D4}">
      <dsp:nvSpPr>
        <dsp:cNvPr id="0" name=""/>
        <dsp:cNvSpPr/>
      </dsp:nvSpPr>
      <dsp:spPr>
        <a:xfrm>
          <a:off x="39597" y="194374"/>
          <a:ext cx="647915" cy="647915"/>
        </a:xfrm>
        <a:prstGeom prst="ellipse">
          <a:avLst/>
        </a:prstGeom>
        <a:solidFill>
          <a:schemeClr val="lt1">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EC1EB0B4-375B-4544-AF91-4B008BD6B00C}">
      <dsp:nvSpPr>
        <dsp:cNvPr id="0" name=""/>
        <dsp:cNvSpPr/>
      </dsp:nvSpPr>
      <dsp:spPr>
        <a:xfrm>
          <a:off x="561784" y="1036664"/>
          <a:ext cx="3197454" cy="518332"/>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1426" tIns="38100" rIns="38100" bIns="38100" numCol="1" spcCol="1270" anchor="ctr" anchorCtr="0">
          <a:noAutofit/>
        </a:bodyPr>
        <a:lstStyle/>
        <a:p>
          <a:pPr lvl="0" algn="l" defTabSz="666750">
            <a:lnSpc>
              <a:spcPct val="90000"/>
            </a:lnSpc>
            <a:spcBef>
              <a:spcPct val="0"/>
            </a:spcBef>
            <a:spcAft>
              <a:spcPct val="35000"/>
            </a:spcAft>
          </a:pPr>
          <a:r>
            <a:rPr lang="en-US" sz="1500" kern="1200" dirty="0" smtClean="0">
              <a:solidFill>
                <a:schemeClr val="tx1"/>
              </a:solidFill>
            </a:rPr>
            <a:t>Providing </a:t>
          </a:r>
          <a:r>
            <a:rPr lang="en-US" sz="1500" kern="1200" dirty="0">
              <a:solidFill>
                <a:schemeClr val="tx1"/>
              </a:solidFill>
            </a:rPr>
            <a:t>impetus for self-improvement for organisations</a:t>
          </a:r>
        </a:p>
      </dsp:txBody>
      <dsp:txXfrm>
        <a:off x="561784" y="1036664"/>
        <a:ext cx="3197454" cy="518332"/>
      </dsp:txXfrm>
    </dsp:sp>
    <dsp:sp modelId="{A910814A-A525-490E-A867-7695F59484FF}">
      <dsp:nvSpPr>
        <dsp:cNvPr id="0" name=""/>
        <dsp:cNvSpPr/>
      </dsp:nvSpPr>
      <dsp:spPr>
        <a:xfrm>
          <a:off x="228011" y="971872"/>
          <a:ext cx="647915" cy="647915"/>
        </a:xfrm>
        <a:prstGeom prst="ellipse">
          <a:avLst/>
        </a:prstGeom>
        <a:solidFill>
          <a:schemeClr val="lt1">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B9664620-9C4D-4C0C-9C5A-40E9A025F5FA}">
      <dsp:nvSpPr>
        <dsp:cNvPr id="0" name=""/>
        <dsp:cNvSpPr/>
      </dsp:nvSpPr>
      <dsp:spPr>
        <a:xfrm>
          <a:off x="363554" y="1814162"/>
          <a:ext cx="3385868" cy="518332"/>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1426" tIns="38100" rIns="38100" bIns="38100" numCol="1" spcCol="1270" anchor="ctr" anchorCtr="0">
          <a:noAutofit/>
        </a:bodyPr>
        <a:lstStyle/>
        <a:p>
          <a:pPr lvl="0" algn="l" defTabSz="666750">
            <a:lnSpc>
              <a:spcPct val="90000"/>
            </a:lnSpc>
            <a:spcBef>
              <a:spcPct val="0"/>
            </a:spcBef>
            <a:spcAft>
              <a:spcPct val="35000"/>
            </a:spcAft>
          </a:pPr>
          <a:r>
            <a:rPr lang="en-US" sz="1500" kern="1200" baseline="0" dirty="0">
              <a:solidFill>
                <a:schemeClr val="tx1"/>
              </a:solidFill>
            </a:rPr>
            <a:t>Provide learning opportunities for donors / </a:t>
          </a:r>
          <a:r>
            <a:rPr lang="en-US" sz="1500" kern="1200" baseline="0" dirty="0" smtClean="0">
              <a:solidFill>
                <a:schemeClr val="tx1"/>
              </a:solidFill>
            </a:rPr>
            <a:t>members</a:t>
          </a:r>
          <a:endParaRPr lang="en-US" sz="1500" kern="1200" baseline="0" dirty="0">
            <a:solidFill>
              <a:schemeClr val="tx1"/>
            </a:solidFill>
          </a:endParaRPr>
        </a:p>
      </dsp:txBody>
      <dsp:txXfrm>
        <a:off x="363554" y="1814162"/>
        <a:ext cx="3385868" cy="518332"/>
      </dsp:txXfrm>
    </dsp:sp>
    <dsp:sp modelId="{8E611273-79EF-4EF5-A1A4-CD67B869C7D8}">
      <dsp:nvSpPr>
        <dsp:cNvPr id="0" name=""/>
        <dsp:cNvSpPr/>
      </dsp:nvSpPr>
      <dsp:spPr>
        <a:xfrm>
          <a:off x="39597" y="1749371"/>
          <a:ext cx="647915" cy="647915"/>
        </a:xfrm>
        <a:prstGeom prst="ellipse">
          <a:avLst/>
        </a:prstGeom>
        <a:solidFill>
          <a:schemeClr val="lt1">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2CEF88-44F9-422C-9E48-21ED393C496B}">
      <dsp:nvSpPr>
        <dsp:cNvPr id="0" name=""/>
        <dsp:cNvSpPr/>
      </dsp:nvSpPr>
      <dsp:spPr>
        <a:xfrm rot="5400000">
          <a:off x="325560" y="2515267"/>
          <a:ext cx="967242" cy="1609469"/>
        </a:xfrm>
        <a:prstGeom prst="corner">
          <a:avLst>
            <a:gd name="adj1" fmla="val 16120"/>
            <a:gd name="adj2" fmla="val 16110"/>
          </a:avLst>
        </a:prstGeom>
        <a:gradFill rotWithShape="0">
          <a:gsLst>
            <a:gs pos="0">
              <a:schemeClr val="accent4">
                <a:alpha val="90000"/>
                <a:hueOff val="0"/>
                <a:satOff val="0"/>
                <a:lumOff val="0"/>
                <a:alphaOff val="0"/>
                <a:satMod val="103000"/>
                <a:lumMod val="102000"/>
                <a:tint val="94000"/>
              </a:schemeClr>
            </a:gs>
            <a:gs pos="50000">
              <a:schemeClr val="accent4">
                <a:alpha val="90000"/>
                <a:hueOff val="0"/>
                <a:satOff val="0"/>
                <a:lumOff val="0"/>
                <a:alphaOff val="0"/>
                <a:satMod val="110000"/>
                <a:lumMod val="100000"/>
                <a:shade val="100000"/>
              </a:schemeClr>
            </a:gs>
            <a:gs pos="100000">
              <a:schemeClr val="accent4">
                <a:alpha val="90000"/>
                <a:hueOff val="0"/>
                <a:satOff val="0"/>
                <a:lumOff val="0"/>
                <a:alphaOff val="0"/>
                <a:lumMod val="99000"/>
                <a:satMod val="120000"/>
                <a:shade val="78000"/>
              </a:schemeClr>
            </a:gs>
          </a:gsLst>
          <a:lin ang="5400000" scaled="0"/>
        </a:gradFill>
        <a:ln w="6350" cap="flat" cmpd="sng" algn="ctr">
          <a:solidFill>
            <a:schemeClr val="accent4">
              <a:alpha val="90000"/>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B4DBA934-C7C6-4596-9601-A5BE417C395C}">
      <dsp:nvSpPr>
        <dsp:cNvPr id="0" name=""/>
        <dsp:cNvSpPr/>
      </dsp:nvSpPr>
      <dsp:spPr>
        <a:xfrm>
          <a:off x="164103" y="2996152"/>
          <a:ext cx="1453037" cy="1273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Inception</a:t>
          </a:r>
          <a:endParaRPr lang="en-US" sz="1800" kern="1200" dirty="0"/>
        </a:p>
      </dsp:txBody>
      <dsp:txXfrm>
        <a:off x="164103" y="2996152"/>
        <a:ext cx="1453037" cy="1273672"/>
      </dsp:txXfrm>
    </dsp:sp>
    <dsp:sp modelId="{D6A65A9F-51B4-4957-86EB-9B40B8730630}">
      <dsp:nvSpPr>
        <dsp:cNvPr id="0" name=""/>
        <dsp:cNvSpPr/>
      </dsp:nvSpPr>
      <dsp:spPr>
        <a:xfrm>
          <a:off x="1342983" y="2396777"/>
          <a:ext cx="274158" cy="274158"/>
        </a:xfrm>
        <a:prstGeom prst="triangle">
          <a:avLst>
            <a:gd name="adj" fmla="val 100000"/>
          </a:avLst>
        </a:prstGeom>
        <a:gradFill rotWithShape="0">
          <a:gsLst>
            <a:gs pos="0">
              <a:schemeClr val="accent4">
                <a:alpha val="90000"/>
                <a:hueOff val="0"/>
                <a:satOff val="0"/>
                <a:lumOff val="0"/>
                <a:alphaOff val="-4000"/>
                <a:satMod val="103000"/>
                <a:lumMod val="102000"/>
                <a:tint val="94000"/>
              </a:schemeClr>
            </a:gs>
            <a:gs pos="50000">
              <a:schemeClr val="accent4">
                <a:alpha val="90000"/>
                <a:hueOff val="0"/>
                <a:satOff val="0"/>
                <a:lumOff val="0"/>
                <a:alphaOff val="-4000"/>
                <a:satMod val="110000"/>
                <a:lumMod val="100000"/>
                <a:shade val="100000"/>
              </a:schemeClr>
            </a:gs>
            <a:gs pos="100000">
              <a:schemeClr val="accent4">
                <a:alpha val="90000"/>
                <a:hueOff val="0"/>
                <a:satOff val="0"/>
                <a:lumOff val="0"/>
                <a:alphaOff val="-4000"/>
                <a:lumMod val="99000"/>
                <a:satMod val="120000"/>
                <a:shade val="78000"/>
              </a:schemeClr>
            </a:gs>
          </a:gsLst>
          <a:lin ang="5400000" scaled="0"/>
        </a:gradFill>
        <a:ln w="6350" cap="flat" cmpd="sng" algn="ctr">
          <a:solidFill>
            <a:schemeClr val="accent4">
              <a:alpha val="90000"/>
              <a:hueOff val="0"/>
              <a:satOff val="0"/>
              <a:lumOff val="0"/>
              <a:alphaOff val="-400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DF4F3F42-6596-4D87-AE51-FF8E23F50766}">
      <dsp:nvSpPr>
        <dsp:cNvPr id="0" name=""/>
        <dsp:cNvSpPr/>
      </dsp:nvSpPr>
      <dsp:spPr>
        <a:xfrm rot="5400000">
          <a:off x="2104362" y="2075101"/>
          <a:ext cx="967242" cy="1609469"/>
        </a:xfrm>
        <a:prstGeom prst="corner">
          <a:avLst>
            <a:gd name="adj1" fmla="val 16120"/>
            <a:gd name="adj2" fmla="val 16110"/>
          </a:avLst>
        </a:prstGeom>
        <a:gradFill rotWithShape="0">
          <a:gsLst>
            <a:gs pos="0">
              <a:schemeClr val="accent4">
                <a:alpha val="90000"/>
                <a:hueOff val="0"/>
                <a:satOff val="0"/>
                <a:lumOff val="0"/>
                <a:alphaOff val="-8000"/>
                <a:satMod val="103000"/>
                <a:lumMod val="102000"/>
                <a:tint val="94000"/>
              </a:schemeClr>
            </a:gs>
            <a:gs pos="50000">
              <a:schemeClr val="accent4">
                <a:alpha val="90000"/>
                <a:hueOff val="0"/>
                <a:satOff val="0"/>
                <a:lumOff val="0"/>
                <a:alphaOff val="-8000"/>
                <a:satMod val="110000"/>
                <a:lumMod val="100000"/>
                <a:shade val="100000"/>
              </a:schemeClr>
            </a:gs>
            <a:gs pos="100000">
              <a:schemeClr val="accent4">
                <a:alpha val="90000"/>
                <a:hueOff val="0"/>
                <a:satOff val="0"/>
                <a:lumOff val="0"/>
                <a:alphaOff val="-8000"/>
                <a:lumMod val="99000"/>
                <a:satMod val="120000"/>
                <a:shade val="78000"/>
              </a:schemeClr>
            </a:gs>
          </a:gsLst>
          <a:lin ang="5400000" scaled="0"/>
        </a:gradFill>
        <a:ln w="6350" cap="flat" cmpd="sng" algn="ctr">
          <a:solidFill>
            <a:schemeClr val="accent4">
              <a:alpha val="90000"/>
              <a:hueOff val="0"/>
              <a:satOff val="0"/>
              <a:lumOff val="0"/>
              <a:alphaOff val="-800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DEB38791-CF9B-4883-AE5B-5AB2A37C5EA7}">
      <dsp:nvSpPr>
        <dsp:cNvPr id="0" name=""/>
        <dsp:cNvSpPr/>
      </dsp:nvSpPr>
      <dsp:spPr>
        <a:xfrm>
          <a:off x="1942905" y="2555986"/>
          <a:ext cx="1453037" cy="1273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Document review</a:t>
          </a:r>
          <a:endParaRPr lang="en-US" sz="1800" kern="1200" dirty="0"/>
        </a:p>
      </dsp:txBody>
      <dsp:txXfrm>
        <a:off x="1942905" y="2555986"/>
        <a:ext cx="1453037" cy="1273672"/>
      </dsp:txXfrm>
    </dsp:sp>
    <dsp:sp modelId="{841382DC-8791-48B9-B23F-B40589780D87}">
      <dsp:nvSpPr>
        <dsp:cNvPr id="0" name=""/>
        <dsp:cNvSpPr/>
      </dsp:nvSpPr>
      <dsp:spPr>
        <a:xfrm>
          <a:off x="3121785" y="1956610"/>
          <a:ext cx="274158" cy="274158"/>
        </a:xfrm>
        <a:prstGeom prst="triangle">
          <a:avLst>
            <a:gd name="adj" fmla="val 100000"/>
          </a:avLst>
        </a:prstGeom>
        <a:gradFill rotWithShape="0">
          <a:gsLst>
            <a:gs pos="0">
              <a:schemeClr val="accent4">
                <a:alpha val="90000"/>
                <a:hueOff val="0"/>
                <a:satOff val="0"/>
                <a:lumOff val="0"/>
                <a:alphaOff val="-12000"/>
                <a:satMod val="103000"/>
                <a:lumMod val="102000"/>
                <a:tint val="94000"/>
              </a:schemeClr>
            </a:gs>
            <a:gs pos="50000">
              <a:schemeClr val="accent4">
                <a:alpha val="90000"/>
                <a:hueOff val="0"/>
                <a:satOff val="0"/>
                <a:lumOff val="0"/>
                <a:alphaOff val="-12000"/>
                <a:satMod val="110000"/>
                <a:lumMod val="100000"/>
                <a:shade val="100000"/>
              </a:schemeClr>
            </a:gs>
            <a:gs pos="100000">
              <a:schemeClr val="accent4">
                <a:alpha val="90000"/>
                <a:hueOff val="0"/>
                <a:satOff val="0"/>
                <a:lumOff val="0"/>
                <a:alphaOff val="-12000"/>
                <a:lumMod val="99000"/>
                <a:satMod val="120000"/>
                <a:shade val="78000"/>
              </a:schemeClr>
            </a:gs>
          </a:gsLst>
          <a:lin ang="5400000" scaled="0"/>
        </a:gradFill>
        <a:ln w="6350" cap="flat" cmpd="sng" algn="ctr">
          <a:solidFill>
            <a:schemeClr val="accent4">
              <a:alpha val="90000"/>
              <a:hueOff val="0"/>
              <a:satOff val="0"/>
              <a:lumOff val="0"/>
              <a:alphaOff val="-1200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AF57272B-E144-4ABD-A24A-44D3F8EC1C02}">
      <dsp:nvSpPr>
        <dsp:cNvPr id="0" name=""/>
        <dsp:cNvSpPr/>
      </dsp:nvSpPr>
      <dsp:spPr>
        <a:xfrm rot="5400000">
          <a:off x="3883165" y="1634935"/>
          <a:ext cx="967242" cy="1609469"/>
        </a:xfrm>
        <a:prstGeom prst="corner">
          <a:avLst>
            <a:gd name="adj1" fmla="val 16120"/>
            <a:gd name="adj2" fmla="val 16110"/>
          </a:avLst>
        </a:prstGeom>
        <a:gradFill rotWithShape="0">
          <a:gsLst>
            <a:gs pos="0">
              <a:schemeClr val="accent4">
                <a:alpha val="90000"/>
                <a:hueOff val="0"/>
                <a:satOff val="0"/>
                <a:lumOff val="0"/>
                <a:alphaOff val="-16000"/>
                <a:satMod val="103000"/>
                <a:lumMod val="102000"/>
                <a:tint val="94000"/>
              </a:schemeClr>
            </a:gs>
            <a:gs pos="50000">
              <a:schemeClr val="accent4">
                <a:alpha val="90000"/>
                <a:hueOff val="0"/>
                <a:satOff val="0"/>
                <a:lumOff val="0"/>
                <a:alphaOff val="-16000"/>
                <a:satMod val="110000"/>
                <a:lumMod val="100000"/>
                <a:shade val="100000"/>
              </a:schemeClr>
            </a:gs>
            <a:gs pos="100000">
              <a:schemeClr val="accent4">
                <a:alpha val="90000"/>
                <a:hueOff val="0"/>
                <a:satOff val="0"/>
                <a:lumOff val="0"/>
                <a:alphaOff val="-16000"/>
                <a:lumMod val="99000"/>
                <a:satMod val="120000"/>
                <a:shade val="78000"/>
              </a:schemeClr>
            </a:gs>
          </a:gsLst>
          <a:lin ang="5400000" scaled="0"/>
        </a:gradFill>
        <a:ln w="6350" cap="flat" cmpd="sng" algn="ctr">
          <a:solidFill>
            <a:schemeClr val="accent4">
              <a:alpha val="90000"/>
              <a:hueOff val="0"/>
              <a:satOff val="0"/>
              <a:lumOff val="0"/>
              <a:alphaOff val="-1600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D8B6AA93-DD27-42AE-B69C-376AD749094D}">
      <dsp:nvSpPr>
        <dsp:cNvPr id="0" name=""/>
        <dsp:cNvSpPr/>
      </dsp:nvSpPr>
      <dsp:spPr>
        <a:xfrm>
          <a:off x="3721708" y="2115819"/>
          <a:ext cx="1453037" cy="1273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Survey of external partners</a:t>
          </a:r>
          <a:endParaRPr lang="en-US" sz="1800" kern="1200" dirty="0"/>
        </a:p>
      </dsp:txBody>
      <dsp:txXfrm>
        <a:off x="3721708" y="2115819"/>
        <a:ext cx="1453037" cy="1273672"/>
      </dsp:txXfrm>
    </dsp:sp>
    <dsp:sp modelId="{6400599F-325B-4D0C-9AAC-481FF40123B9}">
      <dsp:nvSpPr>
        <dsp:cNvPr id="0" name=""/>
        <dsp:cNvSpPr/>
      </dsp:nvSpPr>
      <dsp:spPr>
        <a:xfrm>
          <a:off x="4900588" y="1516444"/>
          <a:ext cx="274158" cy="274158"/>
        </a:xfrm>
        <a:prstGeom prst="triangle">
          <a:avLst>
            <a:gd name="adj" fmla="val 100000"/>
          </a:avLst>
        </a:prstGeom>
        <a:gradFill rotWithShape="0">
          <a:gsLst>
            <a:gs pos="0">
              <a:schemeClr val="accent4">
                <a:alpha val="90000"/>
                <a:hueOff val="0"/>
                <a:satOff val="0"/>
                <a:lumOff val="0"/>
                <a:alphaOff val="-20000"/>
                <a:satMod val="103000"/>
                <a:lumMod val="102000"/>
                <a:tint val="94000"/>
              </a:schemeClr>
            </a:gs>
            <a:gs pos="50000">
              <a:schemeClr val="accent4">
                <a:alpha val="90000"/>
                <a:hueOff val="0"/>
                <a:satOff val="0"/>
                <a:lumOff val="0"/>
                <a:alphaOff val="-20000"/>
                <a:satMod val="110000"/>
                <a:lumMod val="100000"/>
                <a:shade val="100000"/>
              </a:schemeClr>
            </a:gs>
            <a:gs pos="100000">
              <a:schemeClr val="accent4">
                <a:alpha val="90000"/>
                <a:hueOff val="0"/>
                <a:satOff val="0"/>
                <a:lumOff val="0"/>
                <a:alphaOff val="-20000"/>
                <a:lumMod val="99000"/>
                <a:satMod val="120000"/>
                <a:shade val="78000"/>
              </a:schemeClr>
            </a:gs>
          </a:gsLst>
          <a:lin ang="5400000" scaled="0"/>
        </a:gradFill>
        <a:ln w="6350" cap="flat" cmpd="sng" algn="ctr">
          <a:solidFill>
            <a:schemeClr val="accent4">
              <a:alpha val="90000"/>
              <a:hueOff val="0"/>
              <a:satOff val="0"/>
              <a:lumOff val="0"/>
              <a:alphaOff val="-2000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5C97A138-A783-49F9-8C84-A7868D0FB721}">
      <dsp:nvSpPr>
        <dsp:cNvPr id="0" name=""/>
        <dsp:cNvSpPr/>
      </dsp:nvSpPr>
      <dsp:spPr>
        <a:xfrm rot="5400000">
          <a:off x="5661967" y="1194768"/>
          <a:ext cx="967242" cy="1609469"/>
        </a:xfrm>
        <a:prstGeom prst="corner">
          <a:avLst>
            <a:gd name="adj1" fmla="val 16120"/>
            <a:gd name="adj2" fmla="val 16110"/>
          </a:avLst>
        </a:prstGeom>
        <a:gradFill rotWithShape="0">
          <a:gsLst>
            <a:gs pos="0">
              <a:schemeClr val="accent4">
                <a:alpha val="90000"/>
                <a:hueOff val="0"/>
                <a:satOff val="0"/>
                <a:lumOff val="0"/>
                <a:alphaOff val="-24000"/>
                <a:satMod val="103000"/>
                <a:lumMod val="102000"/>
                <a:tint val="94000"/>
              </a:schemeClr>
            </a:gs>
            <a:gs pos="50000">
              <a:schemeClr val="accent4">
                <a:alpha val="90000"/>
                <a:hueOff val="0"/>
                <a:satOff val="0"/>
                <a:lumOff val="0"/>
                <a:alphaOff val="-24000"/>
                <a:satMod val="110000"/>
                <a:lumMod val="100000"/>
                <a:shade val="100000"/>
              </a:schemeClr>
            </a:gs>
            <a:gs pos="100000">
              <a:schemeClr val="accent4">
                <a:alpha val="90000"/>
                <a:hueOff val="0"/>
                <a:satOff val="0"/>
                <a:lumOff val="0"/>
                <a:alphaOff val="-24000"/>
                <a:lumMod val="99000"/>
                <a:satMod val="120000"/>
                <a:shade val="78000"/>
              </a:schemeClr>
            </a:gs>
          </a:gsLst>
          <a:lin ang="5400000" scaled="0"/>
        </a:gradFill>
        <a:ln w="6350" cap="flat" cmpd="sng" algn="ctr">
          <a:solidFill>
            <a:schemeClr val="accent4">
              <a:alpha val="90000"/>
              <a:hueOff val="0"/>
              <a:satOff val="0"/>
              <a:lumOff val="0"/>
              <a:alphaOff val="-2400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5E0163C1-25DD-4888-BB0D-618FDD70D4EC}">
      <dsp:nvSpPr>
        <dsp:cNvPr id="0" name=""/>
        <dsp:cNvSpPr/>
      </dsp:nvSpPr>
      <dsp:spPr>
        <a:xfrm>
          <a:off x="5500510" y="1675653"/>
          <a:ext cx="1453037" cy="1273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Interviews</a:t>
          </a:r>
          <a:endParaRPr lang="en-US" sz="1800" kern="1200" dirty="0"/>
        </a:p>
      </dsp:txBody>
      <dsp:txXfrm>
        <a:off x="5500510" y="1675653"/>
        <a:ext cx="1453037" cy="1273672"/>
      </dsp:txXfrm>
    </dsp:sp>
    <dsp:sp modelId="{99F90953-B3DC-4088-9493-85BDD8FC6BE1}">
      <dsp:nvSpPr>
        <dsp:cNvPr id="0" name=""/>
        <dsp:cNvSpPr/>
      </dsp:nvSpPr>
      <dsp:spPr>
        <a:xfrm>
          <a:off x="6679390" y="1076277"/>
          <a:ext cx="274158" cy="274158"/>
        </a:xfrm>
        <a:prstGeom prst="triangle">
          <a:avLst>
            <a:gd name="adj" fmla="val 100000"/>
          </a:avLst>
        </a:prstGeom>
        <a:gradFill rotWithShape="0">
          <a:gsLst>
            <a:gs pos="0">
              <a:schemeClr val="accent4">
                <a:alpha val="90000"/>
                <a:hueOff val="0"/>
                <a:satOff val="0"/>
                <a:lumOff val="0"/>
                <a:alphaOff val="-28000"/>
                <a:satMod val="103000"/>
                <a:lumMod val="102000"/>
                <a:tint val="94000"/>
              </a:schemeClr>
            </a:gs>
            <a:gs pos="50000">
              <a:schemeClr val="accent4">
                <a:alpha val="90000"/>
                <a:hueOff val="0"/>
                <a:satOff val="0"/>
                <a:lumOff val="0"/>
                <a:alphaOff val="-28000"/>
                <a:satMod val="110000"/>
                <a:lumMod val="100000"/>
                <a:shade val="100000"/>
              </a:schemeClr>
            </a:gs>
            <a:gs pos="100000">
              <a:schemeClr val="accent4">
                <a:alpha val="90000"/>
                <a:hueOff val="0"/>
                <a:satOff val="0"/>
                <a:lumOff val="0"/>
                <a:alphaOff val="-28000"/>
                <a:lumMod val="99000"/>
                <a:satMod val="120000"/>
                <a:shade val="78000"/>
              </a:schemeClr>
            </a:gs>
          </a:gsLst>
          <a:lin ang="5400000" scaled="0"/>
        </a:gradFill>
        <a:ln w="6350" cap="flat" cmpd="sng" algn="ctr">
          <a:solidFill>
            <a:schemeClr val="accent4">
              <a:alpha val="90000"/>
              <a:hueOff val="0"/>
              <a:satOff val="0"/>
              <a:lumOff val="0"/>
              <a:alphaOff val="-2800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05A8A0CB-A814-408D-87D2-1B66FF7C7569}">
      <dsp:nvSpPr>
        <dsp:cNvPr id="0" name=""/>
        <dsp:cNvSpPr/>
      </dsp:nvSpPr>
      <dsp:spPr>
        <a:xfrm rot="5400000">
          <a:off x="7440769" y="754602"/>
          <a:ext cx="967242" cy="1609469"/>
        </a:xfrm>
        <a:prstGeom prst="corner">
          <a:avLst>
            <a:gd name="adj1" fmla="val 16120"/>
            <a:gd name="adj2" fmla="val 16110"/>
          </a:avLst>
        </a:prstGeom>
        <a:gradFill rotWithShape="0">
          <a:gsLst>
            <a:gs pos="0">
              <a:schemeClr val="accent4">
                <a:alpha val="90000"/>
                <a:hueOff val="0"/>
                <a:satOff val="0"/>
                <a:lumOff val="0"/>
                <a:alphaOff val="-32000"/>
                <a:satMod val="103000"/>
                <a:lumMod val="102000"/>
                <a:tint val="94000"/>
              </a:schemeClr>
            </a:gs>
            <a:gs pos="50000">
              <a:schemeClr val="accent4">
                <a:alpha val="90000"/>
                <a:hueOff val="0"/>
                <a:satOff val="0"/>
                <a:lumOff val="0"/>
                <a:alphaOff val="-32000"/>
                <a:satMod val="110000"/>
                <a:lumMod val="100000"/>
                <a:shade val="100000"/>
              </a:schemeClr>
            </a:gs>
            <a:gs pos="100000">
              <a:schemeClr val="accent4">
                <a:alpha val="90000"/>
                <a:hueOff val="0"/>
                <a:satOff val="0"/>
                <a:lumOff val="0"/>
                <a:alphaOff val="-32000"/>
                <a:lumMod val="99000"/>
                <a:satMod val="120000"/>
                <a:shade val="78000"/>
              </a:schemeClr>
            </a:gs>
          </a:gsLst>
          <a:lin ang="5400000" scaled="0"/>
        </a:gradFill>
        <a:ln w="6350" cap="flat" cmpd="sng" algn="ctr">
          <a:solidFill>
            <a:schemeClr val="accent4">
              <a:alpha val="90000"/>
              <a:hueOff val="0"/>
              <a:satOff val="0"/>
              <a:lumOff val="0"/>
              <a:alphaOff val="-3200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85E11C2F-EBB1-4570-92CF-3E60594E641D}">
      <dsp:nvSpPr>
        <dsp:cNvPr id="0" name=""/>
        <dsp:cNvSpPr/>
      </dsp:nvSpPr>
      <dsp:spPr>
        <a:xfrm>
          <a:off x="7279312" y="1235486"/>
          <a:ext cx="1453037" cy="1273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Drafting &amp; </a:t>
          </a:r>
          <a:r>
            <a:rPr lang="en-US" sz="1800" kern="1200" dirty="0" smtClean="0"/>
            <a:t>quality assurance</a:t>
          </a:r>
          <a:endParaRPr lang="en-US" sz="1800" kern="1200" dirty="0"/>
        </a:p>
      </dsp:txBody>
      <dsp:txXfrm>
        <a:off x="7279312" y="1235486"/>
        <a:ext cx="1453037" cy="1273672"/>
      </dsp:txXfrm>
    </dsp:sp>
    <dsp:sp modelId="{FFA0749F-E0BF-4FC4-9287-0FFD4FDFD1D8}">
      <dsp:nvSpPr>
        <dsp:cNvPr id="0" name=""/>
        <dsp:cNvSpPr/>
      </dsp:nvSpPr>
      <dsp:spPr>
        <a:xfrm>
          <a:off x="8458192" y="636111"/>
          <a:ext cx="274158" cy="274158"/>
        </a:xfrm>
        <a:prstGeom prst="triangle">
          <a:avLst>
            <a:gd name="adj" fmla="val 100000"/>
          </a:avLst>
        </a:prstGeom>
        <a:gradFill rotWithShape="0">
          <a:gsLst>
            <a:gs pos="0">
              <a:schemeClr val="accent4">
                <a:alpha val="90000"/>
                <a:hueOff val="0"/>
                <a:satOff val="0"/>
                <a:lumOff val="0"/>
                <a:alphaOff val="-36000"/>
                <a:satMod val="103000"/>
                <a:lumMod val="102000"/>
                <a:tint val="94000"/>
              </a:schemeClr>
            </a:gs>
            <a:gs pos="50000">
              <a:schemeClr val="accent4">
                <a:alpha val="90000"/>
                <a:hueOff val="0"/>
                <a:satOff val="0"/>
                <a:lumOff val="0"/>
                <a:alphaOff val="-36000"/>
                <a:satMod val="110000"/>
                <a:lumMod val="100000"/>
                <a:shade val="100000"/>
              </a:schemeClr>
            </a:gs>
            <a:gs pos="100000">
              <a:schemeClr val="accent4">
                <a:alpha val="90000"/>
                <a:hueOff val="0"/>
                <a:satOff val="0"/>
                <a:lumOff val="0"/>
                <a:alphaOff val="-36000"/>
                <a:lumMod val="99000"/>
                <a:satMod val="120000"/>
                <a:shade val="78000"/>
              </a:schemeClr>
            </a:gs>
          </a:gsLst>
          <a:lin ang="5400000" scaled="0"/>
        </a:gradFill>
        <a:ln w="6350" cap="flat" cmpd="sng" algn="ctr">
          <a:solidFill>
            <a:schemeClr val="accent4">
              <a:alpha val="90000"/>
              <a:hueOff val="0"/>
              <a:satOff val="0"/>
              <a:lumOff val="0"/>
              <a:alphaOff val="-3600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54D9223F-65A1-4851-A7E9-4B56841990CD}">
      <dsp:nvSpPr>
        <dsp:cNvPr id="0" name=""/>
        <dsp:cNvSpPr/>
      </dsp:nvSpPr>
      <dsp:spPr>
        <a:xfrm rot="5400000">
          <a:off x="9219571" y="314435"/>
          <a:ext cx="967242" cy="1609469"/>
        </a:xfrm>
        <a:prstGeom prst="corner">
          <a:avLst>
            <a:gd name="adj1" fmla="val 16120"/>
            <a:gd name="adj2" fmla="val 16110"/>
          </a:avLst>
        </a:prstGeom>
        <a:gradFill rotWithShape="0">
          <a:gsLst>
            <a:gs pos="0">
              <a:schemeClr val="accent4">
                <a:alpha val="90000"/>
                <a:hueOff val="0"/>
                <a:satOff val="0"/>
                <a:lumOff val="0"/>
                <a:alphaOff val="-40000"/>
                <a:satMod val="103000"/>
                <a:lumMod val="102000"/>
                <a:tint val="94000"/>
              </a:schemeClr>
            </a:gs>
            <a:gs pos="50000">
              <a:schemeClr val="accent4">
                <a:alpha val="90000"/>
                <a:hueOff val="0"/>
                <a:satOff val="0"/>
                <a:lumOff val="0"/>
                <a:alphaOff val="-40000"/>
                <a:satMod val="110000"/>
                <a:lumMod val="100000"/>
                <a:shade val="100000"/>
              </a:schemeClr>
            </a:gs>
            <a:gs pos="100000">
              <a:schemeClr val="accent4">
                <a:alpha val="90000"/>
                <a:hueOff val="0"/>
                <a:satOff val="0"/>
                <a:lumOff val="0"/>
                <a:alphaOff val="-40000"/>
                <a:lumMod val="99000"/>
                <a:satMod val="120000"/>
                <a:shade val="78000"/>
              </a:schemeClr>
            </a:gs>
          </a:gsLst>
          <a:lin ang="5400000" scaled="0"/>
        </a:gradFill>
        <a:ln w="6350" cap="flat" cmpd="sng" algn="ctr">
          <a:solidFill>
            <a:schemeClr val="accent4">
              <a:alpha val="90000"/>
              <a:hueOff val="0"/>
              <a:satOff val="0"/>
              <a:lumOff val="0"/>
              <a:alphaOff val="-4000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EA36D127-B473-4651-86F6-2CB167ED6DD9}">
      <dsp:nvSpPr>
        <dsp:cNvPr id="0" name=""/>
        <dsp:cNvSpPr/>
      </dsp:nvSpPr>
      <dsp:spPr>
        <a:xfrm>
          <a:off x="9058115" y="795320"/>
          <a:ext cx="1453037" cy="12736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Management response Presentation</a:t>
          </a:r>
          <a:endParaRPr lang="en-US" sz="1800" kern="1200" dirty="0"/>
        </a:p>
      </dsp:txBody>
      <dsp:txXfrm>
        <a:off x="9058115" y="795320"/>
        <a:ext cx="1453037" cy="1273672"/>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18830" cy="489983"/>
          </a:xfrm>
          <a:prstGeom prst="rect">
            <a:avLst/>
          </a:prstGeom>
        </p:spPr>
        <p:txBody>
          <a:bodyPr vert="horz" lIns="90263" tIns="45132" rIns="90263" bIns="45132" rtlCol="0"/>
          <a:lstStyle>
            <a:lvl1pPr algn="l">
              <a:defRPr sz="1200"/>
            </a:lvl1pPr>
          </a:lstStyle>
          <a:p>
            <a:endParaRPr lang="en-GB"/>
          </a:p>
        </p:txBody>
      </p:sp>
      <p:sp>
        <p:nvSpPr>
          <p:cNvPr id="3" name="Date Placeholder 2"/>
          <p:cNvSpPr>
            <a:spLocks noGrp="1"/>
          </p:cNvSpPr>
          <p:nvPr>
            <p:ph type="dt" sz="quarter" idx="1"/>
          </p:nvPr>
        </p:nvSpPr>
        <p:spPr>
          <a:xfrm>
            <a:off x="3815375" y="0"/>
            <a:ext cx="2918830" cy="489983"/>
          </a:xfrm>
          <a:prstGeom prst="rect">
            <a:avLst/>
          </a:prstGeom>
        </p:spPr>
        <p:txBody>
          <a:bodyPr vert="horz" lIns="90263" tIns="45132" rIns="90263" bIns="45132" rtlCol="0"/>
          <a:lstStyle>
            <a:lvl1pPr algn="r">
              <a:defRPr sz="1200"/>
            </a:lvl1pPr>
          </a:lstStyle>
          <a:p>
            <a:fld id="{C4C0DC63-D298-4753-A5B6-5CA066106C58}" type="datetimeFigureOut">
              <a:rPr lang="en-GB" smtClean="0"/>
              <a:t>09/12/2020</a:t>
            </a:fld>
            <a:endParaRPr lang="en-GB"/>
          </a:p>
        </p:txBody>
      </p:sp>
      <p:sp>
        <p:nvSpPr>
          <p:cNvPr id="4" name="Footer Placeholder 3"/>
          <p:cNvSpPr>
            <a:spLocks noGrp="1"/>
          </p:cNvSpPr>
          <p:nvPr>
            <p:ph type="ftr" sz="quarter" idx="2"/>
          </p:nvPr>
        </p:nvSpPr>
        <p:spPr>
          <a:xfrm>
            <a:off x="2" y="9307956"/>
            <a:ext cx="2918830" cy="489983"/>
          </a:xfrm>
          <a:prstGeom prst="rect">
            <a:avLst/>
          </a:prstGeom>
        </p:spPr>
        <p:txBody>
          <a:bodyPr vert="horz" lIns="90263" tIns="45132" rIns="90263" bIns="45132" rtlCol="0" anchor="b"/>
          <a:lstStyle>
            <a:lvl1pPr algn="l">
              <a:defRPr sz="1200"/>
            </a:lvl1pPr>
          </a:lstStyle>
          <a:p>
            <a:endParaRPr lang="en-GB"/>
          </a:p>
        </p:txBody>
      </p:sp>
      <p:sp>
        <p:nvSpPr>
          <p:cNvPr id="5" name="Slide Number Placeholder 4"/>
          <p:cNvSpPr>
            <a:spLocks noGrp="1"/>
          </p:cNvSpPr>
          <p:nvPr>
            <p:ph type="sldNum" sz="quarter" idx="3"/>
          </p:nvPr>
        </p:nvSpPr>
        <p:spPr>
          <a:xfrm>
            <a:off x="3815375" y="9307956"/>
            <a:ext cx="2918830" cy="489983"/>
          </a:xfrm>
          <a:prstGeom prst="rect">
            <a:avLst/>
          </a:prstGeom>
        </p:spPr>
        <p:txBody>
          <a:bodyPr vert="horz" lIns="90263" tIns="45132" rIns="90263" bIns="45132" rtlCol="0" anchor="b"/>
          <a:lstStyle>
            <a:lvl1pPr algn="r">
              <a:defRPr sz="1200"/>
            </a:lvl1pPr>
          </a:lstStyle>
          <a:p>
            <a:fld id="{C864FC48-A982-4565-B05B-5209E6B865E4}" type="slidenum">
              <a:rPr lang="en-GB" smtClean="0"/>
              <a:t>‹#›</a:t>
            </a:fld>
            <a:endParaRPr lang="en-GB"/>
          </a:p>
        </p:txBody>
      </p:sp>
    </p:spTree>
    <p:extLst>
      <p:ext uri="{BB962C8B-B14F-4D97-AF65-F5344CB8AC3E}">
        <p14:creationId xmlns:p14="http://schemas.microsoft.com/office/powerpoint/2010/main" val="20758474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3"/>
            <a:ext cx="2918830" cy="491684"/>
          </a:xfrm>
          <a:prstGeom prst="rect">
            <a:avLst/>
          </a:prstGeom>
        </p:spPr>
        <p:txBody>
          <a:bodyPr vert="horz" lIns="90263" tIns="45132" rIns="90263" bIns="45132" rtlCol="0"/>
          <a:lstStyle>
            <a:lvl1pPr algn="l">
              <a:defRPr sz="1200"/>
            </a:lvl1pPr>
          </a:lstStyle>
          <a:p>
            <a:endParaRPr lang="en-GB"/>
          </a:p>
        </p:txBody>
      </p:sp>
      <p:sp>
        <p:nvSpPr>
          <p:cNvPr id="3" name="Datumsplatzhalter 2"/>
          <p:cNvSpPr>
            <a:spLocks noGrp="1"/>
          </p:cNvSpPr>
          <p:nvPr>
            <p:ph type="dt" idx="1"/>
          </p:nvPr>
        </p:nvSpPr>
        <p:spPr>
          <a:xfrm>
            <a:off x="3815375" y="3"/>
            <a:ext cx="2918830" cy="491684"/>
          </a:xfrm>
          <a:prstGeom prst="rect">
            <a:avLst/>
          </a:prstGeom>
        </p:spPr>
        <p:txBody>
          <a:bodyPr vert="horz" lIns="90263" tIns="45132" rIns="90263" bIns="45132" rtlCol="0"/>
          <a:lstStyle>
            <a:lvl1pPr algn="r">
              <a:defRPr sz="1200"/>
            </a:lvl1pPr>
          </a:lstStyle>
          <a:p>
            <a:fld id="{E72477C1-0DBA-E24B-88CD-074EFA218249}" type="datetimeFigureOut">
              <a:rPr lang="en-GB" smtClean="0"/>
              <a:t>09/12/2020</a:t>
            </a:fld>
            <a:endParaRPr lang="en-GB"/>
          </a:p>
        </p:txBody>
      </p:sp>
      <p:sp>
        <p:nvSpPr>
          <p:cNvPr id="4" name="Folienbildplatzhalter 3"/>
          <p:cNvSpPr>
            <a:spLocks noGrp="1" noRot="1" noChangeAspect="1"/>
          </p:cNvSpPr>
          <p:nvPr>
            <p:ph type="sldImg" idx="2"/>
          </p:nvPr>
        </p:nvSpPr>
        <p:spPr>
          <a:xfrm>
            <a:off x="428625" y="1225550"/>
            <a:ext cx="5878513" cy="3306763"/>
          </a:xfrm>
          <a:prstGeom prst="rect">
            <a:avLst/>
          </a:prstGeom>
          <a:noFill/>
          <a:ln w="12700">
            <a:solidFill>
              <a:prstClr val="black"/>
            </a:solidFill>
          </a:ln>
        </p:spPr>
        <p:txBody>
          <a:bodyPr vert="horz" lIns="90263" tIns="45132" rIns="90263" bIns="45132" rtlCol="0" anchor="ctr"/>
          <a:lstStyle/>
          <a:p>
            <a:endParaRPr lang="en-GB"/>
          </a:p>
        </p:txBody>
      </p:sp>
      <p:sp>
        <p:nvSpPr>
          <p:cNvPr id="5" name="Notizenplatzhalter 4"/>
          <p:cNvSpPr>
            <a:spLocks noGrp="1"/>
          </p:cNvSpPr>
          <p:nvPr>
            <p:ph type="body" sz="quarter" idx="3"/>
          </p:nvPr>
        </p:nvSpPr>
        <p:spPr>
          <a:xfrm>
            <a:off x="673577" y="4716077"/>
            <a:ext cx="5388610" cy="3858609"/>
          </a:xfrm>
          <a:prstGeom prst="rect">
            <a:avLst/>
          </a:prstGeom>
        </p:spPr>
        <p:txBody>
          <a:bodyPr vert="horz" lIns="90263" tIns="45132" rIns="90263" bIns="45132"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2" y="9307956"/>
            <a:ext cx="2918830" cy="491682"/>
          </a:xfrm>
          <a:prstGeom prst="rect">
            <a:avLst/>
          </a:prstGeom>
        </p:spPr>
        <p:txBody>
          <a:bodyPr vert="horz" lIns="90263" tIns="45132" rIns="90263" bIns="45132" rtlCol="0" anchor="b"/>
          <a:lstStyle>
            <a:lvl1pPr algn="l">
              <a:defRPr sz="1200"/>
            </a:lvl1pPr>
          </a:lstStyle>
          <a:p>
            <a:endParaRPr lang="en-GB"/>
          </a:p>
        </p:txBody>
      </p:sp>
      <p:sp>
        <p:nvSpPr>
          <p:cNvPr id="7" name="Foliennummernplatzhalter 6"/>
          <p:cNvSpPr>
            <a:spLocks noGrp="1"/>
          </p:cNvSpPr>
          <p:nvPr>
            <p:ph type="sldNum" sz="quarter" idx="5"/>
          </p:nvPr>
        </p:nvSpPr>
        <p:spPr>
          <a:xfrm>
            <a:off x="3815375" y="9307956"/>
            <a:ext cx="2918830" cy="491682"/>
          </a:xfrm>
          <a:prstGeom prst="rect">
            <a:avLst/>
          </a:prstGeom>
        </p:spPr>
        <p:txBody>
          <a:bodyPr vert="horz" lIns="90263" tIns="45132" rIns="90263" bIns="45132" rtlCol="0" anchor="b"/>
          <a:lstStyle>
            <a:lvl1pPr algn="r">
              <a:defRPr sz="1200"/>
            </a:lvl1pPr>
          </a:lstStyle>
          <a:p>
            <a:fld id="{153BE6E2-7D37-7C45-8BD3-6CF1A7ED76C5}" type="slidenum">
              <a:rPr lang="en-GB" smtClean="0"/>
              <a:t>‹#›</a:t>
            </a:fld>
            <a:endParaRPr lang="en-GB"/>
          </a:p>
        </p:txBody>
      </p:sp>
    </p:spTree>
    <p:extLst>
      <p:ext uri="{BB962C8B-B14F-4D97-AF65-F5344CB8AC3E}">
        <p14:creationId xmlns:p14="http://schemas.microsoft.com/office/powerpoint/2010/main" val="794251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3BE6E2-7D37-7C45-8BD3-6CF1A7ED76C5}" type="slidenum">
              <a:rPr lang="en-GB" smtClean="0"/>
              <a:t>1</a:t>
            </a:fld>
            <a:endParaRPr lang="en-GB"/>
          </a:p>
        </p:txBody>
      </p:sp>
    </p:spTree>
    <p:extLst>
      <p:ext uri="{BB962C8B-B14F-4D97-AF65-F5344CB8AC3E}">
        <p14:creationId xmlns:p14="http://schemas.microsoft.com/office/powerpoint/2010/main" val="11628896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25" y="1225550"/>
            <a:ext cx="5878513" cy="3306763"/>
          </a:xfrm>
        </p:spPr>
      </p:sp>
      <p:sp>
        <p:nvSpPr>
          <p:cNvPr id="3" name="Notes Placeholder 2"/>
          <p:cNvSpPr>
            <a:spLocks noGrp="1"/>
          </p:cNvSpPr>
          <p:nvPr>
            <p:ph type="body" idx="1"/>
          </p:nvPr>
        </p:nvSpPr>
        <p:spPr>
          <a:xfrm>
            <a:off x="428624" y="4716077"/>
            <a:ext cx="6010275" cy="4935923"/>
          </a:xfrm>
        </p:spPr>
        <p:txBody>
          <a:bodyPr/>
          <a:lstStyle/>
          <a:p>
            <a:r>
              <a:rPr lang="en-GB" dirty="0" smtClean="0"/>
              <a:t>These are the 5 performance areas MOPAN looks at. </a:t>
            </a:r>
          </a:p>
          <a:p>
            <a:r>
              <a:rPr lang="en-GB" dirty="0" smtClean="0"/>
              <a:t>Four of the five performance areas – Strategic, Operational, Relationship, and Performance Management – relate to organisational effectiveness. </a:t>
            </a:r>
          </a:p>
          <a:p>
            <a:r>
              <a:rPr lang="en-GB" dirty="0" smtClean="0"/>
              <a:t>The fifth area covers the results an organisation has achieved against its mandate. </a:t>
            </a:r>
          </a:p>
          <a:p>
            <a:endParaRPr lang="en-GB" dirty="0" smtClean="0"/>
          </a:p>
          <a:p>
            <a:r>
              <a:rPr lang="en-GB" dirty="0" smtClean="0"/>
              <a:t>MOPAN </a:t>
            </a:r>
            <a:r>
              <a:rPr lang="en-GB" dirty="0"/>
              <a:t>looks at 5 performance areas, through </a:t>
            </a:r>
            <a:r>
              <a:rPr lang="en-GB" dirty="0" smtClean="0"/>
              <a:t>an i</a:t>
            </a:r>
            <a:r>
              <a:rPr lang="en-GB" b="1" dirty="0" smtClean="0"/>
              <a:t>ndicator </a:t>
            </a:r>
            <a:r>
              <a:rPr lang="en-GB" b="1" dirty="0"/>
              <a:t>framework </a:t>
            </a:r>
            <a:r>
              <a:rPr lang="en-GB" b="1" dirty="0" smtClean="0"/>
              <a:t>that is generic, but that we adapt to different types of organisations. It captures these 5 performance areas in </a:t>
            </a:r>
            <a:r>
              <a:rPr lang="en-GB" dirty="0" smtClean="0"/>
              <a:t>12 KPIs. Under those, 62 </a:t>
            </a:r>
            <a:r>
              <a:rPr lang="en-GB" dirty="0"/>
              <a:t>micro-indicators and something close to 212 elements which are developed / build upon / informed by international standards of best practice</a:t>
            </a:r>
            <a:r>
              <a:rPr lang="en-GB" i="1" dirty="0" smtClean="0"/>
              <a:t>.</a:t>
            </a:r>
            <a:endParaRPr lang="en-GB" dirty="0"/>
          </a:p>
          <a:p>
            <a:r>
              <a:rPr lang="en-GB" dirty="0"/>
              <a:t>The framework has evolved recently introducing new measures related to the 2030 Agenda, prevention of SEA/SH, and UN reform</a:t>
            </a:r>
            <a:r>
              <a:rPr lang="en-GB" dirty="0" smtClean="0"/>
              <a:t>. (see later slides)</a:t>
            </a:r>
            <a:endParaRPr lang="en-GB" dirty="0"/>
          </a:p>
          <a:p>
            <a:r>
              <a:rPr lang="en-GB" dirty="0"/>
              <a:t> </a:t>
            </a:r>
          </a:p>
          <a:p>
            <a:r>
              <a:rPr lang="en-GB" b="1" dirty="0"/>
              <a:t>Organisational effectiveness </a:t>
            </a:r>
            <a:r>
              <a:rPr lang="en-GB" dirty="0"/>
              <a:t>is assessed under 8 Key Performance indicators with multiple elements looking at a range of areas including strategic, operational, relationship and performance management, building </a:t>
            </a:r>
            <a:r>
              <a:rPr lang="en-GB" dirty="0" smtClean="0"/>
              <a:t>on </a:t>
            </a:r>
            <a:r>
              <a:rPr lang="en-GB" dirty="0"/>
              <a:t>international standards / models of good practice. Through this, MOPAN seeks to </a:t>
            </a:r>
            <a:r>
              <a:rPr lang="en-GB" dirty="0" smtClean="0"/>
              <a:t>understand: </a:t>
            </a:r>
            <a:endParaRPr lang="en-GB" dirty="0"/>
          </a:p>
          <a:p>
            <a:pPr marL="628650" lvl="1" indent="-171450">
              <a:buFont typeface="Arial" panose="020B0604020202020204" pitchFamily="34" charset="0"/>
              <a:buChar char="•"/>
            </a:pPr>
            <a:r>
              <a:rPr lang="en-GB" sz="1100" dirty="0"/>
              <a:t>Are there </a:t>
            </a:r>
            <a:r>
              <a:rPr lang="en-GB" sz="1100" dirty="0" smtClean="0"/>
              <a:t>clear structures </a:t>
            </a:r>
            <a:r>
              <a:rPr lang="en-GB" sz="1100" dirty="0"/>
              <a:t>and policies in place?</a:t>
            </a:r>
          </a:p>
          <a:p>
            <a:pPr marL="628650" lvl="1" indent="-171450">
              <a:buFont typeface="Arial" panose="020B0604020202020204" pitchFamily="34" charset="0"/>
              <a:buChar char="•"/>
            </a:pPr>
            <a:r>
              <a:rPr lang="en-GB" sz="1100" dirty="0"/>
              <a:t>How are they applied in practice?</a:t>
            </a:r>
          </a:p>
          <a:p>
            <a:pPr marL="628650" lvl="1" indent="-171450">
              <a:buFont typeface="Arial" panose="020B0604020202020204" pitchFamily="34" charset="0"/>
              <a:buChar char="•"/>
            </a:pPr>
            <a:r>
              <a:rPr lang="en-GB" sz="1100" dirty="0"/>
              <a:t>How are partnerships managed?</a:t>
            </a:r>
          </a:p>
          <a:p>
            <a:pPr marL="628650" lvl="1" indent="-171450">
              <a:buFont typeface="Arial" panose="020B0604020202020204" pitchFamily="34" charset="0"/>
              <a:buChar char="•"/>
            </a:pPr>
            <a:r>
              <a:rPr lang="en-GB" sz="1100" dirty="0"/>
              <a:t>What systems </a:t>
            </a:r>
            <a:r>
              <a:rPr lang="en-GB" sz="1100" dirty="0" smtClean="0"/>
              <a:t>are </a:t>
            </a:r>
            <a:r>
              <a:rPr lang="en-GB" sz="1100" dirty="0"/>
              <a:t>in place to manage </a:t>
            </a:r>
            <a:r>
              <a:rPr lang="en-GB" sz="1100" dirty="0" smtClean="0"/>
              <a:t>performance of the organisation?</a:t>
            </a:r>
            <a:endParaRPr lang="en-GB" sz="1100" dirty="0"/>
          </a:p>
          <a:p>
            <a:r>
              <a:rPr lang="en-GB" dirty="0"/>
              <a:t> </a:t>
            </a:r>
          </a:p>
          <a:p>
            <a:r>
              <a:rPr lang="en-GB" dirty="0" smtClean="0"/>
              <a:t>Results: MOPAN </a:t>
            </a:r>
            <a:r>
              <a:rPr lang="en-GB" dirty="0"/>
              <a:t>has </a:t>
            </a:r>
            <a:r>
              <a:rPr lang="en-GB" b="1" dirty="0"/>
              <a:t>4 Key Performance Indicators looking at the results </a:t>
            </a:r>
            <a:r>
              <a:rPr lang="en-GB" dirty="0"/>
              <a:t>the </a:t>
            </a:r>
            <a:r>
              <a:rPr lang="en-GB" dirty="0" smtClean="0"/>
              <a:t>org </a:t>
            </a:r>
            <a:r>
              <a:rPr lang="en-GB" dirty="0"/>
              <a:t>has set for itself. </a:t>
            </a:r>
            <a:r>
              <a:rPr lang="en-GB" i="1" dirty="0"/>
              <a:t>From documentation </a:t>
            </a:r>
            <a:r>
              <a:rPr lang="en-GB" dirty="0"/>
              <a:t>– mainly evaluations and results reporting, we seek to understand whether the organisation achieves the results it says it is going to achieve, and whether they are sustainable and delivered in an efficient way.</a:t>
            </a:r>
          </a:p>
          <a:p>
            <a:pPr>
              <a:defRPr/>
            </a:pPr>
            <a:endParaRPr lang="en-GB" i="1" dirty="0" smtClean="0"/>
          </a:p>
          <a:p>
            <a:pPr lvl="0"/>
            <a:r>
              <a:rPr lang="fr-FR" sz="1200" dirty="0" smtClean="0"/>
              <a:t>3.0</a:t>
            </a:r>
          </a:p>
          <a:p>
            <a:r>
              <a:rPr lang="fr-FR" sz="1200" dirty="0" err="1" smtClean="0"/>
              <a:t>KPIs</a:t>
            </a:r>
            <a:r>
              <a:rPr lang="fr-FR" sz="1200" dirty="0" smtClean="0"/>
              <a:t> 1-8, 48 Mis, 242 </a:t>
            </a:r>
            <a:r>
              <a:rPr lang="fr-FR" sz="1200" dirty="0" err="1" smtClean="0"/>
              <a:t>elements</a:t>
            </a:r>
            <a:endParaRPr lang="fr-FR" sz="1200" dirty="0" smtClean="0"/>
          </a:p>
          <a:p>
            <a:r>
              <a:rPr lang="fr-FR" sz="1200" dirty="0" err="1" smtClean="0"/>
              <a:t>KPIs</a:t>
            </a:r>
            <a:r>
              <a:rPr lang="fr-FR" sz="1200" dirty="0" smtClean="0"/>
              <a:t> 9-12 16 </a:t>
            </a:r>
            <a:r>
              <a:rPr lang="fr-FR" sz="1200" dirty="0" err="1" smtClean="0"/>
              <a:t>MIs</a:t>
            </a:r>
            <a:endParaRPr lang="en-GB" sz="1200" dirty="0" smtClean="0"/>
          </a:p>
          <a:p>
            <a:pPr lvl="0"/>
            <a:r>
              <a:rPr lang="fr-FR" sz="1200" dirty="0" smtClean="0"/>
              <a:t>3.1</a:t>
            </a:r>
          </a:p>
          <a:p>
            <a:pPr lvl="0"/>
            <a:r>
              <a:rPr lang="fr-FR" sz="1200" dirty="0" err="1" smtClean="0"/>
              <a:t>KPIs</a:t>
            </a:r>
            <a:r>
              <a:rPr lang="fr-FR" sz="1200" dirty="0" smtClean="0"/>
              <a:t> 1-8; 4</a:t>
            </a:r>
            <a:r>
              <a:rPr lang="en-GB" sz="1200" dirty="0" smtClean="0"/>
              <a:t>8 </a:t>
            </a:r>
            <a:r>
              <a:rPr lang="en-GB" sz="1200" dirty="0" err="1" smtClean="0"/>
              <a:t>Mis</a:t>
            </a:r>
            <a:r>
              <a:rPr lang="en-GB" sz="1200" dirty="0" smtClean="0"/>
              <a:t>, 223 elements</a:t>
            </a:r>
          </a:p>
          <a:p>
            <a:pPr lvl="0"/>
            <a:r>
              <a:rPr lang="en-GB" sz="1200" dirty="0" smtClean="0"/>
              <a:t>KPIs 9-12 9 MIs</a:t>
            </a:r>
          </a:p>
          <a:p>
            <a:pPr>
              <a:defRPr/>
            </a:pPr>
            <a:endParaRPr lang="en-GB" i="1" dirty="0"/>
          </a:p>
        </p:txBody>
      </p:sp>
      <p:sp>
        <p:nvSpPr>
          <p:cNvPr id="4" name="Slide Number Placeholder 3"/>
          <p:cNvSpPr>
            <a:spLocks noGrp="1"/>
          </p:cNvSpPr>
          <p:nvPr>
            <p:ph type="sldNum" sz="quarter" idx="10"/>
          </p:nvPr>
        </p:nvSpPr>
        <p:spPr/>
        <p:txBody>
          <a:bodyPr/>
          <a:lstStyle/>
          <a:p>
            <a:fld id="{0D3ABE65-E7CD-4A29-9AD5-83183755B452}" type="slidenum">
              <a:rPr lang="en-GB" smtClean="0"/>
              <a:t>10</a:t>
            </a:fld>
            <a:endParaRPr lang="en-GB" dirty="0"/>
          </a:p>
        </p:txBody>
      </p:sp>
    </p:spTree>
    <p:extLst>
      <p:ext uri="{BB962C8B-B14F-4D97-AF65-F5344CB8AC3E}">
        <p14:creationId xmlns:p14="http://schemas.microsoft.com/office/powerpoint/2010/main" val="1824823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336550"/>
            <a:ext cx="5878513" cy="3306763"/>
          </a:xfrm>
        </p:spPr>
      </p:sp>
      <p:sp>
        <p:nvSpPr>
          <p:cNvPr id="3" name="Notes Placeholder 2"/>
          <p:cNvSpPr>
            <a:spLocks noGrp="1"/>
          </p:cNvSpPr>
          <p:nvPr>
            <p:ph type="body" idx="1"/>
          </p:nvPr>
        </p:nvSpPr>
        <p:spPr>
          <a:xfrm>
            <a:off x="315462" y="3856152"/>
            <a:ext cx="6112730" cy="5708552"/>
          </a:xfrm>
        </p:spPr>
        <p:txBody>
          <a:bodyPr/>
          <a:lstStyle/>
          <a:p>
            <a:pPr lvl="0"/>
            <a:endParaRPr lang="en-GB" sz="1100" dirty="0"/>
          </a:p>
        </p:txBody>
      </p:sp>
      <p:sp>
        <p:nvSpPr>
          <p:cNvPr id="4" name="Slide Number Placeholder 3"/>
          <p:cNvSpPr>
            <a:spLocks noGrp="1"/>
          </p:cNvSpPr>
          <p:nvPr>
            <p:ph type="sldNum" sz="quarter" idx="10"/>
          </p:nvPr>
        </p:nvSpPr>
        <p:spPr/>
        <p:txBody>
          <a:bodyPr/>
          <a:lstStyle/>
          <a:p>
            <a:pPr defTabSz="902632">
              <a:defRPr/>
            </a:pPr>
            <a:fld id="{153BE6E2-7D37-7C45-8BD3-6CF1A7ED76C5}" type="slidenum">
              <a:rPr lang="en-GB">
                <a:solidFill>
                  <a:prstClr val="black"/>
                </a:solidFill>
                <a:latin typeface="Calibri" panose="020F0502020204030204"/>
              </a:rPr>
              <a:pPr defTabSz="902632">
                <a:defRPr/>
              </a:pPr>
              <a:t>11</a:t>
            </a:fld>
            <a:endParaRPr lang="en-GB" dirty="0">
              <a:solidFill>
                <a:prstClr val="black"/>
              </a:solidFill>
              <a:latin typeface="Calibri" panose="020F0502020204030204"/>
            </a:endParaRPr>
          </a:p>
        </p:txBody>
      </p:sp>
    </p:spTree>
    <p:extLst>
      <p:ext uri="{BB962C8B-B14F-4D97-AF65-F5344CB8AC3E}">
        <p14:creationId xmlns:p14="http://schemas.microsoft.com/office/powerpoint/2010/main" val="28442275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53BE6E2-7D37-7C45-8BD3-6CF1A7ED76C5}" type="slidenum">
              <a:rPr lang="en-GB" smtClean="0"/>
              <a:t>12</a:t>
            </a:fld>
            <a:endParaRPr lang="en-GB"/>
          </a:p>
        </p:txBody>
      </p:sp>
    </p:spTree>
    <p:extLst>
      <p:ext uri="{BB962C8B-B14F-4D97-AF65-F5344CB8AC3E}">
        <p14:creationId xmlns:p14="http://schemas.microsoft.com/office/powerpoint/2010/main" val="32113838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Include</a:t>
            </a:r>
            <a:endParaRPr lang="en-GB" dirty="0"/>
          </a:p>
        </p:txBody>
      </p:sp>
      <p:sp>
        <p:nvSpPr>
          <p:cNvPr id="4" name="Slide Number Placeholder 3"/>
          <p:cNvSpPr>
            <a:spLocks noGrp="1"/>
          </p:cNvSpPr>
          <p:nvPr>
            <p:ph type="sldNum" sz="quarter" idx="10"/>
          </p:nvPr>
        </p:nvSpPr>
        <p:spPr/>
        <p:txBody>
          <a:bodyPr/>
          <a:lstStyle/>
          <a:p>
            <a:fld id="{153BE6E2-7D37-7C45-8BD3-6CF1A7ED76C5}" type="slidenum">
              <a:rPr lang="en-GB" smtClean="0"/>
              <a:t>13</a:t>
            </a:fld>
            <a:endParaRPr lang="en-GB"/>
          </a:p>
        </p:txBody>
      </p:sp>
    </p:spTree>
    <p:extLst>
      <p:ext uri="{BB962C8B-B14F-4D97-AF65-F5344CB8AC3E}">
        <p14:creationId xmlns:p14="http://schemas.microsoft.com/office/powerpoint/2010/main" val="2736889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9244" indent="-169244" defTabSz="902632">
              <a:buFont typeface="Arial" panose="020B0604020202020204" pitchFamily="34" charset="0"/>
              <a:buChar char="•"/>
              <a:defRPr/>
            </a:pPr>
            <a:endParaRPr lang="en-GB" dirty="0"/>
          </a:p>
        </p:txBody>
      </p:sp>
      <p:sp>
        <p:nvSpPr>
          <p:cNvPr id="4" name="Slide Number Placeholder 3"/>
          <p:cNvSpPr>
            <a:spLocks noGrp="1"/>
          </p:cNvSpPr>
          <p:nvPr>
            <p:ph type="sldNum" sz="quarter" idx="10"/>
          </p:nvPr>
        </p:nvSpPr>
        <p:spPr/>
        <p:txBody>
          <a:bodyPr/>
          <a:lstStyle/>
          <a:p>
            <a:fld id="{153BE6E2-7D37-7C45-8BD3-6CF1A7ED76C5}" type="slidenum">
              <a:rPr lang="en-GB" smtClean="0"/>
              <a:t>14</a:t>
            </a:fld>
            <a:endParaRPr lang="en-GB"/>
          </a:p>
        </p:txBody>
      </p:sp>
    </p:spTree>
    <p:extLst>
      <p:ext uri="{BB962C8B-B14F-4D97-AF65-F5344CB8AC3E}">
        <p14:creationId xmlns:p14="http://schemas.microsoft.com/office/powerpoint/2010/main" val="30860088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3BE6E2-7D37-7C45-8BD3-6CF1A7ED76C5}" type="slidenum">
              <a:rPr lang="en-GB" smtClean="0"/>
              <a:t>16</a:t>
            </a:fld>
            <a:endParaRPr lang="en-GB"/>
          </a:p>
        </p:txBody>
      </p:sp>
    </p:spTree>
    <p:extLst>
      <p:ext uri="{BB962C8B-B14F-4D97-AF65-F5344CB8AC3E}">
        <p14:creationId xmlns:p14="http://schemas.microsoft.com/office/powerpoint/2010/main" val="3779627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9244" indent="-169244" defTabSz="902632">
              <a:buFont typeface="Arial" panose="020B0604020202020204" pitchFamily="34" charset="0"/>
              <a:buChar char="•"/>
              <a:defRPr/>
            </a:pPr>
            <a:r>
              <a:rPr lang="en-GB" baseline="0" dirty="0" smtClean="0"/>
              <a:t>. </a:t>
            </a:r>
            <a:endParaRPr lang="en-GB" dirty="0"/>
          </a:p>
        </p:txBody>
      </p:sp>
      <p:sp>
        <p:nvSpPr>
          <p:cNvPr id="4" name="Slide Number Placeholder 3"/>
          <p:cNvSpPr>
            <a:spLocks noGrp="1"/>
          </p:cNvSpPr>
          <p:nvPr>
            <p:ph type="sldNum" sz="quarter" idx="10"/>
          </p:nvPr>
        </p:nvSpPr>
        <p:spPr/>
        <p:txBody>
          <a:bodyPr/>
          <a:lstStyle/>
          <a:p>
            <a:fld id="{153BE6E2-7D37-7C45-8BD3-6CF1A7ED76C5}" type="slidenum">
              <a:rPr lang="en-GB" smtClean="0"/>
              <a:t>2</a:t>
            </a:fld>
            <a:endParaRPr lang="en-GB"/>
          </a:p>
        </p:txBody>
      </p:sp>
    </p:spTree>
    <p:extLst>
      <p:ext uri="{BB962C8B-B14F-4D97-AF65-F5344CB8AC3E}">
        <p14:creationId xmlns:p14="http://schemas.microsoft.com/office/powerpoint/2010/main" val="3169487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9244" indent="-169244" defTabSz="902632">
              <a:buFont typeface="Arial" panose="020B0604020202020204" pitchFamily="34" charset="0"/>
              <a:buChar char="•"/>
              <a:defRPr/>
            </a:pPr>
            <a:endParaRPr lang="en-GB" dirty="0"/>
          </a:p>
        </p:txBody>
      </p:sp>
      <p:sp>
        <p:nvSpPr>
          <p:cNvPr id="4" name="Slide Number Placeholder 3"/>
          <p:cNvSpPr>
            <a:spLocks noGrp="1"/>
          </p:cNvSpPr>
          <p:nvPr>
            <p:ph type="sldNum" sz="quarter" idx="10"/>
          </p:nvPr>
        </p:nvSpPr>
        <p:spPr/>
        <p:txBody>
          <a:bodyPr/>
          <a:lstStyle/>
          <a:p>
            <a:fld id="{153BE6E2-7D37-7C45-8BD3-6CF1A7ED76C5}" type="slidenum">
              <a:rPr lang="en-GB" smtClean="0"/>
              <a:t>3</a:t>
            </a:fld>
            <a:endParaRPr lang="en-GB"/>
          </a:p>
        </p:txBody>
      </p:sp>
    </p:spTree>
    <p:extLst>
      <p:ext uri="{BB962C8B-B14F-4D97-AF65-F5344CB8AC3E}">
        <p14:creationId xmlns:p14="http://schemas.microsoft.com/office/powerpoint/2010/main" val="3681398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32" indent="-171432" defTabSz="914301" eaLnBrk="0" fontAlgn="base" hangingPunct="0">
              <a:spcBef>
                <a:spcPct val="30000"/>
              </a:spcBef>
              <a:spcAft>
                <a:spcPct val="0"/>
              </a:spcAft>
              <a:buFont typeface="Arial" panose="020B0604020202020204" pitchFamily="34" charset="0"/>
              <a:buChar char="•"/>
              <a:defRPr/>
            </a:pPr>
            <a:r>
              <a:rPr lang="en-US" dirty="0" smtClean="0"/>
              <a:t>MOPAN is a Network of governments that provide funding to multilateral organisations.</a:t>
            </a:r>
            <a:br>
              <a:rPr lang="en-US" dirty="0" smtClean="0"/>
            </a:br>
            <a:endParaRPr lang="en-US" dirty="0" smtClean="0"/>
          </a:p>
          <a:p>
            <a:pPr marL="171432" indent="-171432" defTabSz="914301" eaLnBrk="0" fontAlgn="base" hangingPunct="0">
              <a:spcBef>
                <a:spcPct val="30000"/>
              </a:spcBef>
              <a:spcAft>
                <a:spcPct val="0"/>
              </a:spcAft>
              <a:buFont typeface="Arial" panose="020B0604020202020204" pitchFamily="34" charset="0"/>
              <a:buChar char="•"/>
              <a:defRPr/>
            </a:pPr>
            <a:r>
              <a:rPr lang="en-US" dirty="0" smtClean="0"/>
              <a:t>The Network represents approximately USD 65 billion of investments channeled through the multilateral system.</a:t>
            </a:r>
          </a:p>
        </p:txBody>
      </p:sp>
      <p:sp>
        <p:nvSpPr>
          <p:cNvPr id="4" name="Slide Number Placeholder 3"/>
          <p:cNvSpPr>
            <a:spLocks noGrp="1"/>
          </p:cNvSpPr>
          <p:nvPr>
            <p:ph type="sldNum" sz="quarter" idx="10"/>
          </p:nvPr>
        </p:nvSpPr>
        <p:spPr/>
        <p:txBody>
          <a:bodyPr/>
          <a:lstStyle/>
          <a:p>
            <a:fld id="{153BE6E2-7D37-7C45-8BD3-6CF1A7ED76C5}" type="slidenum">
              <a:rPr lang="en-GB" smtClean="0"/>
              <a:t>4</a:t>
            </a:fld>
            <a:endParaRPr lang="en-GB"/>
          </a:p>
        </p:txBody>
      </p:sp>
    </p:spTree>
    <p:extLst>
      <p:ext uri="{BB962C8B-B14F-4D97-AF65-F5344CB8AC3E}">
        <p14:creationId xmlns:p14="http://schemas.microsoft.com/office/powerpoint/2010/main" val="3010796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30313"/>
            <a:ext cx="5902325" cy="3319462"/>
          </a:xfrm>
        </p:spPr>
      </p:sp>
      <p:sp>
        <p:nvSpPr>
          <p:cNvPr id="3" name="Notes Placeholder 2"/>
          <p:cNvSpPr>
            <a:spLocks noGrp="1"/>
          </p:cNvSpPr>
          <p:nvPr>
            <p:ph type="body" idx="1"/>
          </p:nvPr>
        </p:nvSpPr>
        <p:spPr/>
        <p:txBody>
          <a:bodyPr/>
          <a:lstStyle/>
          <a:p>
            <a:pPr marL="171432" marR="0" lvl="0" indent="-171432"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Promote Accountability - streamline data collection and better meet accountability and engagement information needs</a:t>
            </a:r>
          </a:p>
          <a:p>
            <a:pPr marL="171432" indent="-171432">
              <a:buFont typeface="Arial" panose="020B0604020202020204" pitchFamily="34" charset="0"/>
              <a:buChar char="•"/>
            </a:pPr>
            <a:endParaRPr lang="en-US" baseline="0" dirty="0" smtClean="0"/>
          </a:p>
          <a:p>
            <a:pPr marL="171432" indent="-171432">
              <a:buFont typeface="Arial" panose="020B0604020202020204" pitchFamily="34" charset="0"/>
              <a:buChar char="•"/>
            </a:pPr>
            <a:r>
              <a:rPr lang="en-US" baseline="0" dirty="0" smtClean="0"/>
              <a:t>Enhance Learning – to improve the functioning of orgs, and as a kind of mirror for them to hold up to themselves</a:t>
            </a:r>
          </a:p>
          <a:p>
            <a:pPr marL="171432" indent="-171432">
              <a:buFont typeface="Arial" panose="020B0604020202020204" pitchFamily="34" charset="0"/>
              <a:buChar char="•"/>
            </a:pPr>
            <a:endParaRPr lang="en-US" baseline="0" dirty="0" smtClean="0"/>
          </a:p>
          <a:p>
            <a:endParaRPr lang="en-GB" dirty="0"/>
          </a:p>
        </p:txBody>
      </p:sp>
      <p:sp>
        <p:nvSpPr>
          <p:cNvPr id="4" name="Slide Number Placeholder 3"/>
          <p:cNvSpPr>
            <a:spLocks noGrp="1"/>
          </p:cNvSpPr>
          <p:nvPr>
            <p:ph type="sldNum" sz="quarter" idx="10"/>
          </p:nvPr>
        </p:nvSpPr>
        <p:spPr/>
        <p:txBody>
          <a:bodyPr/>
          <a:lstStyle/>
          <a:p>
            <a:fld id="{0D3ABE65-E7CD-4A29-9AD5-83183755B452}" type="slidenum">
              <a:rPr lang="en-GB" smtClean="0"/>
              <a:t>5</a:t>
            </a:fld>
            <a:endParaRPr lang="en-GB" dirty="0"/>
          </a:p>
        </p:txBody>
      </p:sp>
    </p:spTree>
    <p:extLst>
      <p:ext uri="{BB962C8B-B14F-4D97-AF65-F5344CB8AC3E}">
        <p14:creationId xmlns:p14="http://schemas.microsoft.com/office/powerpoint/2010/main" val="20253417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30313"/>
            <a:ext cx="5902325" cy="3319462"/>
          </a:xfrm>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smtClean="0"/>
          </a:p>
          <a:p>
            <a:endParaRPr lang="en-GB" dirty="0"/>
          </a:p>
        </p:txBody>
      </p:sp>
      <p:sp>
        <p:nvSpPr>
          <p:cNvPr id="4" name="Slide Number Placeholder 3"/>
          <p:cNvSpPr>
            <a:spLocks noGrp="1"/>
          </p:cNvSpPr>
          <p:nvPr>
            <p:ph type="sldNum" sz="quarter" idx="10"/>
          </p:nvPr>
        </p:nvSpPr>
        <p:spPr/>
        <p:txBody>
          <a:bodyPr/>
          <a:lstStyle/>
          <a:p>
            <a:fld id="{0D3ABE65-E7CD-4A29-9AD5-83183755B452}" type="slidenum">
              <a:rPr lang="en-GB" smtClean="0"/>
              <a:t>6</a:t>
            </a:fld>
            <a:endParaRPr lang="en-GB" dirty="0"/>
          </a:p>
        </p:txBody>
      </p:sp>
    </p:spTree>
    <p:extLst>
      <p:ext uri="{BB962C8B-B14F-4D97-AF65-F5344CB8AC3E}">
        <p14:creationId xmlns:p14="http://schemas.microsoft.com/office/powerpoint/2010/main" val="1206354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30313"/>
            <a:ext cx="5902325" cy="331946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3ABE65-E7CD-4A29-9AD5-83183755B452}" type="slidenum">
              <a:rPr lang="en-GB" smtClean="0"/>
              <a:t>7</a:t>
            </a:fld>
            <a:endParaRPr lang="en-GB" dirty="0"/>
          </a:p>
        </p:txBody>
      </p:sp>
    </p:spTree>
    <p:extLst>
      <p:ext uri="{BB962C8B-B14F-4D97-AF65-F5344CB8AC3E}">
        <p14:creationId xmlns:p14="http://schemas.microsoft.com/office/powerpoint/2010/main" val="3475234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9244" indent="-169244" defTabSz="902632">
              <a:buFont typeface="Arial" panose="020B0604020202020204" pitchFamily="34" charset="0"/>
              <a:buChar char="•"/>
              <a:defRPr/>
            </a:pPr>
            <a:endParaRPr lang="en-GB" dirty="0"/>
          </a:p>
        </p:txBody>
      </p:sp>
      <p:sp>
        <p:nvSpPr>
          <p:cNvPr id="4" name="Slide Number Placeholder 3"/>
          <p:cNvSpPr>
            <a:spLocks noGrp="1"/>
          </p:cNvSpPr>
          <p:nvPr>
            <p:ph type="sldNum" sz="quarter" idx="10"/>
          </p:nvPr>
        </p:nvSpPr>
        <p:spPr/>
        <p:txBody>
          <a:bodyPr/>
          <a:lstStyle/>
          <a:p>
            <a:fld id="{153BE6E2-7D37-7C45-8BD3-6CF1A7ED76C5}" type="slidenum">
              <a:rPr lang="en-GB" smtClean="0"/>
              <a:t>8</a:t>
            </a:fld>
            <a:endParaRPr lang="en-GB"/>
          </a:p>
        </p:txBody>
      </p:sp>
    </p:spTree>
    <p:extLst>
      <p:ext uri="{BB962C8B-B14F-4D97-AF65-F5344CB8AC3E}">
        <p14:creationId xmlns:p14="http://schemas.microsoft.com/office/powerpoint/2010/main" val="17554069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9244" indent="-169244" defTabSz="902632">
              <a:buFont typeface="Arial" panose="020B0604020202020204" pitchFamily="34" charset="0"/>
              <a:buChar char="•"/>
              <a:defRPr/>
            </a:pPr>
            <a:r>
              <a:rPr lang="en-GB" dirty="0" smtClean="0"/>
              <a:t>On point</a:t>
            </a:r>
            <a:r>
              <a:rPr lang="en-GB" baseline="0" dirty="0" smtClean="0"/>
              <a:t> 3: 2020 assessments will include s structured description of responses to the Covid-19 crisis, not an assessment</a:t>
            </a:r>
            <a:endParaRPr lang="en-GB" dirty="0"/>
          </a:p>
        </p:txBody>
      </p:sp>
      <p:sp>
        <p:nvSpPr>
          <p:cNvPr id="4" name="Slide Number Placeholder 3"/>
          <p:cNvSpPr>
            <a:spLocks noGrp="1"/>
          </p:cNvSpPr>
          <p:nvPr>
            <p:ph type="sldNum" sz="quarter" idx="10"/>
          </p:nvPr>
        </p:nvSpPr>
        <p:spPr/>
        <p:txBody>
          <a:bodyPr/>
          <a:lstStyle/>
          <a:p>
            <a:fld id="{153BE6E2-7D37-7C45-8BD3-6CF1A7ED76C5}" type="slidenum">
              <a:rPr lang="en-GB" smtClean="0"/>
              <a:t>9</a:t>
            </a:fld>
            <a:endParaRPr lang="en-GB"/>
          </a:p>
        </p:txBody>
      </p:sp>
    </p:spTree>
    <p:extLst>
      <p:ext uri="{BB962C8B-B14F-4D97-AF65-F5344CB8AC3E}">
        <p14:creationId xmlns:p14="http://schemas.microsoft.com/office/powerpoint/2010/main" val="3194592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9" name="Rectangle 2"/>
          <p:cNvSpPr/>
          <p:nvPr userDrawn="1"/>
        </p:nvSpPr>
        <p:spPr bwMode="auto">
          <a:xfrm>
            <a:off x="0" y="14288"/>
            <a:ext cx="12205648" cy="4804477"/>
          </a:xfrm>
          <a:prstGeom prst="rect">
            <a:avLst/>
          </a:prstGeom>
          <a:solidFill>
            <a:srgbClr val="1B75BB"/>
          </a:solidFill>
          <a:ln w="9525" cap="flat" cmpd="sng" algn="ctr">
            <a:noFill/>
            <a:prstDash val="solid"/>
            <a:miter lim="800000"/>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noProof="0" dirty="0">
              <a:ln>
                <a:noFill/>
              </a:ln>
              <a:solidFill>
                <a:schemeClr val="tx1"/>
              </a:solidFill>
              <a:effectLst/>
              <a:latin typeface="Verdana" pitchFamily="34" charset="0"/>
            </a:endParaRPr>
          </a:p>
        </p:txBody>
      </p:sp>
      <p:sp>
        <p:nvSpPr>
          <p:cNvPr id="2" name="Titel 1"/>
          <p:cNvSpPr>
            <a:spLocks noGrp="1"/>
          </p:cNvSpPr>
          <p:nvPr>
            <p:ph type="ctrTitle" hasCustomPrompt="1"/>
          </p:nvPr>
        </p:nvSpPr>
        <p:spPr>
          <a:xfrm>
            <a:off x="1063754" y="3126339"/>
            <a:ext cx="6109173" cy="1245636"/>
          </a:xfrm>
        </p:spPr>
        <p:txBody>
          <a:bodyPr anchor="t">
            <a:normAutofit/>
          </a:bodyPr>
          <a:lstStyle>
            <a:lvl1pPr algn="l">
              <a:defRPr sz="2800" baseline="0"/>
            </a:lvl1pPr>
          </a:lstStyle>
          <a:p>
            <a:r>
              <a:rPr lang="en-GB" noProof="0" dirty="0"/>
              <a:t>Possible Subtitle of the Presentation</a:t>
            </a:r>
          </a:p>
        </p:txBody>
      </p:sp>
      <p:pic>
        <p:nvPicPr>
          <p:cNvPr id="10"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13250" y="5336991"/>
            <a:ext cx="3365500" cy="960650"/>
          </a:xfrm>
          <a:prstGeom prst="rect">
            <a:avLst/>
          </a:prstGeom>
        </p:spPr>
      </p:pic>
      <p:sp>
        <p:nvSpPr>
          <p:cNvPr id="18" name="Textplatzhalter 17"/>
          <p:cNvSpPr>
            <a:spLocks noGrp="1"/>
          </p:cNvSpPr>
          <p:nvPr>
            <p:ph type="body" sz="quarter" idx="11" hasCustomPrompt="1"/>
          </p:nvPr>
        </p:nvSpPr>
        <p:spPr>
          <a:xfrm>
            <a:off x="1063754" y="818657"/>
            <a:ext cx="10078139" cy="1942433"/>
          </a:xfrm>
        </p:spPr>
        <p:txBody>
          <a:bodyPr>
            <a:normAutofit/>
          </a:bodyPr>
          <a:lstStyle>
            <a:lvl1pPr marL="0" indent="0">
              <a:buFontTx/>
              <a:buNone/>
              <a:defRPr sz="6000" b="1" baseline="0">
                <a:solidFill>
                  <a:schemeClr val="bg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noProof="0" dirty="0"/>
              <a:t>TITLE OF THE PRESENTATION</a:t>
            </a:r>
          </a:p>
        </p:txBody>
      </p:sp>
      <p:sp>
        <p:nvSpPr>
          <p:cNvPr id="34" name="Untertitel 2"/>
          <p:cNvSpPr>
            <a:spLocks noGrp="1"/>
          </p:cNvSpPr>
          <p:nvPr>
            <p:ph type="subTitle" idx="1" hasCustomPrompt="1"/>
          </p:nvPr>
        </p:nvSpPr>
        <p:spPr>
          <a:xfrm>
            <a:off x="8383195" y="3783040"/>
            <a:ext cx="2758698" cy="588935"/>
          </a:xfrm>
        </p:spPr>
        <p:txBody>
          <a:bodyPr anchor="ctr" anchorCtr="0">
            <a:normAutofit/>
          </a:bodyPr>
          <a:lstStyle>
            <a:lvl1pPr marL="0" indent="0" algn="r">
              <a:spcBef>
                <a:spcPts val="0"/>
              </a:spcBef>
              <a:buNone/>
              <a:defRPr sz="20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Date</a:t>
            </a:r>
            <a:br>
              <a:rPr lang="en-GB" noProof="0" dirty="0"/>
            </a:br>
            <a:r>
              <a:rPr lang="en-GB" noProof="0" dirty="0"/>
              <a:t>Location</a:t>
            </a:r>
          </a:p>
        </p:txBody>
      </p:sp>
    </p:spTree>
    <p:extLst>
      <p:ext uri="{BB962C8B-B14F-4D97-AF65-F5344CB8AC3E}">
        <p14:creationId xmlns:p14="http://schemas.microsoft.com/office/powerpoint/2010/main" val="2405537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2_Nur Titel">
    <p:spTree>
      <p:nvGrpSpPr>
        <p:cNvPr id="1" name=""/>
        <p:cNvGrpSpPr/>
        <p:nvPr/>
      </p:nvGrpSpPr>
      <p:grpSpPr>
        <a:xfrm>
          <a:off x="0" y="0"/>
          <a:ext cx="0" cy="0"/>
          <a:chOff x="0" y="0"/>
          <a:chExt cx="0" cy="0"/>
        </a:xfrm>
      </p:grpSpPr>
      <p:sp>
        <p:nvSpPr>
          <p:cNvPr id="6" name="Rectangle 2"/>
          <p:cNvSpPr/>
          <p:nvPr userDrawn="1"/>
        </p:nvSpPr>
        <p:spPr bwMode="auto">
          <a:xfrm>
            <a:off x="0" y="0"/>
            <a:ext cx="5108028" cy="6176963"/>
          </a:xfrm>
          <a:prstGeom prst="rect">
            <a:avLst/>
          </a:prstGeom>
          <a:solidFill>
            <a:srgbClr val="1B75BB"/>
          </a:solidFill>
          <a:ln w="9525" cap="flat" cmpd="sng" algn="ctr">
            <a:noFill/>
            <a:prstDash val="solid"/>
            <a:miter lim="800000"/>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noProof="0" dirty="0">
              <a:ln>
                <a:noFill/>
              </a:ln>
              <a:solidFill>
                <a:schemeClr val="tx1"/>
              </a:solidFill>
              <a:effectLst/>
              <a:latin typeface="Verdana" pitchFamily="34" charset="0"/>
            </a:endParaRPr>
          </a:p>
        </p:txBody>
      </p:sp>
      <p:sp>
        <p:nvSpPr>
          <p:cNvPr id="3" name="Datumsplatzhalter 2"/>
          <p:cNvSpPr>
            <a:spLocks noGrp="1"/>
          </p:cNvSpPr>
          <p:nvPr>
            <p:ph type="dt" sz="half" idx="10"/>
          </p:nvPr>
        </p:nvSpPr>
        <p:spPr/>
        <p:txBody>
          <a:bodyPr/>
          <a:lstStyle/>
          <a:p>
            <a:fld id="{FB1FDB2D-7E6B-9848-8C96-D36B11711CCB}" type="datetime1">
              <a:rPr lang="de-DE" smtClean="0"/>
              <a:t>09.12.2020</a:t>
            </a:fld>
            <a:endParaRPr lang="en-GB"/>
          </a:p>
        </p:txBody>
      </p:sp>
      <p:sp>
        <p:nvSpPr>
          <p:cNvPr id="5" name="Foliennummernplatzhalter 4"/>
          <p:cNvSpPr>
            <a:spLocks noGrp="1"/>
          </p:cNvSpPr>
          <p:nvPr>
            <p:ph type="sldNum" sz="quarter" idx="12"/>
          </p:nvPr>
        </p:nvSpPr>
        <p:spPr/>
        <p:txBody>
          <a:bodyPr/>
          <a:lstStyle/>
          <a:p>
            <a:fld id="{A76A1A05-C831-AE45-99F7-45CBE2A65BE6}" type="slidenum">
              <a:rPr lang="en-GB" smtClean="0"/>
              <a:t>‹#›</a:t>
            </a:fld>
            <a:endParaRPr lang="en-GB"/>
          </a:p>
        </p:txBody>
      </p:sp>
      <p:pic>
        <p:nvPicPr>
          <p:cNvPr id="7" name="Bild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5017" y="6379860"/>
            <a:ext cx="1341967" cy="357381"/>
          </a:xfrm>
          <a:prstGeom prst="rect">
            <a:avLst/>
          </a:prstGeom>
        </p:spPr>
      </p:pic>
      <p:sp>
        <p:nvSpPr>
          <p:cNvPr id="8" name="Textplatzhalter 7"/>
          <p:cNvSpPr>
            <a:spLocks noGrp="1"/>
          </p:cNvSpPr>
          <p:nvPr>
            <p:ph type="body" sz="quarter" idx="13" hasCustomPrompt="1"/>
          </p:nvPr>
        </p:nvSpPr>
        <p:spPr>
          <a:xfrm>
            <a:off x="240548" y="1371600"/>
            <a:ext cx="4548104" cy="4538662"/>
          </a:xfrm>
        </p:spPr>
        <p:txBody>
          <a:bodyPr anchor="ctr"/>
          <a:lstStyle>
            <a:lvl1pPr marL="0" indent="0">
              <a:lnSpc>
                <a:spcPct val="100000"/>
              </a:lnSpc>
              <a:buFontTx/>
              <a:buNone/>
              <a:defRPr baseline="0">
                <a:solidFill>
                  <a:schemeClr val="bg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Text</a:t>
            </a:r>
          </a:p>
        </p:txBody>
      </p:sp>
      <p:sp>
        <p:nvSpPr>
          <p:cNvPr id="11" name="Inhaltsplatzhalter 10"/>
          <p:cNvSpPr>
            <a:spLocks noGrp="1"/>
          </p:cNvSpPr>
          <p:nvPr>
            <p:ph sz="quarter" idx="14" hasCustomPrompt="1"/>
          </p:nvPr>
        </p:nvSpPr>
        <p:spPr>
          <a:xfrm>
            <a:off x="5360276" y="266701"/>
            <a:ext cx="5993524" cy="5910262"/>
          </a:xfrm>
        </p:spPr>
        <p:txBody>
          <a:bodyPr/>
          <a:lstStyle>
            <a:lvl1pPr>
              <a:lnSpc>
                <a:spcPct val="100000"/>
              </a:lnSpc>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9" name="Textplatzhalter 7"/>
          <p:cNvSpPr>
            <a:spLocks noGrp="1"/>
          </p:cNvSpPr>
          <p:nvPr>
            <p:ph type="body" sz="quarter" idx="15" hasCustomPrompt="1"/>
          </p:nvPr>
        </p:nvSpPr>
        <p:spPr>
          <a:xfrm>
            <a:off x="240548" y="266701"/>
            <a:ext cx="4548104" cy="838198"/>
          </a:xfrm>
        </p:spPr>
        <p:txBody>
          <a:bodyPr anchor="ctr"/>
          <a:lstStyle>
            <a:lvl1pPr marL="0" indent="0" algn="ctr">
              <a:lnSpc>
                <a:spcPct val="100000"/>
              </a:lnSpc>
              <a:buFontTx/>
              <a:buNone/>
              <a:defRPr b="1" baseline="0">
                <a:solidFill>
                  <a:schemeClr val="bg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Text</a:t>
            </a:r>
          </a:p>
        </p:txBody>
      </p:sp>
    </p:spTree>
    <p:extLst>
      <p:ext uri="{BB962C8B-B14F-4D97-AF65-F5344CB8AC3E}">
        <p14:creationId xmlns:p14="http://schemas.microsoft.com/office/powerpoint/2010/main" val="290846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3_Nur Titel">
    <p:spTree>
      <p:nvGrpSpPr>
        <p:cNvPr id="1" name=""/>
        <p:cNvGrpSpPr/>
        <p:nvPr/>
      </p:nvGrpSpPr>
      <p:grpSpPr>
        <a:xfrm>
          <a:off x="0" y="0"/>
          <a:ext cx="0" cy="0"/>
          <a:chOff x="0" y="0"/>
          <a:chExt cx="0" cy="0"/>
        </a:xfrm>
      </p:grpSpPr>
      <p:sp>
        <p:nvSpPr>
          <p:cNvPr id="6" name="Rectangle 2"/>
          <p:cNvSpPr/>
          <p:nvPr userDrawn="1"/>
        </p:nvSpPr>
        <p:spPr bwMode="auto">
          <a:xfrm>
            <a:off x="0" y="0"/>
            <a:ext cx="5108028" cy="6176963"/>
          </a:xfrm>
          <a:prstGeom prst="rect">
            <a:avLst/>
          </a:prstGeom>
          <a:solidFill>
            <a:srgbClr val="1B75BB"/>
          </a:solidFill>
          <a:ln w="9525" cap="flat" cmpd="sng" algn="ctr">
            <a:noFill/>
            <a:prstDash val="solid"/>
            <a:miter lim="800000"/>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noProof="0" dirty="0">
              <a:ln>
                <a:noFill/>
              </a:ln>
              <a:solidFill>
                <a:schemeClr val="tx1"/>
              </a:solidFill>
              <a:effectLst/>
              <a:latin typeface="Verdana" pitchFamily="34" charset="0"/>
            </a:endParaRPr>
          </a:p>
        </p:txBody>
      </p:sp>
      <p:sp>
        <p:nvSpPr>
          <p:cNvPr id="3" name="Datumsplatzhalter 2"/>
          <p:cNvSpPr>
            <a:spLocks noGrp="1"/>
          </p:cNvSpPr>
          <p:nvPr>
            <p:ph type="dt" sz="half" idx="10"/>
          </p:nvPr>
        </p:nvSpPr>
        <p:spPr/>
        <p:txBody>
          <a:bodyPr/>
          <a:lstStyle/>
          <a:p>
            <a:fld id="{FB1FDB2D-7E6B-9848-8C96-D36B11711CCB}" type="datetime1">
              <a:rPr lang="de-DE" smtClean="0"/>
              <a:t>09.12.2020</a:t>
            </a:fld>
            <a:endParaRPr lang="en-GB"/>
          </a:p>
        </p:txBody>
      </p:sp>
      <p:sp>
        <p:nvSpPr>
          <p:cNvPr id="5" name="Foliennummernplatzhalter 4"/>
          <p:cNvSpPr>
            <a:spLocks noGrp="1"/>
          </p:cNvSpPr>
          <p:nvPr>
            <p:ph type="sldNum" sz="quarter" idx="12"/>
          </p:nvPr>
        </p:nvSpPr>
        <p:spPr/>
        <p:txBody>
          <a:bodyPr/>
          <a:lstStyle/>
          <a:p>
            <a:fld id="{A76A1A05-C831-AE45-99F7-45CBE2A65BE6}" type="slidenum">
              <a:rPr lang="en-GB" smtClean="0"/>
              <a:t>‹#›</a:t>
            </a:fld>
            <a:endParaRPr lang="en-GB"/>
          </a:p>
        </p:txBody>
      </p:sp>
      <p:pic>
        <p:nvPicPr>
          <p:cNvPr id="7" name="Bild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5016" y="6379860"/>
            <a:ext cx="1341967" cy="357381"/>
          </a:xfrm>
          <a:prstGeom prst="rect">
            <a:avLst/>
          </a:prstGeom>
        </p:spPr>
      </p:pic>
      <p:sp>
        <p:nvSpPr>
          <p:cNvPr id="8" name="Textplatzhalter 7"/>
          <p:cNvSpPr>
            <a:spLocks noGrp="1"/>
          </p:cNvSpPr>
          <p:nvPr>
            <p:ph type="body" sz="quarter" idx="13" hasCustomPrompt="1"/>
          </p:nvPr>
        </p:nvSpPr>
        <p:spPr>
          <a:xfrm>
            <a:off x="240548" y="266700"/>
            <a:ext cx="4548104" cy="931479"/>
          </a:xfrm>
        </p:spPr>
        <p:txBody>
          <a:bodyPr anchor="ctr"/>
          <a:lstStyle>
            <a:lvl1pPr marL="0" indent="0">
              <a:lnSpc>
                <a:spcPct val="100000"/>
              </a:lnSpc>
              <a:buFontTx/>
              <a:buNone/>
              <a:defRPr baseline="0">
                <a:solidFill>
                  <a:schemeClr val="bg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Text</a:t>
            </a:r>
          </a:p>
        </p:txBody>
      </p:sp>
      <p:sp>
        <p:nvSpPr>
          <p:cNvPr id="2" name="Pfeil nach rechts 1"/>
          <p:cNvSpPr/>
          <p:nvPr userDrawn="1"/>
        </p:nvSpPr>
        <p:spPr>
          <a:xfrm>
            <a:off x="349817" y="1655871"/>
            <a:ext cx="960400" cy="583324"/>
          </a:xfrm>
          <a:prstGeom prst="rightArrow">
            <a:avLst>
              <a:gd name="adj1" fmla="val 39189"/>
              <a:gd name="adj2" fmla="val 58108"/>
            </a:avLst>
          </a:prstGeom>
          <a:solidFill>
            <a:schemeClr val="bg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t>
            </a:r>
          </a:p>
        </p:txBody>
      </p:sp>
      <p:sp>
        <p:nvSpPr>
          <p:cNvPr id="9" name="Textplatzhalter 8"/>
          <p:cNvSpPr>
            <a:spLocks noGrp="1"/>
          </p:cNvSpPr>
          <p:nvPr>
            <p:ph type="body" sz="quarter" idx="15" hasCustomPrompt="1"/>
          </p:nvPr>
        </p:nvSpPr>
        <p:spPr>
          <a:xfrm>
            <a:off x="1466193" y="1631977"/>
            <a:ext cx="3894083" cy="614363"/>
          </a:xfrm>
          <a:solidFill>
            <a:schemeClr val="bg1"/>
          </a:solidFill>
        </p:spPr>
        <p:txBody>
          <a:bodyPr anchor="ctr"/>
          <a:lstStyle>
            <a:lvl1pPr>
              <a:lnSpc>
                <a:spcPct val="100000"/>
              </a:lnSpc>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de-DE" dirty="0"/>
              <a:t>Edit Text</a:t>
            </a:r>
          </a:p>
        </p:txBody>
      </p:sp>
      <p:sp>
        <p:nvSpPr>
          <p:cNvPr id="14" name="Pfeil nach rechts 13"/>
          <p:cNvSpPr/>
          <p:nvPr userDrawn="1"/>
        </p:nvSpPr>
        <p:spPr>
          <a:xfrm>
            <a:off x="349817" y="3224684"/>
            <a:ext cx="960400" cy="583324"/>
          </a:xfrm>
          <a:prstGeom prst="rightArrow">
            <a:avLst>
              <a:gd name="adj1" fmla="val 39189"/>
              <a:gd name="adj2" fmla="val 58108"/>
            </a:avLst>
          </a:prstGeom>
          <a:solidFill>
            <a:schemeClr val="bg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t>
            </a:r>
          </a:p>
        </p:txBody>
      </p:sp>
      <p:sp>
        <p:nvSpPr>
          <p:cNvPr id="15" name="Textplatzhalter 8"/>
          <p:cNvSpPr>
            <a:spLocks noGrp="1"/>
          </p:cNvSpPr>
          <p:nvPr>
            <p:ph type="body" sz="quarter" idx="17" hasCustomPrompt="1"/>
          </p:nvPr>
        </p:nvSpPr>
        <p:spPr>
          <a:xfrm>
            <a:off x="1466193" y="3200790"/>
            <a:ext cx="3894083" cy="614363"/>
          </a:xfrm>
          <a:solidFill>
            <a:schemeClr val="bg1"/>
          </a:solidFill>
        </p:spPr>
        <p:txBody>
          <a:bodyPr anchor="ctr"/>
          <a:lstStyle>
            <a:lvl1pPr>
              <a:lnSpc>
                <a:spcPct val="100000"/>
              </a:lnSpc>
              <a:defRPr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de-DE" dirty="0"/>
              <a:t>Edit Text</a:t>
            </a:r>
          </a:p>
        </p:txBody>
      </p:sp>
      <p:sp>
        <p:nvSpPr>
          <p:cNvPr id="17" name="Pfeil nach rechts 16"/>
          <p:cNvSpPr/>
          <p:nvPr userDrawn="1"/>
        </p:nvSpPr>
        <p:spPr>
          <a:xfrm>
            <a:off x="349817" y="4774719"/>
            <a:ext cx="960400" cy="655619"/>
          </a:xfrm>
          <a:prstGeom prst="rightArrow">
            <a:avLst>
              <a:gd name="adj1" fmla="val 39189"/>
              <a:gd name="adj2" fmla="val 58108"/>
            </a:avLst>
          </a:prstGeom>
          <a:solidFill>
            <a:schemeClr val="bg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t>
            </a:r>
          </a:p>
        </p:txBody>
      </p:sp>
      <p:sp>
        <p:nvSpPr>
          <p:cNvPr id="18" name="Textplatzhalter 8"/>
          <p:cNvSpPr>
            <a:spLocks noGrp="1"/>
          </p:cNvSpPr>
          <p:nvPr>
            <p:ph type="body" sz="quarter" idx="19" hasCustomPrompt="1"/>
          </p:nvPr>
        </p:nvSpPr>
        <p:spPr>
          <a:xfrm>
            <a:off x="1466193" y="4750826"/>
            <a:ext cx="3894083" cy="690504"/>
          </a:xfrm>
          <a:solidFill>
            <a:schemeClr val="bg1"/>
          </a:solidFill>
        </p:spPr>
        <p:txBody>
          <a:bodyPr anchor="ctr"/>
          <a:lstStyle>
            <a:lvl1pPr>
              <a:lnSpc>
                <a:spcPct val="100000"/>
              </a:lnSpc>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de-DE" dirty="0"/>
              <a:t>Edit Text</a:t>
            </a:r>
          </a:p>
        </p:txBody>
      </p:sp>
      <p:sp>
        <p:nvSpPr>
          <p:cNvPr id="20" name="Inhaltsplatzhalter 10"/>
          <p:cNvSpPr>
            <a:spLocks noGrp="1"/>
          </p:cNvSpPr>
          <p:nvPr>
            <p:ph sz="quarter" idx="21" hasCustomPrompt="1"/>
          </p:nvPr>
        </p:nvSpPr>
        <p:spPr>
          <a:xfrm>
            <a:off x="5360276" y="4750825"/>
            <a:ext cx="5993524" cy="1426137"/>
          </a:xfrm>
        </p:spPr>
        <p:txBody>
          <a:bodyPr>
            <a:normAutofit/>
          </a:bodyPr>
          <a:lstStyle>
            <a:lvl1pPr>
              <a:lnSpc>
                <a:spcPct val="100000"/>
              </a:lnSpc>
              <a:defRPr sz="2400"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22" name="Inhaltsplatzhalter 10"/>
          <p:cNvSpPr>
            <a:spLocks noGrp="1"/>
          </p:cNvSpPr>
          <p:nvPr>
            <p:ph sz="quarter" idx="22" hasCustomPrompt="1"/>
          </p:nvPr>
        </p:nvSpPr>
        <p:spPr>
          <a:xfrm>
            <a:off x="5360276" y="1638352"/>
            <a:ext cx="5993524" cy="1426138"/>
          </a:xfrm>
        </p:spPr>
        <p:txBody>
          <a:bodyPr>
            <a:normAutofit/>
          </a:bodyPr>
          <a:lstStyle>
            <a:lvl1pPr>
              <a:lnSpc>
                <a:spcPct val="100000"/>
              </a:lnSpc>
              <a:defRPr sz="2400"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24" name="Inhaltsplatzhalter 10"/>
          <p:cNvSpPr>
            <a:spLocks noGrp="1"/>
          </p:cNvSpPr>
          <p:nvPr>
            <p:ph sz="quarter" idx="23" hasCustomPrompt="1"/>
          </p:nvPr>
        </p:nvSpPr>
        <p:spPr>
          <a:xfrm>
            <a:off x="5360276" y="3200790"/>
            <a:ext cx="5993524" cy="1437809"/>
          </a:xfrm>
        </p:spPr>
        <p:txBody>
          <a:bodyPr>
            <a:normAutofit/>
          </a:bodyPr>
          <a:lstStyle>
            <a:lvl1pPr>
              <a:lnSpc>
                <a:spcPct val="100000"/>
              </a:lnSpc>
              <a:defRPr sz="2400"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Tree>
    <p:extLst>
      <p:ext uri="{BB962C8B-B14F-4D97-AF65-F5344CB8AC3E}">
        <p14:creationId xmlns:p14="http://schemas.microsoft.com/office/powerpoint/2010/main" val="532615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5_Nur Titel">
    <p:spTree>
      <p:nvGrpSpPr>
        <p:cNvPr id="1" name=""/>
        <p:cNvGrpSpPr/>
        <p:nvPr/>
      </p:nvGrpSpPr>
      <p:grpSpPr>
        <a:xfrm>
          <a:off x="0" y="0"/>
          <a:ext cx="0" cy="0"/>
          <a:chOff x="0" y="0"/>
          <a:chExt cx="0" cy="0"/>
        </a:xfrm>
      </p:grpSpPr>
      <p:sp>
        <p:nvSpPr>
          <p:cNvPr id="6" name="Rectangle 2"/>
          <p:cNvSpPr/>
          <p:nvPr userDrawn="1"/>
        </p:nvSpPr>
        <p:spPr bwMode="auto">
          <a:xfrm>
            <a:off x="1310215" y="2437278"/>
            <a:ext cx="10109747" cy="3739685"/>
          </a:xfrm>
          <a:prstGeom prst="rect">
            <a:avLst/>
          </a:prstGeom>
          <a:solidFill>
            <a:srgbClr val="1B75BB"/>
          </a:solidFill>
          <a:ln w="9525" cap="flat" cmpd="sng" algn="ctr">
            <a:noFill/>
            <a:prstDash val="solid"/>
            <a:miter lim="800000"/>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noProof="0" dirty="0">
              <a:ln>
                <a:noFill/>
              </a:ln>
              <a:solidFill>
                <a:schemeClr val="tx1"/>
              </a:solidFill>
              <a:effectLst/>
              <a:latin typeface="Verdana" pitchFamily="34" charset="0"/>
            </a:endParaRPr>
          </a:p>
        </p:txBody>
      </p:sp>
      <p:sp>
        <p:nvSpPr>
          <p:cNvPr id="3" name="Datumsplatzhalter 2"/>
          <p:cNvSpPr>
            <a:spLocks noGrp="1"/>
          </p:cNvSpPr>
          <p:nvPr>
            <p:ph type="dt" sz="half" idx="10"/>
          </p:nvPr>
        </p:nvSpPr>
        <p:spPr/>
        <p:txBody>
          <a:bodyPr/>
          <a:lstStyle/>
          <a:p>
            <a:fld id="{FB1FDB2D-7E6B-9848-8C96-D36B11711CCB}" type="datetime1">
              <a:rPr lang="de-DE" smtClean="0"/>
              <a:t>09.12.2020</a:t>
            </a:fld>
            <a:endParaRPr lang="en-GB"/>
          </a:p>
        </p:txBody>
      </p:sp>
      <p:sp>
        <p:nvSpPr>
          <p:cNvPr id="5" name="Foliennummernplatzhalter 4"/>
          <p:cNvSpPr>
            <a:spLocks noGrp="1"/>
          </p:cNvSpPr>
          <p:nvPr>
            <p:ph type="sldNum" sz="quarter" idx="12"/>
          </p:nvPr>
        </p:nvSpPr>
        <p:spPr/>
        <p:txBody>
          <a:bodyPr/>
          <a:lstStyle/>
          <a:p>
            <a:fld id="{A76A1A05-C831-AE45-99F7-45CBE2A65BE6}" type="slidenum">
              <a:rPr lang="en-GB" smtClean="0"/>
              <a:t>‹#›</a:t>
            </a:fld>
            <a:endParaRPr lang="en-GB"/>
          </a:p>
        </p:txBody>
      </p:sp>
      <p:pic>
        <p:nvPicPr>
          <p:cNvPr id="7" name="Bild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5016" y="6379860"/>
            <a:ext cx="1341967" cy="357381"/>
          </a:xfrm>
          <a:prstGeom prst="rect">
            <a:avLst/>
          </a:prstGeom>
        </p:spPr>
      </p:pic>
      <p:sp>
        <p:nvSpPr>
          <p:cNvPr id="8" name="Textplatzhalter 7"/>
          <p:cNvSpPr>
            <a:spLocks noGrp="1"/>
          </p:cNvSpPr>
          <p:nvPr>
            <p:ph type="body" sz="quarter" idx="13" hasCustomPrompt="1"/>
          </p:nvPr>
        </p:nvSpPr>
        <p:spPr>
          <a:xfrm>
            <a:off x="1310216" y="266700"/>
            <a:ext cx="10109745" cy="773824"/>
          </a:xfrm>
        </p:spPr>
        <p:txBody>
          <a:bodyPr anchor="ctr"/>
          <a:lstStyle>
            <a:lvl1pPr marL="0" indent="0" algn="r">
              <a:lnSpc>
                <a:spcPct val="100000"/>
              </a:lnSpc>
              <a:buFontTx/>
              <a:buNone/>
              <a:defRPr b="1" baseline="0">
                <a:solidFill>
                  <a:schemeClr val="accent4"/>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Title</a:t>
            </a:r>
          </a:p>
        </p:txBody>
      </p:sp>
      <p:sp>
        <p:nvSpPr>
          <p:cNvPr id="11" name="Inhaltsplatzhalter 10"/>
          <p:cNvSpPr>
            <a:spLocks noGrp="1"/>
          </p:cNvSpPr>
          <p:nvPr>
            <p:ph sz="quarter" idx="14" hasCustomPrompt="1"/>
          </p:nvPr>
        </p:nvSpPr>
        <p:spPr>
          <a:xfrm>
            <a:off x="1531406" y="2604444"/>
            <a:ext cx="9646345" cy="3405352"/>
          </a:xfrm>
        </p:spPr>
        <p:txBody>
          <a:bodyPr/>
          <a:lstStyle>
            <a:lvl1pPr>
              <a:lnSpc>
                <a:spcPct val="100000"/>
              </a:lnSpc>
              <a:defRPr baseline="0">
                <a:solidFill>
                  <a:schemeClr val="bg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10" name="Textplatzhalter 9"/>
          <p:cNvSpPr>
            <a:spLocks noGrp="1"/>
          </p:cNvSpPr>
          <p:nvPr>
            <p:ph type="body" sz="quarter" idx="15" hasCustomPrompt="1"/>
          </p:nvPr>
        </p:nvSpPr>
        <p:spPr>
          <a:xfrm>
            <a:off x="1309686" y="1219911"/>
            <a:ext cx="10110275" cy="1064476"/>
          </a:xfrm>
        </p:spPr>
        <p:txBody>
          <a:bodyPr/>
          <a:lstStyle>
            <a:lvl1pPr>
              <a:lnSpc>
                <a:spcPct val="100000"/>
              </a:lnSpc>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Text</a:t>
            </a:r>
          </a:p>
        </p:txBody>
      </p:sp>
    </p:spTree>
    <p:extLst>
      <p:ext uri="{BB962C8B-B14F-4D97-AF65-F5344CB8AC3E}">
        <p14:creationId xmlns:p14="http://schemas.microsoft.com/office/powerpoint/2010/main" val="175662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6_Nur Titel">
    <p:spTree>
      <p:nvGrpSpPr>
        <p:cNvPr id="1" name=""/>
        <p:cNvGrpSpPr/>
        <p:nvPr/>
      </p:nvGrpSpPr>
      <p:grpSpPr>
        <a:xfrm>
          <a:off x="0" y="0"/>
          <a:ext cx="0" cy="0"/>
          <a:chOff x="0" y="0"/>
          <a:chExt cx="0" cy="0"/>
        </a:xfrm>
      </p:grpSpPr>
      <p:sp>
        <p:nvSpPr>
          <p:cNvPr id="6" name="Rectangle 2"/>
          <p:cNvSpPr/>
          <p:nvPr userDrawn="1"/>
        </p:nvSpPr>
        <p:spPr bwMode="auto">
          <a:xfrm>
            <a:off x="1310215" y="2437278"/>
            <a:ext cx="10109747" cy="3739685"/>
          </a:xfrm>
          <a:prstGeom prst="rect">
            <a:avLst/>
          </a:prstGeom>
          <a:solidFill>
            <a:srgbClr val="1B75BB"/>
          </a:solidFill>
          <a:ln w="9525" cap="flat" cmpd="sng" algn="ctr">
            <a:noFill/>
            <a:prstDash val="solid"/>
            <a:miter lim="800000"/>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noProof="0" dirty="0">
              <a:ln>
                <a:noFill/>
              </a:ln>
              <a:solidFill>
                <a:schemeClr val="tx1"/>
              </a:solidFill>
              <a:effectLst/>
              <a:latin typeface="Verdana" pitchFamily="34" charset="0"/>
            </a:endParaRPr>
          </a:p>
        </p:txBody>
      </p:sp>
      <p:sp>
        <p:nvSpPr>
          <p:cNvPr id="3" name="Datumsplatzhalter 2"/>
          <p:cNvSpPr>
            <a:spLocks noGrp="1"/>
          </p:cNvSpPr>
          <p:nvPr>
            <p:ph type="dt" sz="half" idx="10"/>
          </p:nvPr>
        </p:nvSpPr>
        <p:spPr/>
        <p:txBody>
          <a:bodyPr/>
          <a:lstStyle/>
          <a:p>
            <a:fld id="{FB1FDB2D-7E6B-9848-8C96-D36B11711CCB}" type="datetime1">
              <a:rPr lang="de-DE" smtClean="0"/>
              <a:t>09.12.2020</a:t>
            </a:fld>
            <a:endParaRPr lang="en-GB"/>
          </a:p>
        </p:txBody>
      </p:sp>
      <p:sp>
        <p:nvSpPr>
          <p:cNvPr id="5" name="Foliennummernplatzhalter 4"/>
          <p:cNvSpPr>
            <a:spLocks noGrp="1"/>
          </p:cNvSpPr>
          <p:nvPr>
            <p:ph type="sldNum" sz="quarter" idx="12"/>
          </p:nvPr>
        </p:nvSpPr>
        <p:spPr/>
        <p:txBody>
          <a:bodyPr/>
          <a:lstStyle/>
          <a:p>
            <a:fld id="{A76A1A05-C831-AE45-99F7-45CBE2A65BE6}" type="slidenum">
              <a:rPr lang="en-GB" smtClean="0"/>
              <a:t>‹#›</a:t>
            </a:fld>
            <a:endParaRPr lang="en-GB"/>
          </a:p>
        </p:txBody>
      </p:sp>
      <p:pic>
        <p:nvPicPr>
          <p:cNvPr id="7" name="Bild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5017" y="6379860"/>
            <a:ext cx="1341967" cy="357381"/>
          </a:xfrm>
          <a:prstGeom prst="rect">
            <a:avLst/>
          </a:prstGeom>
        </p:spPr>
      </p:pic>
      <p:sp>
        <p:nvSpPr>
          <p:cNvPr id="8" name="Textplatzhalter 7"/>
          <p:cNvSpPr>
            <a:spLocks noGrp="1"/>
          </p:cNvSpPr>
          <p:nvPr>
            <p:ph type="body" sz="quarter" idx="13" hasCustomPrompt="1"/>
          </p:nvPr>
        </p:nvSpPr>
        <p:spPr>
          <a:xfrm>
            <a:off x="1310216" y="266700"/>
            <a:ext cx="10109745" cy="773824"/>
          </a:xfrm>
        </p:spPr>
        <p:txBody>
          <a:bodyPr anchor="ctr"/>
          <a:lstStyle>
            <a:lvl1pPr marL="0" indent="0" algn="r">
              <a:lnSpc>
                <a:spcPct val="100000"/>
              </a:lnSpc>
              <a:buFontTx/>
              <a:buNone/>
              <a:defRPr b="1" baseline="0">
                <a:solidFill>
                  <a:schemeClr val="accent4"/>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Title</a:t>
            </a:r>
          </a:p>
        </p:txBody>
      </p:sp>
      <p:sp>
        <p:nvSpPr>
          <p:cNvPr id="11" name="Inhaltsplatzhalter 10"/>
          <p:cNvSpPr>
            <a:spLocks noGrp="1"/>
          </p:cNvSpPr>
          <p:nvPr>
            <p:ph sz="quarter" idx="14" hasCustomPrompt="1"/>
          </p:nvPr>
        </p:nvSpPr>
        <p:spPr>
          <a:xfrm>
            <a:off x="2840622" y="2604444"/>
            <a:ext cx="8337130" cy="3405352"/>
          </a:xfrm>
        </p:spPr>
        <p:txBody>
          <a:bodyPr/>
          <a:lstStyle>
            <a:lvl1pPr>
              <a:lnSpc>
                <a:spcPct val="100000"/>
              </a:lnSpc>
              <a:defRPr baseline="0">
                <a:solidFill>
                  <a:schemeClr val="bg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10" name="Textplatzhalter 9"/>
          <p:cNvSpPr>
            <a:spLocks noGrp="1"/>
          </p:cNvSpPr>
          <p:nvPr>
            <p:ph type="body" sz="quarter" idx="15" hasCustomPrompt="1"/>
          </p:nvPr>
        </p:nvSpPr>
        <p:spPr>
          <a:xfrm>
            <a:off x="1309686" y="1219911"/>
            <a:ext cx="10110275" cy="1064476"/>
          </a:xfrm>
        </p:spPr>
        <p:txBody>
          <a:bodyPr/>
          <a:lstStyle>
            <a:lvl1pPr>
              <a:lnSpc>
                <a:spcPct val="100000"/>
              </a:lnSpc>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Text</a:t>
            </a:r>
          </a:p>
        </p:txBody>
      </p:sp>
      <p:sp>
        <p:nvSpPr>
          <p:cNvPr id="4" name="Bildplatzhalter 3"/>
          <p:cNvSpPr>
            <a:spLocks noGrp="1"/>
          </p:cNvSpPr>
          <p:nvPr>
            <p:ph type="pic" sz="quarter" idx="16" hasCustomPrompt="1"/>
          </p:nvPr>
        </p:nvSpPr>
        <p:spPr>
          <a:xfrm>
            <a:off x="1445418" y="2604443"/>
            <a:ext cx="1260000" cy="1080000"/>
          </a:xfrm>
        </p:spPr>
        <p:txBody>
          <a:bodyPr anchor="t">
            <a:normAutofit/>
          </a:bodyPr>
          <a:lstStyle>
            <a:lvl1pPr algn="ctr">
              <a:defRPr sz="1800">
                <a:solidFill>
                  <a:schemeClr val="bg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Picture</a:t>
            </a:r>
          </a:p>
        </p:txBody>
      </p:sp>
    </p:spTree>
    <p:extLst>
      <p:ext uri="{BB962C8B-B14F-4D97-AF65-F5344CB8AC3E}">
        <p14:creationId xmlns:p14="http://schemas.microsoft.com/office/powerpoint/2010/main" val="28702429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1"/>
            </a:lvl1pPr>
          </a:lstStyle>
          <a:p>
            <a:r>
              <a:rPr lang="en-GB" noProof="0" dirty="0"/>
              <a:t>Edit Title</a:t>
            </a:r>
          </a:p>
        </p:txBody>
      </p:sp>
      <p:sp>
        <p:nvSpPr>
          <p:cNvPr id="3" name="Datumsplatzhalter 2"/>
          <p:cNvSpPr>
            <a:spLocks noGrp="1"/>
          </p:cNvSpPr>
          <p:nvPr>
            <p:ph type="dt" sz="half" idx="10"/>
          </p:nvPr>
        </p:nvSpPr>
        <p:spPr/>
        <p:txBody>
          <a:bodyPr/>
          <a:lstStyle>
            <a:lvl1pPr>
              <a:defRPr>
                <a:solidFill>
                  <a:schemeClr val="tx1"/>
                </a:solidFill>
              </a:defRPr>
            </a:lvl1pPr>
          </a:lstStyle>
          <a:p>
            <a:fld id="{4A648124-F89C-0E4B-A126-44008D00D44F}" type="datetime1">
              <a:rPr lang="de-DE" noProof="0" smtClean="0"/>
              <a:t>09.12.2020</a:t>
            </a:fld>
            <a:endParaRPr lang="en-GB" noProof="0" dirty="0"/>
          </a:p>
        </p:txBody>
      </p:sp>
      <p:sp>
        <p:nvSpPr>
          <p:cNvPr id="4" name="Foliennummernplatzhalter 3"/>
          <p:cNvSpPr>
            <a:spLocks noGrp="1"/>
          </p:cNvSpPr>
          <p:nvPr>
            <p:ph type="sldNum" sz="quarter" idx="11"/>
          </p:nvPr>
        </p:nvSpPr>
        <p:spPr/>
        <p:txBody>
          <a:bodyPr/>
          <a:lstStyle>
            <a:lvl1pPr>
              <a:defRPr>
                <a:solidFill>
                  <a:schemeClr val="tx1"/>
                </a:solidFill>
              </a:defRPr>
            </a:lvl1pPr>
          </a:lstStyle>
          <a:p>
            <a:fld id="{AE397D6B-13DF-3442-8897-8F9970434FAF}" type="slidenum">
              <a:rPr lang="en-GB" noProof="0" smtClean="0"/>
              <a:pPr/>
              <a:t>‹#›</a:t>
            </a:fld>
            <a:endParaRPr lang="en-GB" noProof="0" dirty="0"/>
          </a:p>
        </p:txBody>
      </p:sp>
    </p:spTree>
    <p:extLst>
      <p:ext uri="{BB962C8B-B14F-4D97-AF65-F5344CB8AC3E}">
        <p14:creationId xmlns:p14="http://schemas.microsoft.com/office/powerpoint/2010/main" val="32948192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9" name="Rectangle 2"/>
          <p:cNvSpPr/>
          <p:nvPr userDrawn="1"/>
        </p:nvSpPr>
        <p:spPr bwMode="auto">
          <a:xfrm>
            <a:off x="-13648" y="-17549"/>
            <a:ext cx="12205648" cy="4804477"/>
          </a:xfrm>
          <a:prstGeom prst="rect">
            <a:avLst/>
          </a:prstGeom>
          <a:solidFill>
            <a:srgbClr val="1B75BB"/>
          </a:solidFill>
          <a:ln w="9525" cap="flat" cmpd="sng" algn="ctr">
            <a:noFill/>
            <a:prstDash val="solid"/>
            <a:miter lim="800000"/>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noProof="0" dirty="0">
              <a:ln>
                <a:noFill/>
              </a:ln>
              <a:solidFill>
                <a:schemeClr val="tx1"/>
              </a:solidFill>
              <a:effectLst/>
              <a:latin typeface="Verdana" pitchFamily="34" charset="0"/>
            </a:endParaRPr>
          </a:p>
        </p:txBody>
      </p:sp>
      <p:pic>
        <p:nvPicPr>
          <p:cNvPr id="10"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13250" y="5336991"/>
            <a:ext cx="3365500" cy="960650"/>
          </a:xfrm>
          <a:prstGeom prst="rect">
            <a:avLst/>
          </a:prstGeom>
        </p:spPr>
      </p:pic>
      <p:sp>
        <p:nvSpPr>
          <p:cNvPr id="3" name="Textfeld 2"/>
          <p:cNvSpPr txBox="1"/>
          <p:nvPr userDrawn="1"/>
        </p:nvSpPr>
        <p:spPr>
          <a:xfrm>
            <a:off x="1056930" y="1369027"/>
            <a:ext cx="10078139"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0" b="1" noProof="0" dirty="0">
                <a:solidFill>
                  <a:schemeClr val="bg1"/>
                </a:solidFill>
              </a:rPr>
              <a:t>Thank you.</a:t>
            </a:r>
          </a:p>
        </p:txBody>
      </p:sp>
      <p:sp>
        <p:nvSpPr>
          <p:cNvPr id="4" name="Textfeld 3"/>
          <p:cNvSpPr txBox="1"/>
          <p:nvPr userDrawn="1"/>
        </p:nvSpPr>
        <p:spPr>
          <a:xfrm>
            <a:off x="1056930" y="3509656"/>
            <a:ext cx="10078139" cy="523220"/>
          </a:xfrm>
          <a:prstGeom prst="rect">
            <a:avLst/>
          </a:prstGeom>
          <a:noFill/>
        </p:spPr>
        <p:txBody>
          <a:bodyPr wrap="square" rtlCol="0">
            <a:spAutoFit/>
          </a:bodyPr>
          <a:lstStyle/>
          <a:p>
            <a:pPr algn="ctr"/>
            <a:r>
              <a:rPr lang="en-GB" sz="2800" i="0" dirty="0">
                <a:solidFill>
                  <a:schemeClr val="bg1"/>
                </a:solidFill>
                <a:latin typeface="Calibri" panose="020F0502020204030204" pitchFamily="34" charset="0"/>
                <a:cs typeface="Arial" charset="0"/>
              </a:rPr>
              <a:t>www.mopanonline.org</a:t>
            </a:r>
            <a:endParaRPr lang="en-GB" sz="2800" i="0" dirty="0">
              <a:solidFill>
                <a:schemeClr val="bg1"/>
              </a:solidFill>
            </a:endParaRPr>
          </a:p>
        </p:txBody>
      </p:sp>
    </p:spTree>
    <p:extLst>
      <p:ext uri="{BB962C8B-B14F-4D97-AF65-F5344CB8AC3E}">
        <p14:creationId xmlns:p14="http://schemas.microsoft.com/office/powerpoint/2010/main" val="16259248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Titelfolie">
    <p:spTree>
      <p:nvGrpSpPr>
        <p:cNvPr id="1" name=""/>
        <p:cNvGrpSpPr/>
        <p:nvPr/>
      </p:nvGrpSpPr>
      <p:grpSpPr>
        <a:xfrm>
          <a:off x="0" y="0"/>
          <a:ext cx="0" cy="0"/>
          <a:chOff x="0" y="0"/>
          <a:chExt cx="0" cy="0"/>
        </a:xfrm>
      </p:grpSpPr>
      <p:sp>
        <p:nvSpPr>
          <p:cNvPr id="9" name="Rectangle 2"/>
          <p:cNvSpPr/>
          <p:nvPr userDrawn="1"/>
        </p:nvSpPr>
        <p:spPr bwMode="auto">
          <a:xfrm>
            <a:off x="0" y="0"/>
            <a:ext cx="12205648" cy="4804477"/>
          </a:xfrm>
          <a:prstGeom prst="rect">
            <a:avLst/>
          </a:prstGeom>
          <a:solidFill>
            <a:srgbClr val="1B75BB"/>
          </a:solidFill>
          <a:ln w="9525" cap="flat" cmpd="sng" algn="ctr">
            <a:noFill/>
            <a:prstDash val="solid"/>
            <a:miter lim="800000"/>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noProof="0" dirty="0">
              <a:ln>
                <a:noFill/>
              </a:ln>
              <a:solidFill>
                <a:schemeClr val="tx1"/>
              </a:solidFill>
              <a:effectLst/>
              <a:latin typeface="Verdana" pitchFamily="34" charset="0"/>
            </a:endParaRPr>
          </a:p>
        </p:txBody>
      </p:sp>
      <p:sp>
        <p:nvSpPr>
          <p:cNvPr id="2" name="Titel 1"/>
          <p:cNvSpPr>
            <a:spLocks noGrp="1"/>
          </p:cNvSpPr>
          <p:nvPr>
            <p:ph type="ctrTitle" hasCustomPrompt="1"/>
          </p:nvPr>
        </p:nvSpPr>
        <p:spPr>
          <a:xfrm>
            <a:off x="1063754" y="3126339"/>
            <a:ext cx="6109173" cy="1245636"/>
          </a:xfrm>
        </p:spPr>
        <p:txBody>
          <a:bodyPr anchor="t">
            <a:normAutofit/>
          </a:bodyPr>
          <a:lstStyle>
            <a:lvl1pPr algn="l">
              <a:defRPr sz="2800" baseline="0"/>
            </a:lvl1pPr>
          </a:lstStyle>
          <a:p>
            <a:r>
              <a:rPr lang="en-GB" noProof="0" dirty="0"/>
              <a:t>Possible Subtitle of the Presentation</a:t>
            </a:r>
          </a:p>
        </p:txBody>
      </p:sp>
      <p:pic>
        <p:nvPicPr>
          <p:cNvPr id="10"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13250" y="5336991"/>
            <a:ext cx="3365500" cy="960650"/>
          </a:xfrm>
          <a:prstGeom prst="rect">
            <a:avLst/>
          </a:prstGeom>
        </p:spPr>
      </p:pic>
      <p:sp>
        <p:nvSpPr>
          <p:cNvPr id="18" name="Textplatzhalter 17"/>
          <p:cNvSpPr>
            <a:spLocks noGrp="1"/>
          </p:cNvSpPr>
          <p:nvPr>
            <p:ph type="body" sz="quarter" idx="11" hasCustomPrompt="1"/>
          </p:nvPr>
        </p:nvSpPr>
        <p:spPr>
          <a:xfrm>
            <a:off x="1063754" y="818657"/>
            <a:ext cx="10078139" cy="1942433"/>
          </a:xfrm>
        </p:spPr>
        <p:txBody>
          <a:bodyPr>
            <a:normAutofit/>
          </a:bodyPr>
          <a:lstStyle>
            <a:lvl1pPr marL="0" indent="0">
              <a:buFontTx/>
              <a:buNone/>
              <a:defRPr sz="6000" b="1" baseline="0">
                <a:solidFill>
                  <a:schemeClr val="bg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noProof="0" dirty="0"/>
              <a:t>TITLE OF THE PRESENTATION</a:t>
            </a:r>
          </a:p>
        </p:txBody>
      </p:sp>
      <p:sp>
        <p:nvSpPr>
          <p:cNvPr id="34" name="Untertitel 2"/>
          <p:cNvSpPr>
            <a:spLocks noGrp="1"/>
          </p:cNvSpPr>
          <p:nvPr>
            <p:ph type="subTitle" idx="1" hasCustomPrompt="1"/>
          </p:nvPr>
        </p:nvSpPr>
        <p:spPr>
          <a:xfrm>
            <a:off x="8383195" y="3783040"/>
            <a:ext cx="2758698" cy="588935"/>
          </a:xfrm>
        </p:spPr>
        <p:txBody>
          <a:bodyPr anchor="ctr" anchorCtr="0">
            <a:normAutofit/>
          </a:bodyPr>
          <a:lstStyle>
            <a:lvl1pPr marL="0" indent="0" algn="r">
              <a:spcBef>
                <a:spcPts val="0"/>
              </a:spcBef>
              <a:buNone/>
              <a:defRPr sz="20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Date</a:t>
            </a:r>
            <a:br>
              <a:rPr lang="en-GB" noProof="0" dirty="0"/>
            </a:br>
            <a:r>
              <a:rPr lang="en-GB" noProof="0" dirty="0"/>
              <a:t>Location</a:t>
            </a:r>
          </a:p>
        </p:txBody>
      </p:sp>
    </p:spTree>
    <p:extLst>
      <p:ext uri="{BB962C8B-B14F-4D97-AF65-F5344CB8AC3E}">
        <p14:creationId xmlns:p14="http://schemas.microsoft.com/office/powerpoint/2010/main" val="1224729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1310217" y="1122363"/>
            <a:ext cx="10043583" cy="2387600"/>
          </a:xfrm>
        </p:spPr>
        <p:txBody>
          <a:bodyPr anchor="ctr"/>
          <a:lstStyle>
            <a:lvl1pPr algn="ctr">
              <a:defRPr sz="6000">
                <a:solidFill>
                  <a:schemeClr val="accent4">
                    <a:lumMod val="50000"/>
                  </a:schemeClr>
                </a:solidFill>
              </a:defRPr>
            </a:lvl1pPr>
          </a:lstStyle>
          <a:p>
            <a:r>
              <a:rPr lang="de-DE" dirty="0"/>
              <a:t>Edit Title</a:t>
            </a:r>
            <a:endParaRPr lang="en-GB" dirty="0"/>
          </a:p>
        </p:txBody>
      </p:sp>
      <p:sp>
        <p:nvSpPr>
          <p:cNvPr id="3" name="Untertitel 2"/>
          <p:cNvSpPr>
            <a:spLocks noGrp="1"/>
          </p:cNvSpPr>
          <p:nvPr>
            <p:ph type="subTitle" idx="1" hasCustomPrompt="1"/>
          </p:nvPr>
        </p:nvSpPr>
        <p:spPr>
          <a:xfrm>
            <a:off x="1310217" y="3602038"/>
            <a:ext cx="10043583" cy="1655762"/>
          </a:xfrm>
        </p:spPr>
        <p:txBody>
          <a:bodyPr>
            <a:normAutofit/>
          </a:bodyPr>
          <a:lstStyle>
            <a:lvl1pPr marL="0" indent="0" algn="ctr">
              <a:buNone/>
              <a:defRPr sz="280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Edit </a:t>
            </a:r>
            <a:r>
              <a:rPr lang="de-DE" dirty="0" err="1"/>
              <a:t>Subtitle</a:t>
            </a:r>
            <a:endParaRPr lang="en-GB" dirty="0"/>
          </a:p>
        </p:txBody>
      </p:sp>
      <p:sp>
        <p:nvSpPr>
          <p:cNvPr id="4" name="Datumsplatzhalter 3"/>
          <p:cNvSpPr>
            <a:spLocks noGrp="1"/>
          </p:cNvSpPr>
          <p:nvPr>
            <p:ph type="dt" sz="half" idx="10"/>
          </p:nvPr>
        </p:nvSpPr>
        <p:spPr/>
        <p:txBody>
          <a:bodyPr/>
          <a:lstStyle/>
          <a:p>
            <a:fld id="{4ABC0D4C-B7E1-8945-9E49-38681BA644AF}" type="datetime1">
              <a:rPr lang="de-DE" smtClean="0"/>
              <a:t>09.12.2020</a:t>
            </a:fld>
            <a:endParaRPr lang="en-GB"/>
          </a:p>
        </p:txBody>
      </p:sp>
      <p:sp>
        <p:nvSpPr>
          <p:cNvPr id="6" name="Foliennummernplatzhalter 5"/>
          <p:cNvSpPr>
            <a:spLocks noGrp="1"/>
          </p:cNvSpPr>
          <p:nvPr>
            <p:ph type="sldNum" sz="quarter" idx="12"/>
          </p:nvPr>
        </p:nvSpPr>
        <p:spPr/>
        <p:txBody>
          <a:bodyPr/>
          <a:lstStyle/>
          <a:p>
            <a:fld id="{A76A1A05-C831-AE45-99F7-45CBE2A65BE6}" type="slidenum">
              <a:rPr lang="en-GB" smtClean="0"/>
              <a:t>‹#›</a:t>
            </a:fld>
            <a:endParaRPr lang="en-GB"/>
          </a:p>
        </p:txBody>
      </p:sp>
    </p:spTree>
    <p:extLst>
      <p:ext uri="{BB962C8B-B14F-4D97-AF65-F5344CB8AC3E}">
        <p14:creationId xmlns:p14="http://schemas.microsoft.com/office/powerpoint/2010/main" val="4681066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p:txBody>
          <a:bodyPr/>
          <a:lstStyle>
            <a:lvl1pPr>
              <a:defRPr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4" name="Datumsplatzhalter 3"/>
          <p:cNvSpPr>
            <a:spLocks noGrp="1"/>
          </p:cNvSpPr>
          <p:nvPr>
            <p:ph type="dt" sz="half" idx="10"/>
          </p:nvPr>
        </p:nvSpPr>
        <p:spPr/>
        <p:txBody>
          <a:bodyPr/>
          <a:lstStyle/>
          <a:p>
            <a:fld id="{4C9DAD67-1AEB-A745-A251-9919BBB19612}" type="datetime1">
              <a:rPr lang="de-DE" smtClean="0"/>
              <a:t>09.12.2020</a:t>
            </a:fld>
            <a:endParaRPr lang="en-GB"/>
          </a:p>
        </p:txBody>
      </p:sp>
      <p:sp>
        <p:nvSpPr>
          <p:cNvPr id="6" name="Foliennummernplatzhalter 5"/>
          <p:cNvSpPr>
            <a:spLocks noGrp="1"/>
          </p:cNvSpPr>
          <p:nvPr>
            <p:ph type="sldNum" sz="quarter" idx="12"/>
          </p:nvPr>
        </p:nvSpPr>
        <p:spPr/>
        <p:txBody>
          <a:bodyPr/>
          <a:lstStyle/>
          <a:p>
            <a:fld id="{A76A1A05-C831-AE45-99F7-45CBE2A65BE6}" type="slidenum">
              <a:rPr lang="en-GB" smtClean="0"/>
              <a:t>‹#›</a:t>
            </a:fld>
            <a:endParaRPr lang="en-GB"/>
          </a:p>
        </p:txBody>
      </p:sp>
      <p:sp>
        <p:nvSpPr>
          <p:cNvPr id="7" name="Titel 6"/>
          <p:cNvSpPr>
            <a:spLocks noGrp="1"/>
          </p:cNvSpPr>
          <p:nvPr>
            <p:ph type="title" hasCustomPrompt="1"/>
          </p:nvPr>
        </p:nvSpPr>
        <p:spPr/>
        <p:txBody>
          <a:bodyPr/>
          <a:lstStyle>
            <a:lvl1pPr>
              <a:defRPr baseline="0"/>
            </a:lvl1pPr>
          </a:lstStyle>
          <a:p>
            <a:r>
              <a:rPr lang="en-GB" dirty="0"/>
              <a:t>Edit Title</a:t>
            </a:r>
          </a:p>
        </p:txBody>
      </p:sp>
    </p:spTree>
    <p:extLst>
      <p:ext uri="{BB962C8B-B14F-4D97-AF65-F5344CB8AC3E}">
        <p14:creationId xmlns:p14="http://schemas.microsoft.com/office/powerpoint/2010/main" val="24545367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bschnittsüberschrift">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1303866" y="4676777"/>
            <a:ext cx="10043583" cy="1500187"/>
          </a:xfrm>
        </p:spPr>
        <p:txBody>
          <a:bodyPr/>
          <a:lstStyle>
            <a:lvl1pPr marL="0" indent="0">
              <a:buNone/>
              <a:defRPr sz="2400" baseline="0">
                <a:solidFill>
                  <a:schemeClr val="accent4">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Edit Text</a:t>
            </a:r>
          </a:p>
        </p:txBody>
      </p:sp>
      <p:sp>
        <p:nvSpPr>
          <p:cNvPr id="4" name="Datumsplatzhalter 3"/>
          <p:cNvSpPr>
            <a:spLocks noGrp="1"/>
          </p:cNvSpPr>
          <p:nvPr>
            <p:ph type="dt" sz="half" idx="10"/>
          </p:nvPr>
        </p:nvSpPr>
        <p:spPr/>
        <p:txBody>
          <a:bodyPr/>
          <a:lstStyle/>
          <a:p>
            <a:fld id="{2FEC54E7-EFFE-5448-8D2C-4445F0839186}" type="datetime1">
              <a:rPr lang="de-DE" smtClean="0"/>
              <a:t>09.12.2020</a:t>
            </a:fld>
            <a:endParaRPr lang="en-GB"/>
          </a:p>
        </p:txBody>
      </p:sp>
      <p:sp>
        <p:nvSpPr>
          <p:cNvPr id="6" name="Foliennummernplatzhalter 5"/>
          <p:cNvSpPr>
            <a:spLocks noGrp="1"/>
          </p:cNvSpPr>
          <p:nvPr>
            <p:ph type="sldNum" sz="quarter" idx="12"/>
          </p:nvPr>
        </p:nvSpPr>
        <p:spPr/>
        <p:txBody>
          <a:bodyPr/>
          <a:lstStyle/>
          <a:p>
            <a:fld id="{A76A1A05-C831-AE45-99F7-45CBE2A65BE6}" type="slidenum">
              <a:rPr lang="en-GB" smtClean="0"/>
              <a:t>‹#›</a:t>
            </a:fld>
            <a:endParaRPr lang="en-GB"/>
          </a:p>
        </p:txBody>
      </p:sp>
      <p:sp>
        <p:nvSpPr>
          <p:cNvPr id="8" name="Titel 7"/>
          <p:cNvSpPr>
            <a:spLocks noGrp="1"/>
          </p:cNvSpPr>
          <p:nvPr>
            <p:ph type="title" hasCustomPrompt="1"/>
          </p:nvPr>
        </p:nvSpPr>
        <p:spPr/>
        <p:txBody>
          <a:bodyPr/>
          <a:lstStyle/>
          <a:p>
            <a:r>
              <a:rPr lang="de-DE" dirty="0"/>
              <a:t>Edit Title</a:t>
            </a:r>
            <a:endParaRPr lang="en-GB" dirty="0"/>
          </a:p>
        </p:txBody>
      </p:sp>
      <p:sp>
        <p:nvSpPr>
          <p:cNvPr id="14" name="Inhaltsplatzhalter 13"/>
          <p:cNvSpPr>
            <a:spLocks noGrp="1"/>
          </p:cNvSpPr>
          <p:nvPr>
            <p:ph sz="quarter" idx="14" hasCustomPrompt="1"/>
          </p:nvPr>
        </p:nvSpPr>
        <p:spPr>
          <a:xfrm>
            <a:off x="1303337" y="549278"/>
            <a:ext cx="10044112" cy="3948113"/>
          </a:xfrm>
        </p:spPr>
        <p:txBody>
          <a:bodyPr/>
          <a:lstStyle>
            <a:lvl1pPr>
              <a:defRPr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Tree>
    <p:extLst>
      <p:ext uri="{BB962C8B-B14F-4D97-AF65-F5344CB8AC3E}">
        <p14:creationId xmlns:p14="http://schemas.microsoft.com/office/powerpoint/2010/main" val="3039613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1524000" y="1122363"/>
            <a:ext cx="9144000" cy="2387600"/>
          </a:xfrm>
        </p:spPr>
        <p:txBody>
          <a:bodyPr anchor="ctr"/>
          <a:lstStyle>
            <a:lvl1pPr algn="ctr">
              <a:defRPr sz="6000">
                <a:solidFill>
                  <a:schemeClr val="accent4">
                    <a:lumMod val="50000"/>
                  </a:schemeClr>
                </a:solidFill>
              </a:defRPr>
            </a:lvl1pPr>
          </a:lstStyle>
          <a:p>
            <a:r>
              <a:rPr lang="de-DE" dirty="0"/>
              <a:t>Edit Title</a:t>
            </a:r>
            <a:endParaRPr lang="en-GB" dirty="0"/>
          </a:p>
        </p:txBody>
      </p:sp>
      <p:sp>
        <p:nvSpPr>
          <p:cNvPr id="3" name="Untertitel 2"/>
          <p:cNvSpPr>
            <a:spLocks noGrp="1"/>
          </p:cNvSpPr>
          <p:nvPr>
            <p:ph type="subTitle" idx="1" hasCustomPrompt="1"/>
          </p:nvPr>
        </p:nvSpPr>
        <p:spPr>
          <a:xfrm>
            <a:off x="1524000" y="3602038"/>
            <a:ext cx="9144000" cy="1655762"/>
          </a:xfrm>
        </p:spPr>
        <p:txBody>
          <a:bodyPr/>
          <a:lstStyle>
            <a:lvl1pPr marL="0" indent="0" algn="ctr">
              <a:buNone/>
              <a:defRPr sz="240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Edit </a:t>
            </a:r>
            <a:r>
              <a:rPr lang="de-DE" dirty="0" err="1"/>
              <a:t>Subtitle</a:t>
            </a:r>
            <a:endParaRPr lang="en-GB" dirty="0"/>
          </a:p>
        </p:txBody>
      </p:sp>
      <p:sp>
        <p:nvSpPr>
          <p:cNvPr id="4" name="Datumsplatzhalter 3"/>
          <p:cNvSpPr>
            <a:spLocks noGrp="1"/>
          </p:cNvSpPr>
          <p:nvPr>
            <p:ph type="dt" sz="half" idx="10"/>
          </p:nvPr>
        </p:nvSpPr>
        <p:spPr/>
        <p:txBody>
          <a:bodyPr/>
          <a:lstStyle/>
          <a:p>
            <a:fld id="{DFD95E52-FC15-BC46-B447-9348654A3AE7}" type="datetime1">
              <a:rPr lang="de-DE" smtClean="0"/>
              <a:t>09.12.2020</a:t>
            </a:fld>
            <a:endParaRPr lang="en-GB"/>
          </a:p>
        </p:txBody>
      </p:sp>
      <p:sp>
        <p:nvSpPr>
          <p:cNvPr id="6" name="Foliennummernplatzhalter 5"/>
          <p:cNvSpPr>
            <a:spLocks noGrp="1"/>
          </p:cNvSpPr>
          <p:nvPr>
            <p:ph type="sldNum" sz="quarter" idx="12"/>
          </p:nvPr>
        </p:nvSpPr>
        <p:spPr/>
        <p:txBody>
          <a:bodyPr/>
          <a:lstStyle/>
          <a:p>
            <a:fld id="{A76A1A05-C831-AE45-99F7-45CBE2A65BE6}" type="slidenum">
              <a:rPr lang="en-GB" smtClean="0"/>
              <a:t>‹#›</a:t>
            </a:fld>
            <a:endParaRPr lang="en-GB"/>
          </a:p>
        </p:txBody>
      </p:sp>
    </p:spTree>
    <p:extLst>
      <p:ext uri="{BB962C8B-B14F-4D97-AF65-F5344CB8AC3E}">
        <p14:creationId xmlns:p14="http://schemas.microsoft.com/office/powerpoint/2010/main" val="36225168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ide by side origina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Edit Title</a:t>
            </a:r>
            <a:endParaRPr lang="en-GB" dirty="0"/>
          </a:p>
        </p:txBody>
      </p:sp>
      <p:sp>
        <p:nvSpPr>
          <p:cNvPr id="3" name="Inhaltsplatzhalter 2"/>
          <p:cNvSpPr>
            <a:spLocks noGrp="1"/>
          </p:cNvSpPr>
          <p:nvPr>
            <p:ph sz="half" idx="1" hasCustomPrompt="1"/>
          </p:nvPr>
        </p:nvSpPr>
        <p:spPr>
          <a:xfrm>
            <a:off x="1310218" y="548618"/>
            <a:ext cx="4869866" cy="5628345"/>
          </a:xfrm>
        </p:spPr>
        <p:txBody>
          <a:bodyPr/>
          <a:lstStyle>
            <a:lvl1pPr>
              <a:defRPr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5" name="Datumsplatzhalter 4"/>
          <p:cNvSpPr>
            <a:spLocks noGrp="1"/>
          </p:cNvSpPr>
          <p:nvPr>
            <p:ph type="dt" sz="half" idx="10"/>
          </p:nvPr>
        </p:nvSpPr>
        <p:spPr/>
        <p:txBody>
          <a:bodyPr/>
          <a:lstStyle/>
          <a:p>
            <a:fld id="{827CD33D-92F4-EE4B-B5F4-18655B1CB38B}" type="datetime1">
              <a:rPr lang="de-DE" smtClean="0"/>
              <a:t>09.12.2020</a:t>
            </a:fld>
            <a:endParaRPr lang="en-GB"/>
          </a:p>
        </p:txBody>
      </p:sp>
      <p:sp>
        <p:nvSpPr>
          <p:cNvPr id="7" name="Foliennummernplatzhalter 6"/>
          <p:cNvSpPr>
            <a:spLocks noGrp="1"/>
          </p:cNvSpPr>
          <p:nvPr>
            <p:ph type="sldNum" sz="quarter" idx="12"/>
          </p:nvPr>
        </p:nvSpPr>
        <p:spPr/>
        <p:txBody>
          <a:bodyPr/>
          <a:lstStyle/>
          <a:p>
            <a:fld id="{A76A1A05-C831-AE45-99F7-45CBE2A65BE6}" type="slidenum">
              <a:rPr lang="en-GB" smtClean="0"/>
              <a:t>‹#›</a:t>
            </a:fld>
            <a:endParaRPr lang="en-GB"/>
          </a:p>
        </p:txBody>
      </p:sp>
      <p:sp>
        <p:nvSpPr>
          <p:cNvPr id="8" name="Inhaltsplatzhalter 2"/>
          <p:cNvSpPr>
            <a:spLocks noGrp="1"/>
          </p:cNvSpPr>
          <p:nvPr>
            <p:ph sz="half" idx="13" hasCustomPrompt="1"/>
          </p:nvPr>
        </p:nvSpPr>
        <p:spPr>
          <a:xfrm>
            <a:off x="6483934" y="548618"/>
            <a:ext cx="4869866" cy="5628345"/>
          </a:xfrm>
        </p:spPr>
        <p:txBody>
          <a:bodyPr/>
          <a:lstStyle>
            <a:lvl1pPr>
              <a:defRPr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Tree>
    <p:extLst>
      <p:ext uri="{BB962C8B-B14F-4D97-AF65-F5344CB8AC3E}">
        <p14:creationId xmlns:p14="http://schemas.microsoft.com/office/powerpoint/2010/main" val="9735547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ide by side 1">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1310217" y="1681163"/>
            <a:ext cx="4995991" cy="823912"/>
          </a:xfrm>
        </p:spPr>
        <p:txBody>
          <a:bodyPr anchor="ctr">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Edit Text</a:t>
            </a:r>
          </a:p>
        </p:txBody>
      </p:sp>
      <p:sp>
        <p:nvSpPr>
          <p:cNvPr id="4" name="Inhaltsplatzhalter 3"/>
          <p:cNvSpPr>
            <a:spLocks noGrp="1"/>
          </p:cNvSpPr>
          <p:nvPr>
            <p:ph sz="half" idx="2" hasCustomPrompt="1"/>
          </p:nvPr>
        </p:nvSpPr>
        <p:spPr>
          <a:xfrm>
            <a:off x="1310218" y="2505075"/>
            <a:ext cx="4995990" cy="3684588"/>
          </a:xfrm>
        </p:spPr>
        <p:txBody>
          <a:bodyPr>
            <a:normAutofit/>
          </a:bodyPr>
          <a:lstStyle>
            <a:lvl1pPr>
              <a:defRPr sz="2400"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7" name="Datumsplatzhalter 6"/>
          <p:cNvSpPr>
            <a:spLocks noGrp="1"/>
          </p:cNvSpPr>
          <p:nvPr>
            <p:ph type="dt" sz="half" idx="10"/>
          </p:nvPr>
        </p:nvSpPr>
        <p:spPr/>
        <p:txBody>
          <a:bodyPr/>
          <a:lstStyle/>
          <a:p>
            <a:fld id="{1B0247A1-C196-B54B-8A3E-8B9E9BE9A86E}" type="datetime1">
              <a:rPr lang="de-DE" smtClean="0"/>
              <a:t>09.12.2020</a:t>
            </a:fld>
            <a:endParaRPr lang="en-GB"/>
          </a:p>
        </p:txBody>
      </p:sp>
      <p:sp>
        <p:nvSpPr>
          <p:cNvPr id="9" name="Foliennummernplatzhalter 8"/>
          <p:cNvSpPr>
            <a:spLocks noGrp="1"/>
          </p:cNvSpPr>
          <p:nvPr>
            <p:ph type="sldNum" sz="quarter" idx="12"/>
          </p:nvPr>
        </p:nvSpPr>
        <p:spPr/>
        <p:txBody>
          <a:bodyPr/>
          <a:lstStyle/>
          <a:p>
            <a:fld id="{A76A1A05-C831-AE45-99F7-45CBE2A65BE6}" type="slidenum">
              <a:rPr lang="en-GB" smtClean="0"/>
              <a:t>‹#›</a:t>
            </a:fld>
            <a:endParaRPr lang="en-GB"/>
          </a:p>
        </p:txBody>
      </p:sp>
      <p:sp>
        <p:nvSpPr>
          <p:cNvPr id="10" name="Titel 9"/>
          <p:cNvSpPr>
            <a:spLocks noGrp="1"/>
          </p:cNvSpPr>
          <p:nvPr>
            <p:ph type="title" hasCustomPrompt="1"/>
          </p:nvPr>
        </p:nvSpPr>
        <p:spPr/>
        <p:txBody>
          <a:bodyPr/>
          <a:lstStyle/>
          <a:p>
            <a:r>
              <a:rPr lang="de-DE" dirty="0"/>
              <a:t>Edit Title</a:t>
            </a:r>
            <a:endParaRPr lang="en-GB" dirty="0"/>
          </a:p>
        </p:txBody>
      </p:sp>
      <p:sp>
        <p:nvSpPr>
          <p:cNvPr id="12" name="Inhaltsplatzhalter 3"/>
          <p:cNvSpPr>
            <a:spLocks noGrp="1"/>
          </p:cNvSpPr>
          <p:nvPr>
            <p:ph sz="half" idx="13" hasCustomPrompt="1"/>
          </p:nvPr>
        </p:nvSpPr>
        <p:spPr>
          <a:xfrm>
            <a:off x="6357810" y="2508142"/>
            <a:ext cx="4995990" cy="3684588"/>
          </a:xfrm>
        </p:spPr>
        <p:txBody>
          <a:bodyPr>
            <a:normAutofit/>
          </a:bodyPr>
          <a:lstStyle>
            <a:lvl1pPr>
              <a:defRPr sz="2400"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13" name="Textplatzhalter 2"/>
          <p:cNvSpPr>
            <a:spLocks noGrp="1"/>
          </p:cNvSpPr>
          <p:nvPr>
            <p:ph type="body" idx="14" hasCustomPrompt="1"/>
          </p:nvPr>
        </p:nvSpPr>
        <p:spPr>
          <a:xfrm>
            <a:off x="6357809" y="1681163"/>
            <a:ext cx="4995991" cy="823912"/>
          </a:xfrm>
        </p:spPr>
        <p:txBody>
          <a:bodyPr anchor="ctr">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Edit Text</a:t>
            </a:r>
          </a:p>
        </p:txBody>
      </p:sp>
      <p:sp>
        <p:nvSpPr>
          <p:cNvPr id="16" name="Textplatzhalter 15"/>
          <p:cNvSpPr>
            <a:spLocks noGrp="1"/>
          </p:cNvSpPr>
          <p:nvPr>
            <p:ph type="body" sz="quarter" idx="15" hasCustomPrompt="1"/>
          </p:nvPr>
        </p:nvSpPr>
        <p:spPr>
          <a:xfrm>
            <a:off x="1309688" y="562851"/>
            <a:ext cx="10044112" cy="951625"/>
          </a:xfrm>
        </p:spPr>
        <p:txBody>
          <a:bodyPr/>
          <a:lstStyle>
            <a:lvl1pPr>
              <a:defRPr>
                <a:solidFill>
                  <a:schemeClr val="accent4"/>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Text</a:t>
            </a:r>
          </a:p>
        </p:txBody>
      </p:sp>
    </p:spTree>
    <p:extLst>
      <p:ext uri="{BB962C8B-B14F-4D97-AF65-F5344CB8AC3E}">
        <p14:creationId xmlns:p14="http://schemas.microsoft.com/office/powerpoint/2010/main" val="35188179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ide by side 2">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5712882" y="548618"/>
            <a:ext cx="5642505" cy="5628345"/>
          </a:xfrm>
        </p:spPr>
        <p:txBody>
          <a:bodyPr>
            <a:normAutofit/>
          </a:bodyPr>
          <a:lstStyle>
            <a:lvl1pPr>
              <a:defRPr sz="2400" baseline="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4" name="Textplatzhalter 3"/>
          <p:cNvSpPr>
            <a:spLocks noGrp="1"/>
          </p:cNvSpPr>
          <p:nvPr>
            <p:ph type="body" sz="half" idx="2" hasCustomPrompt="1"/>
          </p:nvPr>
        </p:nvSpPr>
        <p:spPr>
          <a:xfrm>
            <a:off x="1310217" y="2057400"/>
            <a:ext cx="3932237" cy="4119564"/>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Edit Text</a:t>
            </a:r>
          </a:p>
        </p:txBody>
      </p:sp>
      <p:sp>
        <p:nvSpPr>
          <p:cNvPr id="5" name="Datumsplatzhalter 4"/>
          <p:cNvSpPr>
            <a:spLocks noGrp="1"/>
          </p:cNvSpPr>
          <p:nvPr>
            <p:ph type="dt" sz="half" idx="10"/>
          </p:nvPr>
        </p:nvSpPr>
        <p:spPr/>
        <p:txBody>
          <a:bodyPr/>
          <a:lstStyle/>
          <a:p>
            <a:fld id="{234BAC3C-AB04-454C-BDD5-A608B56E8FD4}" type="datetime1">
              <a:rPr lang="de-DE" smtClean="0"/>
              <a:t>09.12.2020</a:t>
            </a:fld>
            <a:endParaRPr lang="en-GB"/>
          </a:p>
        </p:txBody>
      </p:sp>
      <p:sp>
        <p:nvSpPr>
          <p:cNvPr id="7" name="Foliennummernplatzhalter 6"/>
          <p:cNvSpPr>
            <a:spLocks noGrp="1"/>
          </p:cNvSpPr>
          <p:nvPr>
            <p:ph type="sldNum" sz="quarter" idx="12"/>
          </p:nvPr>
        </p:nvSpPr>
        <p:spPr/>
        <p:txBody>
          <a:bodyPr/>
          <a:lstStyle/>
          <a:p>
            <a:fld id="{A76A1A05-C831-AE45-99F7-45CBE2A65BE6}" type="slidenum">
              <a:rPr lang="en-GB" smtClean="0"/>
              <a:t>‹#›</a:t>
            </a:fld>
            <a:endParaRPr lang="en-GB"/>
          </a:p>
        </p:txBody>
      </p:sp>
      <p:sp>
        <p:nvSpPr>
          <p:cNvPr id="8" name="Titel 7"/>
          <p:cNvSpPr>
            <a:spLocks noGrp="1"/>
          </p:cNvSpPr>
          <p:nvPr>
            <p:ph type="title" hasCustomPrompt="1"/>
          </p:nvPr>
        </p:nvSpPr>
        <p:spPr/>
        <p:txBody>
          <a:bodyPr/>
          <a:lstStyle/>
          <a:p>
            <a:r>
              <a:rPr lang="de-DE" dirty="0"/>
              <a:t>Edit Title</a:t>
            </a:r>
            <a:endParaRPr lang="en-GB" dirty="0"/>
          </a:p>
        </p:txBody>
      </p:sp>
      <p:sp>
        <p:nvSpPr>
          <p:cNvPr id="12" name="Textplatzhalter 11"/>
          <p:cNvSpPr>
            <a:spLocks noGrp="1"/>
          </p:cNvSpPr>
          <p:nvPr>
            <p:ph type="body" sz="quarter" idx="13" hasCustomPrompt="1"/>
          </p:nvPr>
        </p:nvSpPr>
        <p:spPr>
          <a:xfrm>
            <a:off x="1309688" y="549275"/>
            <a:ext cx="3932237" cy="1374775"/>
          </a:xfrm>
        </p:spPr>
        <p:txBody>
          <a:bodyPr/>
          <a:lstStyle>
            <a:lvl1pPr>
              <a:defRPr baseline="0">
                <a:solidFill>
                  <a:schemeClr val="accent4"/>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a:t>Edit Text</a:t>
            </a:r>
          </a:p>
        </p:txBody>
      </p:sp>
    </p:spTree>
    <p:extLst>
      <p:ext uri="{BB962C8B-B14F-4D97-AF65-F5344CB8AC3E}">
        <p14:creationId xmlns:p14="http://schemas.microsoft.com/office/powerpoint/2010/main" val="2735305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ide by side 3">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1308630" y="1686910"/>
            <a:ext cx="5218293" cy="4490055"/>
          </a:xfrm>
        </p:spPr>
        <p:txBody>
          <a:bodyPr>
            <a:normAutofit/>
          </a:bodyPr>
          <a:lstStyle>
            <a:lvl1pPr>
              <a:defRPr sz="2400" baseline="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4" name="Textplatzhalter 3"/>
          <p:cNvSpPr>
            <a:spLocks noGrp="1"/>
          </p:cNvSpPr>
          <p:nvPr>
            <p:ph type="body" sz="half" idx="2" hasCustomPrompt="1"/>
          </p:nvPr>
        </p:nvSpPr>
        <p:spPr>
          <a:xfrm>
            <a:off x="6700345" y="548618"/>
            <a:ext cx="4653455" cy="5628346"/>
          </a:xfrm>
        </p:spPr>
        <p:txBody>
          <a:bodyPr>
            <a:normAutofit/>
          </a:bodyPr>
          <a:lstStyle>
            <a:lvl1pPr marL="0" indent="0">
              <a:buNone/>
              <a:defRPr sz="24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Edit Text</a:t>
            </a:r>
          </a:p>
        </p:txBody>
      </p:sp>
      <p:sp>
        <p:nvSpPr>
          <p:cNvPr id="5" name="Datumsplatzhalter 4"/>
          <p:cNvSpPr>
            <a:spLocks noGrp="1"/>
          </p:cNvSpPr>
          <p:nvPr>
            <p:ph type="dt" sz="half" idx="10"/>
          </p:nvPr>
        </p:nvSpPr>
        <p:spPr/>
        <p:txBody>
          <a:bodyPr/>
          <a:lstStyle/>
          <a:p>
            <a:fld id="{07E44F10-2E93-8B48-976B-AB7CA2C7F287}" type="datetime1">
              <a:rPr lang="de-DE" smtClean="0"/>
              <a:t>09.12.2020</a:t>
            </a:fld>
            <a:endParaRPr lang="en-GB"/>
          </a:p>
        </p:txBody>
      </p:sp>
      <p:sp>
        <p:nvSpPr>
          <p:cNvPr id="7" name="Foliennummernplatzhalter 6"/>
          <p:cNvSpPr>
            <a:spLocks noGrp="1"/>
          </p:cNvSpPr>
          <p:nvPr>
            <p:ph type="sldNum" sz="quarter" idx="12"/>
          </p:nvPr>
        </p:nvSpPr>
        <p:spPr/>
        <p:txBody>
          <a:bodyPr/>
          <a:lstStyle/>
          <a:p>
            <a:fld id="{A76A1A05-C831-AE45-99F7-45CBE2A65BE6}" type="slidenum">
              <a:rPr lang="en-GB" smtClean="0"/>
              <a:t>‹#›</a:t>
            </a:fld>
            <a:endParaRPr lang="en-GB"/>
          </a:p>
        </p:txBody>
      </p:sp>
      <p:sp>
        <p:nvSpPr>
          <p:cNvPr id="8" name="Titel 7"/>
          <p:cNvSpPr>
            <a:spLocks noGrp="1"/>
          </p:cNvSpPr>
          <p:nvPr>
            <p:ph type="title" hasCustomPrompt="1"/>
          </p:nvPr>
        </p:nvSpPr>
        <p:spPr/>
        <p:txBody>
          <a:bodyPr/>
          <a:lstStyle/>
          <a:p>
            <a:r>
              <a:rPr lang="de-DE" dirty="0"/>
              <a:t>Edit Title</a:t>
            </a:r>
            <a:endParaRPr lang="en-GB" dirty="0"/>
          </a:p>
        </p:txBody>
      </p:sp>
      <p:sp>
        <p:nvSpPr>
          <p:cNvPr id="12" name="Textplatzhalter 11"/>
          <p:cNvSpPr>
            <a:spLocks noGrp="1"/>
          </p:cNvSpPr>
          <p:nvPr>
            <p:ph type="body" sz="quarter" idx="13" hasCustomPrompt="1"/>
          </p:nvPr>
        </p:nvSpPr>
        <p:spPr>
          <a:xfrm>
            <a:off x="1309688" y="549275"/>
            <a:ext cx="5217235" cy="853856"/>
          </a:xfrm>
        </p:spPr>
        <p:txBody>
          <a:bodyPr/>
          <a:lstStyle>
            <a:lvl1pPr>
              <a:defRPr baseline="0">
                <a:solidFill>
                  <a:schemeClr val="accent4"/>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a:t>Edit Text</a:t>
            </a:r>
          </a:p>
        </p:txBody>
      </p:sp>
    </p:spTree>
    <p:extLst>
      <p:ext uri="{BB962C8B-B14F-4D97-AF65-F5344CB8AC3E}">
        <p14:creationId xmlns:p14="http://schemas.microsoft.com/office/powerpoint/2010/main" val="35770540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Nur Titel">
    <p:spTree>
      <p:nvGrpSpPr>
        <p:cNvPr id="1" name=""/>
        <p:cNvGrpSpPr/>
        <p:nvPr/>
      </p:nvGrpSpPr>
      <p:grpSpPr>
        <a:xfrm>
          <a:off x="0" y="0"/>
          <a:ext cx="0" cy="0"/>
          <a:chOff x="0" y="0"/>
          <a:chExt cx="0" cy="0"/>
        </a:xfrm>
      </p:grpSpPr>
      <p:sp>
        <p:nvSpPr>
          <p:cNvPr id="6" name="Rectangle 2"/>
          <p:cNvSpPr/>
          <p:nvPr userDrawn="1"/>
        </p:nvSpPr>
        <p:spPr bwMode="auto">
          <a:xfrm>
            <a:off x="0" y="0"/>
            <a:ext cx="3011213" cy="6176963"/>
          </a:xfrm>
          <a:prstGeom prst="rect">
            <a:avLst/>
          </a:prstGeom>
          <a:solidFill>
            <a:srgbClr val="1B75BB"/>
          </a:solidFill>
          <a:ln w="9525" cap="flat" cmpd="sng" algn="ctr">
            <a:noFill/>
            <a:prstDash val="solid"/>
            <a:miter lim="800000"/>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noProof="0" dirty="0">
              <a:ln>
                <a:noFill/>
              </a:ln>
              <a:solidFill>
                <a:schemeClr val="tx1"/>
              </a:solidFill>
              <a:effectLst/>
              <a:latin typeface="Verdana" pitchFamily="34" charset="0"/>
            </a:endParaRPr>
          </a:p>
        </p:txBody>
      </p:sp>
      <p:sp>
        <p:nvSpPr>
          <p:cNvPr id="3" name="Datumsplatzhalter 2"/>
          <p:cNvSpPr>
            <a:spLocks noGrp="1"/>
          </p:cNvSpPr>
          <p:nvPr>
            <p:ph type="dt" sz="half" idx="10"/>
          </p:nvPr>
        </p:nvSpPr>
        <p:spPr/>
        <p:txBody>
          <a:bodyPr/>
          <a:lstStyle/>
          <a:p>
            <a:fld id="{FB1FDB2D-7E6B-9848-8C96-D36B11711CCB}" type="datetime1">
              <a:rPr lang="de-DE" smtClean="0"/>
              <a:t>09.12.2020</a:t>
            </a:fld>
            <a:endParaRPr lang="en-GB"/>
          </a:p>
        </p:txBody>
      </p:sp>
      <p:sp>
        <p:nvSpPr>
          <p:cNvPr id="5" name="Foliennummernplatzhalter 4"/>
          <p:cNvSpPr>
            <a:spLocks noGrp="1"/>
          </p:cNvSpPr>
          <p:nvPr>
            <p:ph type="sldNum" sz="quarter" idx="12"/>
          </p:nvPr>
        </p:nvSpPr>
        <p:spPr/>
        <p:txBody>
          <a:bodyPr/>
          <a:lstStyle/>
          <a:p>
            <a:fld id="{A76A1A05-C831-AE45-99F7-45CBE2A65BE6}" type="slidenum">
              <a:rPr lang="en-GB" smtClean="0"/>
              <a:t>‹#›</a:t>
            </a:fld>
            <a:endParaRPr lang="en-GB"/>
          </a:p>
        </p:txBody>
      </p:sp>
      <p:pic>
        <p:nvPicPr>
          <p:cNvPr id="7" name="Bild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61025" y="6379860"/>
            <a:ext cx="1341967" cy="357381"/>
          </a:xfrm>
          <a:prstGeom prst="rect">
            <a:avLst/>
          </a:prstGeom>
        </p:spPr>
      </p:pic>
      <p:sp>
        <p:nvSpPr>
          <p:cNvPr id="8" name="Textplatzhalter 7"/>
          <p:cNvSpPr>
            <a:spLocks noGrp="1"/>
          </p:cNvSpPr>
          <p:nvPr>
            <p:ph type="body" sz="quarter" idx="13" hasCustomPrompt="1"/>
          </p:nvPr>
        </p:nvSpPr>
        <p:spPr>
          <a:xfrm>
            <a:off x="197318" y="266700"/>
            <a:ext cx="2616576" cy="5643562"/>
          </a:xfrm>
        </p:spPr>
        <p:txBody>
          <a:bodyPr anchor="ctr"/>
          <a:lstStyle>
            <a:lvl1pPr marL="0" indent="0">
              <a:buFontTx/>
              <a:buNone/>
              <a:defRPr b="1" baseline="0">
                <a:solidFill>
                  <a:schemeClr val="bg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Text</a:t>
            </a:r>
          </a:p>
        </p:txBody>
      </p:sp>
      <p:sp>
        <p:nvSpPr>
          <p:cNvPr id="11" name="Inhaltsplatzhalter 10"/>
          <p:cNvSpPr>
            <a:spLocks noGrp="1"/>
          </p:cNvSpPr>
          <p:nvPr>
            <p:ph sz="quarter" idx="14" hasCustomPrompt="1"/>
          </p:nvPr>
        </p:nvSpPr>
        <p:spPr>
          <a:xfrm>
            <a:off x="3208531" y="266700"/>
            <a:ext cx="8145269" cy="5910263"/>
          </a:xfrm>
        </p:spPr>
        <p:txBody>
          <a:bodyPr/>
          <a:lstStyle>
            <a:lvl1pPr>
              <a:defRPr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Tree>
    <p:extLst>
      <p:ext uri="{BB962C8B-B14F-4D97-AF65-F5344CB8AC3E}">
        <p14:creationId xmlns:p14="http://schemas.microsoft.com/office/powerpoint/2010/main" val="22081157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5_Nur Titel">
    <p:spTree>
      <p:nvGrpSpPr>
        <p:cNvPr id="1" name=""/>
        <p:cNvGrpSpPr/>
        <p:nvPr/>
      </p:nvGrpSpPr>
      <p:grpSpPr>
        <a:xfrm>
          <a:off x="0" y="0"/>
          <a:ext cx="0" cy="0"/>
          <a:chOff x="0" y="0"/>
          <a:chExt cx="0" cy="0"/>
        </a:xfrm>
      </p:grpSpPr>
      <p:sp>
        <p:nvSpPr>
          <p:cNvPr id="6" name="Rectangle 2"/>
          <p:cNvSpPr/>
          <p:nvPr userDrawn="1"/>
        </p:nvSpPr>
        <p:spPr bwMode="auto">
          <a:xfrm>
            <a:off x="0" y="0"/>
            <a:ext cx="5108028" cy="6176963"/>
          </a:xfrm>
          <a:prstGeom prst="rect">
            <a:avLst/>
          </a:prstGeom>
          <a:solidFill>
            <a:srgbClr val="1B75BB"/>
          </a:solidFill>
          <a:ln w="9525" cap="flat" cmpd="sng" algn="ctr">
            <a:noFill/>
            <a:prstDash val="solid"/>
            <a:miter lim="800000"/>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noProof="0" dirty="0">
              <a:ln>
                <a:noFill/>
              </a:ln>
              <a:solidFill>
                <a:schemeClr val="tx1"/>
              </a:solidFill>
              <a:effectLst/>
              <a:latin typeface="Verdana" pitchFamily="34" charset="0"/>
            </a:endParaRPr>
          </a:p>
        </p:txBody>
      </p:sp>
      <p:sp>
        <p:nvSpPr>
          <p:cNvPr id="3" name="Datumsplatzhalter 2"/>
          <p:cNvSpPr>
            <a:spLocks noGrp="1"/>
          </p:cNvSpPr>
          <p:nvPr>
            <p:ph type="dt" sz="half" idx="10"/>
          </p:nvPr>
        </p:nvSpPr>
        <p:spPr/>
        <p:txBody>
          <a:bodyPr/>
          <a:lstStyle/>
          <a:p>
            <a:fld id="{FB1FDB2D-7E6B-9848-8C96-D36B11711CCB}" type="datetime1">
              <a:rPr lang="de-DE" smtClean="0"/>
              <a:t>09.12.2020</a:t>
            </a:fld>
            <a:endParaRPr lang="en-GB"/>
          </a:p>
        </p:txBody>
      </p:sp>
      <p:sp>
        <p:nvSpPr>
          <p:cNvPr id="5" name="Foliennummernplatzhalter 4"/>
          <p:cNvSpPr>
            <a:spLocks noGrp="1"/>
          </p:cNvSpPr>
          <p:nvPr>
            <p:ph type="sldNum" sz="quarter" idx="12"/>
          </p:nvPr>
        </p:nvSpPr>
        <p:spPr/>
        <p:txBody>
          <a:bodyPr/>
          <a:lstStyle/>
          <a:p>
            <a:fld id="{A76A1A05-C831-AE45-99F7-45CBE2A65BE6}" type="slidenum">
              <a:rPr lang="en-GB" smtClean="0"/>
              <a:t>‹#›</a:t>
            </a:fld>
            <a:endParaRPr lang="en-GB"/>
          </a:p>
        </p:txBody>
      </p:sp>
      <p:pic>
        <p:nvPicPr>
          <p:cNvPr id="7" name="Bild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61025" y="6379860"/>
            <a:ext cx="1341967" cy="357381"/>
          </a:xfrm>
          <a:prstGeom prst="rect">
            <a:avLst/>
          </a:prstGeom>
        </p:spPr>
      </p:pic>
      <p:sp>
        <p:nvSpPr>
          <p:cNvPr id="8" name="Textplatzhalter 7"/>
          <p:cNvSpPr>
            <a:spLocks noGrp="1"/>
          </p:cNvSpPr>
          <p:nvPr>
            <p:ph type="body" sz="quarter" idx="13" hasCustomPrompt="1"/>
          </p:nvPr>
        </p:nvSpPr>
        <p:spPr>
          <a:xfrm>
            <a:off x="240548" y="1371600"/>
            <a:ext cx="4548104" cy="4538662"/>
          </a:xfrm>
        </p:spPr>
        <p:txBody>
          <a:bodyPr anchor="ctr"/>
          <a:lstStyle>
            <a:lvl1pPr marL="0" indent="0">
              <a:buFontTx/>
              <a:buNone/>
              <a:defRPr baseline="0">
                <a:solidFill>
                  <a:schemeClr val="bg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Text</a:t>
            </a:r>
          </a:p>
        </p:txBody>
      </p:sp>
      <p:sp>
        <p:nvSpPr>
          <p:cNvPr id="11" name="Inhaltsplatzhalter 10"/>
          <p:cNvSpPr>
            <a:spLocks noGrp="1"/>
          </p:cNvSpPr>
          <p:nvPr>
            <p:ph sz="quarter" idx="14" hasCustomPrompt="1"/>
          </p:nvPr>
        </p:nvSpPr>
        <p:spPr>
          <a:xfrm>
            <a:off x="5360276" y="266701"/>
            <a:ext cx="5993524" cy="5910262"/>
          </a:xfrm>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9" name="Textplatzhalter 7"/>
          <p:cNvSpPr>
            <a:spLocks noGrp="1"/>
          </p:cNvSpPr>
          <p:nvPr>
            <p:ph type="body" sz="quarter" idx="15" hasCustomPrompt="1"/>
          </p:nvPr>
        </p:nvSpPr>
        <p:spPr>
          <a:xfrm>
            <a:off x="240548" y="266701"/>
            <a:ext cx="4548104" cy="838198"/>
          </a:xfrm>
        </p:spPr>
        <p:txBody>
          <a:bodyPr anchor="ctr"/>
          <a:lstStyle>
            <a:lvl1pPr marL="0" indent="0" algn="ctr">
              <a:buFontTx/>
              <a:buNone/>
              <a:defRPr b="1" baseline="0">
                <a:solidFill>
                  <a:schemeClr val="bg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Text</a:t>
            </a:r>
          </a:p>
        </p:txBody>
      </p:sp>
    </p:spTree>
    <p:extLst>
      <p:ext uri="{BB962C8B-B14F-4D97-AF65-F5344CB8AC3E}">
        <p14:creationId xmlns:p14="http://schemas.microsoft.com/office/powerpoint/2010/main" val="16033283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3 points">
    <p:spTree>
      <p:nvGrpSpPr>
        <p:cNvPr id="1" name=""/>
        <p:cNvGrpSpPr/>
        <p:nvPr/>
      </p:nvGrpSpPr>
      <p:grpSpPr>
        <a:xfrm>
          <a:off x="0" y="0"/>
          <a:ext cx="0" cy="0"/>
          <a:chOff x="0" y="0"/>
          <a:chExt cx="0" cy="0"/>
        </a:xfrm>
      </p:grpSpPr>
      <p:sp>
        <p:nvSpPr>
          <p:cNvPr id="6" name="Rectangle 2"/>
          <p:cNvSpPr/>
          <p:nvPr userDrawn="1"/>
        </p:nvSpPr>
        <p:spPr bwMode="auto">
          <a:xfrm>
            <a:off x="0" y="0"/>
            <a:ext cx="5108028" cy="6176963"/>
          </a:xfrm>
          <a:prstGeom prst="rect">
            <a:avLst/>
          </a:prstGeom>
          <a:solidFill>
            <a:srgbClr val="1B75BB"/>
          </a:solidFill>
          <a:ln w="9525" cap="flat" cmpd="sng" algn="ctr">
            <a:noFill/>
            <a:prstDash val="solid"/>
            <a:miter lim="800000"/>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noProof="0" dirty="0">
              <a:ln>
                <a:noFill/>
              </a:ln>
              <a:solidFill>
                <a:schemeClr val="tx1"/>
              </a:solidFill>
              <a:effectLst/>
              <a:latin typeface="Verdana" pitchFamily="34" charset="0"/>
            </a:endParaRPr>
          </a:p>
        </p:txBody>
      </p:sp>
      <p:sp>
        <p:nvSpPr>
          <p:cNvPr id="3" name="Datumsplatzhalter 2"/>
          <p:cNvSpPr>
            <a:spLocks noGrp="1"/>
          </p:cNvSpPr>
          <p:nvPr>
            <p:ph type="dt" sz="half" idx="10"/>
          </p:nvPr>
        </p:nvSpPr>
        <p:spPr/>
        <p:txBody>
          <a:bodyPr/>
          <a:lstStyle/>
          <a:p>
            <a:fld id="{FB1FDB2D-7E6B-9848-8C96-D36B11711CCB}" type="datetime1">
              <a:rPr lang="de-DE" smtClean="0"/>
              <a:t>09.12.2020</a:t>
            </a:fld>
            <a:endParaRPr lang="en-GB"/>
          </a:p>
        </p:txBody>
      </p:sp>
      <p:sp>
        <p:nvSpPr>
          <p:cNvPr id="5" name="Foliennummernplatzhalter 4"/>
          <p:cNvSpPr>
            <a:spLocks noGrp="1"/>
          </p:cNvSpPr>
          <p:nvPr>
            <p:ph type="sldNum" sz="quarter" idx="12"/>
          </p:nvPr>
        </p:nvSpPr>
        <p:spPr/>
        <p:txBody>
          <a:bodyPr/>
          <a:lstStyle/>
          <a:p>
            <a:fld id="{A76A1A05-C831-AE45-99F7-45CBE2A65BE6}" type="slidenum">
              <a:rPr lang="en-GB" smtClean="0"/>
              <a:t>‹#›</a:t>
            </a:fld>
            <a:endParaRPr lang="en-GB"/>
          </a:p>
        </p:txBody>
      </p:sp>
      <p:pic>
        <p:nvPicPr>
          <p:cNvPr id="7" name="Bild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61025" y="6379860"/>
            <a:ext cx="1341967" cy="357381"/>
          </a:xfrm>
          <a:prstGeom prst="rect">
            <a:avLst/>
          </a:prstGeom>
        </p:spPr>
      </p:pic>
      <p:sp>
        <p:nvSpPr>
          <p:cNvPr id="8" name="Textplatzhalter 7"/>
          <p:cNvSpPr>
            <a:spLocks noGrp="1"/>
          </p:cNvSpPr>
          <p:nvPr>
            <p:ph type="body" sz="quarter" idx="13" hasCustomPrompt="1"/>
          </p:nvPr>
        </p:nvSpPr>
        <p:spPr>
          <a:xfrm>
            <a:off x="240548" y="266700"/>
            <a:ext cx="4548104" cy="931479"/>
          </a:xfrm>
        </p:spPr>
        <p:txBody>
          <a:bodyPr anchor="ctr"/>
          <a:lstStyle>
            <a:lvl1pPr marL="0" indent="0">
              <a:buFontTx/>
              <a:buNone/>
              <a:defRPr baseline="0">
                <a:solidFill>
                  <a:schemeClr val="bg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Text</a:t>
            </a:r>
          </a:p>
        </p:txBody>
      </p:sp>
      <p:sp>
        <p:nvSpPr>
          <p:cNvPr id="2" name="Pfeil nach rechts 1"/>
          <p:cNvSpPr/>
          <p:nvPr userDrawn="1"/>
        </p:nvSpPr>
        <p:spPr>
          <a:xfrm>
            <a:off x="349817" y="1655871"/>
            <a:ext cx="960400" cy="583324"/>
          </a:xfrm>
          <a:prstGeom prst="rightArrow">
            <a:avLst>
              <a:gd name="adj1" fmla="val 39189"/>
              <a:gd name="adj2" fmla="val 58108"/>
            </a:avLst>
          </a:prstGeom>
          <a:solidFill>
            <a:schemeClr val="bg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t>
            </a:r>
          </a:p>
        </p:txBody>
      </p:sp>
      <p:sp>
        <p:nvSpPr>
          <p:cNvPr id="9" name="Textplatzhalter 8"/>
          <p:cNvSpPr>
            <a:spLocks noGrp="1"/>
          </p:cNvSpPr>
          <p:nvPr>
            <p:ph type="body" sz="quarter" idx="15" hasCustomPrompt="1"/>
          </p:nvPr>
        </p:nvSpPr>
        <p:spPr>
          <a:xfrm>
            <a:off x="1466193" y="1631977"/>
            <a:ext cx="3894083" cy="614363"/>
          </a:xfrm>
          <a:solidFill>
            <a:schemeClr val="bg1"/>
          </a:solidFill>
        </p:spPr>
        <p:txBody>
          <a:bodyPr anchor="ct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de-DE" dirty="0"/>
              <a:t>Edit Text</a:t>
            </a:r>
          </a:p>
        </p:txBody>
      </p:sp>
      <p:sp>
        <p:nvSpPr>
          <p:cNvPr id="14" name="Pfeil nach rechts 13"/>
          <p:cNvSpPr/>
          <p:nvPr userDrawn="1"/>
        </p:nvSpPr>
        <p:spPr>
          <a:xfrm>
            <a:off x="349817" y="3224684"/>
            <a:ext cx="960400" cy="583324"/>
          </a:xfrm>
          <a:prstGeom prst="rightArrow">
            <a:avLst>
              <a:gd name="adj1" fmla="val 39189"/>
              <a:gd name="adj2" fmla="val 58108"/>
            </a:avLst>
          </a:prstGeom>
          <a:solidFill>
            <a:schemeClr val="bg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t>
            </a:r>
          </a:p>
        </p:txBody>
      </p:sp>
      <p:sp>
        <p:nvSpPr>
          <p:cNvPr id="15" name="Textplatzhalter 8"/>
          <p:cNvSpPr>
            <a:spLocks noGrp="1"/>
          </p:cNvSpPr>
          <p:nvPr>
            <p:ph type="body" sz="quarter" idx="17" hasCustomPrompt="1"/>
          </p:nvPr>
        </p:nvSpPr>
        <p:spPr>
          <a:xfrm>
            <a:off x="1466193" y="3200790"/>
            <a:ext cx="3894083" cy="614363"/>
          </a:xfrm>
          <a:solidFill>
            <a:schemeClr val="bg1"/>
          </a:solidFill>
        </p:spPr>
        <p:txBody>
          <a:bodyPr anchor="ctr"/>
          <a:lstStyle>
            <a:lvl1pPr>
              <a:defRPr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de-DE" dirty="0"/>
              <a:t>Edit Text</a:t>
            </a:r>
          </a:p>
        </p:txBody>
      </p:sp>
      <p:sp>
        <p:nvSpPr>
          <p:cNvPr id="18" name="Textplatzhalter 8"/>
          <p:cNvSpPr>
            <a:spLocks noGrp="1"/>
          </p:cNvSpPr>
          <p:nvPr>
            <p:ph type="body" sz="quarter" idx="19" hasCustomPrompt="1"/>
          </p:nvPr>
        </p:nvSpPr>
        <p:spPr>
          <a:xfrm>
            <a:off x="1466193" y="4750826"/>
            <a:ext cx="3894083" cy="690504"/>
          </a:xfrm>
          <a:solidFill>
            <a:schemeClr val="bg1"/>
          </a:solidFill>
        </p:spPr>
        <p:txBody>
          <a:bodyPr anchor="ct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de-DE" dirty="0"/>
              <a:t>Edit Text</a:t>
            </a:r>
          </a:p>
        </p:txBody>
      </p:sp>
      <p:sp>
        <p:nvSpPr>
          <p:cNvPr id="20" name="Inhaltsplatzhalter 10"/>
          <p:cNvSpPr>
            <a:spLocks noGrp="1"/>
          </p:cNvSpPr>
          <p:nvPr>
            <p:ph sz="quarter" idx="21" hasCustomPrompt="1"/>
          </p:nvPr>
        </p:nvSpPr>
        <p:spPr>
          <a:xfrm>
            <a:off x="5360276" y="4750825"/>
            <a:ext cx="5993524" cy="1426137"/>
          </a:xfrm>
        </p:spPr>
        <p:txBody>
          <a:bodyPr>
            <a:normAutofit/>
          </a:bodyPr>
          <a:lstStyle>
            <a:lvl1pPr>
              <a:defRPr sz="2400"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22" name="Inhaltsplatzhalter 10"/>
          <p:cNvSpPr>
            <a:spLocks noGrp="1"/>
          </p:cNvSpPr>
          <p:nvPr>
            <p:ph sz="quarter" idx="22" hasCustomPrompt="1"/>
          </p:nvPr>
        </p:nvSpPr>
        <p:spPr>
          <a:xfrm>
            <a:off x="5360276" y="1638352"/>
            <a:ext cx="5993524" cy="1426138"/>
          </a:xfrm>
        </p:spPr>
        <p:txBody>
          <a:bodyPr>
            <a:normAutofit/>
          </a:bodyPr>
          <a:lstStyle>
            <a:lvl1pPr>
              <a:defRPr sz="2400"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24" name="Inhaltsplatzhalter 10"/>
          <p:cNvSpPr>
            <a:spLocks noGrp="1"/>
          </p:cNvSpPr>
          <p:nvPr>
            <p:ph sz="quarter" idx="23" hasCustomPrompt="1"/>
          </p:nvPr>
        </p:nvSpPr>
        <p:spPr>
          <a:xfrm>
            <a:off x="5360276" y="3200790"/>
            <a:ext cx="5993524" cy="1437809"/>
          </a:xfrm>
        </p:spPr>
        <p:txBody>
          <a:bodyPr>
            <a:normAutofit/>
          </a:bodyPr>
          <a:lstStyle>
            <a:lvl1pPr>
              <a:defRPr sz="2400"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25" name="Pfeil nach rechts 24"/>
          <p:cNvSpPr/>
          <p:nvPr userDrawn="1"/>
        </p:nvSpPr>
        <p:spPr>
          <a:xfrm>
            <a:off x="349817" y="4793497"/>
            <a:ext cx="960400" cy="583324"/>
          </a:xfrm>
          <a:prstGeom prst="rightArrow">
            <a:avLst>
              <a:gd name="adj1" fmla="val 39189"/>
              <a:gd name="adj2" fmla="val 58108"/>
            </a:avLst>
          </a:prstGeom>
          <a:solidFill>
            <a:schemeClr val="bg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t>
            </a:r>
          </a:p>
        </p:txBody>
      </p:sp>
    </p:spTree>
    <p:extLst>
      <p:ext uri="{BB962C8B-B14F-4D97-AF65-F5344CB8AC3E}">
        <p14:creationId xmlns:p14="http://schemas.microsoft.com/office/powerpoint/2010/main" val="21815833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subheading, body">
    <p:spTree>
      <p:nvGrpSpPr>
        <p:cNvPr id="1" name=""/>
        <p:cNvGrpSpPr/>
        <p:nvPr/>
      </p:nvGrpSpPr>
      <p:grpSpPr>
        <a:xfrm>
          <a:off x="0" y="0"/>
          <a:ext cx="0" cy="0"/>
          <a:chOff x="0" y="0"/>
          <a:chExt cx="0" cy="0"/>
        </a:xfrm>
      </p:grpSpPr>
      <p:sp>
        <p:nvSpPr>
          <p:cNvPr id="6" name="Rectangle 2"/>
          <p:cNvSpPr/>
          <p:nvPr userDrawn="1"/>
        </p:nvSpPr>
        <p:spPr bwMode="auto">
          <a:xfrm>
            <a:off x="1310215" y="2437278"/>
            <a:ext cx="10109747" cy="3739685"/>
          </a:xfrm>
          <a:prstGeom prst="rect">
            <a:avLst/>
          </a:prstGeom>
          <a:solidFill>
            <a:srgbClr val="1B75BB"/>
          </a:solidFill>
          <a:ln w="9525" cap="flat" cmpd="sng" algn="ctr">
            <a:noFill/>
            <a:prstDash val="solid"/>
            <a:miter lim="800000"/>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noProof="0" dirty="0">
              <a:ln>
                <a:noFill/>
              </a:ln>
              <a:solidFill>
                <a:schemeClr val="tx1"/>
              </a:solidFill>
              <a:effectLst/>
              <a:latin typeface="Verdana" pitchFamily="34" charset="0"/>
            </a:endParaRPr>
          </a:p>
        </p:txBody>
      </p:sp>
      <p:sp>
        <p:nvSpPr>
          <p:cNvPr id="3" name="Datumsplatzhalter 2"/>
          <p:cNvSpPr>
            <a:spLocks noGrp="1"/>
          </p:cNvSpPr>
          <p:nvPr>
            <p:ph type="dt" sz="half" idx="10"/>
          </p:nvPr>
        </p:nvSpPr>
        <p:spPr/>
        <p:txBody>
          <a:bodyPr/>
          <a:lstStyle/>
          <a:p>
            <a:fld id="{FB1FDB2D-7E6B-9848-8C96-D36B11711CCB}" type="datetime1">
              <a:rPr lang="de-DE" smtClean="0"/>
              <a:t>09.12.2020</a:t>
            </a:fld>
            <a:endParaRPr lang="en-GB"/>
          </a:p>
        </p:txBody>
      </p:sp>
      <p:sp>
        <p:nvSpPr>
          <p:cNvPr id="5" name="Foliennummernplatzhalter 4"/>
          <p:cNvSpPr>
            <a:spLocks noGrp="1"/>
          </p:cNvSpPr>
          <p:nvPr>
            <p:ph type="sldNum" sz="quarter" idx="12"/>
          </p:nvPr>
        </p:nvSpPr>
        <p:spPr/>
        <p:txBody>
          <a:bodyPr/>
          <a:lstStyle/>
          <a:p>
            <a:fld id="{A76A1A05-C831-AE45-99F7-45CBE2A65BE6}" type="slidenum">
              <a:rPr lang="en-GB" smtClean="0"/>
              <a:t>‹#›</a:t>
            </a:fld>
            <a:endParaRPr lang="en-GB"/>
          </a:p>
        </p:txBody>
      </p:sp>
      <p:pic>
        <p:nvPicPr>
          <p:cNvPr id="7" name="Bild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61025" y="6379860"/>
            <a:ext cx="1341967" cy="357381"/>
          </a:xfrm>
          <a:prstGeom prst="rect">
            <a:avLst/>
          </a:prstGeom>
        </p:spPr>
      </p:pic>
      <p:sp>
        <p:nvSpPr>
          <p:cNvPr id="8" name="Textplatzhalter 7"/>
          <p:cNvSpPr>
            <a:spLocks noGrp="1"/>
          </p:cNvSpPr>
          <p:nvPr>
            <p:ph type="body" sz="quarter" idx="13" hasCustomPrompt="1"/>
          </p:nvPr>
        </p:nvSpPr>
        <p:spPr>
          <a:xfrm>
            <a:off x="1310216" y="266700"/>
            <a:ext cx="10109745" cy="773824"/>
          </a:xfrm>
        </p:spPr>
        <p:txBody>
          <a:bodyPr anchor="ctr"/>
          <a:lstStyle>
            <a:lvl1pPr marL="0" indent="0" algn="r">
              <a:buFontTx/>
              <a:buNone/>
              <a:defRPr b="1" baseline="0">
                <a:solidFill>
                  <a:schemeClr val="accent4"/>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Title</a:t>
            </a:r>
          </a:p>
        </p:txBody>
      </p:sp>
      <p:sp>
        <p:nvSpPr>
          <p:cNvPr id="11" name="Inhaltsplatzhalter 10"/>
          <p:cNvSpPr>
            <a:spLocks noGrp="1"/>
          </p:cNvSpPr>
          <p:nvPr>
            <p:ph sz="quarter" idx="14" hasCustomPrompt="1"/>
          </p:nvPr>
        </p:nvSpPr>
        <p:spPr>
          <a:xfrm>
            <a:off x="1531406" y="2604444"/>
            <a:ext cx="9646345" cy="3405352"/>
          </a:xfrm>
        </p:spPr>
        <p:txBody>
          <a:bodyPr/>
          <a:lstStyle>
            <a:lvl1pPr>
              <a:defRPr baseline="0">
                <a:solidFill>
                  <a:schemeClr val="bg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10" name="Textplatzhalter 9"/>
          <p:cNvSpPr>
            <a:spLocks noGrp="1"/>
          </p:cNvSpPr>
          <p:nvPr>
            <p:ph type="body" sz="quarter" idx="15" hasCustomPrompt="1"/>
          </p:nvPr>
        </p:nvSpPr>
        <p:spPr>
          <a:xfrm>
            <a:off x="1309686" y="1219911"/>
            <a:ext cx="10110275" cy="1064476"/>
          </a:xfrm>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Text</a:t>
            </a:r>
          </a:p>
        </p:txBody>
      </p:sp>
    </p:spTree>
    <p:extLst>
      <p:ext uri="{BB962C8B-B14F-4D97-AF65-F5344CB8AC3E}">
        <p14:creationId xmlns:p14="http://schemas.microsoft.com/office/powerpoint/2010/main" val="40639173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7_Nur Titel">
    <p:spTree>
      <p:nvGrpSpPr>
        <p:cNvPr id="1" name=""/>
        <p:cNvGrpSpPr/>
        <p:nvPr/>
      </p:nvGrpSpPr>
      <p:grpSpPr>
        <a:xfrm>
          <a:off x="0" y="0"/>
          <a:ext cx="0" cy="0"/>
          <a:chOff x="0" y="0"/>
          <a:chExt cx="0" cy="0"/>
        </a:xfrm>
      </p:grpSpPr>
      <p:sp>
        <p:nvSpPr>
          <p:cNvPr id="6" name="Rectangle 2"/>
          <p:cNvSpPr/>
          <p:nvPr userDrawn="1"/>
        </p:nvSpPr>
        <p:spPr bwMode="auto">
          <a:xfrm>
            <a:off x="1310215" y="2437278"/>
            <a:ext cx="10109747" cy="3739685"/>
          </a:xfrm>
          <a:prstGeom prst="rect">
            <a:avLst/>
          </a:prstGeom>
          <a:solidFill>
            <a:srgbClr val="1B75BB"/>
          </a:solidFill>
          <a:ln w="9525" cap="flat" cmpd="sng" algn="ctr">
            <a:noFill/>
            <a:prstDash val="solid"/>
            <a:miter lim="800000"/>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noProof="0" dirty="0">
              <a:ln>
                <a:noFill/>
              </a:ln>
              <a:solidFill>
                <a:schemeClr val="tx1"/>
              </a:solidFill>
              <a:effectLst/>
              <a:latin typeface="Verdana" pitchFamily="34" charset="0"/>
            </a:endParaRPr>
          </a:p>
        </p:txBody>
      </p:sp>
      <p:sp>
        <p:nvSpPr>
          <p:cNvPr id="3" name="Datumsplatzhalter 2"/>
          <p:cNvSpPr>
            <a:spLocks noGrp="1"/>
          </p:cNvSpPr>
          <p:nvPr>
            <p:ph type="dt" sz="half" idx="10"/>
          </p:nvPr>
        </p:nvSpPr>
        <p:spPr/>
        <p:txBody>
          <a:bodyPr/>
          <a:lstStyle/>
          <a:p>
            <a:fld id="{FB1FDB2D-7E6B-9848-8C96-D36B11711CCB}" type="datetime1">
              <a:rPr lang="de-DE" smtClean="0"/>
              <a:t>09.12.2020</a:t>
            </a:fld>
            <a:endParaRPr lang="en-GB"/>
          </a:p>
        </p:txBody>
      </p:sp>
      <p:sp>
        <p:nvSpPr>
          <p:cNvPr id="5" name="Foliennummernplatzhalter 4"/>
          <p:cNvSpPr>
            <a:spLocks noGrp="1"/>
          </p:cNvSpPr>
          <p:nvPr>
            <p:ph type="sldNum" sz="quarter" idx="12"/>
          </p:nvPr>
        </p:nvSpPr>
        <p:spPr/>
        <p:txBody>
          <a:bodyPr/>
          <a:lstStyle/>
          <a:p>
            <a:fld id="{A76A1A05-C831-AE45-99F7-45CBE2A65BE6}" type="slidenum">
              <a:rPr lang="en-GB" smtClean="0"/>
              <a:t>‹#›</a:t>
            </a:fld>
            <a:endParaRPr lang="en-GB"/>
          </a:p>
        </p:txBody>
      </p:sp>
      <p:pic>
        <p:nvPicPr>
          <p:cNvPr id="7" name="Bild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61025" y="6379860"/>
            <a:ext cx="1341967" cy="357381"/>
          </a:xfrm>
          <a:prstGeom prst="rect">
            <a:avLst/>
          </a:prstGeom>
        </p:spPr>
      </p:pic>
      <p:sp>
        <p:nvSpPr>
          <p:cNvPr id="8" name="Textplatzhalter 7"/>
          <p:cNvSpPr>
            <a:spLocks noGrp="1"/>
          </p:cNvSpPr>
          <p:nvPr>
            <p:ph type="body" sz="quarter" idx="13" hasCustomPrompt="1"/>
          </p:nvPr>
        </p:nvSpPr>
        <p:spPr>
          <a:xfrm>
            <a:off x="1310216" y="266700"/>
            <a:ext cx="10109745" cy="773824"/>
          </a:xfrm>
        </p:spPr>
        <p:txBody>
          <a:bodyPr anchor="ctr"/>
          <a:lstStyle>
            <a:lvl1pPr marL="0" indent="0" algn="r">
              <a:buFontTx/>
              <a:buNone/>
              <a:defRPr b="1" baseline="0">
                <a:solidFill>
                  <a:schemeClr val="accent4"/>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Title</a:t>
            </a:r>
          </a:p>
        </p:txBody>
      </p:sp>
      <p:sp>
        <p:nvSpPr>
          <p:cNvPr id="11" name="Inhaltsplatzhalter 10"/>
          <p:cNvSpPr>
            <a:spLocks noGrp="1"/>
          </p:cNvSpPr>
          <p:nvPr>
            <p:ph sz="quarter" idx="14" hasCustomPrompt="1"/>
          </p:nvPr>
        </p:nvSpPr>
        <p:spPr>
          <a:xfrm>
            <a:off x="2840622" y="2604444"/>
            <a:ext cx="8337130" cy="3405352"/>
          </a:xfrm>
        </p:spPr>
        <p:txBody>
          <a:bodyPr/>
          <a:lstStyle>
            <a:lvl1pPr>
              <a:defRPr baseline="0">
                <a:solidFill>
                  <a:schemeClr val="bg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10" name="Textplatzhalter 9"/>
          <p:cNvSpPr>
            <a:spLocks noGrp="1"/>
          </p:cNvSpPr>
          <p:nvPr>
            <p:ph type="body" sz="quarter" idx="15" hasCustomPrompt="1"/>
          </p:nvPr>
        </p:nvSpPr>
        <p:spPr>
          <a:xfrm>
            <a:off x="1309686" y="1219911"/>
            <a:ext cx="10110275" cy="1064476"/>
          </a:xfrm>
        </p:spPr>
        <p:txBody>
          <a:bodyPr/>
          <a:lstStyle>
            <a:lvl1pPr>
              <a:defRPr>
                <a:solidFill>
                  <a:schemeClr val="accent4">
                    <a:lumMod val="50000"/>
                  </a:schemeClr>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Text</a:t>
            </a:r>
          </a:p>
        </p:txBody>
      </p:sp>
      <p:sp>
        <p:nvSpPr>
          <p:cNvPr id="4" name="Bildplatzhalter 3"/>
          <p:cNvSpPr>
            <a:spLocks noGrp="1"/>
          </p:cNvSpPr>
          <p:nvPr>
            <p:ph type="pic" sz="quarter" idx="16" hasCustomPrompt="1"/>
          </p:nvPr>
        </p:nvSpPr>
        <p:spPr>
          <a:xfrm>
            <a:off x="1445418" y="2604443"/>
            <a:ext cx="1260000" cy="1080000"/>
          </a:xfrm>
        </p:spPr>
        <p:txBody>
          <a:bodyPr anchor="t">
            <a:normAutofit/>
          </a:bodyPr>
          <a:lstStyle>
            <a:lvl1pPr algn="ctr">
              <a:defRPr sz="1800">
                <a:solidFill>
                  <a:schemeClr val="bg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Picture</a:t>
            </a:r>
          </a:p>
        </p:txBody>
      </p:sp>
    </p:spTree>
    <p:extLst>
      <p:ext uri="{BB962C8B-B14F-4D97-AF65-F5344CB8AC3E}">
        <p14:creationId xmlns:p14="http://schemas.microsoft.com/office/powerpoint/2010/main" val="33773951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Edit Title</a:t>
            </a:r>
            <a:endParaRPr lang="en-GB" dirty="0"/>
          </a:p>
        </p:txBody>
      </p:sp>
      <p:sp>
        <p:nvSpPr>
          <p:cNvPr id="3" name="Datumsplatzhalter 2"/>
          <p:cNvSpPr>
            <a:spLocks noGrp="1"/>
          </p:cNvSpPr>
          <p:nvPr>
            <p:ph type="dt" sz="half" idx="10"/>
          </p:nvPr>
        </p:nvSpPr>
        <p:spPr/>
        <p:txBody>
          <a:bodyPr/>
          <a:lstStyle/>
          <a:p>
            <a:fld id="{FB1FDB2D-7E6B-9848-8C96-D36B11711CCB}" type="datetime1">
              <a:rPr lang="de-DE" smtClean="0"/>
              <a:t>09.12.2020</a:t>
            </a:fld>
            <a:endParaRPr lang="en-GB"/>
          </a:p>
        </p:txBody>
      </p:sp>
      <p:sp>
        <p:nvSpPr>
          <p:cNvPr id="5" name="Foliennummernplatzhalter 4"/>
          <p:cNvSpPr>
            <a:spLocks noGrp="1"/>
          </p:cNvSpPr>
          <p:nvPr>
            <p:ph type="sldNum" sz="quarter" idx="12"/>
          </p:nvPr>
        </p:nvSpPr>
        <p:spPr/>
        <p:txBody>
          <a:bodyPr/>
          <a:lstStyle/>
          <a:p>
            <a:fld id="{A76A1A05-C831-AE45-99F7-45CBE2A65BE6}" type="slidenum">
              <a:rPr lang="en-GB" smtClean="0"/>
              <a:t>‹#›</a:t>
            </a:fld>
            <a:endParaRPr lang="en-GB"/>
          </a:p>
        </p:txBody>
      </p:sp>
    </p:spTree>
    <p:extLst>
      <p:ext uri="{BB962C8B-B14F-4D97-AF65-F5344CB8AC3E}">
        <p14:creationId xmlns:p14="http://schemas.microsoft.com/office/powerpoint/2010/main" val="4283382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1" baseline="0"/>
            </a:lvl1pPr>
          </a:lstStyle>
          <a:p>
            <a:r>
              <a:rPr lang="en-GB" noProof="0" dirty="0"/>
              <a:t>Edit Title</a:t>
            </a:r>
          </a:p>
        </p:txBody>
      </p:sp>
      <p:sp>
        <p:nvSpPr>
          <p:cNvPr id="3" name="Datumsplatzhalter 2"/>
          <p:cNvSpPr>
            <a:spLocks noGrp="1"/>
          </p:cNvSpPr>
          <p:nvPr>
            <p:ph type="dt" sz="half" idx="10"/>
          </p:nvPr>
        </p:nvSpPr>
        <p:spPr/>
        <p:txBody>
          <a:bodyPr/>
          <a:lstStyle/>
          <a:p>
            <a:fld id="{9B994F59-5A47-4948-90B3-255FDA7B4506}" type="datetime1">
              <a:rPr lang="de-DE" noProof="0" smtClean="0"/>
              <a:t>09.12.2020</a:t>
            </a:fld>
            <a:endParaRPr lang="en-GB" noProof="0" dirty="0"/>
          </a:p>
        </p:txBody>
      </p:sp>
      <p:sp>
        <p:nvSpPr>
          <p:cNvPr id="4" name="Foliennummernplatzhalter 3"/>
          <p:cNvSpPr>
            <a:spLocks noGrp="1"/>
          </p:cNvSpPr>
          <p:nvPr>
            <p:ph type="sldNum" sz="quarter" idx="11"/>
          </p:nvPr>
        </p:nvSpPr>
        <p:spPr/>
        <p:txBody>
          <a:bodyPr/>
          <a:lstStyle/>
          <a:p>
            <a:fld id="{AE397D6B-13DF-3442-8897-8F9970434FAF}" type="slidenum">
              <a:rPr lang="en-GB" noProof="0" smtClean="0"/>
              <a:t>‹#›</a:t>
            </a:fld>
            <a:endParaRPr lang="en-GB" noProof="0" dirty="0"/>
          </a:p>
        </p:txBody>
      </p:sp>
      <p:sp>
        <p:nvSpPr>
          <p:cNvPr id="7" name="Inhaltsplatzhalter 2"/>
          <p:cNvSpPr>
            <a:spLocks noGrp="1"/>
          </p:cNvSpPr>
          <p:nvPr>
            <p:ph idx="1" hasCustomPrompt="1"/>
          </p:nvPr>
        </p:nvSpPr>
        <p:spPr>
          <a:xfrm>
            <a:off x="838200" y="1272209"/>
            <a:ext cx="10515600" cy="4904753"/>
          </a:xfrm>
        </p:spPr>
        <p:txBody>
          <a:bodyPr/>
          <a:lstStyle>
            <a:lvl1pPr>
              <a:lnSpc>
                <a:spcPct val="100000"/>
              </a:lnSpc>
              <a:defRPr baseline="0">
                <a:solidFill>
                  <a:schemeClr val="accent4">
                    <a:lumMod val="50000"/>
                  </a:schemeClr>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noProof="0" dirty="0"/>
              <a:t>Text or Object</a:t>
            </a:r>
          </a:p>
        </p:txBody>
      </p:sp>
    </p:spTree>
    <p:extLst>
      <p:ext uri="{BB962C8B-B14F-4D97-AF65-F5344CB8AC3E}">
        <p14:creationId xmlns:p14="http://schemas.microsoft.com/office/powerpoint/2010/main" val="113461679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9" name="Rectangle 2"/>
          <p:cNvSpPr/>
          <p:nvPr userDrawn="1"/>
        </p:nvSpPr>
        <p:spPr bwMode="auto">
          <a:xfrm>
            <a:off x="-13648" y="-17549"/>
            <a:ext cx="12205648" cy="4804477"/>
          </a:xfrm>
          <a:prstGeom prst="rect">
            <a:avLst/>
          </a:prstGeom>
          <a:solidFill>
            <a:srgbClr val="1B75BB"/>
          </a:solidFill>
          <a:ln w="9525" cap="flat" cmpd="sng" algn="ctr">
            <a:noFill/>
            <a:prstDash val="solid"/>
            <a:miter lim="800000"/>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noProof="0" dirty="0">
              <a:ln>
                <a:noFill/>
              </a:ln>
              <a:solidFill>
                <a:schemeClr val="tx1"/>
              </a:solidFill>
              <a:effectLst/>
              <a:latin typeface="Verdana" pitchFamily="34" charset="0"/>
            </a:endParaRPr>
          </a:p>
        </p:txBody>
      </p:sp>
      <p:pic>
        <p:nvPicPr>
          <p:cNvPr id="10"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13250" y="5336991"/>
            <a:ext cx="3365500" cy="960650"/>
          </a:xfrm>
          <a:prstGeom prst="rect">
            <a:avLst/>
          </a:prstGeom>
        </p:spPr>
      </p:pic>
      <p:sp>
        <p:nvSpPr>
          <p:cNvPr id="3" name="Textfeld 2"/>
          <p:cNvSpPr txBox="1"/>
          <p:nvPr userDrawn="1"/>
        </p:nvSpPr>
        <p:spPr>
          <a:xfrm>
            <a:off x="1056930" y="1369027"/>
            <a:ext cx="10078139"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0" b="1" noProof="0" dirty="0">
                <a:solidFill>
                  <a:schemeClr val="bg1"/>
                </a:solidFill>
              </a:rPr>
              <a:t>Thank you.</a:t>
            </a:r>
          </a:p>
        </p:txBody>
      </p:sp>
      <p:sp>
        <p:nvSpPr>
          <p:cNvPr id="4" name="Textfeld 3"/>
          <p:cNvSpPr txBox="1"/>
          <p:nvPr userDrawn="1"/>
        </p:nvSpPr>
        <p:spPr>
          <a:xfrm>
            <a:off x="1056930" y="3509656"/>
            <a:ext cx="10078139" cy="523220"/>
          </a:xfrm>
          <a:prstGeom prst="rect">
            <a:avLst/>
          </a:prstGeom>
          <a:noFill/>
        </p:spPr>
        <p:txBody>
          <a:bodyPr wrap="square" rtlCol="0">
            <a:spAutoFit/>
          </a:bodyPr>
          <a:lstStyle/>
          <a:p>
            <a:pPr algn="ctr"/>
            <a:r>
              <a:rPr lang="en-GB" sz="2800" i="0" dirty="0">
                <a:solidFill>
                  <a:schemeClr val="bg1"/>
                </a:solidFill>
                <a:latin typeface="Calibri" panose="020F0502020204030204" pitchFamily="34" charset="0"/>
                <a:cs typeface="Arial" charset="0"/>
              </a:rPr>
              <a:t>www.mopanonline.org</a:t>
            </a:r>
            <a:endParaRPr lang="en-GB" sz="2800" i="0" dirty="0">
              <a:solidFill>
                <a:schemeClr val="bg1"/>
              </a:solidFill>
            </a:endParaRPr>
          </a:p>
        </p:txBody>
      </p:sp>
    </p:spTree>
    <p:extLst>
      <p:ext uri="{BB962C8B-B14F-4D97-AF65-F5344CB8AC3E}">
        <p14:creationId xmlns:p14="http://schemas.microsoft.com/office/powerpoint/2010/main" val="3546527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Edit Title</a:t>
            </a:r>
            <a:endParaRPr lang="en-GB" dirty="0"/>
          </a:p>
        </p:txBody>
      </p:sp>
      <p:sp>
        <p:nvSpPr>
          <p:cNvPr id="4" name="Foliennummernplatzhalter 3"/>
          <p:cNvSpPr>
            <a:spLocks noGrp="1"/>
          </p:cNvSpPr>
          <p:nvPr>
            <p:ph type="sldNum" sz="quarter" idx="11"/>
          </p:nvPr>
        </p:nvSpPr>
        <p:spPr/>
        <p:txBody>
          <a:bodyPr/>
          <a:lstStyle/>
          <a:p>
            <a:fld id="{AE397D6B-13DF-3442-8897-8F9970434FAF}" type="slidenum">
              <a:rPr lang="en-GB" noProof="0" smtClean="0"/>
              <a:pPr/>
              <a:t>‹#›</a:t>
            </a:fld>
            <a:endParaRPr lang="en-GB" noProof="0" dirty="0"/>
          </a:p>
        </p:txBody>
      </p:sp>
      <p:sp>
        <p:nvSpPr>
          <p:cNvPr id="8" name="Textplatzhalter 2"/>
          <p:cNvSpPr>
            <a:spLocks noGrp="1"/>
          </p:cNvSpPr>
          <p:nvPr>
            <p:ph type="body" idx="1" hasCustomPrompt="1"/>
          </p:nvPr>
        </p:nvSpPr>
        <p:spPr>
          <a:xfrm>
            <a:off x="831850" y="4589463"/>
            <a:ext cx="10515600" cy="1500187"/>
          </a:xfrm>
        </p:spPr>
        <p:txBody>
          <a:bodyPr/>
          <a:lstStyle>
            <a:lvl1pPr marL="0" indent="0">
              <a:buNone/>
              <a:defRPr sz="2400">
                <a:solidFill>
                  <a:schemeClr val="accent4">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noProof="0" dirty="0"/>
              <a:t>Edit Text</a:t>
            </a:r>
          </a:p>
        </p:txBody>
      </p:sp>
      <p:sp>
        <p:nvSpPr>
          <p:cNvPr id="12" name="Inhaltsplatzhalter 11"/>
          <p:cNvSpPr>
            <a:spLocks noGrp="1"/>
          </p:cNvSpPr>
          <p:nvPr>
            <p:ph sz="quarter" idx="12" hasCustomPrompt="1"/>
          </p:nvPr>
        </p:nvSpPr>
        <p:spPr>
          <a:xfrm>
            <a:off x="831850" y="1280160"/>
            <a:ext cx="10521950" cy="3175953"/>
          </a:xfrm>
        </p:spPr>
        <p:txBody>
          <a:bodyPr/>
          <a:lstStyle>
            <a:lvl1pPr>
              <a:lnSpc>
                <a:spcPct val="100000"/>
              </a:lnSpc>
              <a:defRPr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13" name="Datumsplatzhalter 4"/>
          <p:cNvSpPr>
            <a:spLocks noGrp="1"/>
          </p:cNvSpPr>
          <p:nvPr>
            <p:ph type="dt" sz="half" idx="10"/>
          </p:nvPr>
        </p:nvSpPr>
        <p:spPr>
          <a:xfrm>
            <a:off x="838200" y="6356350"/>
            <a:ext cx="2743200" cy="365125"/>
          </a:xfrm>
        </p:spPr>
        <p:txBody>
          <a:bodyPr/>
          <a:lstStyle/>
          <a:p>
            <a:fld id="{C1C5803A-245A-AE45-9EC0-F3539CC34E4B}" type="datetime1">
              <a:rPr lang="de-DE" noProof="0" smtClean="0"/>
              <a:t>09.12.2020</a:t>
            </a:fld>
            <a:endParaRPr lang="en-GB" noProof="0" dirty="0"/>
          </a:p>
        </p:txBody>
      </p:sp>
    </p:spTree>
    <p:extLst>
      <p:ext uri="{BB962C8B-B14F-4D97-AF65-F5344CB8AC3E}">
        <p14:creationId xmlns:p14="http://schemas.microsoft.com/office/powerpoint/2010/main" val="2688326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lvl1pPr>
          </a:lstStyle>
          <a:p>
            <a:r>
              <a:rPr lang="en-GB" noProof="0" dirty="0"/>
              <a:t>Edit Title</a:t>
            </a:r>
          </a:p>
        </p:txBody>
      </p:sp>
      <p:sp>
        <p:nvSpPr>
          <p:cNvPr id="3" name="Inhaltsplatzhalter 2"/>
          <p:cNvSpPr>
            <a:spLocks noGrp="1"/>
          </p:cNvSpPr>
          <p:nvPr>
            <p:ph sz="half" idx="1" hasCustomPrompt="1"/>
          </p:nvPr>
        </p:nvSpPr>
        <p:spPr>
          <a:xfrm>
            <a:off x="838200" y="1304014"/>
            <a:ext cx="5181600" cy="4872949"/>
          </a:xfrm>
        </p:spPr>
        <p:txBody>
          <a:bodyPr/>
          <a:lstStyle>
            <a:lvl1pPr>
              <a:lnSpc>
                <a:spcPct val="100000"/>
              </a:lnSpc>
              <a:defRPr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noProof="0" dirty="0"/>
              <a:t>Text or Object</a:t>
            </a:r>
          </a:p>
        </p:txBody>
      </p:sp>
      <p:sp>
        <p:nvSpPr>
          <p:cNvPr id="4" name="Inhaltsplatzhalter 3"/>
          <p:cNvSpPr>
            <a:spLocks noGrp="1"/>
          </p:cNvSpPr>
          <p:nvPr>
            <p:ph sz="half" idx="2" hasCustomPrompt="1"/>
          </p:nvPr>
        </p:nvSpPr>
        <p:spPr>
          <a:xfrm>
            <a:off x="6172200" y="1304014"/>
            <a:ext cx="5181600" cy="4872949"/>
          </a:xfrm>
        </p:spPr>
        <p:txBody>
          <a:bodyPr/>
          <a:lstStyle>
            <a:lvl1pPr>
              <a:lnSpc>
                <a:spcPct val="100000"/>
              </a:lnSpc>
              <a:defRPr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noProof="0" dirty="0"/>
              <a:t>Text or Object</a:t>
            </a:r>
          </a:p>
        </p:txBody>
      </p:sp>
      <p:sp>
        <p:nvSpPr>
          <p:cNvPr id="5" name="Datumsplatzhalter 4"/>
          <p:cNvSpPr>
            <a:spLocks noGrp="1"/>
          </p:cNvSpPr>
          <p:nvPr>
            <p:ph type="dt" sz="half" idx="10"/>
          </p:nvPr>
        </p:nvSpPr>
        <p:spPr/>
        <p:txBody>
          <a:bodyPr/>
          <a:lstStyle/>
          <a:p>
            <a:fld id="{16794E8D-FD3C-214B-BFF0-AA2B3A043078}" type="datetime1">
              <a:rPr lang="de-DE" noProof="0" smtClean="0"/>
              <a:t>09.12.2020</a:t>
            </a:fld>
            <a:endParaRPr lang="en-GB" noProof="0" dirty="0"/>
          </a:p>
        </p:txBody>
      </p:sp>
      <p:sp>
        <p:nvSpPr>
          <p:cNvPr id="7" name="Foliennummernplatzhalter 6"/>
          <p:cNvSpPr>
            <a:spLocks noGrp="1"/>
          </p:cNvSpPr>
          <p:nvPr>
            <p:ph type="sldNum" sz="quarter" idx="12"/>
          </p:nvPr>
        </p:nvSpPr>
        <p:spPr/>
        <p:txBody>
          <a:bodyPr/>
          <a:lstStyle/>
          <a:p>
            <a:fld id="{AE397D6B-13DF-3442-8897-8F9970434FAF}" type="slidenum">
              <a:rPr lang="en-GB" noProof="0" smtClean="0"/>
              <a:t>‹#›</a:t>
            </a:fld>
            <a:endParaRPr lang="en-GB" noProof="0" dirty="0"/>
          </a:p>
        </p:txBody>
      </p:sp>
    </p:spTree>
    <p:extLst>
      <p:ext uri="{BB962C8B-B14F-4D97-AF65-F5344CB8AC3E}">
        <p14:creationId xmlns:p14="http://schemas.microsoft.com/office/powerpoint/2010/main" val="1951740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839794" y="88359"/>
            <a:ext cx="10515600" cy="841809"/>
          </a:xfrm>
        </p:spPr>
        <p:txBody>
          <a:bodyPr/>
          <a:lstStyle>
            <a:lvl1pPr>
              <a:defRPr baseline="0"/>
            </a:lvl1pPr>
          </a:lstStyle>
          <a:p>
            <a:r>
              <a:rPr lang="en-GB" noProof="0" dirty="0"/>
              <a:t>Edit Title</a:t>
            </a:r>
          </a:p>
        </p:txBody>
      </p:sp>
      <p:sp>
        <p:nvSpPr>
          <p:cNvPr id="3" name="Textplatzhalter 2"/>
          <p:cNvSpPr>
            <a:spLocks noGrp="1"/>
          </p:cNvSpPr>
          <p:nvPr>
            <p:ph type="body" idx="1" hasCustomPrompt="1"/>
          </p:nvPr>
        </p:nvSpPr>
        <p:spPr>
          <a:xfrm>
            <a:off x="839794" y="1269207"/>
            <a:ext cx="5157787" cy="823912"/>
          </a:xfrm>
        </p:spPr>
        <p:txBody>
          <a:bodyPr anchor="ctr">
            <a:normAutofit/>
          </a:bodyPr>
          <a:lstStyle>
            <a:lvl1pPr marL="0" indent="0">
              <a:buNone/>
              <a:defRPr sz="2800" b="0" baseline="0">
                <a:solidFill>
                  <a:schemeClr val="accent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Edit Text</a:t>
            </a:r>
          </a:p>
        </p:txBody>
      </p:sp>
      <p:sp>
        <p:nvSpPr>
          <p:cNvPr id="4" name="Inhaltsplatzhalter 3"/>
          <p:cNvSpPr>
            <a:spLocks noGrp="1"/>
          </p:cNvSpPr>
          <p:nvPr>
            <p:ph sz="half" idx="2" hasCustomPrompt="1"/>
          </p:nvPr>
        </p:nvSpPr>
        <p:spPr>
          <a:xfrm>
            <a:off x="839788" y="2242268"/>
            <a:ext cx="5157787" cy="3947395"/>
          </a:xfrm>
        </p:spPr>
        <p:txBody>
          <a:bodyPr>
            <a:normAutofit/>
          </a:bodyPr>
          <a:lstStyle>
            <a:lvl1pPr>
              <a:lnSpc>
                <a:spcPct val="100000"/>
              </a:lnSpc>
              <a:defRPr sz="2800"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noProof="0" dirty="0"/>
              <a:t>Text or Object</a:t>
            </a:r>
          </a:p>
        </p:txBody>
      </p:sp>
      <p:sp>
        <p:nvSpPr>
          <p:cNvPr id="5" name="Textplatzhalter 4"/>
          <p:cNvSpPr>
            <a:spLocks noGrp="1"/>
          </p:cNvSpPr>
          <p:nvPr>
            <p:ph type="body" sz="quarter" idx="3" hasCustomPrompt="1"/>
          </p:nvPr>
        </p:nvSpPr>
        <p:spPr>
          <a:xfrm>
            <a:off x="6172206" y="1269207"/>
            <a:ext cx="5183188" cy="823912"/>
          </a:xfrm>
        </p:spPr>
        <p:txBody>
          <a:bodyPr anchor="ctr">
            <a:normAutofit/>
          </a:bodyPr>
          <a:lstStyle>
            <a:lvl1pPr marL="0" indent="0">
              <a:buNone/>
              <a:defRPr sz="2800" b="0">
                <a:solidFill>
                  <a:schemeClr val="accent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Edit Text</a:t>
            </a:r>
          </a:p>
        </p:txBody>
      </p:sp>
      <p:sp>
        <p:nvSpPr>
          <p:cNvPr id="6" name="Inhaltsplatzhalter 5"/>
          <p:cNvSpPr>
            <a:spLocks noGrp="1"/>
          </p:cNvSpPr>
          <p:nvPr>
            <p:ph sz="quarter" idx="4" hasCustomPrompt="1"/>
          </p:nvPr>
        </p:nvSpPr>
        <p:spPr>
          <a:xfrm>
            <a:off x="6172200" y="2242268"/>
            <a:ext cx="5183188" cy="3947395"/>
          </a:xfrm>
        </p:spPr>
        <p:txBody>
          <a:bodyPr/>
          <a:lstStyle>
            <a:lvl1pPr>
              <a:lnSpc>
                <a:spcPct val="100000"/>
              </a:lnSpc>
              <a:defRPr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noProof="0" dirty="0"/>
              <a:t>Text or Object</a:t>
            </a:r>
          </a:p>
        </p:txBody>
      </p:sp>
      <p:sp>
        <p:nvSpPr>
          <p:cNvPr id="7" name="Datumsplatzhalter 6"/>
          <p:cNvSpPr>
            <a:spLocks noGrp="1"/>
          </p:cNvSpPr>
          <p:nvPr>
            <p:ph type="dt" sz="half" idx="10"/>
          </p:nvPr>
        </p:nvSpPr>
        <p:spPr/>
        <p:txBody>
          <a:bodyPr/>
          <a:lstStyle/>
          <a:p>
            <a:fld id="{449504F5-3475-6C49-BA3F-B702CB6D1FE2}" type="datetime1">
              <a:rPr lang="de-DE" noProof="0" smtClean="0"/>
              <a:t>09.12.2020</a:t>
            </a:fld>
            <a:endParaRPr lang="en-GB" noProof="0" dirty="0"/>
          </a:p>
        </p:txBody>
      </p:sp>
      <p:sp>
        <p:nvSpPr>
          <p:cNvPr id="9" name="Foliennummernplatzhalter 8"/>
          <p:cNvSpPr>
            <a:spLocks noGrp="1"/>
          </p:cNvSpPr>
          <p:nvPr>
            <p:ph type="sldNum" sz="quarter" idx="12"/>
          </p:nvPr>
        </p:nvSpPr>
        <p:spPr/>
        <p:txBody>
          <a:bodyPr/>
          <a:lstStyle/>
          <a:p>
            <a:fld id="{AE397D6B-13DF-3442-8897-8F9970434FAF}" type="slidenum">
              <a:rPr lang="en-GB" noProof="0" smtClean="0"/>
              <a:t>‹#›</a:t>
            </a:fld>
            <a:endParaRPr lang="en-GB" noProof="0" dirty="0"/>
          </a:p>
        </p:txBody>
      </p:sp>
    </p:spTree>
    <p:extLst>
      <p:ext uri="{BB962C8B-B14F-4D97-AF65-F5344CB8AC3E}">
        <p14:creationId xmlns:p14="http://schemas.microsoft.com/office/powerpoint/2010/main" val="1883476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Inhalt mit Beschriftun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5183188" y="1235073"/>
            <a:ext cx="6172200" cy="4625977"/>
          </a:xfrm>
        </p:spPr>
        <p:txBody>
          <a:bodyPr>
            <a:normAutofit/>
          </a:bodyPr>
          <a:lstStyle>
            <a:lvl1pPr>
              <a:lnSpc>
                <a:spcPct val="100000"/>
              </a:lnSpc>
              <a:defRPr sz="2800" baseline="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noProof="0" dirty="0"/>
              <a:t>Text or Object</a:t>
            </a:r>
          </a:p>
        </p:txBody>
      </p:sp>
      <p:sp>
        <p:nvSpPr>
          <p:cNvPr id="4" name="Textplatzhalter 3"/>
          <p:cNvSpPr>
            <a:spLocks noGrp="1"/>
          </p:cNvSpPr>
          <p:nvPr>
            <p:ph type="body" sz="half" idx="2" hasCustomPrompt="1"/>
          </p:nvPr>
        </p:nvSpPr>
        <p:spPr>
          <a:xfrm>
            <a:off x="839788" y="2552698"/>
            <a:ext cx="3932237" cy="3316289"/>
          </a:xfrm>
        </p:spPr>
        <p:txBody>
          <a:bodyPr>
            <a:normAutofit/>
          </a:bodyPr>
          <a:lstStyle>
            <a:lvl1pPr marL="0" indent="0">
              <a:buNone/>
              <a:defRPr sz="2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noProof="0" dirty="0"/>
              <a:t>Edit Text</a:t>
            </a:r>
          </a:p>
        </p:txBody>
      </p:sp>
      <p:sp>
        <p:nvSpPr>
          <p:cNvPr id="5" name="Datumsplatzhalter 4"/>
          <p:cNvSpPr>
            <a:spLocks noGrp="1"/>
          </p:cNvSpPr>
          <p:nvPr>
            <p:ph type="dt" sz="half" idx="10"/>
          </p:nvPr>
        </p:nvSpPr>
        <p:spPr/>
        <p:txBody>
          <a:bodyPr/>
          <a:lstStyle/>
          <a:p>
            <a:fld id="{27427B74-D1B6-1D46-A330-C07262FD4E8E}" type="datetime1">
              <a:rPr lang="de-DE" noProof="0" smtClean="0"/>
              <a:t>09.12.2020</a:t>
            </a:fld>
            <a:endParaRPr lang="en-GB" noProof="0" dirty="0"/>
          </a:p>
        </p:txBody>
      </p:sp>
      <p:sp>
        <p:nvSpPr>
          <p:cNvPr id="7" name="Foliennummernplatzhalter 6"/>
          <p:cNvSpPr>
            <a:spLocks noGrp="1"/>
          </p:cNvSpPr>
          <p:nvPr>
            <p:ph type="sldNum" sz="quarter" idx="12"/>
          </p:nvPr>
        </p:nvSpPr>
        <p:spPr/>
        <p:txBody>
          <a:bodyPr/>
          <a:lstStyle/>
          <a:p>
            <a:fld id="{AE397D6B-13DF-3442-8897-8F9970434FAF}" type="slidenum">
              <a:rPr lang="en-GB" noProof="0" smtClean="0"/>
              <a:t>‹#›</a:t>
            </a:fld>
            <a:endParaRPr lang="en-GB" noProof="0" dirty="0"/>
          </a:p>
        </p:txBody>
      </p:sp>
      <p:sp>
        <p:nvSpPr>
          <p:cNvPr id="13" name="Titel 12"/>
          <p:cNvSpPr>
            <a:spLocks noGrp="1"/>
          </p:cNvSpPr>
          <p:nvPr>
            <p:ph type="title" hasCustomPrompt="1"/>
          </p:nvPr>
        </p:nvSpPr>
        <p:spPr/>
        <p:txBody>
          <a:bodyPr/>
          <a:lstStyle/>
          <a:p>
            <a:r>
              <a:rPr lang="de-DE" dirty="0"/>
              <a:t>Edit Title</a:t>
            </a:r>
            <a:endParaRPr lang="en-GB" dirty="0"/>
          </a:p>
        </p:txBody>
      </p:sp>
      <p:sp>
        <p:nvSpPr>
          <p:cNvPr id="17" name="Textplatzhalter 16"/>
          <p:cNvSpPr>
            <a:spLocks noGrp="1"/>
          </p:cNvSpPr>
          <p:nvPr>
            <p:ph type="body" sz="quarter" idx="13" hasCustomPrompt="1"/>
          </p:nvPr>
        </p:nvSpPr>
        <p:spPr>
          <a:xfrm>
            <a:off x="838200" y="1235075"/>
            <a:ext cx="3933825" cy="1176338"/>
          </a:xfrm>
        </p:spPr>
        <p:txBody>
          <a:bodyPr/>
          <a:lstStyle>
            <a:lvl1pPr>
              <a:defRPr baseline="0">
                <a:solidFill>
                  <a:schemeClr val="accent4"/>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Text</a:t>
            </a:r>
          </a:p>
        </p:txBody>
      </p:sp>
    </p:spTree>
    <p:extLst>
      <p:ext uri="{BB962C8B-B14F-4D97-AF65-F5344CB8AC3E}">
        <p14:creationId xmlns:p14="http://schemas.microsoft.com/office/powerpoint/2010/main" val="626745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lvl1pPr>
          </a:lstStyle>
          <a:p>
            <a:r>
              <a:rPr lang="de-DE" dirty="0"/>
              <a:t>Edit Title</a:t>
            </a:r>
            <a:endParaRPr lang="en-GB" dirty="0"/>
          </a:p>
        </p:txBody>
      </p:sp>
      <p:sp>
        <p:nvSpPr>
          <p:cNvPr id="4" name="Foliennummernplatzhalter 3"/>
          <p:cNvSpPr>
            <a:spLocks noGrp="1"/>
          </p:cNvSpPr>
          <p:nvPr>
            <p:ph type="sldNum" sz="quarter" idx="11"/>
          </p:nvPr>
        </p:nvSpPr>
        <p:spPr/>
        <p:txBody>
          <a:bodyPr/>
          <a:lstStyle/>
          <a:p>
            <a:fld id="{AE397D6B-13DF-3442-8897-8F9970434FAF}" type="slidenum">
              <a:rPr lang="en-GB" noProof="0" smtClean="0"/>
              <a:pPr/>
              <a:t>‹#›</a:t>
            </a:fld>
            <a:endParaRPr lang="en-GB" noProof="0" dirty="0"/>
          </a:p>
        </p:txBody>
      </p:sp>
      <p:sp>
        <p:nvSpPr>
          <p:cNvPr id="8" name="Textplatzhalter 7"/>
          <p:cNvSpPr>
            <a:spLocks noGrp="1"/>
          </p:cNvSpPr>
          <p:nvPr>
            <p:ph type="body" sz="quarter" idx="13" hasCustomPrompt="1"/>
          </p:nvPr>
        </p:nvSpPr>
        <p:spPr>
          <a:xfrm>
            <a:off x="838200" y="4824906"/>
            <a:ext cx="10515600" cy="440778"/>
          </a:xfrm>
        </p:spPr>
        <p:txBody>
          <a:bodyPr/>
          <a:lstStyle>
            <a:lvl1pPr>
              <a:defRPr baseline="0">
                <a:solidFill>
                  <a:schemeClr val="accent4"/>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Title or Short Description</a:t>
            </a:r>
          </a:p>
        </p:txBody>
      </p:sp>
      <p:sp>
        <p:nvSpPr>
          <p:cNvPr id="10" name="Inhaltsplatzhalter 9"/>
          <p:cNvSpPr>
            <a:spLocks noGrp="1"/>
          </p:cNvSpPr>
          <p:nvPr>
            <p:ph sz="quarter" idx="14" hasCustomPrompt="1"/>
          </p:nvPr>
        </p:nvSpPr>
        <p:spPr>
          <a:xfrm>
            <a:off x="838200" y="1450975"/>
            <a:ext cx="10515600" cy="3168322"/>
          </a:xfrm>
        </p:spPr>
        <p:txBody>
          <a:bodyPr/>
          <a:lstStyle>
            <a:lvl1pPr>
              <a:lnSpc>
                <a:spcPct val="100000"/>
              </a:lnSpc>
              <a:defRPr baseline="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11" name="Textplatzhalter 7"/>
          <p:cNvSpPr>
            <a:spLocks noGrp="1"/>
          </p:cNvSpPr>
          <p:nvPr>
            <p:ph type="body" sz="quarter" idx="15" hasCustomPrompt="1"/>
          </p:nvPr>
        </p:nvSpPr>
        <p:spPr>
          <a:xfrm>
            <a:off x="838200" y="5370238"/>
            <a:ext cx="10515599" cy="778313"/>
          </a:xfrm>
        </p:spPr>
        <p:txBody>
          <a:bodyPr>
            <a:normAutofit/>
          </a:bodyPr>
          <a:lstStyle>
            <a:lvl1pPr>
              <a:lnSpc>
                <a:spcPct val="100000"/>
              </a:lnSpc>
              <a:defRPr sz="2400"/>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a:t>Text</a:t>
            </a:r>
            <a:endParaRPr lang="en-GB" dirty="0"/>
          </a:p>
        </p:txBody>
      </p:sp>
      <p:sp>
        <p:nvSpPr>
          <p:cNvPr id="13" name="Datumsplatzhalter 2"/>
          <p:cNvSpPr>
            <a:spLocks noGrp="1"/>
          </p:cNvSpPr>
          <p:nvPr>
            <p:ph type="dt" sz="half" idx="10"/>
          </p:nvPr>
        </p:nvSpPr>
        <p:spPr>
          <a:xfrm>
            <a:off x="838200" y="6356350"/>
            <a:ext cx="2743200" cy="365125"/>
          </a:xfrm>
        </p:spPr>
        <p:txBody>
          <a:bodyPr/>
          <a:lstStyle>
            <a:lvl1pPr>
              <a:defRPr>
                <a:solidFill>
                  <a:schemeClr val="tx1"/>
                </a:solidFill>
              </a:defRPr>
            </a:lvl1pPr>
          </a:lstStyle>
          <a:p>
            <a:fld id="{83587907-D2A3-CA4C-8CC2-E59FE879C8AB}" type="datetime1">
              <a:rPr lang="de-DE" noProof="0" smtClean="0"/>
              <a:t>09.12.2020</a:t>
            </a:fld>
            <a:endParaRPr lang="en-GB" noProof="0" dirty="0"/>
          </a:p>
        </p:txBody>
      </p:sp>
    </p:spTree>
    <p:extLst>
      <p:ext uri="{BB962C8B-B14F-4D97-AF65-F5344CB8AC3E}">
        <p14:creationId xmlns:p14="http://schemas.microsoft.com/office/powerpoint/2010/main" val="4013029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Nur Titel">
    <p:spTree>
      <p:nvGrpSpPr>
        <p:cNvPr id="1" name=""/>
        <p:cNvGrpSpPr/>
        <p:nvPr/>
      </p:nvGrpSpPr>
      <p:grpSpPr>
        <a:xfrm>
          <a:off x="0" y="0"/>
          <a:ext cx="0" cy="0"/>
          <a:chOff x="0" y="0"/>
          <a:chExt cx="0" cy="0"/>
        </a:xfrm>
      </p:grpSpPr>
      <p:sp>
        <p:nvSpPr>
          <p:cNvPr id="6" name="Rectangle 2"/>
          <p:cNvSpPr/>
          <p:nvPr userDrawn="1"/>
        </p:nvSpPr>
        <p:spPr bwMode="auto">
          <a:xfrm>
            <a:off x="0" y="0"/>
            <a:ext cx="3011213" cy="6176963"/>
          </a:xfrm>
          <a:prstGeom prst="rect">
            <a:avLst/>
          </a:prstGeom>
          <a:solidFill>
            <a:srgbClr val="1B75BB"/>
          </a:solidFill>
          <a:ln w="9525" cap="flat" cmpd="sng" algn="ctr">
            <a:noFill/>
            <a:prstDash val="solid"/>
            <a:miter lim="800000"/>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noProof="0" dirty="0">
              <a:ln>
                <a:noFill/>
              </a:ln>
              <a:solidFill>
                <a:schemeClr val="tx1"/>
              </a:solidFill>
              <a:effectLst/>
              <a:latin typeface="Verdana" pitchFamily="34" charset="0"/>
            </a:endParaRPr>
          </a:p>
        </p:txBody>
      </p:sp>
      <p:sp>
        <p:nvSpPr>
          <p:cNvPr id="3" name="Datumsplatzhalter 2"/>
          <p:cNvSpPr>
            <a:spLocks noGrp="1"/>
          </p:cNvSpPr>
          <p:nvPr>
            <p:ph type="dt" sz="half" idx="10"/>
          </p:nvPr>
        </p:nvSpPr>
        <p:spPr/>
        <p:txBody>
          <a:bodyPr/>
          <a:lstStyle/>
          <a:p>
            <a:fld id="{FB1FDB2D-7E6B-9848-8C96-D36B11711CCB}" type="datetime1">
              <a:rPr lang="de-DE" smtClean="0"/>
              <a:t>09.12.2020</a:t>
            </a:fld>
            <a:endParaRPr lang="en-GB"/>
          </a:p>
        </p:txBody>
      </p:sp>
      <p:sp>
        <p:nvSpPr>
          <p:cNvPr id="5" name="Foliennummernplatzhalter 4"/>
          <p:cNvSpPr>
            <a:spLocks noGrp="1"/>
          </p:cNvSpPr>
          <p:nvPr>
            <p:ph type="sldNum" sz="quarter" idx="12"/>
          </p:nvPr>
        </p:nvSpPr>
        <p:spPr/>
        <p:txBody>
          <a:bodyPr/>
          <a:lstStyle/>
          <a:p>
            <a:fld id="{A76A1A05-C831-AE45-99F7-45CBE2A65BE6}" type="slidenum">
              <a:rPr lang="en-GB" smtClean="0"/>
              <a:t>‹#›</a:t>
            </a:fld>
            <a:endParaRPr lang="en-GB"/>
          </a:p>
        </p:txBody>
      </p:sp>
      <p:pic>
        <p:nvPicPr>
          <p:cNvPr id="7" name="Bild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5017" y="6379860"/>
            <a:ext cx="1341967" cy="357381"/>
          </a:xfrm>
          <a:prstGeom prst="rect">
            <a:avLst/>
          </a:prstGeom>
        </p:spPr>
      </p:pic>
      <p:sp>
        <p:nvSpPr>
          <p:cNvPr id="8" name="Textplatzhalter 7"/>
          <p:cNvSpPr>
            <a:spLocks noGrp="1"/>
          </p:cNvSpPr>
          <p:nvPr>
            <p:ph type="body" sz="quarter" idx="13" hasCustomPrompt="1"/>
          </p:nvPr>
        </p:nvSpPr>
        <p:spPr>
          <a:xfrm>
            <a:off x="197318" y="266700"/>
            <a:ext cx="2616576" cy="5643562"/>
          </a:xfrm>
        </p:spPr>
        <p:txBody>
          <a:bodyPr anchor="ctr"/>
          <a:lstStyle>
            <a:lvl1pPr marL="0" indent="0">
              <a:lnSpc>
                <a:spcPct val="100000"/>
              </a:lnSpc>
              <a:buFontTx/>
              <a:buNone/>
              <a:defRPr b="1" baseline="0">
                <a:solidFill>
                  <a:schemeClr val="bg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Edit Text</a:t>
            </a:r>
          </a:p>
        </p:txBody>
      </p:sp>
      <p:sp>
        <p:nvSpPr>
          <p:cNvPr id="11" name="Inhaltsplatzhalter 10"/>
          <p:cNvSpPr>
            <a:spLocks noGrp="1"/>
          </p:cNvSpPr>
          <p:nvPr>
            <p:ph sz="quarter" idx="14" hasCustomPrompt="1"/>
          </p:nvPr>
        </p:nvSpPr>
        <p:spPr>
          <a:xfrm>
            <a:off x="3208531" y="266700"/>
            <a:ext cx="8145269" cy="5910263"/>
          </a:xfrm>
        </p:spPr>
        <p:txBody>
          <a:bodyPr/>
          <a:lstStyle>
            <a:lvl1pPr>
              <a:lnSpc>
                <a:spcPct val="100000"/>
              </a:lnSpc>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Tree>
    <p:extLst>
      <p:ext uri="{BB962C8B-B14F-4D97-AF65-F5344CB8AC3E}">
        <p14:creationId xmlns:p14="http://schemas.microsoft.com/office/powerpoint/2010/main" val="857306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image" Target="../media/image1.jpg"/><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hteck 6"/>
          <p:cNvSpPr/>
          <p:nvPr userDrawn="1"/>
        </p:nvSpPr>
        <p:spPr>
          <a:xfrm>
            <a:off x="-2" y="0"/>
            <a:ext cx="12192001" cy="1032933"/>
          </a:xfrm>
          <a:prstGeom prst="rect">
            <a:avLst/>
          </a:prstGeom>
          <a:solidFill>
            <a:srgbClr val="1B75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 name="Textplatzhalter 2"/>
          <p:cNvSpPr>
            <a:spLocks noGrp="1"/>
          </p:cNvSpPr>
          <p:nvPr>
            <p:ph type="body" idx="1"/>
          </p:nvPr>
        </p:nvSpPr>
        <p:spPr>
          <a:xfrm>
            <a:off x="838200" y="1319917"/>
            <a:ext cx="10515600" cy="4857046"/>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endParaRPr lang="en-GB" noProof="0" dirty="0"/>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106343F9-3621-BD4B-A3A3-5AAABBE01A76}" type="datetime1">
              <a:rPr lang="de-DE" noProof="0" smtClean="0"/>
              <a:t>09.12.2020</a:t>
            </a:fld>
            <a:endParaRPr lang="de-DE" noProof="0" dirty="0"/>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solidFill>
              </a:defRPr>
            </a:lvl1pPr>
          </a:lstStyle>
          <a:p>
            <a:fld id="{AE397D6B-13DF-3442-8897-8F9970434FAF}" type="slidenum">
              <a:rPr lang="en-GB" noProof="0" smtClean="0"/>
              <a:pPr/>
              <a:t>‹#›</a:t>
            </a:fld>
            <a:endParaRPr lang="en-GB" noProof="0" dirty="0"/>
          </a:p>
        </p:txBody>
      </p:sp>
      <p:pic>
        <p:nvPicPr>
          <p:cNvPr id="10" name="Bild 9"/>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5425016" y="6390216"/>
            <a:ext cx="1341967" cy="357381"/>
          </a:xfrm>
          <a:prstGeom prst="rect">
            <a:avLst/>
          </a:prstGeom>
        </p:spPr>
      </p:pic>
      <p:sp>
        <p:nvSpPr>
          <p:cNvPr id="2" name="Titelplatzhalter 1"/>
          <p:cNvSpPr>
            <a:spLocks noGrp="1"/>
          </p:cNvSpPr>
          <p:nvPr>
            <p:ph type="title"/>
          </p:nvPr>
        </p:nvSpPr>
        <p:spPr>
          <a:xfrm>
            <a:off x="838200" y="88900"/>
            <a:ext cx="10515601" cy="838200"/>
          </a:xfrm>
          <a:prstGeom prst="rect">
            <a:avLst/>
          </a:prstGeom>
          <a:ln>
            <a:noFill/>
          </a:ln>
        </p:spPr>
        <p:txBody>
          <a:bodyPr vert="horz" wrap="square" lIns="91440" tIns="45720" rIns="91440" bIns="45720" rtlCol="0" anchor="ctr">
            <a:normAutofit/>
          </a:bodyPr>
          <a:lstStyle/>
          <a:p>
            <a:r>
              <a:rPr lang="en-GB" noProof="0" dirty="0"/>
              <a:t>Edit Title</a:t>
            </a:r>
          </a:p>
        </p:txBody>
      </p:sp>
    </p:spTree>
    <p:extLst>
      <p:ext uri="{BB962C8B-B14F-4D97-AF65-F5344CB8AC3E}">
        <p14:creationId xmlns:p14="http://schemas.microsoft.com/office/powerpoint/2010/main" val="4122648255"/>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Lst>
  <p:hf hdr="0" ftr="0"/>
  <p:txStyles>
    <p:titleStyle>
      <a:lvl1pPr algn="r" defTabSz="914400" rtl="0" eaLnBrk="1" latinLnBrk="0" hangingPunct="1">
        <a:lnSpc>
          <a:spcPct val="90000"/>
        </a:lnSpc>
        <a:spcBef>
          <a:spcPct val="0"/>
        </a:spcBef>
        <a:buNone/>
        <a:defRPr sz="3600" b="1" kern="1200" spc="0">
          <a:ln>
            <a:noFill/>
          </a:ln>
          <a:solidFill>
            <a:schemeClr val="bg1"/>
          </a:solidFill>
          <a:effectLst/>
          <a:latin typeface="+mj-lt"/>
          <a:ea typeface="+mj-ea"/>
          <a:cs typeface="+mj-cs"/>
        </a:defRPr>
      </a:lvl1pPr>
    </p:titleStyle>
    <p:bodyStyle>
      <a:lvl1pPr marL="228600" indent="-228600" algn="l" defTabSz="914400" rtl="0" eaLnBrk="1" latinLnBrk="0" hangingPunct="1">
        <a:lnSpc>
          <a:spcPct val="100000"/>
        </a:lnSpc>
        <a:spcBef>
          <a:spcPts val="1000"/>
        </a:spcBef>
        <a:buFont typeface="Arial"/>
        <a:buChar char="•"/>
        <a:defRPr sz="2800" kern="1200" baseline="0">
          <a:solidFill>
            <a:schemeClr val="accent4">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2"/>
          <p:cNvSpPr/>
          <p:nvPr userDrawn="1"/>
        </p:nvSpPr>
        <p:spPr bwMode="auto">
          <a:xfrm>
            <a:off x="-1" y="0"/>
            <a:ext cx="838204" cy="6857999"/>
          </a:xfrm>
          <a:prstGeom prst="rect">
            <a:avLst/>
          </a:prstGeom>
          <a:solidFill>
            <a:srgbClr val="1B75BB"/>
          </a:solidFill>
          <a:ln w="9525" cap="flat" cmpd="sng" algn="ctr">
            <a:noFill/>
            <a:prstDash val="solid"/>
            <a:miter lim="800000"/>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noProof="0" dirty="0">
              <a:ln>
                <a:noFill/>
              </a:ln>
              <a:solidFill>
                <a:schemeClr val="tx1"/>
              </a:solidFill>
              <a:effectLst/>
              <a:latin typeface="Verdana" pitchFamily="34" charset="0"/>
            </a:endParaRPr>
          </a:p>
        </p:txBody>
      </p:sp>
      <p:sp>
        <p:nvSpPr>
          <p:cNvPr id="2" name="Titelplatzhalter 1"/>
          <p:cNvSpPr>
            <a:spLocks noGrp="1"/>
          </p:cNvSpPr>
          <p:nvPr>
            <p:ph type="title"/>
          </p:nvPr>
        </p:nvSpPr>
        <p:spPr>
          <a:xfrm rot="16200000">
            <a:off x="-2402744" y="2936016"/>
            <a:ext cx="5628346" cy="853548"/>
          </a:xfrm>
          <a:prstGeom prst="rect">
            <a:avLst/>
          </a:prstGeom>
        </p:spPr>
        <p:txBody>
          <a:bodyPr vert="horz" lIns="91440" tIns="45720" rIns="91440" bIns="45720" rtlCol="0" anchor="ctr">
            <a:normAutofit/>
          </a:bodyPr>
          <a:lstStyle/>
          <a:p>
            <a:r>
              <a:rPr lang="de-DE" dirty="0"/>
              <a:t>Edit Title</a:t>
            </a:r>
            <a:endParaRPr lang="en-GB" dirty="0"/>
          </a:p>
        </p:txBody>
      </p:sp>
      <p:sp>
        <p:nvSpPr>
          <p:cNvPr id="3" name="Textplatzhalter 2"/>
          <p:cNvSpPr>
            <a:spLocks noGrp="1"/>
          </p:cNvSpPr>
          <p:nvPr>
            <p:ph type="body" idx="1"/>
          </p:nvPr>
        </p:nvSpPr>
        <p:spPr>
          <a:xfrm>
            <a:off x="1310217" y="548618"/>
            <a:ext cx="10043583" cy="5628346"/>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GB" dirty="0"/>
              <a:t>Text or Object</a:t>
            </a:r>
          </a:p>
        </p:txBody>
      </p:sp>
      <p:sp>
        <p:nvSpPr>
          <p:cNvPr id="4" name="Datumsplatzhalter 3"/>
          <p:cNvSpPr>
            <a:spLocks noGrp="1"/>
          </p:cNvSpPr>
          <p:nvPr>
            <p:ph type="dt" sz="half" idx="2"/>
          </p:nvPr>
        </p:nvSpPr>
        <p:spPr>
          <a:xfrm>
            <a:off x="1310217" y="6356350"/>
            <a:ext cx="2743200" cy="365125"/>
          </a:xfrm>
          <a:prstGeom prst="rect">
            <a:avLst/>
          </a:prstGeom>
        </p:spPr>
        <p:txBody>
          <a:bodyPr vert="horz" lIns="91440" tIns="45720" rIns="91440" bIns="45720" rtlCol="0" anchor="ctr"/>
          <a:lstStyle>
            <a:lvl1pPr algn="l">
              <a:defRPr sz="1200" b="0">
                <a:solidFill>
                  <a:schemeClr val="tx1"/>
                </a:solidFill>
              </a:defRPr>
            </a:lvl1pPr>
          </a:lstStyle>
          <a:p>
            <a:fld id="{1E28B8E4-9EBE-3B4B-B674-8B5C7164642F}" type="datetime1">
              <a:rPr lang="de-DE" smtClean="0"/>
              <a:t>09.12.2020</a:t>
            </a:fld>
            <a:endParaRPr lang="en-GB"/>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solidFill>
              </a:defRPr>
            </a:lvl1pPr>
          </a:lstStyle>
          <a:p>
            <a:fld id="{A76A1A05-C831-AE45-99F7-45CBE2A65BE6}" type="slidenum">
              <a:rPr lang="en-GB" smtClean="0"/>
              <a:pPr/>
              <a:t>‹#›</a:t>
            </a:fld>
            <a:endParaRPr lang="en-GB"/>
          </a:p>
        </p:txBody>
      </p:sp>
      <p:pic>
        <p:nvPicPr>
          <p:cNvPr id="8" name="Bild 7"/>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5661025" y="6379860"/>
            <a:ext cx="1341967" cy="357381"/>
          </a:xfrm>
          <a:prstGeom prst="rect">
            <a:avLst/>
          </a:prstGeom>
        </p:spPr>
      </p:pic>
    </p:spTree>
    <p:extLst>
      <p:ext uri="{BB962C8B-B14F-4D97-AF65-F5344CB8AC3E}">
        <p14:creationId xmlns:p14="http://schemas.microsoft.com/office/powerpoint/2010/main" val="2657585567"/>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Lst>
  <p:hf hdr="0" ftr="0"/>
  <p:txStyles>
    <p:titleStyle>
      <a:lvl1pPr algn="ctr" defTabSz="914400" rtl="0" eaLnBrk="1" latinLnBrk="0" hangingPunct="1">
        <a:lnSpc>
          <a:spcPct val="90000"/>
        </a:lnSpc>
        <a:spcBef>
          <a:spcPct val="0"/>
        </a:spcBef>
        <a:buNone/>
        <a:defRPr sz="28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baseline="0">
          <a:solidFill>
            <a:schemeClr val="accent4">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notesSlide" Target="../notesSlides/notesSlide4.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Layout" Target="../slideLayouts/slideLayout3.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jp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1063754" y="818657"/>
            <a:ext cx="10714589" cy="2490600"/>
          </a:xfrm>
        </p:spPr>
        <p:txBody>
          <a:bodyPr vert="horz" lIns="91440" tIns="45720" rIns="91440" bIns="45720" rtlCol="0" anchor="t">
            <a:normAutofit fontScale="40000" lnSpcReduction="20000"/>
          </a:bodyPr>
          <a:lstStyle/>
          <a:p>
            <a:r>
              <a:rPr lang="en-GB" sz="9600" dirty="0"/>
              <a:t>MOPAN</a:t>
            </a:r>
          </a:p>
          <a:p>
            <a:r>
              <a:rPr lang="fr-FR" sz="9600" b="0" dirty="0"/>
              <a:t>2020 </a:t>
            </a:r>
            <a:r>
              <a:rPr lang="fr-FR" sz="9600" b="0" dirty="0" err="1"/>
              <a:t>Assessment</a:t>
            </a:r>
            <a:r>
              <a:rPr lang="fr-FR" sz="9600" b="0" dirty="0"/>
              <a:t> of UNEP</a:t>
            </a:r>
            <a:endParaRPr lang="en-GB" sz="9600" b="0" dirty="0"/>
          </a:p>
          <a:p>
            <a:endParaRPr lang="en-GB" sz="9600" b="0" dirty="0"/>
          </a:p>
          <a:p>
            <a:r>
              <a:rPr lang="en-GB" sz="9600" b="0" dirty="0"/>
              <a:t>Presentation to Member Countries</a:t>
            </a:r>
            <a:endParaRPr lang="en-GB" sz="9600" b="0" dirty="0">
              <a:cs typeface="Calibri"/>
            </a:endParaRPr>
          </a:p>
        </p:txBody>
      </p:sp>
      <p:sp>
        <p:nvSpPr>
          <p:cNvPr id="4" name="Subtitle 3"/>
          <p:cNvSpPr>
            <a:spLocks noGrp="1"/>
          </p:cNvSpPr>
          <p:nvPr>
            <p:ph type="subTitle" idx="1"/>
          </p:nvPr>
        </p:nvSpPr>
        <p:spPr>
          <a:xfrm>
            <a:off x="7874000" y="3783040"/>
            <a:ext cx="3267893" cy="588935"/>
          </a:xfrm>
        </p:spPr>
        <p:txBody>
          <a:bodyPr>
            <a:noAutofit/>
          </a:bodyPr>
          <a:lstStyle/>
          <a:p>
            <a:r>
              <a:rPr lang="en-GB" sz="1900" dirty="0" smtClean="0"/>
              <a:t>10 December </a:t>
            </a:r>
            <a:r>
              <a:rPr lang="en-GB" sz="1900" dirty="0"/>
              <a:t>2020</a:t>
            </a:r>
          </a:p>
        </p:txBody>
      </p:sp>
    </p:spTree>
    <p:extLst>
      <p:ext uri="{BB962C8B-B14F-4D97-AF65-F5344CB8AC3E}">
        <p14:creationId xmlns:p14="http://schemas.microsoft.com/office/powerpoint/2010/main" val="1179767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smtClean="0"/>
              <a:t>For doing so, the assessment uses an indicator framework</a:t>
            </a:r>
            <a:endParaRPr lang="en-GB" sz="4000" dirty="0"/>
          </a:p>
        </p:txBody>
      </p:sp>
      <p:pic>
        <p:nvPicPr>
          <p:cNvPr id="8" name="Picture 5"/>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971960" y="1300905"/>
            <a:ext cx="7916008" cy="484674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1041198" y="6161560"/>
            <a:ext cx="5664629" cy="261610"/>
          </a:xfrm>
          <a:prstGeom prst="rect">
            <a:avLst/>
          </a:prstGeom>
          <a:noFill/>
        </p:spPr>
        <p:txBody>
          <a:bodyPr wrap="square" rtlCol="0">
            <a:spAutoFit/>
          </a:bodyPr>
          <a:lstStyle/>
          <a:p>
            <a:r>
              <a:rPr lang="en-GB" sz="1100" dirty="0">
                <a:solidFill>
                  <a:srgbClr val="1B75BB"/>
                </a:solidFill>
              </a:rPr>
              <a:t>Source: MOPAN </a:t>
            </a:r>
            <a:r>
              <a:rPr lang="en-GB" sz="1100" dirty="0" smtClean="0">
                <a:solidFill>
                  <a:srgbClr val="1B75BB"/>
                </a:solidFill>
              </a:rPr>
              <a:t>3.1 Methodology</a:t>
            </a:r>
            <a:endParaRPr lang="en-GB" sz="1100" dirty="0">
              <a:solidFill>
                <a:srgbClr val="1B75BB"/>
              </a:solidFill>
            </a:endParaRPr>
          </a:p>
        </p:txBody>
      </p:sp>
      <p:sp>
        <p:nvSpPr>
          <p:cNvPr id="5" name="Left Brace 4"/>
          <p:cNvSpPr/>
          <p:nvPr/>
        </p:nvSpPr>
        <p:spPr>
          <a:xfrm>
            <a:off x="722376" y="1819656"/>
            <a:ext cx="292608" cy="3465576"/>
          </a:xfrm>
          <a:prstGeom prst="leftBrace">
            <a:avLst>
              <a:gd name="adj1" fmla="val 8333"/>
              <a:gd name="adj2" fmla="val 50264"/>
            </a:avLst>
          </a:prstGeom>
          <a:ln w="19050">
            <a:solidFill>
              <a:srgbClr val="1B75BB"/>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en-GB" b="1" dirty="0">
              <a:ln/>
              <a:solidFill>
                <a:schemeClr val="accent4"/>
              </a:solidFill>
            </a:endParaRPr>
          </a:p>
        </p:txBody>
      </p:sp>
      <p:sp>
        <p:nvSpPr>
          <p:cNvPr id="6" name="TextBox 5"/>
          <p:cNvSpPr txBox="1"/>
          <p:nvPr/>
        </p:nvSpPr>
        <p:spPr>
          <a:xfrm>
            <a:off x="80484" y="2526925"/>
            <a:ext cx="677108" cy="1981467"/>
          </a:xfrm>
          <a:prstGeom prst="rect">
            <a:avLst/>
          </a:prstGeom>
          <a:noFill/>
          <a:ln>
            <a:noFill/>
          </a:ln>
        </p:spPr>
        <p:txBody>
          <a:bodyPr vert="vert270" wrap="square" rtlCol="0">
            <a:spAutoFit/>
            <a:scene3d>
              <a:camera prst="orthographicFront"/>
              <a:lightRig rig="soft" dir="t">
                <a:rot lat="0" lon="0" rev="15600000"/>
              </a:lightRig>
            </a:scene3d>
            <a:sp3d extrusionH="57150" prstMaterial="softEdge">
              <a:bevelT w="25400" h="38100"/>
            </a:sp3d>
          </a:bodyPr>
          <a:lstStyle/>
          <a:p>
            <a:pPr algn="ctr"/>
            <a:r>
              <a:rPr lang="en-GB" sz="1600" b="1" dirty="0" smtClean="0">
                <a:ln/>
                <a:solidFill>
                  <a:schemeClr val="accent4"/>
                </a:solidFill>
              </a:rPr>
              <a:t>ORGANISATIONAL </a:t>
            </a:r>
            <a:r>
              <a:rPr lang="en-GB" sz="1600" b="1" dirty="0">
                <a:ln/>
                <a:solidFill>
                  <a:schemeClr val="accent4"/>
                </a:solidFill>
              </a:rPr>
              <a:t>EFFECTIVENESS</a:t>
            </a:r>
          </a:p>
        </p:txBody>
      </p:sp>
      <p:sp>
        <p:nvSpPr>
          <p:cNvPr id="4" name="TextBox 3"/>
          <p:cNvSpPr txBox="1"/>
          <p:nvPr/>
        </p:nvSpPr>
        <p:spPr>
          <a:xfrm>
            <a:off x="9102336" y="1346625"/>
            <a:ext cx="2647704" cy="3939540"/>
          </a:xfrm>
          <a:prstGeom prst="rect">
            <a:avLst/>
          </a:prstGeom>
          <a:solidFill>
            <a:srgbClr val="92D050">
              <a:alpha val="30000"/>
            </a:srgbClr>
          </a:solidFill>
          <a:ln w="12700">
            <a:solidFill>
              <a:srgbClr val="00B050"/>
            </a:solidFill>
          </a:ln>
        </p:spPr>
        <p:txBody>
          <a:bodyPr wrap="square" rtlCol="0">
            <a:spAutoFit/>
          </a:bodyPr>
          <a:lstStyle/>
          <a:p>
            <a:r>
              <a:rPr lang="en-GB" sz="2800" b="1" dirty="0" smtClean="0"/>
              <a:t>NEW (2020):</a:t>
            </a:r>
          </a:p>
          <a:p>
            <a:endParaRPr lang="en-GB" dirty="0"/>
          </a:p>
          <a:p>
            <a:r>
              <a:rPr lang="en-GB" b="1" dirty="0" smtClean="0">
                <a:solidFill>
                  <a:srgbClr val="00B050"/>
                </a:solidFill>
              </a:rPr>
              <a:t>+ Agenda 2030 </a:t>
            </a:r>
          </a:p>
          <a:p>
            <a:r>
              <a:rPr lang="en-GB" b="1" dirty="0" smtClean="0">
                <a:solidFill>
                  <a:srgbClr val="00B050"/>
                </a:solidFill>
              </a:rPr>
              <a:t>+ UNDS Reform </a:t>
            </a:r>
          </a:p>
          <a:p>
            <a:r>
              <a:rPr lang="en-GB" b="1" dirty="0" smtClean="0">
                <a:solidFill>
                  <a:srgbClr val="00B050"/>
                </a:solidFill>
              </a:rPr>
              <a:t>+ SEA/SH</a:t>
            </a:r>
          </a:p>
          <a:p>
            <a:endParaRPr lang="en-GB" dirty="0" smtClean="0"/>
          </a:p>
          <a:p>
            <a:r>
              <a:rPr lang="en-GB" dirty="0" smtClean="0"/>
              <a:t>Amended </a:t>
            </a:r>
          </a:p>
          <a:p>
            <a:pPr marL="285750" indent="-285750">
              <a:buFontTx/>
              <a:buChar char="-"/>
            </a:pPr>
            <a:r>
              <a:rPr lang="en-GB" sz="1600" dirty="0" smtClean="0"/>
              <a:t>Streamlined Results KPIs</a:t>
            </a:r>
          </a:p>
          <a:p>
            <a:pPr marL="285750" indent="-285750">
              <a:buFontTx/>
              <a:buChar char="-"/>
            </a:pPr>
            <a:r>
              <a:rPr lang="en-GB" sz="1600" dirty="0" smtClean="0"/>
              <a:t>Flexible survey countries</a:t>
            </a:r>
          </a:p>
          <a:p>
            <a:pPr marL="285750" indent="-285750">
              <a:buFontTx/>
              <a:buChar char="-"/>
            </a:pPr>
            <a:r>
              <a:rPr lang="en-GB" sz="1600" dirty="0" smtClean="0"/>
              <a:t>Scoring / Rating (next slide)</a:t>
            </a:r>
          </a:p>
          <a:p>
            <a:pPr marL="285750" indent="-285750">
              <a:buFontTx/>
              <a:buChar char="-"/>
            </a:pPr>
            <a:r>
              <a:rPr lang="en-GB" sz="1600" dirty="0" smtClean="0"/>
              <a:t>Bolstered Inception</a:t>
            </a:r>
          </a:p>
          <a:p>
            <a:pPr marL="285750" indent="-285750">
              <a:buFontTx/>
              <a:buChar char="-"/>
            </a:pPr>
            <a:r>
              <a:rPr lang="en-GB" sz="1600" dirty="0" smtClean="0"/>
              <a:t>Over 1 year (not 2)</a:t>
            </a:r>
            <a:endParaRPr lang="en-GB" sz="1600" dirty="0"/>
          </a:p>
          <a:p>
            <a:r>
              <a:rPr lang="en-GB" dirty="0" smtClean="0"/>
              <a:t> </a:t>
            </a:r>
            <a:endParaRPr lang="en-GB" dirty="0"/>
          </a:p>
        </p:txBody>
      </p:sp>
    </p:spTree>
    <p:extLst>
      <p:ext uri="{BB962C8B-B14F-4D97-AF65-F5344CB8AC3E}">
        <p14:creationId xmlns:p14="http://schemas.microsoft.com/office/powerpoint/2010/main" val="1888603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a:t>A</a:t>
            </a:r>
            <a:r>
              <a:rPr lang="fr-FR" dirty="0" smtClean="0"/>
              <a:t>n </a:t>
            </a:r>
            <a:r>
              <a:rPr lang="fr-FR" dirty="0" err="1" smtClean="0"/>
              <a:t>updated</a:t>
            </a:r>
            <a:r>
              <a:rPr lang="fr-FR" dirty="0" smtClean="0"/>
              <a:t> </a:t>
            </a:r>
            <a:r>
              <a:rPr lang="fr-FR" dirty="0" err="1" smtClean="0"/>
              <a:t>presentation</a:t>
            </a:r>
            <a:r>
              <a:rPr lang="fr-FR" dirty="0" smtClean="0"/>
              <a:t> of ratings </a:t>
            </a:r>
            <a:r>
              <a:rPr lang="fr-FR" dirty="0" err="1" smtClean="0"/>
              <a:t>is</a:t>
            </a:r>
            <a:r>
              <a:rPr lang="fr-FR" dirty="0" smtClean="0"/>
              <a:t> </a:t>
            </a:r>
            <a:r>
              <a:rPr lang="fr-FR" dirty="0" err="1" smtClean="0"/>
              <a:t>used</a:t>
            </a:r>
            <a:r>
              <a:rPr lang="fr-FR" dirty="0" smtClean="0"/>
              <a:t> in 2020</a:t>
            </a:r>
            <a:endParaRPr lang="en-GB" dirty="0"/>
          </a:p>
        </p:txBody>
      </p:sp>
      <p:sp>
        <p:nvSpPr>
          <p:cNvPr id="4" name="Slide Number Placeholder 3"/>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397D6B-13DF-3442-8897-8F9970434FAF}" type="slidenum">
              <a:rPr kumimoji="0" lang="en-GB" sz="12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5" name="Content Placeholder 4"/>
          <p:cNvSpPr>
            <a:spLocks noGrp="1"/>
          </p:cNvSpPr>
          <p:nvPr>
            <p:ph idx="1"/>
          </p:nvPr>
        </p:nvSpPr>
        <p:spPr/>
        <p:txBody>
          <a:bodyPr/>
          <a:lstStyle/>
          <a:p>
            <a:pPr marL="0" indent="0">
              <a:buNone/>
            </a:pPr>
            <a:r>
              <a:rPr lang="en-GB" dirty="0"/>
              <a:t>The new rating scale (introduced in 2019) reflects the increasing demands </a:t>
            </a:r>
            <a:r>
              <a:rPr lang="en-GB" dirty="0" smtClean="0"/>
              <a:t>on, </a:t>
            </a:r>
            <a:r>
              <a:rPr lang="en-GB" dirty="0"/>
              <a:t>and maturity </a:t>
            </a:r>
            <a:r>
              <a:rPr lang="en-GB" dirty="0" smtClean="0"/>
              <a:t>of, </a:t>
            </a:r>
            <a:r>
              <a:rPr lang="en-GB" dirty="0"/>
              <a:t>organisations</a:t>
            </a:r>
          </a:p>
        </p:txBody>
      </p:sp>
      <p:graphicFrame>
        <p:nvGraphicFramePr>
          <p:cNvPr id="9" name="Table 8"/>
          <p:cNvGraphicFramePr>
            <a:graphicFrameLocks noGrp="1"/>
          </p:cNvGraphicFramePr>
          <p:nvPr>
            <p:extLst>
              <p:ext uri="{D42A27DB-BD31-4B8C-83A1-F6EECF244321}">
                <p14:modId xmlns:p14="http://schemas.microsoft.com/office/powerpoint/2010/main" val="1608492825"/>
              </p:ext>
            </p:extLst>
          </p:nvPr>
        </p:nvGraphicFramePr>
        <p:xfrm>
          <a:off x="2061028" y="3000223"/>
          <a:ext cx="8175172" cy="2966720"/>
        </p:xfrm>
        <a:graphic>
          <a:graphicData uri="http://schemas.openxmlformats.org/drawingml/2006/table">
            <a:tbl>
              <a:tblPr bandRow="1">
                <a:tableStyleId>{2D5ABB26-0587-4C30-8999-92F81FD0307C}</a:tableStyleId>
              </a:tblPr>
              <a:tblGrid>
                <a:gridCol w="1596571">
                  <a:extLst>
                    <a:ext uri="{9D8B030D-6E8A-4147-A177-3AD203B41FA5}">
                      <a16:colId xmlns:a16="http://schemas.microsoft.com/office/drawing/2014/main" val="2992993121"/>
                    </a:ext>
                  </a:extLst>
                </a:gridCol>
                <a:gridCol w="208280">
                  <a:extLst>
                    <a:ext uri="{9D8B030D-6E8A-4147-A177-3AD203B41FA5}">
                      <a16:colId xmlns:a16="http://schemas.microsoft.com/office/drawing/2014/main" val="1395440076"/>
                    </a:ext>
                  </a:extLst>
                </a:gridCol>
                <a:gridCol w="3086464">
                  <a:extLst>
                    <a:ext uri="{9D8B030D-6E8A-4147-A177-3AD203B41FA5}">
                      <a16:colId xmlns:a16="http://schemas.microsoft.com/office/drawing/2014/main" val="1448839888"/>
                    </a:ext>
                  </a:extLst>
                </a:gridCol>
                <a:gridCol w="275771">
                  <a:extLst>
                    <a:ext uri="{9D8B030D-6E8A-4147-A177-3AD203B41FA5}">
                      <a16:colId xmlns:a16="http://schemas.microsoft.com/office/drawing/2014/main" val="4146192530"/>
                    </a:ext>
                  </a:extLst>
                </a:gridCol>
                <a:gridCol w="3008086">
                  <a:extLst>
                    <a:ext uri="{9D8B030D-6E8A-4147-A177-3AD203B41FA5}">
                      <a16:colId xmlns:a16="http://schemas.microsoft.com/office/drawing/2014/main" val="984672421"/>
                    </a:ext>
                  </a:extLst>
                </a:gridCol>
              </a:tblGrid>
              <a:tr h="370840">
                <a:tc rowSpan="2">
                  <a:txBody>
                    <a:bodyPr/>
                    <a:lstStyle/>
                    <a:p>
                      <a:pPr algn="ctr"/>
                      <a:r>
                        <a:rPr lang="en-GB" dirty="0"/>
                        <a:t>3.00 – 4.00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GB" dirty="0">
                          <a:solidFill>
                            <a:schemeClr val="bg1"/>
                          </a:solidFill>
                        </a:rPr>
                        <a:t>Highly satisfactory</a:t>
                      </a:r>
                    </a:p>
                  </a:txBody>
                  <a:tcPr>
                    <a:lnB w="12700" cap="flat" cmpd="sng" algn="ctr">
                      <a:solidFill>
                        <a:schemeClr val="tx1"/>
                      </a:solidFill>
                      <a:prstDash val="solid"/>
                      <a:round/>
                      <a:headEnd type="none" w="med" len="med"/>
                      <a:tailEnd type="none" w="med" len="med"/>
                    </a:lnB>
                    <a:solidFill>
                      <a:srgbClr val="0E873E"/>
                    </a:solidFill>
                  </a:tcPr>
                </a:tc>
                <a:tc>
                  <a:txBody>
                    <a:bodyPr/>
                    <a:lstStyle/>
                    <a:p>
                      <a:endParaRPr lang="en-GB" dirty="0"/>
                    </a:p>
                  </a:txBody>
                  <a:tcPr>
                    <a:lnB w="12700" cap="flat" cmpd="sng" algn="ctr">
                      <a:solidFill>
                        <a:schemeClr val="tx1"/>
                      </a:solidFill>
                      <a:prstDash val="solid"/>
                      <a:round/>
                      <a:headEnd type="none" w="med" len="med"/>
                      <a:tailEnd type="none" w="med" len="med"/>
                    </a:lnB>
                    <a:noFill/>
                  </a:tcPr>
                </a:tc>
                <a:tc>
                  <a:txBody>
                    <a:bodyPr/>
                    <a:lstStyle/>
                    <a:p>
                      <a:r>
                        <a:rPr lang="en-GB" dirty="0">
                          <a:solidFill>
                            <a:schemeClr val="bg1"/>
                          </a:solidFill>
                        </a:rPr>
                        <a:t>Highly satisfactory</a:t>
                      </a:r>
                    </a:p>
                  </a:txBody>
                  <a:tcPr>
                    <a:lnB w="12700" cap="flat" cmpd="sng" algn="ctr">
                      <a:solidFill>
                        <a:schemeClr val="tx1"/>
                      </a:solidFill>
                      <a:prstDash val="solid"/>
                      <a:round/>
                      <a:headEnd type="none" w="med" len="med"/>
                      <a:tailEnd type="none" w="med" len="med"/>
                    </a:lnB>
                    <a:solidFill>
                      <a:srgbClr val="0E873E"/>
                    </a:solidFill>
                  </a:tcPr>
                </a:tc>
                <a:extLst>
                  <a:ext uri="{0D108BD9-81ED-4DB2-BD59-A6C34878D82A}">
                    <a16:rowId xmlns:a16="http://schemas.microsoft.com/office/drawing/2014/main" val="1835049199"/>
                  </a:ext>
                </a:extLst>
              </a:tr>
              <a:tr h="370840">
                <a:tc vMerge="1">
                  <a:txBody>
                    <a:bodyPr/>
                    <a:lstStyle/>
                    <a:p>
                      <a:endParaRPr lang="en-GB" dirty="0"/>
                    </a:p>
                  </a:txBody>
                  <a:tcPr/>
                </a:tc>
                <a:tc>
                  <a:txBody>
                    <a:bodyPr/>
                    <a:lstStyle/>
                    <a:p>
                      <a:endParaRPr lang="en-GB"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endParaRPr lang="en-GB" dirty="0"/>
                    </a:p>
                  </a:txBody>
                  <a:tcPr>
                    <a:lnT w="12700" cap="flat" cmpd="sng" algn="ctr">
                      <a:solidFill>
                        <a:schemeClr val="tx1"/>
                      </a:solidFill>
                      <a:prstDash val="solid"/>
                      <a:round/>
                      <a:headEnd type="none" w="med" len="med"/>
                      <a:tailEnd type="none" w="med" len="med"/>
                    </a:lnT>
                    <a:solidFill>
                      <a:srgbClr val="0E873E"/>
                    </a:solidFill>
                  </a:tcPr>
                </a:tc>
                <a:tc>
                  <a:txBody>
                    <a:bodyPr/>
                    <a:lstStyle/>
                    <a:p>
                      <a:endParaRPr lang="en-GB" dirty="0"/>
                    </a:p>
                  </a:txBody>
                  <a:tcPr>
                    <a:lnT w="12700" cap="flat" cmpd="sng" algn="ctr">
                      <a:solidFill>
                        <a:schemeClr val="tx1"/>
                      </a:solidFill>
                      <a:prstDash val="solid"/>
                      <a:round/>
                      <a:headEnd type="none" w="med" len="med"/>
                      <a:tailEnd type="none" w="med" len="med"/>
                    </a:lnT>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bg1"/>
                          </a:solidFill>
                        </a:rPr>
                        <a:t>Satisfactory</a:t>
                      </a:r>
                    </a:p>
                  </a:txBody>
                  <a:tcPr>
                    <a:lnT w="12700" cap="flat" cmpd="sng" algn="ctr">
                      <a:solidFill>
                        <a:schemeClr val="tx1"/>
                      </a:solidFill>
                      <a:prstDash val="solid"/>
                      <a:round/>
                      <a:headEnd type="none" w="med" len="med"/>
                      <a:tailEnd type="none" w="med" len="med"/>
                    </a:lnT>
                    <a:solidFill>
                      <a:srgbClr val="9BA663"/>
                    </a:solidFill>
                  </a:tcPr>
                </a:tc>
                <a:extLst>
                  <a:ext uri="{0D108BD9-81ED-4DB2-BD59-A6C34878D82A}">
                    <a16:rowId xmlns:a16="http://schemas.microsoft.com/office/drawing/2014/main" val="4226695561"/>
                  </a:ext>
                </a:extLst>
              </a:tr>
              <a:tr h="370840">
                <a:tc rowSpan="2">
                  <a:txBody>
                    <a:bodyPr/>
                    <a:lstStyle/>
                    <a:p>
                      <a:pPr marL="0" algn="ctr" defTabSz="914400" rtl="0" eaLnBrk="1" latinLnBrk="0" hangingPunct="1"/>
                      <a:r>
                        <a:rPr lang="en-GB" sz="1800" kern="1200" dirty="0">
                          <a:solidFill>
                            <a:schemeClr val="tx1"/>
                          </a:solidFill>
                          <a:latin typeface="+mn-lt"/>
                          <a:ea typeface="+mn-ea"/>
                          <a:cs typeface="+mn-cs"/>
                        </a:rPr>
                        <a:t>2.00 – 3.00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GB" dirty="0">
                          <a:solidFill>
                            <a:schemeClr val="bg1"/>
                          </a:solidFill>
                        </a:rPr>
                        <a:t>Satisfactory</a:t>
                      </a:r>
                    </a:p>
                  </a:txBody>
                  <a:tcPr>
                    <a:lnB w="12700" cap="flat" cmpd="sng" algn="ctr">
                      <a:solidFill>
                        <a:schemeClr val="tx1"/>
                      </a:solidFill>
                      <a:prstDash val="solid"/>
                      <a:round/>
                      <a:headEnd type="none" w="med" len="med"/>
                      <a:tailEnd type="none" w="med" len="med"/>
                    </a:lnB>
                    <a:solidFill>
                      <a:srgbClr val="9BA663"/>
                    </a:solidFill>
                  </a:tcPr>
                </a:tc>
                <a:tc>
                  <a:txBody>
                    <a:bodyPr/>
                    <a:lstStyle/>
                    <a:p>
                      <a:endParaRPr lang="en-GB" dirty="0"/>
                    </a:p>
                  </a:txBody>
                  <a:tcPr>
                    <a:lnB w="12700" cap="flat" cmpd="sng" algn="ctr">
                      <a:solidFill>
                        <a:schemeClr val="tx1"/>
                      </a:solidFill>
                      <a:prstDash val="solid"/>
                      <a:round/>
                      <a:headEnd type="none" w="med" len="med"/>
                      <a:tailEnd type="none" w="med" len="med"/>
                    </a:lnB>
                    <a:noFill/>
                  </a:tcPr>
                </a:tc>
                <a:tc>
                  <a:txBody>
                    <a:bodyPr/>
                    <a:lstStyle/>
                    <a:p>
                      <a:endParaRPr lang="en-GB" dirty="0"/>
                    </a:p>
                  </a:txBody>
                  <a:tcPr>
                    <a:lnB w="12700" cap="flat" cmpd="sng" algn="ctr">
                      <a:solidFill>
                        <a:schemeClr val="tx1"/>
                      </a:solidFill>
                      <a:prstDash val="solid"/>
                      <a:round/>
                      <a:headEnd type="none" w="med" len="med"/>
                      <a:tailEnd type="none" w="med" len="med"/>
                    </a:lnB>
                    <a:solidFill>
                      <a:srgbClr val="9BA663"/>
                    </a:solidFill>
                  </a:tcPr>
                </a:tc>
                <a:extLst>
                  <a:ext uri="{0D108BD9-81ED-4DB2-BD59-A6C34878D82A}">
                    <a16:rowId xmlns:a16="http://schemas.microsoft.com/office/drawing/2014/main" val="1059369542"/>
                  </a:ext>
                </a:extLst>
              </a:tr>
              <a:tr h="370840">
                <a:tc vMerge="1">
                  <a:txBody>
                    <a:bodyPr/>
                    <a:lstStyle/>
                    <a:p>
                      <a:endParaRPr lang="en-GB" dirty="0"/>
                    </a:p>
                  </a:txBody>
                  <a:tcPr/>
                </a:tc>
                <a:tc>
                  <a:txBody>
                    <a:bodyPr/>
                    <a:lstStyle/>
                    <a:p>
                      <a:endParaRPr lang="en-GB"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endParaRPr lang="en-GB" dirty="0"/>
                    </a:p>
                  </a:txBody>
                  <a:tcPr>
                    <a:lnT w="12700" cap="flat" cmpd="sng" algn="ctr">
                      <a:solidFill>
                        <a:schemeClr val="tx1"/>
                      </a:solidFill>
                      <a:prstDash val="solid"/>
                      <a:round/>
                      <a:headEnd type="none" w="med" len="med"/>
                      <a:tailEnd type="none" w="med" len="med"/>
                    </a:lnT>
                    <a:solidFill>
                      <a:srgbClr val="9BA663"/>
                    </a:solidFill>
                  </a:tcPr>
                </a:tc>
                <a:tc>
                  <a:txBody>
                    <a:bodyPr/>
                    <a:lstStyle/>
                    <a:p>
                      <a:endParaRPr lang="en-GB" dirty="0"/>
                    </a:p>
                  </a:txBody>
                  <a:tcPr>
                    <a:lnT w="12700" cap="flat" cmpd="sng" algn="ctr">
                      <a:solidFill>
                        <a:schemeClr val="tx1"/>
                      </a:solidFill>
                      <a:prstDash val="solid"/>
                      <a:round/>
                      <a:headEnd type="none" w="med" len="med"/>
                      <a:tailEnd type="none" w="med" len="med"/>
                    </a:lnT>
                    <a:noFill/>
                  </a:tcPr>
                </a:tc>
                <a:tc>
                  <a:txBody>
                    <a:bodyPr/>
                    <a:lstStyle/>
                    <a:p>
                      <a:pPr marL="0" marR="0" lvl="0" indent="0" algn="l" defTabSz="895350" rtl="0" eaLnBrk="1" fontAlgn="auto" latinLnBrk="0" hangingPunct="1">
                        <a:lnSpc>
                          <a:spcPct val="100000"/>
                        </a:lnSpc>
                        <a:spcBef>
                          <a:spcPts val="0"/>
                        </a:spcBef>
                        <a:spcAft>
                          <a:spcPts val="0"/>
                        </a:spcAft>
                        <a:buClrTx/>
                        <a:buSzTx/>
                        <a:buFontTx/>
                        <a:buNone/>
                        <a:tabLst/>
                        <a:defRPr/>
                      </a:pPr>
                      <a:r>
                        <a:rPr lang="en-GB" dirty="0">
                          <a:solidFill>
                            <a:schemeClr val="bg1"/>
                          </a:solidFill>
                        </a:rPr>
                        <a:t>Unsatisfactory</a:t>
                      </a:r>
                    </a:p>
                  </a:txBody>
                  <a:tcPr>
                    <a:lnT w="12700" cap="flat" cmpd="sng" algn="ctr">
                      <a:solidFill>
                        <a:schemeClr val="tx1"/>
                      </a:solidFill>
                      <a:prstDash val="solid"/>
                      <a:round/>
                      <a:headEnd type="none" w="med" len="med"/>
                      <a:tailEnd type="none" w="med" len="med"/>
                    </a:lnT>
                    <a:solidFill>
                      <a:srgbClr val="F39325"/>
                    </a:solidFill>
                  </a:tcPr>
                </a:tc>
                <a:extLst>
                  <a:ext uri="{0D108BD9-81ED-4DB2-BD59-A6C34878D82A}">
                    <a16:rowId xmlns:a16="http://schemas.microsoft.com/office/drawing/2014/main" val="2734518265"/>
                  </a:ext>
                </a:extLst>
              </a:tr>
              <a:tr h="370840">
                <a:tc rowSpan="2">
                  <a:txBody>
                    <a:bodyPr/>
                    <a:lstStyle/>
                    <a:p>
                      <a:pPr algn="ctr"/>
                      <a:r>
                        <a:rPr lang="en-GB" dirty="0"/>
                        <a:t>1.00 – 2.00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GB" dirty="0">
                          <a:solidFill>
                            <a:schemeClr val="bg1"/>
                          </a:solidFill>
                        </a:rPr>
                        <a:t>Unsatisfactory</a:t>
                      </a:r>
                    </a:p>
                  </a:txBody>
                  <a:tcPr>
                    <a:lnB w="12700" cap="flat" cmpd="sng" algn="ctr">
                      <a:solidFill>
                        <a:schemeClr val="tx1"/>
                      </a:solidFill>
                      <a:prstDash val="solid"/>
                      <a:round/>
                      <a:headEnd type="none" w="med" len="med"/>
                      <a:tailEnd type="none" w="med" len="med"/>
                    </a:lnB>
                    <a:solidFill>
                      <a:srgbClr val="F39325"/>
                    </a:solidFill>
                  </a:tcPr>
                </a:tc>
                <a:tc>
                  <a:txBody>
                    <a:bodyPr/>
                    <a:lstStyle/>
                    <a:p>
                      <a:endParaRPr lang="en-GB" dirty="0"/>
                    </a:p>
                  </a:txBody>
                  <a:tcPr>
                    <a:lnB w="12700" cap="flat" cmpd="sng" algn="ctr">
                      <a:solidFill>
                        <a:schemeClr val="tx1"/>
                      </a:solidFill>
                      <a:prstDash val="solid"/>
                      <a:round/>
                      <a:headEnd type="none" w="med" len="med"/>
                      <a:tailEnd type="none" w="med" len="med"/>
                    </a:lnB>
                    <a:noFill/>
                  </a:tcPr>
                </a:tc>
                <a:tc>
                  <a:txBody>
                    <a:bodyPr/>
                    <a:lstStyle/>
                    <a:p>
                      <a:endParaRPr lang="en-GB" dirty="0"/>
                    </a:p>
                  </a:txBody>
                  <a:tcPr>
                    <a:lnB w="12700" cap="flat" cmpd="sng" algn="ctr">
                      <a:solidFill>
                        <a:schemeClr val="tx1"/>
                      </a:solidFill>
                      <a:prstDash val="solid"/>
                      <a:round/>
                      <a:headEnd type="none" w="med" len="med"/>
                      <a:tailEnd type="none" w="med" len="med"/>
                    </a:lnB>
                    <a:solidFill>
                      <a:srgbClr val="F39325"/>
                    </a:solidFill>
                  </a:tcPr>
                </a:tc>
                <a:extLst>
                  <a:ext uri="{0D108BD9-81ED-4DB2-BD59-A6C34878D82A}">
                    <a16:rowId xmlns:a16="http://schemas.microsoft.com/office/drawing/2014/main" val="3502958531"/>
                  </a:ext>
                </a:extLst>
              </a:tr>
              <a:tr h="370840">
                <a:tc vMerge="1">
                  <a:txBody>
                    <a:bodyPr/>
                    <a:lstStyle/>
                    <a:p>
                      <a:endParaRPr lang="en-GB" dirty="0"/>
                    </a:p>
                  </a:txBody>
                  <a:tcPr/>
                </a:tc>
                <a:tc>
                  <a:txBody>
                    <a:bodyPr/>
                    <a:lstStyle/>
                    <a:p>
                      <a:endParaRPr lang="en-GB"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endParaRPr lang="en-GB" dirty="0"/>
                    </a:p>
                  </a:txBody>
                  <a:tcPr>
                    <a:lnT w="12700" cap="flat" cmpd="sng" algn="ctr">
                      <a:solidFill>
                        <a:schemeClr val="tx1"/>
                      </a:solidFill>
                      <a:prstDash val="solid"/>
                      <a:round/>
                      <a:headEnd type="none" w="med" len="med"/>
                      <a:tailEnd type="none" w="med" len="med"/>
                    </a:lnT>
                    <a:solidFill>
                      <a:srgbClr val="F39325"/>
                    </a:solidFill>
                  </a:tcPr>
                </a:tc>
                <a:tc>
                  <a:txBody>
                    <a:bodyPr/>
                    <a:lstStyle/>
                    <a:p>
                      <a:endParaRPr lang="en-GB" dirty="0"/>
                    </a:p>
                  </a:txBody>
                  <a:tcPr>
                    <a:lnT w="12700" cap="flat" cmpd="sng" algn="ctr">
                      <a:solidFill>
                        <a:schemeClr val="tx1"/>
                      </a:solidFill>
                      <a:prstDash val="solid"/>
                      <a:round/>
                      <a:headEnd type="none" w="med" len="med"/>
                      <a:tailEnd type="none" w="med" len="med"/>
                    </a:lnT>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bg1"/>
                          </a:solidFill>
                        </a:rPr>
                        <a:t>Highly Unsatisfactory</a:t>
                      </a:r>
                    </a:p>
                  </a:txBody>
                  <a:tcPr>
                    <a:lnT w="12700" cap="flat" cmpd="sng" algn="ctr">
                      <a:solidFill>
                        <a:schemeClr val="tx1"/>
                      </a:solidFill>
                      <a:prstDash val="solid"/>
                      <a:round/>
                      <a:headEnd type="none" w="med" len="med"/>
                      <a:tailEnd type="none" w="med" len="med"/>
                    </a:lnT>
                    <a:solidFill>
                      <a:srgbClr val="BE1717"/>
                    </a:solidFill>
                  </a:tcPr>
                </a:tc>
                <a:extLst>
                  <a:ext uri="{0D108BD9-81ED-4DB2-BD59-A6C34878D82A}">
                    <a16:rowId xmlns:a16="http://schemas.microsoft.com/office/drawing/2014/main" val="1714455315"/>
                  </a:ext>
                </a:extLst>
              </a:tr>
              <a:tr h="370840">
                <a:tc rowSpan="2">
                  <a:txBody>
                    <a:bodyPr/>
                    <a:lstStyle/>
                    <a:p>
                      <a:pPr algn="ctr"/>
                      <a:r>
                        <a:rPr lang="en-GB" dirty="0"/>
                        <a:t>0.00 – 1.00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GB" dirty="0">
                          <a:solidFill>
                            <a:schemeClr val="bg1"/>
                          </a:solidFill>
                        </a:rPr>
                        <a:t>Highly Unsatisfactory</a:t>
                      </a:r>
                    </a:p>
                  </a:txBody>
                  <a:tcPr>
                    <a:solidFill>
                      <a:srgbClr val="BE1717"/>
                    </a:solidFill>
                  </a:tcPr>
                </a:tc>
                <a:tc>
                  <a:txBody>
                    <a:bodyPr/>
                    <a:lstStyle/>
                    <a:p>
                      <a:endParaRPr lang="en-GB" dirty="0"/>
                    </a:p>
                  </a:txBody>
                  <a:tcPr>
                    <a:noFill/>
                  </a:tcPr>
                </a:tc>
                <a:tc>
                  <a:txBody>
                    <a:bodyPr/>
                    <a:lstStyle/>
                    <a:p>
                      <a:endParaRPr lang="en-GB"/>
                    </a:p>
                  </a:txBody>
                  <a:tcPr>
                    <a:solidFill>
                      <a:srgbClr val="BE1717"/>
                    </a:solidFill>
                  </a:tcPr>
                </a:tc>
                <a:extLst>
                  <a:ext uri="{0D108BD9-81ED-4DB2-BD59-A6C34878D82A}">
                    <a16:rowId xmlns:a16="http://schemas.microsoft.com/office/drawing/2014/main" val="3543788363"/>
                  </a:ext>
                </a:extLst>
              </a:tr>
              <a:tr h="370840">
                <a:tc vMerge="1">
                  <a:txBody>
                    <a:bodyPr/>
                    <a:lstStyle/>
                    <a:p>
                      <a:endParaRPr lang="en-GB" dirty="0"/>
                    </a:p>
                  </a:txBody>
                  <a:tcPr/>
                </a:tc>
                <a:tc>
                  <a:txBody>
                    <a:bodyPr/>
                    <a:lstStyle/>
                    <a:p>
                      <a:endParaRPr lang="en-GB"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endParaRPr lang="en-GB" dirty="0"/>
                    </a:p>
                  </a:txBody>
                  <a:tcPr>
                    <a:solidFill>
                      <a:srgbClr val="BE1717"/>
                    </a:solidFill>
                  </a:tcPr>
                </a:tc>
                <a:tc>
                  <a:txBody>
                    <a:bodyPr/>
                    <a:lstStyle/>
                    <a:p>
                      <a:endParaRPr lang="en-GB" dirty="0"/>
                    </a:p>
                  </a:txBody>
                  <a:tcPr>
                    <a:noFill/>
                  </a:tcPr>
                </a:tc>
                <a:tc>
                  <a:txBody>
                    <a:bodyPr/>
                    <a:lstStyle/>
                    <a:p>
                      <a:endParaRPr lang="en-GB" dirty="0"/>
                    </a:p>
                  </a:txBody>
                  <a:tcPr>
                    <a:solidFill>
                      <a:srgbClr val="BE1717"/>
                    </a:solidFill>
                  </a:tcPr>
                </a:tc>
                <a:extLst>
                  <a:ext uri="{0D108BD9-81ED-4DB2-BD59-A6C34878D82A}">
                    <a16:rowId xmlns:a16="http://schemas.microsoft.com/office/drawing/2014/main" val="3014405521"/>
                  </a:ext>
                </a:extLst>
              </a:tr>
            </a:tbl>
          </a:graphicData>
        </a:graphic>
      </p:graphicFrame>
      <p:sp>
        <p:nvSpPr>
          <p:cNvPr id="11" name="TextBox 10"/>
          <p:cNvSpPr txBox="1"/>
          <p:nvPr/>
        </p:nvSpPr>
        <p:spPr>
          <a:xfrm>
            <a:off x="2061028" y="2400300"/>
            <a:ext cx="1583872" cy="369332"/>
          </a:xfrm>
          <a:prstGeom prst="rect">
            <a:avLst/>
          </a:prstGeom>
          <a:noFill/>
        </p:spPr>
        <p:txBody>
          <a:bodyPr wrap="square" rtlCol="0">
            <a:spAutoFit/>
          </a:bodyPr>
          <a:lstStyle/>
          <a:p>
            <a:pPr algn="ctr"/>
            <a:r>
              <a:rPr lang="en-GB" dirty="0"/>
              <a:t>Score range</a:t>
            </a:r>
          </a:p>
        </p:txBody>
      </p:sp>
      <p:sp>
        <p:nvSpPr>
          <p:cNvPr id="15" name="TextBox 14"/>
          <p:cNvSpPr txBox="1"/>
          <p:nvPr/>
        </p:nvSpPr>
        <p:spPr>
          <a:xfrm>
            <a:off x="3927928" y="2387600"/>
            <a:ext cx="2980872" cy="369332"/>
          </a:xfrm>
          <a:prstGeom prst="rect">
            <a:avLst/>
          </a:prstGeom>
          <a:noFill/>
        </p:spPr>
        <p:txBody>
          <a:bodyPr wrap="square" rtlCol="0">
            <a:spAutoFit/>
          </a:bodyPr>
          <a:lstStyle/>
          <a:p>
            <a:pPr algn="ctr"/>
            <a:r>
              <a:rPr lang="en-GB" dirty="0"/>
              <a:t>Rating MOPAN 3.0</a:t>
            </a:r>
          </a:p>
        </p:txBody>
      </p:sp>
      <p:sp>
        <p:nvSpPr>
          <p:cNvPr id="16" name="TextBox 15"/>
          <p:cNvSpPr txBox="1"/>
          <p:nvPr/>
        </p:nvSpPr>
        <p:spPr>
          <a:xfrm>
            <a:off x="7255328" y="2387600"/>
            <a:ext cx="2980872" cy="369332"/>
          </a:xfrm>
          <a:prstGeom prst="rect">
            <a:avLst/>
          </a:prstGeom>
          <a:noFill/>
        </p:spPr>
        <p:txBody>
          <a:bodyPr wrap="square" rtlCol="0">
            <a:spAutoFit/>
          </a:bodyPr>
          <a:lstStyle/>
          <a:p>
            <a:pPr algn="ctr"/>
            <a:r>
              <a:rPr lang="en-GB" dirty="0"/>
              <a:t>Rating MOPAN 3.1</a:t>
            </a:r>
          </a:p>
        </p:txBody>
      </p:sp>
    </p:spTree>
    <p:extLst>
      <p:ext uri="{BB962C8B-B14F-4D97-AF65-F5344CB8AC3E}">
        <p14:creationId xmlns:p14="http://schemas.microsoft.com/office/powerpoint/2010/main" val="28343294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A MOPAN </a:t>
            </a:r>
            <a:r>
              <a:rPr lang="fr-FR" dirty="0" err="1" smtClean="0"/>
              <a:t>assessment</a:t>
            </a:r>
            <a:r>
              <a:rPr lang="fr-FR" dirty="0" smtClean="0"/>
              <a:t> </a:t>
            </a:r>
            <a:r>
              <a:rPr lang="fr-FR" dirty="0" err="1" smtClean="0"/>
              <a:t>involves</a:t>
            </a:r>
            <a:r>
              <a:rPr lang="fr-FR" dirty="0" smtClean="0"/>
              <a:t> </a:t>
            </a:r>
            <a:r>
              <a:rPr lang="fr-FR" dirty="0" err="1" smtClean="0"/>
              <a:t>different</a:t>
            </a:r>
            <a:r>
              <a:rPr lang="fr-FR" dirty="0" smtClean="0"/>
              <a:t> </a:t>
            </a:r>
            <a:r>
              <a:rPr lang="fr-FR" dirty="0" err="1" smtClean="0"/>
              <a:t>actors</a:t>
            </a:r>
            <a:endParaRPr lang="en-GB" dirty="0"/>
          </a:p>
        </p:txBody>
      </p:sp>
      <p:sp>
        <p:nvSpPr>
          <p:cNvPr id="3" name="Date Placeholder 2"/>
          <p:cNvSpPr>
            <a:spLocks noGrp="1"/>
          </p:cNvSpPr>
          <p:nvPr>
            <p:ph type="dt" sz="half" idx="10"/>
          </p:nvPr>
        </p:nvSpPr>
        <p:spPr/>
        <p:txBody>
          <a:bodyPr/>
          <a:lstStyle/>
          <a:p>
            <a:fld id="{9B994F59-5A47-4948-90B3-255FDA7B4506}" type="datetime1">
              <a:rPr lang="de-DE" noProof="0" smtClean="0"/>
              <a:t>09.12.2020</a:t>
            </a:fld>
            <a:endParaRPr lang="en-GB" noProof="0" dirty="0"/>
          </a:p>
        </p:txBody>
      </p:sp>
      <p:sp>
        <p:nvSpPr>
          <p:cNvPr id="4" name="Slide Number Placeholder 3"/>
          <p:cNvSpPr>
            <a:spLocks noGrp="1"/>
          </p:cNvSpPr>
          <p:nvPr>
            <p:ph type="sldNum" sz="quarter" idx="11"/>
          </p:nvPr>
        </p:nvSpPr>
        <p:spPr/>
        <p:txBody>
          <a:bodyPr/>
          <a:lstStyle/>
          <a:p>
            <a:fld id="{AE397D6B-13DF-3442-8897-8F9970434FAF}" type="slidenum">
              <a:rPr lang="en-GB" noProof="0" smtClean="0"/>
              <a:t>12</a:t>
            </a:fld>
            <a:endParaRPr lang="en-GB" noProof="0" dirty="0"/>
          </a:p>
        </p:txBody>
      </p:sp>
      <p:sp>
        <p:nvSpPr>
          <p:cNvPr id="8" name="Rectangle 7"/>
          <p:cNvSpPr/>
          <p:nvPr/>
        </p:nvSpPr>
        <p:spPr>
          <a:xfrm>
            <a:off x="4114800" y="1758845"/>
            <a:ext cx="5765180" cy="4022681"/>
          </a:xfrm>
          <a:prstGeom prst="rect">
            <a:avLst/>
          </a:prstGeom>
          <a:noFill/>
          <a:ln w="3175">
            <a:solidFill>
              <a:schemeClr val="accent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400" b="1" dirty="0" smtClean="0">
                <a:solidFill>
                  <a:schemeClr val="accent1">
                    <a:lumMod val="50000"/>
                  </a:schemeClr>
                </a:solidFill>
                <a:latin typeface="Arial Narrow" panose="020B0606020202030204" pitchFamily="34" charset="0"/>
                <a:cs typeface="Arial" panose="020B0604020202020204" pitchFamily="34" charset="0"/>
              </a:rPr>
              <a:t>Assessment</a:t>
            </a:r>
            <a:endParaRPr lang="en-GB" sz="1400" b="1" dirty="0">
              <a:solidFill>
                <a:schemeClr val="accent1">
                  <a:lumMod val="50000"/>
                </a:schemeClr>
              </a:solidFill>
              <a:latin typeface="Arial Narrow" panose="020B060602020203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97BFB417-2F80-5343-90BB-94792DFF1E2F}"/>
              </a:ext>
            </a:extLst>
          </p:cNvPr>
          <p:cNvSpPr/>
          <p:nvPr/>
        </p:nvSpPr>
        <p:spPr>
          <a:xfrm>
            <a:off x="8279063" y="2160675"/>
            <a:ext cx="1381152" cy="33899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latin typeface="Arial Narrow" panose="020B0604020202020204" pitchFamily="34" charset="0"/>
                <a:cs typeface="Arial Narrow" panose="020B0604020202020204" pitchFamily="34" charset="0"/>
              </a:rPr>
              <a:t>UNEP</a:t>
            </a:r>
            <a:endParaRPr lang="en-US" b="1" dirty="0">
              <a:solidFill>
                <a:schemeClr val="bg1"/>
              </a:solidFill>
              <a:latin typeface="Arial Narrow" panose="020B0604020202020204" pitchFamily="34" charset="0"/>
              <a:cs typeface="Arial Narrow" panose="020B0604020202020204" pitchFamily="34" charset="0"/>
            </a:endParaRPr>
          </a:p>
        </p:txBody>
      </p:sp>
      <p:sp>
        <p:nvSpPr>
          <p:cNvPr id="10" name="Rectangle 9">
            <a:extLst>
              <a:ext uri="{FF2B5EF4-FFF2-40B4-BE49-F238E27FC236}">
                <a16:creationId xmlns:a16="http://schemas.microsoft.com/office/drawing/2014/main" id="{4436EFA6-AA69-804F-8BB3-D158FA8664B4}"/>
              </a:ext>
            </a:extLst>
          </p:cNvPr>
          <p:cNvSpPr/>
          <p:nvPr/>
        </p:nvSpPr>
        <p:spPr>
          <a:xfrm>
            <a:off x="1963771" y="2160675"/>
            <a:ext cx="1536129" cy="3400371"/>
          </a:xfrm>
          <a:prstGeom prst="rect">
            <a:avLst/>
          </a:prstGeom>
          <a:solidFill>
            <a:srgbClr val="89191C"/>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latin typeface="Arial Narrow" panose="020B0604020202020204" pitchFamily="34" charset="0"/>
                <a:cs typeface="Arial Narrow" panose="020B0604020202020204" pitchFamily="34" charset="0"/>
              </a:rPr>
              <a:t>MOPAN Steering Committee</a:t>
            </a:r>
          </a:p>
          <a:p>
            <a:pPr algn="ctr"/>
            <a:r>
              <a:rPr lang="en-US" sz="1200" b="1" dirty="0">
                <a:solidFill>
                  <a:schemeClr val="tx1">
                    <a:lumMod val="50000"/>
                    <a:lumOff val="50000"/>
                  </a:schemeClr>
                </a:solidFill>
                <a:latin typeface="Arial Narrow" panose="020B0604020202020204" pitchFamily="34" charset="0"/>
                <a:cs typeface="Arial Narrow" panose="020B0604020202020204" pitchFamily="34" charset="0"/>
              </a:rPr>
              <a:t>GOVERN</a:t>
            </a:r>
          </a:p>
        </p:txBody>
      </p:sp>
      <p:sp>
        <p:nvSpPr>
          <p:cNvPr id="11" name="Rectangle 10">
            <a:extLst>
              <a:ext uri="{FF2B5EF4-FFF2-40B4-BE49-F238E27FC236}">
                <a16:creationId xmlns:a16="http://schemas.microsoft.com/office/drawing/2014/main" id="{268D6620-CCC4-3844-A86D-40C4BBC66EF6}"/>
              </a:ext>
            </a:extLst>
          </p:cNvPr>
          <p:cNvSpPr/>
          <p:nvPr/>
        </p:nvSpPr>
        <p:spPr>
          <a:xfrm>
            <a:off x="4343101" y="3421165"/>
            <a:ext cx="2931946" cy="879389"/>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Arial Narrow" panose="020B0604020202020204" pitchFamily="34" charset="0"/>
                <a:cs typeface="Arial Narrow" panose="020B0604020202020204" pitchFamily="34" charset="0"/>
              </a:rPr>
              <a:t>MOPAN Secretariat</a:t>
            </a:r>
          </a:p>
          <a:p>
            <a:pPr algn="ctr"/>
            <a:r>
              <a:rPr lang="en-US" sz="1200" b="1" dirty="0" smtClean="0">
                <a:solidFill>
                  <a:schemeClr val="bg1">
                    <a:lumMod val="85000"/>
                  </a:schemeClr>
                </a:solidFill>
                <a:latin typeface="Arial Narrow" panose="020B0604020202020204" pitchFamily="34" charset="0"/>
                <a:cs typeface="Arial Narrow" panose="020B0604020202020204" pitchFamily="34" charset="0"/>
              </a:rPr>
              <a:t>OVERSEE, IMPLEMENT</a:t>
            </a:r>
            <a:endParaRPr lang="en-US" sz="1200" b="1" dirty="0">
              <a:solidFill>
                <a:schemeClr val="bg1">
                  <a:lumMod val="85000"/>
                </a:schemeClr>
              </a:solidFill>
              <a:latin typeface="Arial Narrow" panose="020B0604020202020204" pitchFamily="34" charset="0"/>
              <a:cs typeface="Arial Narrow" panose="020B0604020202020204" pitchFamily="34" charset="0"/>
            </a:endParaRPr>
          </a:p>
        </p:txBody>
      </p:sp>
      <p:sp>
        <p:nvSpPr>
          <p:cNvPr id="12" name="Rectangle 11">
            <a:extLst>
              <a:ext uri="{FF2B5EF4-FFF2-40B4-BE49-F238E27FC236}">
                <a16:creationId xmlns:a16="http://schemas.microsoft.com/office/drawing/2014/main" id="{CFC7B517-EEA2-4B4D-8B16-71EA40C15B97}"/>
              </a:ext>
            </a:extLst>
          </p:cNvPr>
          <p:cNvSpPr/>
          <p:nvPr/>
        </p:nvSpPr>
        <p:spPr>
          <a:xfrm>
            <a:off x="4343102" y="4695122"/>
            <a:ext cx="2931945" cy="865924"/>
          </a:xfrm>
          <a:prstGeom prst="rect">
            <a:avLst/>
          </a:prstGeom>
          <a:solidFill>
            <a:srgbClr val="6E96CC"/>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1">
                    <a:lumMod val="50000"/>
                  </a:schemeClr>
                </a:solidFill>
                <a:latin typeface="Arial Narrow" panose="020B0604020202020204" pitchFamily="34" charset="0"/>
                <a:cs typeface="Arial Narrow" panose="020B0604020202020204" pitchFamily="34" charset="0"/>
              </a:rPr>
              <a:t>Service </a:t>
            </a:r>
            <a:r>
              <a:rPr lang="en-US" b="1" dirty="0" smtClean="0">
                <a:solidFill>
                  <a:schemeClr val="accent1">
                    <a:lumMod val="50000"/>
                  </a:schemeClr>
                </a:solidFill>
                <a:latin typeface="Arial Narrow" panose="020B0604020202020204" pitchFamily="34" charset="0"/>
                <a:cs typeface="Arial Narrow" panose="020B0604020202020204" pitchFamily="34" charset="0"/>
              </a:rPr>
              <a:t>Provider: Centennial</a:t>
            </a:r>
            <a:endParaRPr lang="en-US" b="1" dirty="0">
              <a:solidFill>
                <a:schemeClr val="accent1">
                  <a:lumMod val="50000"/>
                </a:schemeClr>
              </a:solidFill>
              <a:latin typeface="Arial Narrow" panose="020B0604020202020204" pitchFamily="34" charset="0"/>
              <a:cs typeface="Arial Narrow" panose="020B0604020202020204" pitchFamily="34" charset="0"/>
            </a:endParaRPr>
          </a:p>
          <a:p>
            <a:pPr algn="ctr"/>
            <a:r>
              <a:rPr lang="en-US" sz="1200" b="1" dirty="0" smtClean="0">
                <a:solidFill>
                  <a:schemeClr val="bg1"/>
                </a:solidFill>
                <a:latin typeface="Arial Narrow" panose="020B0604020202020204" pitchFamily="34" charset="0"/>
                <a:cs typeface="Arial Narrow" panose="020B0604020202020204" pitchFamily="34" charset="0"/>
              </a:rPr>
              <a:t>IMPLEMENT</a:t>
            </a:r>
            <a:endParaRPr lang="en-US" sz="1200" b="1" dirty="0">
              <a:solidFill>
                <a:schemeClr val="bg1"/>
              </a:solidFill>
              <a:latin typeface="Arial Narrow" panose="020B0604020202020204" pitchFamily="34" charset="0"/>
              <a:cs typeface="Arial Narrow" panose="020B0604020202020204" pitchFamily="34" charset="0"/>
            </a:endParaRPr>
          </a:p>
        </p:txBody>
      </p:sp>
      <p:sp>
        <p:nvSpPr>
          <p:cNvPr id="13" name="Up-Down Arrow 12">
            <a:extLst>
              <a:ext uri="{FF2B5EF4-FFF2-40B4-BE49-F238E27FC236}">
                <a16:creationId xmlns:a16="http://schemas.microsoft.com/office/drawing/2014/main" id="{8A4CFAD3-FF5F-B04E-ADB9-FEB5FE6FCAA2}"/>
              </a:ext>
            </a:extLst>
          </p:cNvPr>
          <p:cNvSpPr/>
          <p:nvPr/>
        </p:nvSpPr>
        <p:spPr>
          <a:xfrm>
            <a:off x="5718414" y="3071200"/>
            <a:ext cx="181320" cy="305364"/>
          </a:xfrm>
          <a:prstGeom prst="upDownArrow">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Up-Down Arrow 13">
            <a:extLst>
              <a:ext uri="{FF2B5EF4-FFF2-40B4-BE49-F238E27FC236}">
                <a16:creationId xmlns:a16="http://schemas.microsoft.com/office/drawing/2014/main" id="{D4E97DC6-9DC6-0E4A-8600-181BBFC75572}"/>
              </a:ext>
            </a:extLst>
          </p:cNvPr>
          <p:cNvSpPr/>
          <p:nvPr/>
        </p:nvSpPr>
        <p:spPr>
          <a:xfrm>
            <a:off x="5718414" y="4345155"/>
            <a:ext cx="181320" cy="305364"/>
          </a:xfrm>
          <a:prstGeom prst="upDownArrow">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Right Arrow 14">
            <a:extLst>
              <a:ext uri="{FF2B5EF4-FFF2-40B4-BE49-F238E27FC236}">
                <a16:creationId xmlns:a16="http://schemas.microsoft.com/office/drawing/2014/main" id="{9E189F6A-30A7-394E-BFBD-CE2F2C4F6076}"/>
              </a:ext>
            </a:extLst>
          </p:cNvPr>
          <p:cNvSpPr/>
          <p:nvPr/>
        </p:nvSpPr>
        <p:spPr>
          <a:xfrm>
            <a:off x="7299577" y="3738197"/>
            <a:ext cx="933712" cy="245327"/>
          </a:xfrm>
          <a:prstGeom prst="leftRightArrow">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3BB6FB16-5DD4-E14E-8BC8-9F6BCB59AA62}"/>
              </a:ext>
            </a:extLst>
          </p:cNvPr>
          <p:cNvCxnSpPr>
            <a:cxnSpLocks/>
          </p:cNvCxnSpPr>
          <p:nvPr/>
        </p:nvCxnSpPr>
        <p:spPr>
          <a:xfrm>
            <a:off x="7330165" y="2593637"/>
            <a:ext cx="872537" cy="0"/>
          </a:xfrm>
          <a:prstGeom prst="straightConnector1">
            <a:avLst/>
          </a:prstGeom>
          <a:ln w="15875">
            <a:solidFill>
              <a:schemeClr val="accent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CFC7B517-EEA2-4B4D-8B16-71EA40C15B97}"/>
              </a:ext>
            </a:extLst>
          </p:cNvPr>
          <p:cNvSpPr/>
          <p:nvPr/>
        </p:nvSpPr>
        <p:spPr>
          <a:xfrm>
            <a:off x="4343102" y="2160675"/>
            <a:ext cx="2931945" cy="865924"/>
          </a:xfrm>
          <a:prstGeom prst="rect">
            <a:avLst/>
          </a:prstGeom>
          <a:solidFill>
            <a:srgbClr val="DF8807"/>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1">
                    <a:lumMod val="50000"/>
                  </a:schemeClr>
                </a:solidFill>
                <a:latin typeface="Arial Narrow" panose="020B0604020202020204" pitchFamily="34" charset="0"/>
                <a:cs typeface="Arial Narrow" panose="020B0604020202020204" pitchFamily="34" charset="0"/>
              </a:rPr>
              <a:t>Institutional </a:t>
            </a:r>
            <a:r>
              <a:rPr lang="en-US" b="1" dirty="0" smtClean="0">
                <a:solidFill>
                  <a:schemeClr val="accent1">
                    <a:lumMod val="50000"/>
                  </a:schemeClr>
                </a:solidFill>
                <a:latin typeface="Arial Narrow" panose="020B0604020202020204" pitchFamily="34" charset="0"/>
                <a:cs typeface="Arial Narrow" panose="020B0604020202020204" pitchFamily="34" charset="0"/>
              </a:rPr>
              <a:t>Leads: Belgium, the Netherlands, Switzerland</a:t>
            </a:r>
            <a:endParaRPr lang="en-US" b="1" dirty="0">
              <a:solidFill>
                <a:schemeClr val="accent1">
                  <a:lumMod val="50000"/>
                </a:schemeClr>
              </a:solidFill>
              <a:latin typeface="Arial Narrow" panose="020B0604020202020204" pitchFamily="34" charset="0"/>
              <a:cs typeface="Arial Narrow" panose="020B0604020202020204" pitchFamily="34" charset="0"/>
            </a:endParaRPr>
          </a:p>
          <a:p>
            <a:pPr algn="ctr"/>
            <a:r>
              <a:rPr lang="en-US" sz="1200" b="1" dirty="0">
                <a:solidFill>
                  <a:schemeClr val="accent1">
                    <a:lumMod val="20000"/>
                    <a:lumOff val="80000"/>
                  </a:schemeClr>
                </a:solidFill>
                <a:latin typeface="Arial Narrow" panose="020B0604020202020204" pitchFamily="34" charset="0"/>
                <a:cs typeface="Arial Narrow" panose="020B0604020202020204" pitchFamily="34" charset="0"/>
              </a:rPr>
              <a:t>CHAMPION</a:t>
            </a:r>
          </a:p>
        </p:txBody>
      </p:sp>
      <p:cxnSp>
        <p:nvCxnSpPr>
          <p:cNvPr id="18" name="Straight Arrow Connector 17">
            <a:extLst>
              <a:ext uri="{FF2B5EF4-FFF2-40B4-BE49-F238E27FC236}">
                <a16:creationId xmlns:a16="http://schemas.microsoft.com/office/drawing/2014/main" id="{3BB6FB16-5DD4-E14E-8BC8-9F6BCB59AA62}"/>
              </a:ext>
            </a:extLst>
          </p:cNvPr>
          <p:cNvCxnSpPr>
            <a:cxnSpLocks/>
          </p:cNvCxnSpPr>
          <p:nvPr/>
        </p:nvCxnSpPr>
        <p:spPr>
          <a:xfrm>
            <a:off x="7330165" y="5147867"/>
            <a:ext cx="872537" cy="0"/>
          </a:xfrm>
          <a:prstGeom prst="straightConnector1">
            <a:avLst/>
          </a:prstGeom>
          <a:ln w="15875">
            <a:solidFill>
              <a:schemeClr val="accent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Left-Right Arrow 18">
            <a:extLst>
              <a:ext uri="{FF2B5EF4-FFF2-40B4-BE49-F238E27FC236}">
                <a16:creationId xmlns:a16="http://schemas.microsoft.com/office/drawing/2014/main" id="{9E189F6A-30A7-394E-BFBD-CE2F2C4F6076}"/>
              </a:ext>
            </a:extLst>
          </p:cNvPr>
          <p:cNvSpPr/>
          <p:nvPr/>
        </p:nvSpPr>
        <p:spPr>
          <a:xfrm>
            <a:off x="3524431" y="3738197"/>
            <a:ext cx="791774" cy="245327"/>
          </a:xfrm>
          <a:prstGeom prst="leftRightArrow">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3BB6FB16-5DD4-E14E-8BC8-9F6BCB59AA62}"/>
              </a:ext>
            </a:extLst>
          </p:cNvPr>
          <p:cNvCxnSpPr>
            <a:cxnSpLocks/>
          </p:cNvCxnSpPr>
          <p:nvPr/>
        </p:nvCxnSpPr>
        <p:spPr>
          <a:xfrm>
            <a:off x="3550346" y="2593637"/>
            <a:ext cx="739944" cy="0"/>
          </a:xfrm>
          <a:prstGeom prst="straightConnector1">
            <a:avLst/>
          </a:prstGeom>
          <a:ln w="15875">
            <a:solidFill>
              <a:schemeClr val="accent1">
                <a:lumMod val="50000"/>
              </a:schemeClr>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68176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821130034"/>
              </p:ext>
            </p:extLst>
          </p:nvPr>
        </p:nvGraphicFramePr>
        <p:xfrm>
          <a:off x="838200" y="1561516"/>
          <a:ext cx="10515600" cy="4905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r>
              <a:rPr lang="en-GB" dirty="0" smtClean="0"/>
              <a:t>The MOPAN assessment follows this process</a:t>
            </a:r>
            <a:endParaRPr lang="en-GB" dirty="0"/>
          </a:p>
        </p:txBody>
      </p:sp>
      <p:sp>
        <p:nvSpPr>
          <p:cNvPr id="3" name="Date Placeholder 2"/>
          <p:cNvSpPr>
            <a:spLocks noGrp="1"/>
          </p:cNvSpPr>
          <p:nvPr>
            <p:ph type="dt" sz="half" idx="10"/>
          </p:nvPr>
        </p:nvSpPr>
        <p:spPr/>
        <p:txBody>
          <a:bodyPr/>
          <a:lstStyle/>
          <a:p>
            <a:fld id="{9B994F59-5A47-4948-90B3-255FDA7B4506}" type="datetime1">
              <a:rPr lang="de-DE" noProof="0" smtClean="0"/>
              <a:t>09.12.2020</a:t>
            </a:fld>
            <a:endParaRPr lang="en-GB" noProof="0" dirty="0"/>
          </a:p>
        </p:txBody>
      </p:sp>
      <p:sp>
        <p:nvSpPr>
          <p:cNvPr id="4" name="Slide Number Placeholder 3"/>
          <p:cNvSpPr>
            <a:spLocks noGrp="1"/>
          </p:cNvSpPr>
          <p:nvPr>
            <p:ph type="sldNum" sz="quarter" idx="11"/>
          </p:nvPr>
        </p:nvSpPr>
        <p:spPr/>
        <p:txBody>
          <a:bodyPr/>
          <a:lstStyle/>
          <a:p>
            <a:fld id="{AE397D6B-13DF-3442-8897-8F9970434FAF}" type="slidenum">
              <a:rPr lang="en-GB" noProof="0" smtClean="0"/>
              <a:t>13</a:t>
            </a:fld>
            <a:endParaRPr lang="en-GB" noProof="0" dirty="0"/>
          </a:p>
        </p:txBody>
      </p:sp>
      <p:sp>
        <p:nvSpPr>
          <p:cNvPr id="5" name="Rectangle 4"/>
          <p:cNvSpPr/>
          <p:nvPr/>
        </p:nvSpPr>
        <p:spPr>
          <a:xfrm rot="16200000">
            <a:off x="185313" y="2387931"/>
            <a:ext cx="1997758" cy="139390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GB" dirty="0" smtClean="0"/>
              <a:t>Focal points for UNEA / CPR informed of the assessment</a:t>
            </a:r>
            <a:endParaRPr lang="en-GB" dirty="0"/>
          </a:p>
        </p:txBody>
      </p:sp>
      <p:sp>
        <p:nvSpPr>
          <p:cNvPr id="12" name="Rectangle 11"/>
          <p:cNvSpPr/>
          <p:nvPr/>
        </p:nvSpPr>
        <p:spPr>
          <a:xfrm rot="16200000">
            <a:off x="4205142" y="1668754"/>
            <a:ext cx="1625470" cy="139390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GB" dirty="0" smtClean="0"/>
              <a:t>Focal points for CPR requested to respond to a survey</a:t>
            </a:r>
            <a:endParaRPr lang="en-GB" dirty="0"/>
          </a:p>
        </p:txBody>
      </p:sp>
      <p:sp>
        <p:nvSpPr>
          <p:cNvPr id="13" name="Rectangle 12"/>
          <p:cNvSpPr/>
          <p:nvPr/>
        </p:nvSpPr>
        <p:spPr>
          <a:xfrm rot="16200000">
            <a:off x="10016089" y="4479967"/>
            <a:ext cx="2358864" cy="139390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GB" dirty="0" smtClean="0"/>
              <a:t>Focal points for UNEA / CPR get access to the report and invited to discuss findings</a:t>
            </a:r>
            <a:endParaRPr lang="en-GB" dirty="0"/>
          </a:p>
        </p:txBody>
      </p:sp>
      <p:sp>
        <p:nvSpPr>
          <p:cNvPr id="7" name="Left-Right Arrow 6"/>
          <p:cNvSpPr/>
          <p:nvPr/>
        </p:nvSpPr>
        <p:spPr>
          <a:xfrm>
            <a:off x="1061225" y="5386750"/>
            <a:ext cx="1336288" cy="380994"/>
          </a:xfrm>
          <a:prstGeom prst="leftRightArrow">
            <a:avLst>
              <a:gd name="adj1" fmla="val 68265"/>
              <a:gd name="adj2" fmla="val 50000"/>
            </a:avLst>
          </a:prstGeom>
          <a:solidFill>
            <a:schemeClr val="accent4">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accent4">
                    <a:lumMod val="50000"/>
                  </a:schemeClr>
                </a:solidFill>
              </a:rPr>
              <a:t>Jul - Oct 20</a:t>
            </a:r>
            <a:endParaRPr lang="en-GB" sz="1200" dirty="0">
              <a:solidFill>
                <a:schemeClr val="accent4">
                  <a:lumMod val="50000"/>
                </a:schemeClr>
              </a:solidFill>
            </a:endParaRPr>
          </a:p>
        </p:txBody>
      </p:sp>
      <p:sp>
        <p:nvSpPr>
          <p:cNvPr id="16" name="Left-Right Arrow 15"/>
          <p:cNvSpPr/>
          <p:nvPr/>
        </p:nvSpPr>
        <p:spPr>
          <a:xfrm>
            <a:off x="2845420" y="4964589"/>
            <a:ext cx="1475506" cy="380994"/>
          </a:xfrm>
          <a:prstGeom prst="leftRightArrow">
            <a:avLst>
              <a:gd name="adj1" fmla="val 68265"/>
              <a:gd name="adj2" fmla="val 50000"/>
            </a:avLst>
          </a:prstGeom>
          <a:solidFill>
            <a:schemeClr val="accent4">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accent4">
                    <a:lumMod val="50000"/>
                  </a:schemeClr>
                </a:solidFill>
              </a:rPr>
              <a:t>Sep 20 – Feb 21</a:t>
            </a:r>
            <a:endParaRPr lang="en-GB" sz="1100" dirty="0">
              <a:solidFill>
                <a:schemeClr val="accent4">
                  <a:lumMod val="50000"/>
                </a:schemeClr>
              </a:solidFill>
            </a:endParaRPr>
          </a:p>
        </p:txBody>
      </p:sp>
      <p:sp>
        <p:nvSpPr>
          <p:cNvPr id="17" name="Left-Right Arrow 16"/>
          <p:cNvSpPr/>
          <p:nvPr/>
        </p:nvSpPr>
        <p:spPr>
          <a:xfrm>
            <a:off x="4629615" y="4542428"/>
            <a:ext cx="1336288" cy="380994"/>
          </a:xfrm>
          <a:prstGeom prst="leftRightArrow">
            <a:avLst>
              <a:gd name="adj1" fmla="val 68265"/>
              <a:gd name="adj2" fmla="val 50000"/>
            </a:avLst>
          </a:prstGeom>
          <a:solidFill>
            <a:schemeClr val="accent4">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accent4">
                    <a:lumMod val="50000"/>
                  </a:schemeClr>
                </a:solidFill>
              </a:rPr>
              <a:t>Jan – Feb 21</a:t>
            </a:r>
            <a:endParaRPr lang="en-GB" sz="1100" dirty="0">
              <a:solidFill>
                <a:schemeClr val="accent4">
                  <a:lumMod val="50000"/>
                </a:schemeClr>
              </a:solidFill>
            </a:endParaRPr>
          </a:p>
        </p:txBody>
      </p:sp>
      <p:sp>
        <p:nvSpPr>
          <p:cNvPr id="18" name="Left-Right Arrow 17"/>
          <p:cNvSpPr/>
          <p:nvPr/>
        </p:nvSpPr>
        <p:spPr>
          <a:xfrm>
            <a:off x="6413809" y="4120267"/>
            <a:ext cx="1436649" cy="380994"/>
          </a:xfrm>
          <a:prstGeom prst="leftRightArrow">
            <a:avLst>
              <a:gd name="adj1" fmla="val 68265"/>
              <a:gd name="adj2" fmla="val 50000"/>
            </a:avLst>
          </a:prstGeom>
          <a:solidFill>
            <a:schemeClr val="accent4">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accent4">
                    <a:lumMod val="50000"/>
                  </a:schemeClr>
                </a:solidFill>
              </a:rPr>
              <a:t>Sep 20 – Mar 21</a:t>
            </a:r>
            <a:endParaRPr lang="en-GB" sz="1100" dirty="0">
              <a:solidFill>
                <a:schemeClr val="accent4">
                  <a:lumMod val="50000"/>
                </a:schemeClr>
              </a:solidFill>
            </a:endParaRPr>
          </a:p>
        </p:txBody>
      </p:sp>
      <p:sp>
        <p:nvSpPr>
          <p:cNvPr id="19" name="Left-Right Arrow 18"/>
          <p:cNvSpPr/>
          <p:nvPr/>
        </p:nvSpPr>
        <p:spPr>
          <a:xfrm>
            <a:off x="8198005" y="3698106"/>
            <a:ext cx="1336288" cy="380994"/>
          </a:xfrm>
          <a:prstGeom prst="leftRightArrow">
            <a:avLst>
              <a:gd name="adj1" fmla="val 68265"/>
              <a:gd name="adj2" fmla="val 50000"/>
            </a:avLst>
          </a:prstGeom>
          <a:solidFill>
            <a:schemeClr val="accent4">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accent4">
                    <a:lumMod val="50000"/>
                  </a:schemeClr>
                </a:solidFill>
              </a:rPr>
              <a:t>Mar – Jul 21</a:t>
            </a:r>
            <a:endParaRPr lang="en-GB" sz="1100" dirty="0">
              <a:solidFill>
                <a:schemeClr val="accent4">
                  <a:lumMod val="50000"/>
                </a:schemeClr>
              </a:solidFill>
            </a:endParaRPr>
          </a:p>
        </p:txBody>
      </p:sp>
      <p:sp>
        <p:nvSpPr>
          <p:cNvPr id="20" name="Left-Right Arrow 19"/>
          <p:cNvSpPr/>
          <p:nvPr/>
        </p:nvSpPr>
        <p:spPr>
          <a:xfrm>
            <a:off x="9982200" y="3275945"/>
            <a:ext cx="1336288" cy="380994"/>
          </a:xfrm>
          <a:prstGeom prst="leftRightArrow">
            <a:avLst>
              <a:gd name="adj1" fmla="val 68265"/>
              <a:gd name="adj2" fmla="val 50000"/>
            </a:avLst>
          </a:prstGeom>
          <a:solidFill>
            <a:schemeClr val="accent4">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accent4">
                    <a:lumMod val="50000"/>
                  </a:schemeClr>
                </a:solidFill>
              </a:rPr>
              <a:t>Aug - Oct 21</a:t>
            </a:r>
            <a:endParaRPr lang="en-GB" sz="1100" dirty="0">
              <a:solidFill>
                <a:schemeClr val="accent4">
                  <a:lumMod val="50000"/>
                </a:schemeClr>
              </a:solidFill>
            </a:endParaRPr>
          </a:p>
        </p:txBody>
      </p:sp>
    </p:spTree>
    <p:extLst>
      <p:ext uri="{BB962C8B-B14F-4D97-AF65-F5344CB8AC3E}">
        <p14:creationId xmlns:p14="http://schemas.microsoft.com/office/powerpoint/2010/main" val="3499358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4000" dirty="0"/>
              <a:t>Agenda</a:t>
            </a:r>
          </a:p>
        </p:txBody>
      </p:sp>
      <p:sp>
        <p:nvSpPr>
          <p:cNvPr id="5" name="Content Placeholder 4"/>
          <p:cNvSpPr>
            <a:spLocks noGrp="1"/>
          </p:cNvSpPr>
          <p:nvPr>
            <p:ph idx="1"/>
          </p:nvPr>
        </p:nvSpPr>
        <p:spPr>
          <a:xfrm>
            <a:off x="838200" y="1688621"/>
            <a:ext cx="10515600" cy="3777581"/>
          </a:xfrm>
        </p:spPr>
        <p:txBody>
          <a:bodyPr>
            <a:normAutofit/>
          </a:bodyPr>
          <a:lstStyle/>
          <a:p>
            <a:pPr marL="0" indent="0">
              <a:buNone/>
            </a:pPr>
            <a:endParaRPr lang="en-US" sz="2300" dirty="0">
              <a:solidFill>
                <a:srgbClr val="002060"/>
              </a:solidFill>
            </a:endParaRPr>
          </a:p>
          <a:p>
            <a:pPr marL="1096963" indent="-742950">
              <a:buFont typeface="+mj-lt"/>
              <a:buAutoNum type="arabicPeriod"/>
            </a:pPr>
            <a:r>
              <a:rPr lang="en-US" sz="3600" dirty="0">
                <a:solidFill>
                  <a:schemeClr val="tx1"/>
                </a:solidFill>
              </a:rPr>
              <a:t>Joint statement by Institutional Lead countries</a:t>
            </a:r>
          </a:p>
          <a:p>
            <a:pPr marL="1096963" indent="-742950">
              <a:buFont typeface="+mj-lt"/>
              <a:buAutoNum type="arabicPeriod"/>
            </a:pPr>
            <a:r>
              <a:rPr lang="en-GB" sz="3600" dirty="0" smtClean="0">
                <a:solidFill>
                  <a:schemeClr val="tx1"/>
                </a:solidFill>
              </a:rPr>
              <a:t>What </a:t>
            </a:r>
            <a:r>
              <a:rPr lang="en-GB" sz="3600" dirty="0">
                <a:solidFill>
                  <a:schemeClr val="tx1"/>
                </a:solidFill>
              </a:rPr>
              <a:t>is MOPAN?</a:t>
            </a:r>
          </a:p>
          <a:p>
            <a:pPr marL="1096963" indent="-742950">
              <a:buFont typeface="+mj-lt"/>
              <a:buAutoNum type="arabicPeriod"/>
            </a:pPr>
            <a:r>
              <a:rPr lang="en-GB" sz="3600" dirty="0">
                <a:solidFill>
                  <a:schemeClr val="tx1"/>
                </a:solidFill>
              </a:rPr>
              <a:t>What is a MOPAN assessment?</a:t>
            </a:r>
          </a:p>
          <a:p>
            <a:pPr marL="1096963" indent="-742950">
              <a:buFont typeface="+mj-lt"/>
              <a:buAutoNum type="arabicPeriod"/>
            </a:pPr>
            <a:r>
              <a:rPr lang="en-US" sz="3600" dirty="0">
                <a:solidFill>
                  <a:srgbClr val="1B75BB"/>
                </a:solidFill>
              </a:rPr>
              <a:t>What are the upcoming milestones for </a:t>
            </a:r>
            <a:r>
              <a:rPr lang="en-US" sz="3600" dirty="0" smtClean="0">
                <a:solidFill>
                  <a:srgbClr val="1B75BB"/>
                </a:solidFill>
              </a:rPr>
              <a:t>you?</a:t>
            </a:r>
            <a:endParaRPr lang="en-US" sz="3600" dirty="0">
              <a:solidFill>
                <a:srgbClr val="1B75BB"/>
              </a:solidFill>
            </a:endParaRPr>
          </a:p>
          <a:p>
            <a:pPr marL="0" indent="0">
              <a:buNone/>
            </a:pPr>
            <a:endParaRPr lang="en-US" sz="2300" dirty="0">
              <a:solidFill>
                <a:schemeClr val="tx1"/>
              </a:solidFill>
            </a:endParaRPr>
          </a:p>
        </p:txBody>
      </p:sp>
    </p:spTree>
    <p:extLst>
      <p:ext uri="{BB962C8B-B14F-4D97-AF65-F5344CB8AC3E}">
        <p14:creationId xmlns:p14="http://schemas.microsoft.com/office/powerpoint/2010/main" val="1952048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upcoming milestones for members are the following</a:t>
            </a:r>
            <a:endParaRPr lang="en-GB" dirty="0"/>
          </a:p>
        </p:txBody>
      </p:sp>
      <p:sp>
        <p:nvSpPr>
          <p:cNvPr id="3" name="Date Placeholder 2"/>
          <p:cNvSpPr>
            <a:spLocks noGrp="1"/>
          </p:cNvSpPr>
          <p:nvPr>
            <p:ph type="dt" sz="half" idx="10"/>
          </p:nvPr>
        </p:nvSpPr>
        <p:spPr/>
        <p:txBody>
          <a:bodyPr/>
          <a:lstStyle/>
          <a:p>
            <a:fld id="{9B994F59-5A47-4948-90B3-255FDA7B4506}" type="datetime1">
              <a:rPr lang="de-DE" noProof="0" smtClean="0"/>
              <a:t>09.12.2020</a:t>
            </a:fld>
            <a:endParaRPr lang="en-GB" noProof="0" dirty="0"/>
          </a:p>
        </p:txBody>
      </p:sp>
      <p:sp>
        <p:nvSpPr>
          <p:cNvPr id="4" name="Slide Number Placeholder 3"/>
          <p:cNvSpPr>
            <a:spLocks noGrp="1"/>
          </p:cNvSpPr>
          <p:nvPr>
            <p:ph type="sldNum" sz="quarter" idx="11"/>
          </p:nvPr>
        </p:nvSpPr>
        <p:spPr/>
        <p:txBody>
          <a:bodyPr/>
          <a:lstStyle/>
          <a:p>
            <a:fld id="{AE397D6B-13DF-3442-8897-8F9970434FAF}" type="slidenum">
              <a:rPr lang="en-GB" noProof="0" smtClean="0"/>
              <a:t>15</a:t>
            </a:fld>
            <a:endParaRPr lang="en-GB" noProof="0" dirty="0"/>
          </a:p>
        </p:txBody>
      </p:sp>
      <p:graphicFrame>
        <p:nvGraphicFramePr>
          <p:cNvPr id="6" name="Table 5"/>
          <p:cNvGraphicFramePr>
            <a:graphicFrameLocks noGrp="1"/>
          </p:cNvGraphicFramePr>
          <p:nvPr>
            <p:extLst>
              <p:ext uri="{D42A27DB-BD31-4B8C-83A1-F6EECF244321}">
                <p14:modId xmlns:p14="http://schemas.microsoft.com/office/powerpoint/2010/main" val="21618200"/>
              </p:ext>
            </p:extLst>
          </p:nvPr>
        </p:nvGraphicFramePr>
        <p:xfrm>
          <a:off x="1127283" y="1557995"/>
          <a:ext cx="5215644" cy="3186860"/>
        </p:xfrm>
        <a:graphic>
          <a:graphicData uri="http://schemas.openxmlformats.org/drawingml/2006/table">
            <a:tbl>
              <a:tblPr firstRow="1" firstCol="1" bandRow="1">
                <a:tableStyleId>{00A15C55-8517-42AA-B614-E9B94910E393}</a:tableStyleId>
              </a:tblPr>
              <a:tblGrid>
                <a:gridCol w="2607822">
                  <a:extLst>
                    <a:ext uri="{9D8B030D-6E8A-4147-A177-3AD203B41FA5}">
                      <a16:colId xmlns:a16="http://schemas.microsoft.com/office/drawing/2014/main" val="1302299676"/>
                    </a:ext>
                  </a:extLst>
                </a:gridCol>
                <a:gridCol w="2607822">
                  <a:extLst>
                    <a:ext uri="{9D8B030D-6E8A-4147-A177-3AD203B41FA5}">
                      <a16:colId xmlns:a16="http://schemas.microsoft.com/office/drawing/2014/main" val="1024375249"/>
                    </a:ext>
                  </a:extLst>
                </a:gridCol>
              </a:tblGrid>
              <a:tr h="637372">
                <a:tc>
                  <a:txBody>
                    <a:bodyPr/>
                    <a:lstStyle/>
                    <a:p>
                      <a:r>
                        <a:rPr lang="en-GB" dirty="0" smtClean="0"/>
                        <a:t>Milestones</a:t>
                      </a:r>
                      <a:endParaRPr lang="en-GB" dirty="0"/>
                    </a:p>
                  </a:txBody>
                  <a:tcPr anchor="ctr"/>
                </a:tc>
                <a:tc>
                  <a:txBody>
                    <a:bodyPr/>
                    <a:lstStyle/>
                    <a:p>
                      <a:pPr algn="ctr"/>
                      <a:r>
                        <a:rPr lang="en-GB" dirty="0" smtClean="0"/>
                        <a:t>Member</a:t>
                      </a:r>
                      <a:r>
                        <a:rPr lang="en-GB" baseline="0" dirty="0" smtClean="0"/>
                        <a:t> countries</a:t>
                      </a:r>
                      <a:endParaRPr lang="en-GB" dirty="0"/>
                    </a:p>
                  </a:txBody>
                  <a:tcPr anchor="ctr"/>
                </a:tc>
                <a:extLst>
                  <a:ext uri="{0D108BD9-81ED-4DB2-BD59-A6C34878D82A}">
                    <a16:rowId xmlns:a16="http://schemas.microsoft.com/office/drawing/2014/main" val="3884533107"/>
                  </a:ext>
                </a:extLst>
              </a:tr>
              <a:tr h="637372">
                <a:tc>
                  <a:txBody>
                    <a:bodyPr/>
                    <a:lstStyle/>
                    <a:p>
                      <a:r>
                        <a:rPr lang="en-GB" dirty="0" smtClean="0"/>
                        <a:t>Survey</a:t>
                      </a:r>
                      <a:endParaRPr lang="en-GB" dirty="0"/>
                    </a:p>
                  </a:txBody>
                  <a:tcPr anchor="ctr"/>
                </a:tc>
                <a:tc>
                  <a:txBody>
                    <a:bodyPr/>
                    <a:lstStyle/>
                    <a:p>
                      <a:pPr algn="ctr"/>
                      <a:r>
                        <a:rPr lang="en-GB" dirty="0" smtClean="0"/>
                        <a:t>January 2021</a:t>
                      </a:r>
                      <a:endParaRPr lang="en-GB" dirty="0"/>
                    </a:p>
                  </a:txBody>
                  <a:tcPr anchor="ctr"/>
                </a:tc>
                <a:extLst>
                  <a:ext uri="{0D108BD9-81ED-4DB2-BD59-A6C34878D82A}">
                    <a16:rowId xmlns:a16="http://schemas.microsoft.com/office/drawing/2014/main" val="3729492911"/>
                  </a:ext>
                </a:extLst>
              </a:tr>
              <a:tr h="637372">
                <a:tc>
                  <a:txBody>
                    <a:bodyPr/>
                    <a:lstStyle/>
                    <a:p>
                      <a:r>
                        <a:rPr lang="en-GB" dirty="0" smtClean="0"/>
                        <a:t>Progress update</a:t>
                      </a:r>
                      <a:endParaRPr lang="en-GB" dirty="0"/>
                    </a:p>
                  </a:txBody>
                  <a:tcPr anchor="ctr"/>
                </a:tc>
                <a:tc>
                  <a:txBody>
                    <a:bodyPr/>
                    <a:lstStyle/>
                    <a:p>
                      <a:pPr algn="ctr"/>
                      <a:r>
                        <a:rPr lang="en-GB" dirty="0" smtClean="0"/>
                        <a:t>May-June</a:t>
                      </a:r>
                      <a:r>
                        <a:rPr lang="en-GB" baseline="0" dirty="0" smtClean="0"/>
                        <a:t> 2021 (tbc)</a:t>
                      </a:r>
                      <a:endParaRPr lang="en-GB" dirty="0"/>
                    </a:p>
                  </a:txBody>
                  <a:tcPr anchor="ctr"/>
                </a:tc>
                <a:extLst>
                  <a:ext uri="{0D108BD9-81ED-4DB2-BD59-A6C34878D82A}">
                    <a16:rowId xmlns:a16="http://schemas.microsoft.com/office/drawing/2014/main" val="1338144644"/>
                  </a:ext>
                </a:extLst>
              </a:tr>
              <a:tr h="637372">
                <a:tc>
                  <a:txBody>
                    <a:bodyPr/>
                    <a:lstStyle/>
                    <a:p>
                      <a:r>
                        <a:rPr lang="en-GB" dirty="0" smtClean="0"/>
                        <a:t>Final</a:t>
                      </a:r>
                      <a:r>
                        <a:rPr lang="en-GB" baseline="0" dirty="0" smtClean="0"/>
                        <a:t> report</a:t>
                      </a:r>
                      <a:endParaRPr lang="en-GB" dirty="0"/>
                    </a:p>
                  </a:txBody>
                  <a:tcPr anchor="ctr"/>
                </a:tc>
                <a:tc>
                  <a:txBody>
                    <a:bodyPr/>
                    <a:lstStyle/>
                    <a:p>
                      <a:pPr algn="ctr"/>
                      <a:r>
                        <a:rPr lang="en-GB" dirty="0" smtClean="0"/>
                        <a:t>August 2021</a:t>
                      </a:r>
                      <a:endParaRPr lang="en-GB" dirty="0"/>
                    </a:p>
                  </a:txBody>
                  <a:tcPr anchor="ctr"/>
                </a:tc>
                <a:extLst>
                  <a:ext uri="{0D108BD9-81ED-4DB2-BD59-A6C34878D82A}">
                    <a16:rowId xmlns:a16="http://schemas.microsoft.com/office/drawing/2014/main" val="1169554412"/>
                  </a:ext>
                </a:extLst>
              </a:tr>
              <a:tr h="637372">
                <a:tc>
                  <a:txBody>
                    <a:bodyPr/>
                    <a:lstStyle/>
                    <a:p>
                      <a:r>
                        <a:rPr lang="en-GB" dirty="0" smtClean="0"/>
                        <a:t>Presentation</a:t>
                      </a:r>
                      <a:endParaRPr lang="en-GB" dirty="0"/>
                    </a:p>
                  </a:txBody>
                  <a:tcPr anchor="ctr"/>
                </a:tc>
                <a:tc>
                  <a:txBody>
                    <a:bodyPr/>
                    <a:lstStyle/>
                    <a:p>
                      <a:pPr algn="ctr"/>
                      <a:r>
                        <a:rPr lang="en-GB" dirty="0" smtClean="0"/>
                        <a:t>October</a:t>
                      </a:r>
                      <a:r>
                        <a:rPr lang="en-GB" baseline="0" dirty="0" smtClean="0"/>
                        <a:t> 2021 (tbc)</a:t>
                      </a:r>
                      <a:endParaRPr lang="en-GB" dirty="0"/>
                    </a:p>
                  </a:txBody>
                  <a:tcPr anchor="ctr"/>
                </a:tc>
                <a:extLst>
                  <a:ext uri="{0D108BD9-81ED-4DB2-BD59-A6C34878D82A}">
                    <a16:rowId xmlns:a16="http://schemas.microsoft.com/office/drawing/2014/main" val="1342405932"/>
                  </a:ext>
                </a:extLst>
              </a:tr>
            </a:tbl>
          </a:graphicData>
        </a:graphic>
      </p:graphicFrame>
      <p:sp>
        <p:nvSpPr>
          <p:cNvPr id="7" name="TextBox 6"/>
          <p:cNvSpPr txBox="1"/>
          <p:nvPr/>
        </p:nvSpPr>
        <p:spPr>
          <a:xfrm>
            <a:off x="7473175" y="1557996"/>
            <a:ext cx="3464901" cy="3186860"/>
          </a:xfrm>
          <a:prstGeom prst="rect">
            <a:avLst/>
          </a:prstGeom>
          <a:solidFill>
            <a:schemeClr val="accent3"/>
          </a:solidFill>
        </p:spPr>
        <p:txBody>
          <a:bodyPr wrap="square" rtlCol="0">
            <a:noAutofit/>
          </a:bodyPr>
          <a:lstStyle/>
          <a:p>
            <a:r>
              <a:rPr lang="en-GB" b="1" dirty="0" smtClean="0"/>
              <a:t>Other assessments in 2020</a:t>
            </a:r>
          </a:p>
          <a:p>
            <a:endParaRPr lang="en-GB" b="1" dirty="0" smtClean="0"/>
          </a:p>
          <a:p>
            <a:pPr marL="285750" indent="-285750">
              <a:buFont typeface="Arial" panose="020B0604020202020204" pitchFamily="34" charset="0"/>
              <a:buChar char="•"/>
            </a:pPr>
            <a:r>
              <a:rPr lang="en-GB" b="1" dirty="0" smtClean="0"/>
              <a:t>ILO</a:t>
            </a:r>
          </a:p>
          <a:p>
            <a:pPr marL="285750" indent="-285750">
              <a:buFont typeface="Arial" panose="020B0604020202020204" pitchFamily="34" charset="0"/>
              <a:buChar char="•"/>
            </a:pPr>
            <a:r>
              <a:rPr lang="en-GB" b="1" dirty="0" smtClean="0"/>
              <a:t>OCHA</a:t>
            </a:r>
          </a:p>
          <a:p>
            <a:pPr marL="285750" indent="-285750">
              <a:buFont typeface="Arial" panose="020B0604020202020204" pitchFamily="34" charset="0"/>
              <a:buChar char="•"/>
            </a:pPr>
            <a:r>
              <a:rPr lang="en-GB" b="1" dirty="0" smtClean="0"/>
              <a:t>UNDP</a:t>
            </a:r>
          </a:p>
          <a:p>
            <a:pPr marL="285750" indent="-285750">
              <a:buFont typeface="Arial" panose="020B0604020202020204" pitchFamily="34" charset="0"/>
              <a:buChar char="•"/>
            </a:pPr>
            <a:r>
              <a:rPr lang="en-GB" b="1" dirty="0" smtClean="0"/>
              <a:t>UNICEF</a:t>
            </a:r>
          </a:p>
          <a:p>
            <a:pPr marL="285750" indent="-285750">
              <a:buFont typeface="Arial" panose="020B0604020202020204" pitchFamily="34" charset="0"/>
              <a:buChar char="•"/>
            </a:pPr>
            <a:r>
              <a:rPr lang="en-GB" b="1" smtClean="0"/>
              <a:t>UNOPS</a:t>
            </a:r>
            <a:endParaRPr lang="en-GB" b="1" dirty="0" smtClean="0"/>
          </a:p>
        </p:txBody>
      </p:sp>
    </p:spTree>
    <p:extLst>
      <p:ext uri="{BB962C8B-B14F-4D97-AF65-F5344CB8AC3E}">
        <p14:creationId xmlns:p14="http://schemas.microsoft.com/office/powerpoint/2010/main" val="37361353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08409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4000" dirty="0"/>
              <a:t>Agenda</a:t>
            </a:r>
          </a:p>
        </p:txBody>
      </p:sp>
      <p:sp>
        <p:nvSpPr>
          <p:cNvPr id="5" name="Content Placeholder 4"/>
          <p:cNvSpPr>
            <a:spLocks noGrp="1"/>
          </p:cNvSpPr>
          <p:nvPr>
            <p:ph idx="1"/>
          </p:nvPr>
        </p:nvSpPr>
        <p:spPr>
          <a:xfrm>
            <a:off x="838200" y="1688621"/>
            <a:ext cx="10515600" cy="3777581"/>
          </a:xfrm>
        </p:spPr>
        <p:txBody>
          <a:bodyPr>
            <a:normAutofit/>
          </a:bodyPr>
          <a:lstStyle/>
          <a:p>
            <a:pPr marL="0" indent="0">
              <a:buNone/>
            </a:pPr>
            <a:endParaRPr lang="en-US" sz="2300" dirty="0">
              <a:solidFill>
                <a:srgbClr val="002060"/>
              </a:solidFill>
            </a:endParaRPr>
          </a:p>
          <a:p>
            <a:pPr marL="1096963" indent="-742950">
              <a:buFont typeface="+mj-lt"/>
              <a:buAutoNum type="arabicPeriod"/>
            </a:pPr>
            <a:r>
              <a:rPr lang="en-GB" sz="3600" dirty="0" smtClean="0">
                <a:solidFill>
                  <a:srgbClr val="1B75BB"/>
                </a:solidFill>
              </a:rPr>
              <a:t>Joint statement by Institutional Lead countries</a:t>
            </a:r>
          </a:p>
          <a:p>
            <a:pPr marL="1096963" indent="-742950">
              <a:buFont typeface="+mj-lt"/>
              <a:buAutoNum type="arabicPeriod"/>
            </a:pPr>
            <a:r>
              <a:rPr lang="en-GB" sz="3600" dirty="0">
                <a:solidFill>
                  <a:schemeClr val="tx1"/>
                </a:solidFill>
              </a:rPr>
              <a:t>What is MOPAN?</a:t>
            </a:r>
          </a:p>
          <a:p>
            <a:pPr marL="1096963" indent="-742950">
              <a:buFont typeface="+mj-lt"/>
              <a:buAutoNum type="arabicPeriod"/>
            </a:pPr>
            <a:r>
              <a:rPr lang="en-GB" sz="3600" dirty="0" smtClean="0">
                <a:solidFill>
                  <a:schemeClr val="tx1"/>
                </a:solidFill>
              </a:rPr>
              <a:t>What is a MOPAN assessment?</a:t>
            </a:r>
          </a:p>
          <a:p>
            <a:pPr marL="1096963" indent="-742950">
              <a:buFont typeface="+mj-lt"/>
              <a:buAutoNum type="arabicPeriod"/>
            </a:pPr>
            <a:r>
              <a:rPr lang="en-US" sz="3600" dirty="0" smtClean="0">
                <a:solidFill>
                  <a:schemeClr val="tx1"/>
                </a:solidFill>
              </a:rPr>
              <a:t>What are the upcoming milestones for you?</a:t>
            </a:r>
            <a:endParaRPr lang="en-US" sz="3600" dirty="0">
              <a:solidFill>
                <a:schemeClr val="tx1"/>
              </a:solidFill>
            </a:endParaRPr>
          </a:p>
          <a:p>
            <a:pPr marL="0" indent="0">
              <a:buNone/>
            </a:pPr>
            <a:endParaRPr lang="en-US" sz="2300" dirty="0">
              <a:solidFill>
                <a:schemeClr val="tx1"/>
              </a:solidFill>
            </a:endParaRPr>
          </a:p>
        </p:txBody>
      </p:sp>
    </p:spTree>
    <p:extLst>
      <p:ext uri="{BB962C8B-B14F-4D97-AF65-F5344CB8AC3E}">
        <p14:creationId xmlns:p14="http://schemas.microsoft.com/office/powerpoint/2010/main" val="3935238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4000" dirty="0"/>
              <a:t>Agenda</a:t>
            </a:r>
          </a:p>
        </p:txBody>
      </p:sp>
      <p:sp>
        <p:nvSpPr>
          <p:cNvPr id="5" name="Content Placeholder 4"/>
          <p:cNvSpPr>
            <a:spLocks noGrp="1"/>
          </p:cNvSpPr>
          <p:nvPr>
            <p:ph idx="1"/>
          </p:nvPr>
        </p:nvSpPr>
        <p:spPr>
          <a:xfrm>
            <a:off x="838200" y="1688621"/>
            <a:ext cx="10515600" cy="3777581"/>
          </a:xfrm>
        </p:spPr>
        <p:txBody>
          <a:bodyPr>
            <a:normAutofit/>
          </a:bodyPr>
          <a:lstStyle/>
          <a:p>
            <a:pPr marL="0" indent="0">
              <a:buNone/>
            </a:pPr>
            <a:endParaRPr lang="en-US" sz="2300" dirty="0">
              <a:solidFill>
                <a:srgbClr val="002060"/>
              </a:solidFill>
            </a:endParaRPr>
          </a:p>
          <a:p>
            <a:pPr marL="1096963" indent="-742950">
              <a:buFont typeface="+mj-lt"/>
              <a:buAutoNum type="arabicPeriod"/>
            </a:pPr>
            <a:r>
              <a:rPr lang="en-US" sz="3600" dirty="0">
                <a:solidFill>
                  <a:schemeClr val="tx1"/>
                </a:solidFill>
              </a:rPr>
              <a:t>Joint statement by Institutional Lead countries</a:t>
            </a:r>
          </a:p>
          <a:p>
            <a:pPr marL="1096963" indent="-742950">
              <a:buFont typeface="+mj-lt"/>
              <a:buAutoNum type="arabicPeriod"/>
            </a:pPr>
            <a:r>
              <a:rPr lang="en-GB" sz="3600" dirty="0" smtClean="0">
                <a:solidFill>
                  <a:srgbClr val="1B75BB"/>
                </a:solidFill>
              </a:rPr>
              <a:t>What </a:t>
            </a:r>
            <a:r>
              <a:rPr lang="en-GB" sz="3600" dirty="0">
                <a:solidFill>
                  <a:srgbClr val="1B75BB"/>
                </a:solidFill>
              </a:rPr>
              <a:t>is MOPAN?</a:t>
            </a:r>
          </a:p>
          <a:p>
            <a:pPr marL="1096963" indent="-742950">
              <a:buFont typeface="+mj-lt"/>
              <a:buAutoNum type="arabicPeriod"/>
            </a:pPr>
            <a:r>
              <a:rPr lang="en-GB" sz="3600" dirty="0" smtClean="0">
                <a:solidFill>
                  <a:schemeClr val="tx1"/>
                </a:solidFill>
              </a:rPr>
              <a:t>What is a MOPAN assessment?</a:t>
            </a:r>
            <a:endParaRPr lang="en-GB" sz="3600" dirty="0">
              <a:solidFill>
                <a:schemeClr val="tx1"/>
              </a:solidFill>
            </a:endParaRPr>
          </a:p>
          <a:p>
            <a:pPr marL="1096963" indent="-742950">
              <a:buFont typeface="+mj-lt"/>
              <a:buAutoNum type="arabicPeriod"/>
            </a:pPr>
            <a:r>
              <a:rPr lang="en-US" sz="3600" dirty="0" smtClean="0">
                <a:solidFill>
                  <a:schemeClr val="tx1"/>
                </a:solidFill>
              </a:rPr>
              <a:t>What are the upcoming milestones for you?</a:t>
            </a:r>
            <a:endParaRPr lang="en-US" sz="3600" dirty="0">
              <a:solidFill>
                <a:schemeClr val="tx1"/>
              </a:solidFill>
            </a:endParaRPr>
          </a:p>
          <a:p>
            <a:pPr marL="0" indent="0">
              <a:buNone/>
            </a:pPr>
            <a:endParaRPr lang="en-US" sz="2300" dirty="0">
              <a:solidFill>
                <a:schemeClr val="tx1"/>
              </a:solidFill>
            </a:endParaRPr>
          </a:p>
        </p:txBody>
      </p:sp>
    </p:spTree>
    <p:extLst>
      <p:ext uri="{BB962C8B-B14F-4D97-AF65-F5344CB8AC3E}">
        <p14:creationId xmlns:p14="http://schemas.microsoft.com/office/powerpoint/2010/main" val="30874839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3200" dirty="0" smtClean="0"/>
              <a:t>MOPAN is a network…</a:t>
            </a:r>
            <a:endParaRPr lang="en-GB" sz="3200" dirty="0"/>
          </a:p>
        </p:txBody>
      </p:sp>
      <p:sp>
        <p:nvSpPr>
          <p:cNvPr id="5" name="Content Placeholder 4"/>
          <p:cNvSpPr>
            <a:spLocks noGrp="1"/>
          </p:cNvSpPr>
          <p:nvPr>
            <p:ph idx="1"/>
          </p:nvPr>
        </p:nvSpPr>
        <p:spPr>
          <a:xfrm>
            <a:off x="838200" y="1248113"/>
            <a:ext cx="10515600" cy="4553115"/>
          </a:xfrm>
        </p:spPr>
        <p:txBody>
          <a:bodyPr>
            <a:normAutofit/>
          </a:bodyPr>
          <a:lstStyle/>
          <a:p>
            <a:pPr marL="0" indent="0">
              <a:buNone/>
            </a:pPr>
            <a:r>
              <a:rPr lang="en-US" sz="2300" b="1" dirty="0">
                <a:solidFill>
                  <a:srgbClr val="002060"/>
                </a:solidFill>
              </a:rPr>
              <a:t>The</a:t>
            </a:r>
            <a:r>
              <a:rPr lang="en-US" sz="2300" dirty="0">
                <a:solidFill>
                  <a:srgbClr val="002060"/>
                </a:solidFill>
              </a:rPr>
              <a:t> </a:t>
            </a:r>
            <a:r>
              <a:rPr lang="en-US" sz="2300" b="1" dirty="0">
                <a:solidFill>
                  <a:srgbClr val="002060"/>
                </a:solidFill>
              </a:rPr>
              <a:t>Multilateral Organisation Performance Assessment </a:t>
            </a:r>
            <a:r>
              <a:rPr lang="en-US" sz="2300" b="1" dirty="0" smtClean="0">
                <a:solidFill>
                  <a:srgbClr val="002060"/>
                </a:solidFill>
              </a:rPr>
              <a:t>Network (MOPAN) </a:t>
            </a:r>
            <a:r>
              <a:rPr lang="en-US" sz="2300" b="1" dirty="0">
                <a:solidFill>
                  <a:srgbClr val="002060"/>
                </a:solidFill>
              </a:rPr>
              <a:t>is a network of 19 member countries with a common interest in assessing the effectiveness of the major </a:t>
            </a:r>
            <a:r>
              <a:rPr lang="en-US" sz="2300" b="1" dirty="0" smtClean="0">
                <a:solidFill>
                  <a:srgbClr val="002060"/>
                </a:solidFill>
              </a:rPr>
              <a:t>multilateral organisations that they </a:t>
            </a:r>
            <a:r>
              <a:rPr lang="en-US" sz="2300" b="1" dirty="0">
                <a:solidFill>
                  <a:srgbClr val="002060"/>
                </a:solidFill>
              </a:rPr>
              <a:t>fund</a:t>
            </a:r>
            <a:r>
              <a:rPr lang="en-US" sz="2300" dirty="0">
                <a:solidFill>
                  <a:srgbClr val="002060"/>
                </a:solidFill>
              </a:rPr>
              <a:t>.</a:t>
            </a:r>
          </a:p>
        </p:txBody>
      </p:sp>
      <p:grpSp>
        <p:nvGrpSpPr>
          <p:cNvPr id="34" name="Group 33"/>
          <p:cNvGrpSpPr/>
          <p:nvPr/>
        </p:nvGrpSpPr>
        <p:grpSpPr>
          <a:xfrm>
            <a:off x="838200" y="4332032"/>
            <a:ext cx="1253002" cy="330499"/>
            <a:chOff x="668292" y="4299864"/>
            <a:chExt cx="1253002" cy="330499"/>
          </a:xfrm>
        </p:grpSpPr>
        <p:pic>
          <p:nvPicPr>
            <p:cNvPr id="36" name="Picture 7" descr="\\FS-CH-1.main.oecd.org\Users1\coic_s\Desktop\flag_set_256x256_glossy (3)\d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8292" y="4299864"/>
              <a:ext cx="324000" cy="330499"/>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36"/>
            <p:cNvSpPr/>
            <p:nvPr/>
          </p:nvSpPr>
          <p:spPr>
            <a:xfrm>
              <a:off x="1062084" y="4393113"/>
              <a:ext cx="859210"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Denmark</a:t>
              </a:r>
            </a:p>
          </p:txBody>
        </p:sp>
      </p:grpSp>
      <p:grpSp>
        <p:nvGrpSpPr>
          <p:cNvPr id="38" name="Group 37"/>
          <p:cNvGrpSpPr/>
          <p:nvPr/>
        </p:nvGrpSpPr>
        <p:grpSpPr>
          <a:xfrm>
            <a:off x="838200" y="2485351"/>
            <a:ext cx="1215235" cy="330499"/>
            <a:chOff x="668292" y="2827848"/>
            <a:chExt cx="1215235" cy="330499"/>
          </a:xfrm>
        </p:grpSpPr>
        <p:pic>
          <p:nvPicPr>
            <p:cNvPr id="39" name="Picture 2" descr="\\FS-CH-1.main.oecd.org\Users1\coic_s\Desktop\flag_set_256x256_glossy (3)\a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8292" y="2827848"/>
              <a:ext cx="324000" cy="330499"/>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9"/>
            <p:cNvSpPr/>
            <p:nvPr/>
          </p:nvSpPr>
          <p:spPr>
            <a:xfrm>
              <a:off x="1062084" y="2921097"/>
              <a:ext cx="821443"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Australia</a:t>
              </a:r>
            </a:p>
          </p:txBody>
        </p:sp>
      </p:grpSp>
      <p:grpSp>
        <p:nvGrpSpPr>
          <p:cNvPr id="41" name="Group 40"/>
          <p:cNvGrpSpPr/>
          <p:nvPr/>
        </p:nvGrpSpPr>
        <p:grpSpPr>
          <a:xfrm>
            <a:off x="838200" y="3725814"/>
            <a:ext cx="1092701" cy="330499"/>
            <a:chOff x="668292" y="3882587"/>
            <a:chExt cx="1092701" cy="330499"/>
          </a:xfrm>
        </p:grpSpPr>
        <p:pic>
          <p:nvPicPr>
            <p:cNvPr id="42" name="Picture 5" descr="\\FS-CH-1.main.oecd.org\Users1\coic_s\Desktop\flag_set_256x256_glossy (3)\ca.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8292" y="3882587"/>
              <a:ext cx="324000" cy="330499"/>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1062084" y="3975836"/>
              <a:ext cx="698909"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Canada</a:t>
              </a:r>
            </a:p>
          </p:txBody>
        </p:sp>
      </p:grpSp>
      <p:grpSp>
        <p:nvGrpSpPr>
          <p:cNvPr id="44" name="Group 43"/>
          <p:cNvGrpSpPr/>
          <p:nvPr/>
        </p:nvGrpSpPr>
        <p:grpSpPr>
          <a:xfrm>
            <a:off x="838200" y="4938250"/>
            <a:ext cx="1081481" cy="330499"/>
            <a:chOff x="668292" y="4704375"/>
            <a:chExt cx="1081481" cy="330499"/>
          </a:xfrm>
        </p:grpSpPr>
        <p:pic>
          <p:nvPicPr>
            <p:cNvPr id="45" name="Picture 8" descr="\\FS-CH-1.main.oecd.org\Users1\coic_s\Desktop\flag_set_256x256_glossy (3)\fi.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8292" y="4704375"/>
              <a:ext cx="324000" cy="330499"/>
            </a:xfrm>
            <a:prstGeom prst="rect">
              <a:avLst/>
            </a:prstGeom>
            <a:noFill/>
            <a:extLst>
              <a:ext uri="{909E8E84-426E-40DD-AFC4-6F175D3DCCD1}">
                <a14:hiddenFill xmlns:a14="http://schemas.microsoft.com/office/drawing/2010/main">
                  <a:solidFill>
                    <a:srgbClr val="FFFFFF"/>
                  </a:solidFill>
                </a14:hiddenFill>
              </a:ext>
            </a:extLst>
          </p:spPr>
        </p:pic>
        <p:sp>
          <p:nvSpPr>
            <p:cNvPr id="46" name="Rectangle 45"/>
            <p:cNvSpPr/>
            <p:nvPr/>
          </p:nvSpPr>
          <p:spPr>
            <a:xfrm>
              <a:off x="1062084" y="4797624"/>
              <a:ext cx="687689"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Finland</a:t>
              </a:r>
            </a:p>
          </p:txBody>
        </p:sp>
      </p:grpSp>
      <p:grpSp>
        <p:nvGrpSpPr>
          <p:cNvPr id="47" name="Group 46"/>
          <p:cNvGrpSpPr/>
          <p:nvPr/>
        </p:nvGrpSpPr>
        <p:grpSpPr>
          <a:xfrm>
            <a:off x="838200" y="5544466"/>
            <a:ext cx="1020630" cy="330499"/>
            <a:chOff x="668292" y="5140203"/>
            <a:chExt cx="1020630" cy="330499"/>
          </a:xfrm>
        </p:grpSpPr>
        <p:pic>
          <p:nvPicPr>
            <p:cNvPr id="48" name="Picture 9" descr="\\FS-CH-1.main.oecd.org\Users1\coic_s\Desktop\flag_set_256x256_glossy (3)\fr.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8292" y="5140203"/>
              <a:ext cx="324000" cy="330499"/>
            </a:xfrm>
            <a:prstGeom prst="rect">
              <a:avLst/>
            </a:prstGeom>
            <a:noFill/>
            <a:extLst>
              <a:ext uri="{909E8E84-426E-40DD-AFC4-6F175D3DCCD1}">
                <a14:hiddenFill xmlns:a14="http://schemas.microsoft.com/office/drawing/2010/main">
                  <a:solidFill>
                    <a:srgbClr val="FFFFFF"/>
                  </a:solidFill>
                </a14:hiddenFill>
              </a:ext>
            </a:extLst>
          </p:spPr>
        </p:pic>
        <p:sp>
          <p:nvSpPr>
            <p:cNvPr id="49" name="Rectangle 48"/>
            <p:cNvSpPr/>
            <p:nvPr/>
          </p:nvSpPr>
          <p:spPr>
            <a:xfrm>
              <a:off x="1062084" y="5233452"/>
              <a:ext cx="626838"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France</a:t>
              </a:r>
            </a:p>
          </p:txBody>
        </p:sp>
      </p:grpSp>
      <p:grpSp>
        <p:nvGrpSpPr>
          <p:cNvPr id="50" name="Group 49"/>
          <p:cNvGrpSpPr/>
          <p:nvPr/>
        </p:nvGrpSpPr>
        <p:grpSpPr>
          <a:xfrm>
            <a:off x="4327642" y="2485351"/>
            <a:ext cx="1285083" cy="330499"/>
            <a:chOff x="2843284" y="2827848"/>
            <a:chExt cx="1285083" cy="330499"/>
          </a:xfrm>
        </p:grpSpPr>
        <p:pic>
          <p:nvPicPr>
            <p:cNvPr id="51" name="Picture 10" descr="\\FS-CH-1.main.oecd.org\Users1\coic_s\Desktop\flag_set_256x256_glossy (3)\d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43284" y="2827848"/>
              <a:ext cx="324000" cy="330499"/>
            </a:xfrm>
            <a:prstGeom prst="rect">
              <a:avLst/>
            </a:prstGeom>
            <a:noFill/>
            <a:extLst>
              <a:ext uri="{909E8E84-426E-40DD-AFC4-6F175D3DCCD1}">
                <a14:hiddenFill xmlns:a14="http://schemas.microsoft.com/office/drawing/2010/main">
                  <a:solidFill>
                    <a:srgbClr val="FFFFFF"/>
                  </a:solidFill>
                </a14:hiddenFill>
              </a:ext>
            </a:extLst>
          </p:spPr>
        </p:pic>
        <p:sp>
          <p:nvSpPr>
            <p:cNvPr id="52" name="Rectangle 51"/>
            <p:cNvSpPr/>
            <p:nvPr/>
          </p:nvSpPr>
          <p:spPr>
            <a:xfrm>
              <a:off x="3270247" y="2921097"/>
              <a:ext cx="858120"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Germany</a:t>
              </a:r>
            </a:p>
          </p:txBody>
        </p:sp>
      </p:grpSp>
      <p:grpSp>
        <p:nvGrpSpPr>
          <p:cNvPr id="53" name="Group 52"/>
          <p:cNvGrpSpPr/>
          <p:nvPr/>
        </p:nvGrpSpPr>
        <p:grpSpPr>
          <a:xfrm>
            <a:off x="4327642" y="3089830"/>
            <a:ext cx="1084387" cy="330499"/>
            <a:chOff x="2843284" y="3402330"/>
            <a:chExt cx="1084387" cy="330499"/>
          </a:xfrm>
        </p:grpSpPr>
        <p:pic>
          <p:nvPicPr>
            <p:cNvPr id="54" name="Picture 11" descr="\\FS-CH-1.main.oecd.org\Users1\coic_s\Desktop\flag_set_256x256_glossy (3)\ie.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843284" y="3402330"/>
              <a:ext cx="324000" cy="330499"/>
            </a:xfrm>
            <a:prstGeom prst="rect">
              <a:avLst/>
            </a:prstGeom>
            <a:noFill/>
            <a:extLst>
              <a:ext uri="{909E8E84-426E-40DD-AFC4-6F175D3DCCD1}">
                <a14:hiddenFill xmlns:a14="http://schemas.microsoft.com/office/drawing/2010/main">
                  <a:solidFill>
                    <a:srgbClr val="FFFFFF"/>
                  </a:solidFill>
                </a14:hiddenFill>
              </a:ext>
            </a:extLst>
          </p:spPr>
        </p:pic>
        <p:sp>
          <p:nvSpPr>
            <p:cNvPr id="55" name="Rectangle 54"/>
            <p:cNvSpPr/>
            <p:nvPr/>
          </p:nvSpPr>
          <p:spPr>
            <a:xfrm>
              <a:off x="3270247" y="3495579"/>
              <a:ext cx="657424"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Ireland</a:t>
              </a:r>
            </a:p>
          </p:txBody>
        </p:sp>
      </p:grpSp>
      <p:grpSp>
        <p:nvGrpSpPr>
          <p:cNvPr id="56" name="Group 55"/>
          <p:cNvGrpSpPr/>
          <p:nvPr/>
        </p:nvGrpSpPr>
        <p:grpSpPr>
          <a:xfrm>
            <a:off x="4327642" y="3694309"/>
            <a:ext cx="812996" cy="367221"/>
            <a:chOff x="2856784" y="3864226"/>
            <a:chExt cx="812996" cy="367221"/>
          </a:xfrm>
        </p:grpSpPr>
        <p:pic>
          <p:nvPicPr>
            <p:cNvPr id="57" name="Picture 56"/>
            <p:cNvPicPr>
              <a:picLocks noChangeAspect="1"/>
            </p:cNvPicPr>
            <p:nvPr/>
          </p:nvPicPr>
          <p:blipFill rotWithShape="1">
            <a:blip r:embed="rId10">
              <a:extLst>
                <a:ext uri="{28A0092B-C50C-407E-A947-70E740481C1C}">
                  <a14:useLocalDpi xmlns:a14="http://schemas.microsoft.com/office/drawing/2010/main" val="0"/>
                </a:ext>
              </a:extLst>
            </a:blip>
            <a:srcRect l="4165" t="-5559" r="4165" b="-5557"/>
            <a:stretch/>
          </p:blipFill>
          <p:spPr>
            <a:xfrm>
              <a:off x="2856784" y="3864226"/>
              <a:ext cx="297000" cy="367221"/>
            </a:xfrm>
            <a:prstGeom prst="rect">
              <a:avLst/>
            </a:prstGeom>
          </p:spPr>
        </p:pic>
        <p:sp>
          <p:nvSpPr>
            <p:cNvPr id="58" name="Rectangle 57"/>
            <p:cNvSpPr/>
            <p:nvPr/>
          </p:nvSpPr>
          <p:spPr>
            <a:xfrm>
              <a:off x="3270247" y="3975836"/>
              <a:ext cx="399533"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Italy</a:t>
              </a:r>
            </a:p>
          </p:txBody>
        </p:sp>
      </p:grpSp>
      <p:grpSp>
        <p:nvGrpSpPr>
          <p:cNvPr id="59" name="Group 58"/>
          <p:cNvGrpSpPr/>
          <p:nvPr/>
        </p:nvGrpSpPr>
        <p:grpSpPr>
          <a:xfrm>
            <a:off x="4327642" y="4335510"/>
            <a:ext cx="965572" cy="330499"/>
            <a:chOff x="2843284" y="4299864"/>
            <a:chExt cx="965572" cy="330499"/>
          </a:xfrm>
        </p:grpSpPr>
        <p:pic>
          <p:nvPicPr>
            <p:cNvPr id="60" name="Picture 20" descr="\\FS-CH-1.main.oecd.org\Users1\coic_s\Desktop\flag_set_256x256_glossy (3)\jp.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843284" y="4299864"/>
              <a:ext cx="324000" cy="330499"/>
            </a:xfrm>
            <a:prstGeom prst="rect">
              <a:avLst/>
            </a:prstGeom>
            <a:noFill/>
            <a:extLst>
              <a:ext uri="{909E8E84-426E-40DD-AFC4-6F175D3DCCD1}">
                <a14:hiddenFill xmlns:a14="http://schemas.microsoft.com/office/drawing/2010/main">
                  <a:solidFill>
                    <a:srgbClr val="FFFFFF"/>
                  </a:solidFill>
                </a14:hiddenFill>
              </a:ext>
            </a:extLst>
          </p:spPr>
        </p:pic>
        <p:sp>
          <p:nvSpPr>
            <p:cNvPr id="61" name="Rectangle 60"/>
            <p:cNvSpPr/>
            <p:nvPr/>
          </p:nvSpPr>
          <p:spPr>
            <a:xfrm>
              <a:off x="3270247" y="4393113"/>
              <a:ext cx="538609"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Japan</a:t>
              </a:r>
            </a:p>
          </p:txBody>
        </p:sp>
      </p:grpSp>
      <p:grpSp>
        <p:nvGrpSpPr>
          <p:cNvPr id="62" name="Group 61"/>
          <p:cNvGrpSpPr/>
          <p:nvPr/>
        </p:nvGrpSpPr>
        <p:grpSpPr>
          <a:xfrm>
            <a:off x="4327642" y="4939989"/>
            <a:ext cx="1591128" cy="330499"/>
            <a:chOff x="2843284" y="4704375"/>
            <a:chExt cx="1591128" cy="330499"/>
          </a:xfrm>
        </p:grpSpPr>
        <p:pic>
          <p:nvPicPr>
            <p:cNvPr id="63" name="Picture 12" descr="\\FS-CH-1.main.oecd.org\Users1\coic_s\Desktop\flag_set_256x256_glossy (3)\lu.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843284" y="4704375"/>
              <a:ext cx="324000" cy="330499"/>
            </a:xfrm>
            <a:prstGeom prst="rect">
              <a:avLst/>
            </a:prstGeom>
            <a:noFill/>
            <a:extLst>
              <a:ext uri="{909E8E84-426E-40DD-AFC4-6F175D3DCCD1}">
                <a14:hiddenFill xmlns:a14="http://schemas.microsoft.com/office/drawing/2010/main">
                  <a:solidFill>
                    <a:srgbClr val="FFFFFF"/>
                  </a:solidFill>
                </a14:hiddenFill>
              </a:ext>
            </a:extLst>
          </p:spPr>
        </p:pic>
        <p:sp>
          <p:nvSpPr>
            <p:cNvPr id="64" name="Rectangle 63"/>
            <p:cNvSpPr/>
            <p:nvPr/>
          </p:nvSpPr>
          <p:spPr>
            <a:xfrm>
              <a:off x="3270247" y="4797624"/>
              <a:ext cx="1164165"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Luxembourg</a:t>
              </a:r>
            </a:p>
          </p:txBody>
        </p:sp>
      </p:grpSp>
      <p:grpSp>
        <p:nvGrpSpPr>
          <p:cNvPr id="65" name="Group 64"/>
          <p:cNvGrpSpPr/>
          <p:nvPr/>
        </p:nvGrpSpPr>
        <p:grpSpPr>
          <a:xfrm>
            <a:off x="4327642" y="5544466"/>
            <a:ext cx="1983864" cy="330499"/>
            <a:chOff x="2843284" y="5140203"/>
            <a:chExt cx="1983864" cy="330499"/>
          </a:xfrm>
        </p:grpSpPr>
        <p:pic>
          <p:nvPicPr>
            <p:cNvPr id="66" name="Picture 19" descr="\\FS-CH-1.main.oecd.org\Users1\coic_s\Desktop\flag_set_256x256_glossy (3)\lu.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843284" y="5140203"/>
              <a:ext cx="324000" cy="330499"/>
            </a:xfrm>
            <a:prstGeom prst="rect">
              <a:avLst/>
            </a:prstGeom>
            <a:noFill/>
            <a:extLst>
              <a:ext uri="{909E8E84-426E-40DD-AFC4-6F175D3DCCD1}">
                <a14:hiddenFill xmlns:a14="http://schemas.microsoft.com/office/drawing/2010/main">
                  <a:solidFill>
                    <a:srgbClr val="FFFFFF"/>
                  </a:solidFill>
                </a14:hiddenFill>
              </a:ext>
            </a:extLst>
          </p:spPr>
        </p:pic>
        <p:sp>
          <p:nvSpPr>
            <p:cNvPr id="67" name="Rectangle 66"/>
            <p:cNvSpPr/>
            <p:nvPr/>
          </p:nvSpPr>
          <p:spPr>
            <a:xfrm>
              <a:off x="3270247" y="5233452"/>
              <a:ext cx="1556901"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The Netherlands</a:t>
              </a:r>
            </a:p>
          </p:txBody>
        </p:sp>
      </p:grpSp>
      <p:grpSp>
        <p:nvGrpSpPr>
          <p:cNvPr id="68" name="Group 67"/>
          <p:cNvGrpSpPr/>
          <p:nvPr/>
        </p:nvGrpSpPr>
        <p:grpSpPr>
          <a:xfrm>
            <a:off x="8011174" y="2532976"/>
            <a:ext cx="1149483" cy="330499"/>
            <a:chOff x="5583841" y="2827848"/>
            <a:chExt cx="1149483" cy="330499"/>
          </a:xfrm>
        </p:grpSpPr>
        <p:pic>
          <p:nvPicPr>
            <p:cNvPr id="69" name="Picture 13" descr="\\FS-CH-1.main.oecd.org\Users1\coic_s\Desktop\flag_set_256x256_glossy (3)\no.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583841" y="2827848"/>
              <a:ext cx="324000" cy="330499"/>
            </a:xfrm>
            <a:prstGeom prst="rect">
              <a:avLst/>
            </a:prstGeom>
            <a:noFill/>
            <a:extLst>
              <a:ext uri="{909E8E84-426E-40DD-AFC4-6F175D3DCCD1}">
                <a14:hiddenFill xmlns:a14="http://schemas.microsoft.com/office/drawing/2010/main">
                  <a:solidFill>
                    <a:srgbClr val="FFFFFF"/>
                  </a:solidFill>
                </a14:hiddenFill>
              </a:ext>
            </a:extLst>
          </p:spPr>
        </p:pic>
        <p:sp>
          <p:nvSpPr>
            <p:cNvPr id="70" name="Rectangle 69"/>
            <p:cNvSpPr/>
            <p:nvPr/>
          </p:nvSpPr>
          <p:spPr>
            <a:xfrm>
              <a:off x="6007997" y="2921097"/>
              <a:ext cx="725327"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Norway</a:t>
              </a:r>
            </a:p>
          </p:txBody>
        </p:sp>
      </p:grpSp>
      <p:grpSp>
        <p:nvGrpSpPr>
          <p:cNvPr id="71" name="Group 70"/>
          <p:cNvGrpSpPr/>
          <p:nvPr/>
        </p:nvGrpSpPr>
        <p:grpSpPr>
          <a:xfrm>
            <a:off x="8011174" y="5080191"/>
            <a:ext cx="2343143" cy="330499"/>
            <a:chOff x="5583841" y="4704375"/>
            <a:chExt cx="2343143" cy="330499"/>
          </a:xfrm>
        </p:grpSpPr>
        <p:pic>
          <p:nvPicPr>
            <p:cNvPr id="72" name="Picture 17" descr="\\FS-CH-1.main.oecd.org\Users1\coic_s\Desktop\flag_set_256x256_glossy (3)\uk.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583841" y="4704375"/>
              <a:ext cx="324000" cy="330499"/>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p:cNvSpPr/>
            <p:nvPr/>
          </p:nvSpPr>
          <p:spPr>
            <a:xfrm>
              <a:off x="6007997" y="4797624"/>
              <a:ext cx="1918987"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The United Kingdom</a:t>
              </a:r>
            </a:p>
          </p:txBody>
        </p:sp>
      </p:grpSp>
      <p:grpSp>
        <p:nvGrpSpPr>
          <p:cNvPr id="74" name="Group 73"/>
          <p:cNvGrpSpPr/>
          <p:nvPr/>
        </p:nvGrpSpPr>
        <p:grpSpPr>
          <a:xfrm>
            <a:off x="8011174" y="5592091"/>
            <a:ext cx="3151826" cy="330499"/>
            <a:chOff x="5583841" y="5140203"/>
            <a:chExt cx="3151826" cy="330499"/>
          </a:xfrm>
        </p:grpSpPr>
        <p:pic>
          <p:nvPicPr>
            <p:cNvPr id="75" name="Picture 18" descr="\\FS-CH-1.main.oecd.org\Users1\coic_s\Desktop\flag_set_256x256_glossy (3)\us.pn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583841" y="5140203"/>
              <a:ext cx="324000" cy="330499"/>
            </a:xfrm>
            <a:prstGeom prst="flowChartAlternateProcess">
              <a:avLst/>
            </a:prstGeom>
            <a:noFill/>
            <a:extLst>
              <a:ext uri="{909E8E84-426E-40DD-AFC4-6F175D3DCCD1}">
                <a14:hiddenFill xmlns:a14="http://schemas.microsoft.com/office/drawing/2010/main">
                  <a:solidFill>
                    <a:srgbClr val="FFFFFF"/>
                  </a:solidFill>
                </a14:hiddenFill>
              </a:ext>
            </a:extLst>
          </p:spPr>
        </p:pic>
        <p:sp>
          <p:nvSpPr>
            <p:cNvPr id="76" name="Rectangle 75"/>
            <p:cNvSpPr/>
            <p:nvPr/>
          </p:nvSpPr>
          <p:spPr>
            <a:xfrm>
              <a:off x="6007997" y="5233452"/>
              <a:ext cx="2727670"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The United States of America</a:t>
              </a:r>
            </a:p>
          </p:txBody>
        </p:sp>
      </p:grpSp>
      <p:grpSp>
        <p:nvGrpSpPr>
          <p:cNvPr id="77" name="Group 76"/>
          <p:cNvGrpSpPr/>
          <p:nvPr/>
        </p:nvGrpSpPr>
        <p:grpSpPr>
          <a:xfrm>
            <a:off x="8011174" y="4068670"/>
            <a:ext cx="1511890" cy="330499"/>
            <a:chOff x="5583841" y="4299864"/>
            <a:chExt cx="1511890" cy="330499"/>
          </a:xfrm>
        </p:grpSpPr>
        <p:pic>
          <p:nvPicPr>
            <p:cNvPr id="78" name="Picture 6" descr="\\FS-CH-1.main.oecd.org\Users1\coic_s\Desktop\flag_set_256x256_glossy (3)\ch.pn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583841" y="4299864"/>
              <a:ext cx="324000" cy="330499"/>
            </a:xfrm>
            <a:prstGeom prst="rect">
              <a:avLst/>
            </a:prstGeom>
            <a:noFill/>
            <a:extLst>
              <a:ext uri="{909E8E84-426E-40DD-AFC4-6F175D3DCCD1}">
                <a14:hiddenFill xmlns:a14="http://schemas.microsoft.com/office/drawing/2010/main">
                  <a:solidFill>
                    <a:srgbClr val="FFFFFF"/>
                  </a:solidFill>
                </a14:hiddenFill>
              </a:ext>
            </a:extLst>
          </p:spPr>
        </p:pic>
        <p:sp>
          <p:nvSpPr>
            <p:cNvPr id="79" name="Rectangle 78"/>
            <p:cNvSpPr/>
            <p:nvPr/>
          </p:nvSpPr>
          <p:spPr>
            <a:xfrm>
              <a:off x="6007997" y="4393113"/>
              <a:ext cx="1087734"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Switzerland</a:t>
              </a:r>
            </a:p>
          </p:txBody>
        </p:sp>
      </p:grpSp>
      <p:grpSp>
        <p:nvGrpSpPr>
          <p:cNvPr id="80" name="Group 79"/>
          <p:cNvGrpSpPr/>
          <p:nvPr/>
        </p:nvGrpSpPr>
        <p:grpSpPr>
          <a:xfrm>
            <a:off x="8011174" y="3556772"/>
            <a:ext cx="1165577" cy="330499"/>
            <a:chOff x="5583841" y="3882587"/>
            <a:chExt cx="1165577" cy="330499"/>
          </a:xfrm>
        </p:grpSpPr>
        <p:pic>
          <p:nvPicPr>
            <p:cNvPr id="81" name="Picture 16" descr="\\FS-CH-1.main.oecd.org\Users1\coic_s\Desktop\flag_set_256x256_glossy (3)\se.png"/>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5583841" y="3882587"/>
              <a:ext cx="324000" cy="330499"/>
            </a:xfrm>
            <a:prstGeom prst="rect">
              <a:avLst/>
            </a:prstGeom>
            <a:noFill/>
            <a:extLst>
              <a:ext uri="{909E8E84-426E-40DD-AFC4-6F175D3DCCD1}">
                <a14:hiddenFill xmlns:a14="http://schemas.microsoft.com/office/drawing/2010/main">
                  <a:solidFill>
                    <a:srgbClr val="FFFFFF"/>
                  </a:solidFill>
                </a14:hiddenFill>
              </a:ext>
            </a:extLst>
          </p:spPr>
        </p:pic>
        <p:sp>
          <p:nvSpPr>
            <p:cNvPr id="82" name="Rectangle 81"/>
            <p:cNvSpPr/>
            <p:nvPr/>
          </p:nvSpPr>
          <p:spPr>
            <a:xfrm>
              <a:off x="6007997" y="3975836"/>
              <a:ext cx="741421"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Sweden</a:t>
              </a:r>
            </a:p>
          </p:txBody>
        </p:sp>
      </p:grpSp>
      <p:grpSp>
        <p:nvGrpSpPr>
          <p:cNvPr id="83" name="Group 82"/>
          <p:cNvGrpSpPr/>
          <p:nvPr/>
        </p:nvGrpSpPr>
        <p:grpSpPr>
          <a:xfrm>
            <a:off x="838200" y="3091569"/>
            <a:ext cx="1155219" cy="358526"/>
            <a:chOff x="668292" y="3388316"/>
            <a:chExt cx="1155219" cy="358526"/>
          </a:xfrm>
        </p:grpSpPr>
        <p:pic>
          <p:nvPicPr>
            <p:cNvPr id="84" name="Picture 83"/>
            <p:cNvPicPr>
              <a:picLocks noChangeAspect="1"/>
            </p:cNvPicPr>
            <p:nvPr/>
          </p:nvPicPr>
          <p:blipFill rotWithShape="1">
            <a:blip r:embed="rId19">
              <a:extLst>
                <a:ext uri="{28A0092B-C50C-407E-A947-70E740481C1C}">
                  <a14:useLocalDpi xmlns:a14="http://schemas.microsoft.com/office/drawing/2010/main" val="0"/>
                </a:ext>
              </a:extLst>
            </a:blip>
            <a:srcRect l="-5072" t="-9743" r="-5072" b="-9743"/>
            <a:stretch/>
          </p:blipFill>
          <p:spPr>
            <a:xfrm>
              <a:off x="668292" y="3388316"/>
              <a:ext cx="324000" cy="358526"/>
            </a:xfrm>
            <a:prstGeom prst="rect">
              <a:avLst/>
            </a:prstGeom>
          </p:spPr>
        </p:pic>
        <p:sp>
          <p:nvSpPr>
            <p:cNvPr id="85" name="Rectangle 84"/>
            <p:cNvSpPr/>
            <p:nvPr/>
          </p:nvSpPr>
          <p:spPr>
            <a:xfrm>
              <a:off x="1062084" y="3495579"/>
              <a:ext cx="761427"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Belgium</a:t>
              </a:r>
            </a:p>
          </p:txBody>
        </p:sp>
      </p:grpSp>
      <p:grpSp>
        <p:nvGrpSpPr>
          <p:cNvPr id="86" name="Group 85"/>
          <p:cNvGrpSpPr/>
          <p:nvPr/>
        </p:nvGrpSpPr>
        <p:grpSpPr>
          <a:xfrm>
            <a:off x="8011174" y="3044874"/>
            <a:ext cx="2068837" cy="330499"/>
            <a:chOff x="5583841" y="3402330"/>
            <a:chExt cx="2068837" cy="330499"/>
          </a:xfrm>
        </p:grpSpPr>
        <p:pic>
          <p:nvPicPr>
            <p:cNvPr id="87" name="Picture 14" descr="\\FS-CH-1.main.oecd.org\Users1\coic_s\Desktop\flag_set_256x256_glossy (3)\kr.png"/>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5583841" y="3402330"/>
              <a:ext cx="324000" cy="330499"/>
            </a:xfrm>
            <a:prstGeom prst="rect">
              <a:avLst/>
            </a:prstGeom>
            <a:noFill/>
            <a:extLst>
              <a:ext uri="{909E8E84-426E-40DD-AFC4-6F175D3DCCD1}">
                <a14:hiddenFill xmlns:a14="http://schemas.microsoft.com/office/drawing/2010/main">
                  <a:solidFill>
                    <a:srgbClr val="FFFFFF"/>
                  </a:solidFill>
                </a14:hiddenFill>
              </a:ext>
            </a:extLst>
          </p:spPr>
        </p:pic>
        <p:sp>
          <p:nvSpPr>
            <p:cNvPr id="88" name="Rectangle 87"/>
            <p:cNvSpPr/>
            <p:nvPr/>
          </p:nvSpPr>
          <p:spPr>
            <a:xfrm>
              <a:off x="6007997" y="3495579"/>
              <a:ext cx="1644681" cy="144000"/>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Republic of Korea</a:t>
              </a:r>
            </a:p>
          </p:txBody>
        </p:sp>
      </p:grpSp>
      <p:grpSp>
        <p:nvGrpSpPr>
          <p:cNvPr id="89" name="Group 88"/>
          <p:cNvGrpSpPr/>
          <p:nvPr/>
        </p:nvGrpSpPr>
        <p:grpSpPr>
          <a:xfrm>
            <a:off x="8011174" y="4580568"/>
            <a:ext cx="2413953" cy="318224"/>
            <a:chOff x="8011174" y="5155972"/>
            <a:chExt cx="2413953" cy="318224"/>
          </a:xfrm>
        </p:grpSpPr>
        <p:pic>
          <p:nvPicPr>
            <p:cNvPr id="90" name="Picture 2" descr="Resultado de imagen de united arab emirates flag button"/>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8011174" y="5155972"/>
              <a:ext cx="324000" cy="318224"/>
            </a:xfrm>
            <a:prstGeom prst="rect">
              <a:avLst/>
            </a:prstGeom>
            <a:noFill/>
            <a:extLst>
              <a:ext uri="{909E8E84-426E-40DD-AFC4-6F175D3DCCD1}">
                <a14:hiddenFill xmlns:a14="http://schemas.microsoft.com/office/drawing/2010/main">
                  <a:solidFill>
                    <a:srgbClr val="FFFFFF"/>
                  </a:solidFill>
                </a14:hiddenFill>
              </a:ext>
            </a:extLst>
          </p:spPr>
        </p:pic>
        <p:sp>
          <p:nvSpPr>
            <p:cNvPr id="91" name="Rectangle 90"/>
            <p:cNvSpPr/>
            <p:nvPr/>
          </p:nvSpPr>
          <p:spPr>
            <a:xfrm>
              <a:off x="8431568" y="5176585"/>
              <a:ext cx="1993559" cy="276999"/>
            </a:xfrm>
            <a:prstGeom prst="rect">
              <a:avLst/>
            </a:prstGeom>
          </p:spPr>
          <p:txBody>
            <a:bodyPr wrap="none" lIns="0" tIns="0" rIns="0" bIns="0" anchor="ctr">
              <a:spAutoFit/>
            </a:bodyPr>
            <a:lstStyle/>
            <a:p>
              <a:r>
                <a:rPr lang="en-GB" dirty="0">
                  <a:solidFill>
                    <a:schemeClr val="tx2"/>
                  </a:solidFill>
                  <a:latin typeface="Calibri" panose="020F0502020204030204" pitchFamily="34" charset="0"/>
                </a:rPr>
                <a:t>United Arab Emirates</a:t>
              </a:r>
            </a:p>
          </p:txBody>
        </p:sp>
      </p:grpSp>
    </p:spTree>
    <p:extLst>
      <p:ext uri="{BB962C8B-B14F-4D97-AF65-F5344CB8AC3E}">
        <p14:creationId xmlns:p14="http://schemas.microsoft.com/office/powerpoint/2010/main" val="34358520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…that has a dual mission:</a:t>
            </a:r>
            <a:endParaRPr lang="en-GB" sz="3200" dirty="0"/>
          </a:p>
        </p:txBody>
      </p:sp>
      <p:sp>
        <p:nvSpPr>
          <p:cNvPr id="4" name="TextBox 3"/>
          <p:cNvSpPr txBox="1"/>
          <p:nvPr/>
        </p:nvSpPr>
        <p:spPr>
          <a:xfrm>
            <a:off x="1225304" y="1589314"/>
            <a:ext cx="4757058" cy="646331"/>
          </a:xfrm>
          <a:prstGeom prst="rect">
            <a:avLst/>
          </a:prstGeom>
          <a:solidFill>
            <a:schemeClr val="lt1">
              <a:alpha val="0"/>
            </a:schemeClr>
          </a:solid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GB" sz="3600" b="1" dirty="0">
                <a:solidFill>
                  <a:schemeClr val="bg1"/>
                </a:solidFill>
              </a:rPr>
              <a:t>Enhance Accountability</a:t>
            </a:r>
            <a:endParaRPr lang="en-GB" sz="3600" dirty="0">
              <a:solidFill>
                <a:schemeClr val="bg1"/>
              </a:solidFill>
            </a:endParaRPr>
          </a:p>
        </p:txBody>
      </p:sp>
      <p:sp>
        <p:nvSpPr>
          <p:cNvPr id="6" name="TextBox 5"/>
          <p:cNvSpPr txBox="1"/>
          <p:nvPr/>
        </p:nvSpPr>
        <p:spPr>
          <a:xfrm>
            <a:off x="1225303" y="3875316"/>
            <a:ext cx="3624943" cy="646331"/>
          </a:xfrm>
          <a:prstGeom prst="rect">
            <a:avLst/>
          </a:prstGeom>
          <a:solidFill>
            <a:schemeClr val="lt1">
              <a:alpha val="0"/>
            </a:schemeClr>
          </a:solid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GB" sz="3600" b="1" dirty="0">
                <a:solidFill>
                  <a:schemeClr val="bg1"/>
                </a:solidFill>
              </a:rPr>
              <a:t>Promote</a:t>
            </a:r>
            <a:r>
              <a:rPr lang="en-GB" sz="3600" b="1" dirty="0">
                <a:solidFill>
                  <a:srgbClr val="002060"/>
                </a:solidFill>
              </a:rPr>
              <a:t> </a:t>
            </a:r>
            <a:r>
              <a:rPr lang="en-GB" sz="3600" b="1" dirty="0">
                <a:solidFill>
                  <a:schemeClr val="bg1"/>
                </a:solidFill>
              </a:rPr>
              <a:t>Learning</a:t>
            </a:r>
            <a:endParaRPr lang="en-GB" sz="3600" dirty="0">
              <a:solidFill>
                <a:schemeClr val="bg1"/>
              </a:solidFill>
            </a:endParaRPr>
          </a:p>
        </p:txBody>
      </p:sp>
      <p:sp>
        <p:nvSpPr>
          <p:cNvPr id="16" name="Text Placeholder 9"/>
          <p:cNvSpPr txBox="1">
            <a:spLocks/>
          </p:cNvSpPr>
          <p:nvPr/>
        </p:nvSpPr>
        <p:spPr>
          <a:xfrm>
            <a:off x="1553469" y="1269207"/>
            <a:ext cx="3957109" cy="6277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baseline="0">
                <a:solidFill>
                  <a:schemeClr val="accent4">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b="1" dirty="0" smtClean="0">
                <a:solidFill>
                  <a:srgbClr val="002060"/>
                </a:solidFill>
              </a:rPr>
              <a:t>Promote </a:t>
            </a:r>
            <a:r>
              <a:rPr lang="en-GB" b="1" dirty="0">
                <a:solidFill>
                  <a:srgbClr val="002060"/>
                </a:solidFill>
              </a:rPr>
              <a:t>accountability</a:t>
            </a:r>
          </a:p>
        </p:txBody>
      </p:sp>
      <p:graphicFrame>
        <p:nvGraphicFramePr>
          <p:cNvPr id="19" name="Content Placeholder 13"/>
          <p:cNvGraphicFramePr>
            <a:graphicFrameLocks noGrp="1"/>
          </p:cNvGraphicFramePr>
          <p:nvPr>
            <p:ph sz="half" idx="4294967295"/>
            <p:extLst/>
          </p:nvPr>
        </p:nvGraphicFramePr>
        <p:xfrm>
          <a:off x="1551875" y="3323303"/>
          <a:ext cx="3781356" cy="26745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Text Placeholder 11"/>
          <p:cNvSpPr txBox="1">
            <a:spLocks/>
          </p:cNvSpPr>
          <p:nvPr/>
        </p:nvSpPr>
        <p:spPr>
          <a:xfrm>
            <a:off x="7062711" y="1269207"/>
            <a:ext cx="3781356" cy="62779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baseline="0">
                <a:solidFill>
                  <a:schemeClr val="accent4">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b="1" dirty="0" smtClean="0">
                <a:solidFill>
                  <a:srgbClr val="002060"/>
                </a:solidFill>
              </a:rPr>
              <a:t>Enhance </a:t>
            </a:r>
            <a:r>
              <a:rPr lang="en-GB" b="1" dirty="0">
                <a:solidFill>
                  <a:srgbClr val="002060"/>
                </a:solidFill>
              </a:rPr>
              <a:t>learning</a:t>
            </a:r>
          </a:p>
        </p:txBody>
      </p:sp>
      <p:sp>
        <p:nvSpPr>
          <p:cNvPr id="21" name="Content Placeholder 2"/>
          <p:cNvSpPr txBox="1">
            <a:spLocks/>
          </p:cNvSpPr>
          <p:nvPr/>
        </p:nvSpPr>
        <p:spPr>
          <a:xfrm>
            <a:off x="1551875" y="1739535"/>
            <a:ext cx="3632132" cy="1509179"/>
          </a:xfrm>
          <a:prstGeom prst="rect">
            <a:avLst/>
          </a:prstGeom>
        </p:spPr>
        <p:txBody>
          <a:bodyPr vert="horz" lIns="91440" tIns="45720" rIns="91440" bIns="45720" rtlCol="0" anchor="ctr">
            <a:noAutofit/>
          </a:bodyPr>
          <a:lstStyle>
            <a:lvl1pPr marL="0" indent="0" algn="l" defTabSz="685800" rtl="0" eaLnBrk="1" latinLnBrk="0" hangingPunct="1">
              <a:lnSpc>
                <a:spcPct val="90000"/>
              </a:lnSpc>
              <a:spcBef>
                <a:spcPts val="750"/>
              </a:spcBef>
              <a:buFont typeface="Arial"/>
              <a:buNone/>
              <a:defRPr sz="2100" b="0" kern="1200" baseline="0">
                <a:solidFill>
                  <a:schemeClr val="accent4"/>
                </a:solidFill>
                <a:latin typeface="+mn-lt"/>
                <a:ea typeface="+mn-ea"/>
                <a:cs typeface="+mn-cs"/>
              </a:defRPr>
            </a:lvl1pPr>
            <a:lvl2pPr marL="342900" indent="0" algn="l" defTabSz="685800" rtl="0" eaLnBrk="1" latinLnBrk="0" hangingPunct="1">
              <a:lnSpc>
                <a:spcPct val="90000"/>
              </a:lnSpc>
              <a:spcBef>
                <a:spcPts val="375"/>
              </a:spcBef>
              <a:buFont typeface="Arial"/>
              <a:buNone/>
              <a:defRPr sz="1500" b="1"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a:buNone/>
              <a:defRPr sz="1350" b="1"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a:buNone/>
              <a:defRPr sz="1200" b="1"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a:buNone/>
              <a:defRPr sz="1200" b="1"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a:buNone/>
              <a:defRPr sz="1200" b="1" kern="1200">
                <a:solidFill>
                  <a:schemeClr val="tx1"/>
                </a:solidFill>
                <a:latin typeface="+mn-lt"/>
                <a:ea typeface="+mn-ea"/>
                <a:cs typeface="+mn-cs"/>
              </a:defRPr>
            </a:lvl6pPr>
            <a:lvl7pPr marL="2057400" indent="0" algn="l" defTabSz="685800" rtl="0" eaLnBrk="1" latinLnBrk="0" hangingPunct="1">
              <a:lnSpc>
                <a:spcPct val="90000"/>
              </a:lnSpc>
              <a:spcBef>
                <a:spcPts val="375"/>
              </a:spcBef>
              <a:buFont typeface="Arial"/>
              <a:buNone/>
              <a:defRPr sz="1200" b="1" kern="1200">
                <a:solidFill>
                  <a:schemeClr val="tx1"/>
                </a:solidFill>
                <a:latin typeface="+mn-lt"/>
                <a:ea typeface="+mn-ea"/>
                <a:cs typeface="+mn-cs"/>
              </a:defRPr>
            </a:lvl7pPr>
            <a:lvl8pPr marL="2400300" indent="0" algn="l" defTabSz="685800" rtl="0" eaLnBrk="1" latinLnBrk="0" hangingPunct="1">
              <a:lnSpc>
                <a:spcPct val="90000"/>
              </a:lnSpc>
              <a:spcBef>
                <a:spcPts val="375"/>
              </a:spcBef>
              <a:buFont typeface="Arial"/>
              <a:buNone/>
              <a:defRPr sz="1200" b="1" kern="1200">
                <a:solidFill>
                  <a:schemeClr val="tx1"/>
                </a:solidFill>
                <a:latin typeface="+mn-lt"/>
                <a:ea typeface="+mn-ea"/>
                <a:cs typeface="+mn-cs"/>
              </a:defRPr>
            </a:lvl8pPr>
            <a:lvl9pPr marL="2743200" indent="0" algn="l" defTabSz="685800" rtl="0" eaLnBrk="1" latinLnBrk="0" hangingPunct="1">
              <a:lnSpc>
                <a:spcPct val="90000"/>
              </a:lnSpc>
              <a:spcBef>
                <a:spcPts val="375"/>
              </a:spcBef>
              <a:buFont typeface="Arial"/>
              <a:buNone/>
              <a:defRPr sz="1200" b="1" kern="1200">
                <a:solidFill>
                  <a:schemeClr val="tx1"/>
                </a:solidFill>
                <a:latin typeface="+mn-lt"/>
                <a:ea typeface="+mn-ea"/>
                <a:cs typeface="+mn-cs"/>
              </a:defRPr>
            </a:lvl9pPr>
          </a:lstStyle>
          <a:p>
            <a:pPr algn="just">
              <a:spcAft>
                <a:spcPts val="900"/>
              </a:spcAft>
            </a:pPr>
            <a:r>
              <a:rPr lang="en-GB" sz="1800" dirty="0">
                <a:solidFill>
                  <a:srgbClr val="002060"/>
                </a:solidFill>
              </a:rPr>
              <a:t>by supporting members in assessing organisational and development effectiveness of multilateral organisations they fund.</a:t>
            </a:r>
          </a:p>
        </p:txBody>
      </p:sp>
      <p:sp>
        <p:nvSpPr>
          <p:cNvPr id="22" name="Content Placeholder 2"/>
          <p:cNvSpPr txBox="1">
            <a:spLocks/>
          </p:cNvSpPr>
          <p:nvPr/>
        </p:nvSpPr>
        <p:spPr>
          <a:xfrm>
            <a:off x="7062711" y="1897004"/>
            <a:ext cx="3632132" cy="1509179"/>
          </a:xfrm>
          <a:prstGeom prst="rect">
            <a:avLst/>
          </a:prstGeom>
        </p:spPr>
        <p:txBody>
          <a:bodyPr vert="horz" lIns="91440" tIns="45720" rIns="91440" bIns="45720" rtlCol="0" anchor="ctr">
            <a:noAutofit/>
          </a:bodyPr>
          <a:lstStyle>
            <a:lvl1pPr marL="0" indent="0" algn="l" defTabSz="685800" rtl="0" eaLnBrk="1" latinLnBrk="0" hangingPunct="1">
              <a:lnSpc>
                <a:spcPct val="90000"/>
              </a:lnSpc>
              <a:spcBef>
                <a:spcPts val="750"/>
              </a:spcBef>
              <a:buFont typeface="Arial"/>
              <a:buNone/>
              <a:defRPr sz="2100" b="0" kern="1200" baseline="0">
                <a:solidFill>
                  <a:schemeClr val="accent4"/>
                </a:solidFill>
                <a:latin typeface="+mn-lt"/>
                <a:ea typeface="+mn-ea"/>
                <a:cs typeface="+mn-cs"/>
              </a:defRPr>
            </a:lvl1pPr>
            <a:lvl2pPr marL="342900" indent="0" algn="l" defTabSz="685800" rtl="0" eaLnBrk="1" latinLnBrk="0" hangingPunct="1">
              <a:lnSpc>
                <a:spcPct val="90000"/>
              </a:lnSpc>
              <a:spcBef>
                <a:spcPts val="375"/>
              </a:spcBef>
              <a:buFont typeface="Arial"/>
              <a:buNone/>
              <a:defRPr sz="1500" b="1"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a:buNone/>
              <a:defRPr sz="1350" b="1"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a:buNone/>
              <a:defRPr sz="1200" b="1"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a:buNone/>
              <a:defRPr sz="1200" b="1"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a:buNone/>
              <a:defRPr sz="1200" b="1" kern="1200">
                <a:solidFill>
                  <a:schemeClr val="tx1"/>
                </a:solidFill>
                <a:latin typeface="+mn-lt"/>
                <a:ea typeface="+mn-ea"/>
                <a:cs typeface="+mn-cs"/>
              </a:defRPr>
            </a:lvl6pPr>
            <a:lvl7pPr marL="2057400" indent="0" algn="l" defTabSz="685800" rtl="0" eaLnBrk="1" latinLnBrk="0" hangingPunct="1">
              <a:lnSpc>
                <a:spcPct val="90000"/>
              </a:lnSpc>
              <a:spcBef>
                <a:spcPts val="375"/>
              </a:spcBef>
              <a:buFont typeface="Arial"/>
              <a:buNone/>
              <a:defRPr sz="1200" b="1" kern="1200">
                <a:solidFill>
                  <a:schemeClr val="tx1"/>
                </a:solidFill>
                <a:latin typeface="+mn-lt"/>
                <a:ea typeface="+mn-ea"/>
                <a:cs typeface="+mn-cs"/>
              </a:defRPr>
            </a:lvl7pPr>
            <a:lvl8pPr marL="2400300" indent="0" algn="l" defTabSz="685800" rtl="0" eaLnBrk="1" latinLnBrk="0" hangingPunct="1">
              <a:lnSpc>
                <a:spcPct val="90000"/>
              </a:lnSpc>
              <a:spcBef>
                <a:spcPts val="375"/>
              </a:spcBef>
              <a:buFont typeface="Arial"/>
              <a:buNone/>
              <a:defRPr sz="1200" b="1" kern="1200">
                <a:solidFill>
                  <a:schemeClr val="tx1"/>
                </a:solidFill>
                <a:latin typeface="+mn-lt"/>
                <a:ea typeface="+mn-ea"/>
                <a:cs typeface="+mn-cs"/>
              </a:defRPr>
            </a:lvl8pPr>
            <a:lvl9pPr marL="2743200" indent="0" algn="l" defTabSz="685800" rtl="0" eaLnBrk="1" latinLnBrk="0" hangingPunct="1">
              <a:lnSpc>
                <a:spcPct val="90000"/>
              </a:lnSpc>
              <a:spcBef>
                <a:spcPts val="375"/>
              </a:spcBef>
              <a:buFont typeface="Arial"/>
              <a:buNone/>
              <a:defRPr sz="1200" b="1" kern="1200">
                <a:solidFill>
                  <a:schemeClr val="tx1"/>
                </a:solidFill>
                <a:latin typeface="+mn-lt"/>
                <a:ea typeface="+mn-ea"/>
                <a:cs typeface="+mn-cs"/>
              </a:defRPr>
            </a:lvl9pPr>
          </a:lstStyle>
          <a:p>
            <a:pPr algn="just">
              <a:spcAft>
                <a:spcPts val="900"/>
              </a:spcAft>
            </a:pPr>
            <a:r>
              <a:rPr lang="en-US" sz="1800" dirty="0">
                <a:solidFill>
                  <a:srgbClr val="002060"/>
                </a:solidFill>
              </a:rPr>
              <a:t>by informing strategic engagement and dialogue between and among multilateral organisations and development partners.</a:t>
            </a:r>
          </a:p>
        </p:txBody>
      </p:sp>
      <p:graphicFrame>
        <p:nvGraphicFramePr>
          <p:cNvPr id="23" name="Content Placeholder 13"/>
          <p:cNvGraphicFramePr>
            <a:graphicFrameLocks noGrp="1"/>
          </p:cNvGraphicFramePr>
          <p:nvPr>
            <p:ph sz="half" idx="4294967295"/>
            <p:extLst/>
          </p:nvPr>
        </p:nvGraphicFramePr>
        <p:xfrm>
          <a:off x="7062711" y="3406183"/>
          <a:ext cx="3781356" cy="259166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3866789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MOPAN core products are institutional assessments...</a:t>
            </a:r>
            <a:endParaRPr lang="en-GB" sz="3200" dirty="0"/>
          </a:p>
        </p:txBody>
      </p:sp>
      <p:pic>
        <p:nvPicPr>
          <p:cNvPr id="7" name="Picture 6"/>
          <p:cNvPicPr>
            <a:picLocks noChangeAspect="1"/>
          </p:cNvPicPr>
          <p:nvPr/>
        </p:nvPicPr>
        <p:blipFill rotWithShape="1">
          <a:blip r:embed="rId3"/>
          <a:srcRect l="36413" t="18444" r="37512" b="16054"/>
          <a:stretch/>
        </p:blipFill>
        <p:spPr>
          <a:xfrm>
            <a:off x="4910272" y="1334402"/>
            <a:ext cx="3324622" cy="47321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5" name="Text Placeholder 9"/>
          <p:cNvSpPr txBox="1">
            <a:spLocks/>
          </p:cNvSpPr>
          <p:nvPr/>
        </p:nvSpPr>
        <p:spPr>
          <a:xfrm>
            <a:off x="838202" y="1479475"/>
            <a:ext cx="3946450" cy="49378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baseline="0">
                <a:solidFill>
                  <a:schemeClr val="accent4">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3000" dirty="0">
                <a:solidFill>
                  <a:srgbClr val="002060"/>
                </a:solidFill>
              </a:rPr>
              <a:t>Snapshot of an organisation’s current performance</a:t>
            </a:r>
          </a:p>
          <a:p>
            <a:endParaRPr lang="en-GB" sz="3000" dirty="0">
              <a:solidFill>
                <a:srgbClr val="002060"/>
              </a:solidFill>
            </a:endParaRPr>
          </a:p>
          <a:p>
            <a:r>
              <a:rPr lang="en-GB" sz="3000" dirty="0">
                <a:solidFill>
                  <a:srgbClr val="002060"/>
                </a:solidFill>
              </a:rPr>
              <a:t>Rigorous, independent and </a:t>
            </a:r>
            <a:r>
              <a:rPr lang="en-GB" sz="3000" dirty="0" smtClean="0">
                <a:solidFill>
                  <a:srgbClr val="002060"/>
                </a:solidFill>
              </a:rPr>
              <a:t>comprehensive.</a:t>
            </a:r>
          </a:p>
          <a:p>
            <a:endParaRPr lang="en-GB" sz="3000" dirty="0" smtClean="0">
              <a:solidFill>
                <a:srgbClr val="002060"/>
              </a:solidFill>
            </a:endParaRPr>
          </a:p>
          <a:p>
            <a:r>
              <a:rPr lang="en-GB" sz="3000" dirty="0" smtClean="0">
                <a:solidFill>
                  <a:srgbClr val="002060"/>
                </a:solidFill>
              </a:rPr>
              <a:t>37 assessments in 2015-20</a:t>
            </a:r>
            <a:r>
              <a:rPr lang="en-GB" dirty="0">
                <a:solidFill>
                  <a:srgbClr val="002060"/>
                </a:solidFill>
              </a:rPr>
              <a:t/>
            </a:r>
            <a:br>
              <a:rPr lang="en-GB" dirty="0">
                <a:solidFill>
                  <a:srgbClr val="002060"/>
                </a:solidFill>
              </a:rPr>
            </a:br>
            <a:endParaRPr lang="en-GB" dirty="0">
              <a:solidFill>
                <a:srgbClr val="002060"/>
              </a:solidFill>
            </a:endParaRPr>
          </a:p>
        </p:txBody>
      </p:sp>
      <p:pic>
        <p:nvPicPr>
          <p:cNvPr id="10" name="Picture 9"/>
          <p:cNvPicPr>
            <a:picLocks noChangeAspect="1"/>
          </p:cNvPicPr>
          <p:nvPr/>
        </p:nvPicPr>
        <p:blipFill rotWithShape="1">
          <a:blip r:embed="rId4">
            <a:clrChange>
              <a:clrFrom>
                <a:srgbClr val="F4F8F9"/>
              </a:clrFrom>
              <a:clrTo>
                <a:srgbClr val="F4F8F9">
                  <a:alpha val="0"/>
                </a:srgbClr>
              </a:clrTo>
            </a:clrChange>
          </a:blip>
          <a:srcRect l="11612" t="17426" r="46520" b="9677"/>
          <a:stretch/>
        </p:blipFill>
        <p:spPr>
          <a:xfrm>
            <a:off x="8826554" y="1284790"/>
            <a:ext cx="2929935" cy="2869581"/>
          </a:xfrm>
          <a:prstGeom prst="rect">
            <a:avLst/>
          </a:prstGeom>
        </p:spPr>
      </p:pic>
      <p:pic>
        <p:nvPicPr>
          <p:cNvPr id="17" name="Picture 16"/>
          <p:cNvPicPr>
            <a:picLocks noChangeAspect="1"/>
          </p:cNvPicPr>
          <p:nvPr/>
        </p:nvPicPr>
        <p:blipFill rotWithShape="1">
          <a:blip r:embed="rId5">
            <a:clrChange>
              <a:clrFrom>
                <a:srgbClr val="F4F8F9"/>
              </a:clrFrom>
              <a:clrTo>
                <a:srgbClr val="F4F8F9">
                  <a:alpha val="0"/>
                </a:srgbClr>
              </a:clrTo>
            </a:clrChange>
          </a:blip>
          <a:srcRect l="18333" t="41987" r="54016" b="9124"/>
          <a:stretch/>
        </p:blipFill>
        <p:spPr>
          <a:xfrm>
            <a:off x="9204893" y="4358640"/>
            <a:ext cx="2173255" cy="2058685"/>
          </a:xfrm>
          <a:prstGeom prst="rect">
            <a:avLst/>
          </a:prstGeom>
        </p:spPr>
      </p:pic>
    </p:spTree>
    <p:extLst>
      <p:ext uri="{BB962C8B-B14F-4D97-AF65-F5344CB8AC3E}">
        <p14:creationId xmlns:p14="http://schemas.microsoft.com/office/powerpoint/2010/main" val="1977774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l="31235" t="17983" r="33148" b="4251"/>
          <a:stretch/>
        </p:blipFill>
        <p:spPr>
          <a:xfrm>
            <a:off x="1050851" y="1298015"/>
            <a:ext cx="4042144" cy="4964320"/>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noAutofit/>
          </a:bodyPr>
          <a:lstStyle/>
          <a:p>
            <a:r>
              <a:rPr lang="en-GB" sz="3200" dirty="0" smtClean="0"/>
              <a:t>…complemented by analytical studies to inform policy.</a:t>
            </a:r>
            <a:endParaRPr lang="en-GB" sz="3200" dirty="0"/>
          </a:p>
        </p:txBody>
      </p:sp>
      <p:sp>
        <p:nvSpPr>
          <p:cNvPr id="25" name="Text Placeholder 9"/>
          <p:cNvSpPr txBox="1">
            <a:spLocks/>
          </p:cNvSpPr>
          <p:nvPr/>
        </p:nvSpPr>
        <p:spPr>
          <a:xfrm>
            <a:off x="6739468" y="1654214"/>
            <a:ext cx="4614333" cy="411286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a:buChar char="•"/>
              <a:defRPr sz="2800" kern="1200" baseline="0">
                <a:solidFill>
                  <a:schemeClr val="accent4">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dirty="0">
                <a:solidFill>
                  <a:srgbClr val="002060"/>
                </a:solidFill>
              </a:rPr>
              <a:t>P</a:t>
            </a:r>
            <a:r>
              <a:rPr lang="en-GB" dirty="0" smtClean="0">
                <a:solidFill>
                  <a:srgbClr val="002060"/>
                </a:solidFill>
              </a:rPr>
              <a:t>rovide unique insights about the multilateral system</a:t>
            </a:r>
            <a:br>
              <a:rPr lang="en-GB" dirty="0" smtClean="0">
                <a:solidFill>
                  <a:srgbClr val="002060"/>
                </a:solidFill>
              </a:rPr>
            </a:br>
            <a:endParaRPr lang="en-GB" dirty="0" smtClean="0">
              <a:solidFill>
                <a:srgbClr val="002060"/>
              </a:solidFill>
            </a:endParaRPr>
          </a:p>
          <a:p>
            <a:r>
              <a:rPr lang="en-GB" dirty="0" smtClean="0">
                <a:solidFill>
                  <a:srgbClr val="002060"/>
                </a:solidFill>
              </a:rPr>
              <a:t>Country-level collaboration between Rome-based agencies (2019)</a:t>
            </a:r>
            <a:br>
              <a:rPr lang="en-GB" dirty="0" smtClean="0">
                <a:solidFill>
                  <a:srgbClr val="002060"/>
                </a:solidFill>
              </a:rPr>
            </a:br>
            <a:endParaRPr lang="en-GB" dirty="0" smtClean="0">
              <a:solidFill>
                <a:srgbClr val="002060"/>
              </a:solidFill>
            </a:endParaRPr>
          </a:p>
          <a:p>
            <a:r>
              <a:rPr lang="en-GB" dirty="0" smtClean="0">
                <a:solidFill>
                  <a:srgbClr val="002060"/>
                </a:solidFill>
              </a:rPr>
              <a:t>Progress of UNDS reforms &amp; performance of humanitarian organisations (2020) </a:t>
            </a:r>
            <a:br>
              <a:rPr lang="en-GB" dirty="0" smtClean="0">
                <a:solidFill>
                  <a:srgbClr val="002060"/>
                </a:solidFill>
              </a:rPr>
            </a:br>
            <a:endParaRPr lang="en-GB" dirty="0" smtClean="0">
              <a:solidFill>
                <a:srgbClr val="002060"/>
              </a:solidFill>
            </a:endParaRPr>
          </a:p>
          <a:p>
            <a:r>
              <a:rPr lang="en-GB" dirty="0" smtClean="0">
                <a:solidFill>
                  <a:srgbClr val="002060"/>
                </a:solidFill>
              </a:rPr>
              <a:t>Multilateral system’s response to COVID-19 and climate change (2021)</a:t>
            </a:r>
            <a:endParaRPr lang="en-GB" dirty="0">
              <a:solidFill>
                <a:srgbClr val="002060"/>
              </a:solidFill>
            </a:endParaRPr>
          </a:p>
        </p:txBody>
      </p:sp>
    </p:spTree>
    <p:extLst>
      <p:ext uri="{BB962C8B-B14F-4D97-AF65-F5344CB8AC3E}">
        <p14:creationId xmlns:p14="http://schemas.microsoft.com/office/powerpoint/2010/main" val="599433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4000" dirty="0"/>
              <a:t>Agenda</a:t>
            </a:r>
          </a:p>
        </p:txBody>
      </p:sp>
      <p:sp>
        <p:nvSpPr>
          <p:cNvPr id="5" name="Content Placeholder 4"/>
          <p:cNvSpPr>
            <a:spLocks noGrp="1"/>
          </p:cNvSpPr>
          <p:nvPr>
            <p:ph idx="1"/>
          </p:nvPr>
        </p:nvSpPr>
        <p:spPr>
          <a:xfrm>
            <a:off x="838200" y="1688621"/>
            <a:ext cx="10515600" cy="3777581"/>
          </a:xfrm>
        </p:spPr>
        <p:txBody>
          <a:bodyPr>
            <a:normAutofit/>
          </a:bodyPr>
          <a:lstStyle/>
          <a:p>
            <a:pPr marL="0" indent="0">
              <a:buNone/>
            </a:pPr>
            <a:endParaRPr lang="en-US" sz="2300" dirty="0">
              <a:solidFill>
                <a:srgbClr val="002060"/>
              </a:solidFill>
            </a:endParaRPr>
          </a:p>
          <a:p>
            <a:pPr marL="1096963" indent="-742950">
              <a:buFont typeface="+mj-lt"/>
              <a:buAutoNum type="arabicPeriod"/>
            </a:pPr>
            <a:r>
              <a:rPr lang="en-US" sz="3600" dirty="0">
                <a:solidFill>
                  <a:schemeClr val="tx1"/>
                </a:solidFill>
              </a:rPr>
              <a:t>Joint statement by Institutional Lead countries</a:t>
            </a:r>
          </a:p>
          <a:p>
            <a:pPr marL="1096963" indent="-742950">
              <a:buFont typeface="+mj-lt"/>
              <a:buAutoNum type="arabicPeriod"/>
            </a:pPr>
            <a:r>
              <a:rPr lang="en-GB" sz="3600" dirty="0" smtClean="0">
                <a:solidFill>
                  <a:schemeClr val="tx1"/>
                </a:solidFill>
              </a:rPr>
              <a:t>What </a:t>
            </a:r>
            <a:r>
              <a:rPr lang="en-GB" sz="3600" dirty="0">
                <a:solidFill>
                  <a:schemeClr val="tx1"/>
                </a:solidFill>
              </a:rPr>
              <a:t>is MOPAN?</a:t>
            </a:r>
          </a:p>
          <a:p>
            <a:pPr marL="1096963" indent="-742950">
              <a:buFont typeface="+mj-lt"/>
              <a:buAutoNum type="arabicPeriod"/>
            </a:pPr>
            <a:r>
              <a:rPr lang="en-GB" sz="3600" dirty="0">
                <a:solidFill>
                  <a:srgbClr val="1B75BB"/>
                </a:solidFill>
              </a:rPr>
              <a:t>What is a MOPAN assessment?</a:t>
            </a:r>
          </a:p>
          <a:p>
            <a:pPr marL="1096963" indent="-742950">
              <a:buFont typeface="+mj-lt"/>
              <a:buAutoNum type="arabicPeriod"/>
            </a:pPr>
            <a:r>
              <a:rPr lang="en-US" sz="3600" dirty="0" smtClean="0">
                <a:solidFill>
                  <a:schemeClr val="tx1"/>
                </a:solidFill>
              </a:rPr>
              <a:t>What are the upcoming milestones for you?</a:t>
            </a:r>
            <a:endParaRPr lang="en-US" sz="3600" dirty="0">
              <a:solidFill>
                <a:schemeClr val="tx1"/>
              </a:solidFill>
            </a:endParaRPr>
          </a:p>
          <a:p>
            <a:pPr marL="0" indent="0">
              <a:buNone/>
            </a:pPr>
            <a:endParaRPr lang="en-US" sz="2300" dirty="0">
              <a:solidFill>
                <a:schemeClr val="tx1"/>
              </a:solidFill>
            </a:endParaRPr>
          </a:p>
        </p:txBody>
      </p:sp>
    </p:spTree>
    <p:extLst>
      <p:ext uri="{BB962C8B-B14F-4D97-AF65-F5344CB8AC3E}">
        <p14:creationId xmlns:p14="http://schemas.microsoft.com/office/powerpoint/2010/main" val="21694341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sz="4000" dirty="0" smtClean="0"/>
              <a:t>A MOPAN assessment tries to provide an answer to four questions</a:t>
            </a:r>
            <a:endParaRPr lang="en-GB" sz="4000" dirty="0"/>
          </a:p>
        </p:txBody>
      </p:sp>
      <p:sp>
        <p:nvSpPr>
          <p:cNvPr id="5" name="Content Placeholder 4"/>
          <p:cNvSpPr>
            <a:spLocks noGrp="1"/>
          </p:cNvSpPr>
          <p:nvPr>
            <p:ph idx="1"/>
          </p:nvPr>
        </p:nvSpPr>
        <p:spPr>
          <a:xfrm>
            <a:off x="838200" y="1325880"/>
            <a:ext cx="10515600" cy="4623401"/>
          </a:xfrm>
        </p:spPr>
        <p:txBody>
          <a:bodyPr>
            <a:normAutofit/>
          </a:bodyPr>
          <a:lstStyle/>
          <a:p>
            <a:pPr marL="0" indent="0">
              <a:buNone/>
            </a:pPr>
            <a:endParaRPr lang="en-US" sz="2300" dirty="0">
              <a:solidFill>
                <a:srgbClr val="002060"/>
              </a:solidFill>
            </a:endParaRPr>
          </a:p>
          <a:p>
            <a:pPr marL="457200" indent="-457200">
              <a:buFont typeface="+mj-lt"/>
              <a:buAutoNum type="arabicPeriod"/>
            </a:pPr>
            <a:r>
              <a:rPr lang="en-US" sz="2300" dirty="0" smtClean="0">
                <a:solidFill>
                  <a:srgbClr val="002060"/>
                </a:solidFill>
              </a:rPr>
              <a:t>Does the organisation sufficiently </a:t>
            </a:r>
            <a:r>
              <a:rPr lang="en-US" sz="2300" b="1" dirty="0" smtClean="0">
                <a:solidFill>
                  <a:srgbClr val="002060"/>
                </a:solidFill>
              </a:rPr>
              <a:t>understand</a:t>
            </a:r>
            <a:r>
              <a:rPr lang="en-US" sz="2300" dirty="0" smtClean="0">
                <a:solidFill>
                  <a:srgbClr val="002060"/>
                </a:solidFill>
              </a:rPr>
              <a:t> </a:t>
            </a:r>
            <a:r>
              <a:rPr lang="en-US" sz="2300" b="1" dirty="0" smtClean="0">
                <a:solidFill>
                  <a:srgbClr val="002060"/>
                </a:solidFill>
              </a:rPr>
              <a:t>current and future needs</a:t>
            </a:r>
            <a:r>
              <a:rPr lang="en-US" sz="2300" dirty="0" smtClean="0">
                <a:solidFill>
                  <a:srgbClr val="002060"/>
                </a:solidFill>
              </a:rPr>
              <a:t> and demands? (in particular with respect to the 2030 Agenda)</a:t>
            </a:r>
          </a:p>
          <a:p>
            <a:pPr marL="457200" indent="-457200">
              <a:buFont typeface="+mj-lt"/>
              <a:buAutoNum type="arabicPeriod"/>
            </a:pPr>
            <a:r>
              <a:rPr lang="en-US" sz="2300" dirty="0" smtClean="0">
                <a:solidFill>
                  <a:srgbClr val="002060"/>
                </a:solidFill>
              </a:rPr>
              <a:t>Is the organisation currently </a:t>
            </a:r>
            <a:r>
              <a:rPr lang="en-US" sz="2300" b="1" dirty="0" smtClean="0">
                <a:solidFill>
                  <a:srgbClr val="002060"/>
                </a:solidFill>
              </a:rPr>
              <a:t>using its assets and comparative advantages </a:t>
            </a:r>
            <a:r>
              <a:rPr lang="en-US" sz="2300" dirty="0" smtClean="0">
                <a:solidFill>
                  <a:srgbClr val="002060"/>
                </a:solidFill>
              </a:rPr>
              <a:t>to maximum effect and leveraging them as part of </a:t>
            </a:r>
            <a:r>
              <a:rPr lang="en-US" sz="2300" b="1" dirty="0" smtClean="0">
                <a:solidFill>
                  <a:srgbClr val="002060"/>
                </a:solidFill>
              </a:rPr>
              <a:t>effective partnerships</a:t>
            </a:r>
            <a:r>
              <a:rPr lang="en-US" sz="2300" dirty="0" smtClean="0">
                <a:solidFill>
                  <a:srgbClr val="002060"/>
                </a:solidFill>
              </a:rPr>
              <a:t>? Is it prepared for the future? </a:t>
            </a:r>
          </a:p>
          <a:p>
            <a:pPr marL="457200" indent="-457200">
              <a:buFont typeface="+mj-lt"/>
              <a:buAutoNum type="arabicPeriod"/>
            </a:pPr>
            <a:r>
              <a:rPr lang="en-US" sz="2300" dirty="0" smtClean="0">
                <a:solidFill>
                  <a:srgbClr val="002060"/>
                </a:solidFill>
              </a:rPr>
              <a:t>Are the organisation’s </a:t>
            </a:r>
            <a:r>
              <a:rPr lang="en-US" sz="2300" b="1" dirty="0" smtClean="0">
                <a:solidFill>
                  <a:srgbClr val="002060"/>
                </a:solidFill>
              </a:rPr>
              <a:t>systems, planning and operations</a:t>
            </a:r>
            <a:r>
              <a:rPr lang="en-US" sz="2300" dirty="0" smtClean="0">
                <a:solidFill>
                  <a:srgbClr val="002060"/>
                </a:solidFill>
              </a:rPr>
              <a:t> fit for purpose? Are its </a:t>
            </a:r>
            <a:r>
              <a:rPr lang="en-US" sz="2300" b="1" dirty="0" smtClean="0">
                <a:solidFill>
                  <a:srgbClr val="002060"/>
                </a:solidFill>
              </a:rPr>
              <a:t>operations</a:t>
            </a:r>
            <a:r>
              <a:rPr lang="en-US" sz="2300" dirty="0" smtClean="0">
                <a:solidFill>
                  <a:srgbClr val="002060"/>
                </a:solidFill>
              </a:rPr>
              <a:t> geared to deliver on its mandate? Is it able to </a:t>
            </a:r>
            <a:r>
              <a:rPr lang="en-US" sz="2300" b="1" dirty="0" smtClean="0">
                <a:solidFill>
                  <a:srgbClr val="002060"/>
                </a:solidFill>
              </a:rPr>
              <a:t>chart and manage internal change </a:t>
            </a:r>
            <a:r>
              <a:rPr lang="en-US" sz="2300" dirty="0" smtClean="0">
                <a:solidFill>
                  <a:srgbClr val="002060"/>
                </a:solidFill>
              </a:rPr>
              <a:t>at the required pace? </a:t>
            </a:r>
          </a:p>
          <a:p>
            <a:pPr marL="457200" indent="-457200">
              <a:buFont typeface="+mj-lt"/>
              <a:buAutoNum type="arabicPeriod"/>
            </a:pPr>
            <a:r>
              <a:rPr lang="en-US" sz="2300" dirty="0" smtClean="0">
                <a:solidFill>
                  <a:srgbClr val="002060"/>
                </a:solidFill>
              </a:rPr>
              <a:t>Is the organisation </a:t>
            </a:r>
            <a:r>
              <a:rPr lang="en-US" sz="2300" b="1" dirty="0" smtClean="0">
                <a:solidFill>
                  <a:srgbClr val="002060"/>
                </a:solidFill>
              </a:rPr>
              <a:t>delivering and demonstrating relevant, sustainable results</a:t>
            </a:r>
            <a:r>
              <a:rPr lang="en-US" sz="2300" dirty="0" smtClean="0">
                <a:solidFill>
                  <a:srgbClr val="002060"/>
                </a:solidFill>
              </a:rPr>
              <a:t> in a cost-efficient way?</a:t>
            </a:r>
            <a:endParaRPr lang="en-US" sz="2300" dirty="0">
              <a:solidFill>
                <a:srgbClr val="002060"/>
              </a:solidFill>
            </a:endParaRPr>
          </a:p>
        </p:txBody>
      </p:sp>
    </p:spTree>
    <p:extLst>
      <p:ext uri="{BB962C8B-B14F-4D97-AF65-F5344CB8AC3E}">
        <p14:creationId xmlns:p14="http://schemas.microsoft.com/office/powerpoint/2010/main" val="1809634997"/>
      </p:ext>
    </p:extLst>
  </p:cSld>
  <p:clrMapOvr>
    <a:masterClrMapping/>
  </p:clrMapOvr>
  <p:timing>
    <p:tnLst>
      <p:par>
        <p:cTn id="1" dur="indefinite" restart="never" nodeType="tmRoot"/>
      </p:par>
    </p:tnLst>
  </p:timing>
</p:sld>
</file>

<file path=ppt/theme/theme1.xml><?xml version="1.0" encoding="utf-8"?>
<a:theme xmlns:a="http://schemas.openxmlformats.org/drawingml/2006/main" name="Mopan_Blue_horizontal">
  <a:themeElements>
    <a:clrScheme name="Custom 3">
      <a:dk1>
        <a:srgbClr val="000000"/>
      </a:dk1>
      <a:lt1>
        <a:srgbClr val="FFFFFF"/>
      </a:lt1>
      <a:dk2>
        <a:srgbClr val="373545"/>
      </a:dk2>
      <a:lt2>
        <a:srgbClr val="CEDBE6"/>
      </a:lt2>
      <a:accent1>
        <a:srgbClr val="787878"/>
      </a:accent1>
      <a:accent2>
        <a:srgbClr val="71CEEA"/>
      </a:accent2>
      <a:accent3>
        <a:srgbClr val="D3DDED"/>
      </a:accent3>
      <a:accent4>
        <a:srgbClr val="1B75BB"/>
      </a:accent4>
      <a:accent5>
        <a:srgbClr val="9EBC2E"/>
      </a:accent5>
      <a:accent6>
        <a:srgbClr val="DD582D"/>
      </a:accent6>
      <a:hlink>
        <a:srgbClr val="1B75BB"/>
      </a:hlink>
      <a:folHlink>
        <a:srgbClr val="1B75BB"/>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_Point_Presentation_Mopan" id="{7FA7B2CE-BDF1-4140-A90B-2CEABEFB5B79}" vid="{DD513C0C-6459-4248-AD2C-840E5755D157}"/>
    </a:ext>
  </a:extLst>
</a:theme>
</file>

<file path=ppt/theme/theme2.xml><?xml version="1.0" encoding="utf-8"?>
<a:theme xmlns:a="http://schemas.openxmlformats.org/drawingml/2006/main" name="MOPAN_blue_vertical">
  <a:themeElements>
    <a:clrScheme name="Benutzerdefiniert 4">
      <a:dk1>
        <a:srgbClr val="000000"/>
      </a:dk1>
      <a:lt1>
        <a:srgbClr val="FFFFFF"/>
      </a:lt1>
      <a:dk2>
        <a:srgbClr val="373545"/>
      </a:dk2>
      <a:lt2>
        <a:srgbClr val="CEDBE6"/>
      </a:lt2>
      <a:accent1>
        <a:srgbClr val="787878"/>
      </a:accent1>
      <a:accent2>
        <a:srgbClr val="78A0EF"/>
      </a:accent2>
      <a:accent3>
        <a:srgbClr val="D3DDED"/>
      </a:accent3>
      <a:accent4>
        <a:srgbClr val="366594"/>
      </a:accent4>
      <a:accent5>
        <a:srgbClr val="9FBC2E"/>
      </a:accent5>
      <a:accent6>
        <a:srgbClr val="DE572F"/>
      </a:accent6>
      <a:hlink>
        <a:srgbClr val="366594"/>
      </a:hlink>
      <a:folHlink>
        <a:srgbClr val="1156B9"/>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_Point_Presentation_Mopan" id="{7FA7B2CE-BDF1-4140-A90B-2CEABEFB5B79}" vid="{ECAA3221-117C-634A-9E72-6C419D7B1178}"/>
    </a:ext>
  </a:ext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Working Document" ma:contentTypeID="0x01010088B33E947DC11C4BAEE140FA8A448F082B00D643AC3263898544A4362859FA2C915B" ma:contentTypeVersion="10" ma:contentTypeDescription="" ma:contentTypeScope="" ma:versionID="f1f7b3b33c839473b7bc7f4b5bcb805f">
  <xsd:schema xmlns:xsd="http://www.w3.org/2001/XMLSchema" xmlns:xs="http://www.w3.org/2001/XMLSchema" xmlns:p="http://schemas.microsoft.com/office/2006/metadata/properties" xmlns:ns2="055d3274-7bc9-4bf8-b3c0-f16ce461ba90" xmlns:ns3="1f04b86a-a5db-4e2a-8e94-79758ca0c957" xmlns:ns4="http://schemas.microsoft.com/sharepoint/v4" targetNamespace="http://schemas.microsoft.com/office/2006/metadata/properties" ma:root="true" ma:fieldsID="4b30db62f3ad7608218b17a147fc674c" ns2:_="" ns3:_="" ns4:_="">
    <xsd:import namespace="055d3274-7bc9-4bf8-b3c0-f16ce461ba90"/>
    <xsd:import namespace="1f04b86a-a5db-4e2a-8e94-79758ca0c957"/>
    <xsd:import namespace="http://schemas.microsoft.com/sharepoint/v4"/>
    <xsd:element name="properties">
      <xsd:complexType>
        <xsd:sequence>
          <xsd:element name="documentManagement">
            <xsd:complexType>
              <xsd:all>
                <xsd:element ref="ns2:OECDMeetingDate" minOccurs="0"/>
                <xsd:element ref="ns2:OECDlanguage" minOccurs="0"/>
                <xsd:element ref="ns2:OECDExpirationDate" minOccurs="0"/>
                <xsd:element ref="ns3:OECDProjectLookup" minOccurs="0"/>
                <xsd:element ref="ns3:OECDProjectManager" minOccurs="0"/>
                <xsd:element ref="ns3:OECDProjectMembers" minOccurs="0"/>
                <xsd:element ref="ns3:OECDMainProject" minOccurs="0"/>
                <xsd:element ref="ns3:OECDPinnedBy" minOccurs="0"/>
                <xsd:element ref="ns2:OECDKimStatus" minOccurs="0"/>
                <xsd:element ref="ns2:OECDYear" minOccurs="0"/>
                <xsd:element ref="ns2:OECDKimBussinessContext" minOccurs="0"/>
                <xsd:element ref="ns2:eShareProjectStructureTaxHTField0" minOccurs="0"/>
                <xsd:element ref="ns2:TaxCatchAll" minOccurs="0"/>
                <xsd:element ref="ns2:OECDDocumentType" minOccurs="0"/>
                <xsd:element ref="ns3:Project_x003a_ID" minOccurs="0"/>
                <xsd:element ref="ns2:eShareCountryTaxHTField0" minOccurs="0"/>
                <xsd:element ref="ns2:eShareHorizProjTaxHTField0" minOccurs="0"/>
                <xsd:element ref="ns2:TaxCatchAllLabel" minOccurs="0"/>
                <xsd:element ref="ns2:eSharePWBTaxHTField0" minOccurs="0"/>
                <xsd:element ref="ns2:OECDKimProvenance" minOccurs="0"/>
                <xsd:element ref="ns2:eShareCommitteeTaxHTField0" minOccurs="0"/>
                <xsd:element ref="ns2:eShareTopicTaxHTField0" minOccurs="0"/>
                <xsd:element ref="ns3:SharedWithUsers" minOccurs="0"/>
                <xsd:element ref="ns2:eShareKeywordsTaxHTField0" minOccurs="0"/>
                <xsd:element ref="ns4: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5d3274-7bc9-4bf8-b3c0-f16ce461ba90" elementFormDefault="qualified">
    <xsd:import namespace="http://schemas.microsoft.com/office/2006/documentManagement/types"/>
    <xsd:import namespace="http://schemas.microsoft.com/office/infopath/2007/PartnerControls"/>
    <xsd:element name="OECDMeetingDate" ma:index="4" nillable="true" ma:displayName="Meeting Date" ma:default="" ma:format="DateOnly" ma:hidden="true" ma:internalName="OECDMeetingDate" ma:readOnly="false">
      <xsd:simpleType>
        <xsd:restriction base="dms:DateTime"/>
      </xsd:simpleType>
    </xsd:element>
    <xsd:element name="OECDlanguage" ma:index="5" nillable="true" ma:displayName="Document language" ma:default="English" ma:description="" ma:format="Dropdown" ma:hidden="true" ma:internalName="OECDlanguage" ma:readOnly="false">
      <xsd:simpleType>
        <xsd:restriction base="dms:Choice">
          <xsd:enumeration value="English"/>
          <xsd:enumeration value="French"/>
        </xsd:restriction>
      </xsd:simpleType>
    </xsd:element>
    <xsd:element name="OECDExpirationDate" ma:index="8" nillable="true" ma:displayName="Highlights" ma:default="" ma:description="" ma:format="DateOnly" ma:hidden="true" ma:indexed="true" ma:internalName="OECDExpirationDate">
      <xsd:simpleType>
        <xsd:restriction base="dms:DateTime"/>
      </xsd:simpleType>
    </xsd:element>
    <xsd:element name="OECDKimStatus" ma:index="16" nillable="true" ma:displayName="Kim status" ma:default="Draft" ma:description="" ma:format="Dropdown" ma:hidden="true" ma:internalName="OECDKimStatus" ma:readOnly="false">
      <xsd:simpleType>
        <xsd:restriction base="dms:Choice">
          <xsd:enumeration value="Draft"/>
          <xsd:enumeration value="Final"/>
        </xsd:restriction>
      </xsd:simpleType>
    </xsd:element>
    <xsd:element name="OECDYear" ma:index="17" nillable="true" ma:displayName="Year" ma:description="" ma:internalName="OECDYear" ma:readOnly="false">
      <xsd:simpleType>
        <xsd:restriction base="dms:Text"/>
      </xsd:simpleType>
    </xsd:element>
    <xsd:element name="OECDKimBussinessContext" ma:index="20" nillable="true" ma:displayName="Kim business context" ma:description="" ma:hidden="true" ma:internalName="OECDKimBussinessContext">
      <xsd:simpleType>
        <xsd:restriction base="dms:Text"/>
      </xsd:simpleType>
    </xsd:element>
    <xsd:element name="eShareProjectStructureTaxHTField0" ma:index="21" nillable="true" ma:taxonomy="true" ma:internalName="eShareProjectStructureTaxHTField0" ma:taxonomyFieldName="OECDProjectOwnerStructure" ma:displayName="Project owner" ma:readOnly="false" ma:default="" ma:fieldId="{5cae651a-0ae4-481e-8f4a-e544e6572160}" ma:taxonomyMulti="true" ma:sspId="27ec883c-a62c-444f-a935-fcddb579e39d" ma:termSetId="aeec4dcb-19ee-4bc0-941f-681845b568c9" ma:anchorId="00000000-0000-0000-0000-000000000000" ma:open="false" ma:isKeyword="false">
      <xsd:complexType>
        <xsd:sequence>
          <xsd:element ref="pc:Terms" minOccurs="0" maxOccurs="1"/>
        </xsd:sequence>
      </xsd:complexType>
    </xsd:element>
    <xsd:element name="TaxCatchAll" ma:index="22" nillable="true" ma:displayName="Taxonomy Catch All Column" ma:hidden="true" ma:list="{11fa1453-ffbf-4133-8e3d-4f82c74b479f}" ma:internalName="TaxCatchAll" ma:showField="CatchAllData" ma:web="055d3274-7bc9-4bf8-b3c0-f16ce461ba90">
      <xsd:complexType>
        <xsd:complexContent>
          <xsd:extension base="dms:MultiChoiceLookup">
            <xsd:sequence>
              <xsd:element name="Value" type="dms:Lookup" maxOccurs="unbounded" minOccurs="0" nillable="true"/>
            </xsd:sequence>
          </xsd:extension>
        </xsd:complexContent>
      </xsd:complexType>
    </xsd:element>
    <xsd:element name="OECDDocumentType" ma:index="24" nillable="true" ma:displayName="Document Type" ma:description="" ma:hidden="true" ma:internalName="OECDDocumentType" ma:readOnly="false">
      <xsd:simpleType>
        <xsd:restriction base="dms:Text"/>
      </xsd:simpleType>
    </xsd:element>
    <xsd:element name="eShareCountryTaxHTField0" ma:index="26" nillable="true" ma:taxonomy="true" ma:internalName="eShareCountryTaxHTField0" ma:taxonomyFieldName="OECDCountry" ma:displayName="Country" ma:readOnly="false" ma:default="" ma:fieldId="{47841c5b-7724-412a-a986-99b267ab8c10}" ma:taxonomyMulti="true" ma:sspId="27ec883c-a62c-444f-a935-fcddb579e39d" ma:termSetId="e1026e78-e24d-4b33-a8f4-6ff75b8e5ad2" ma:anchorId="00000000-0000-0000-0000-000000000000" ma:open="false" ma:isKeyword="false">
      <xsd:complexType>
        <xsd:sequence>
          <xsd:element ref="pc:Terms" minOccurs="0" maxOccurs="1"/>
        </xsd:sequence>
      </xsd:complexType>
    </xsd:element>
    <xsd:element name="eShareHorizProjTaxHTField0" ma:index="28" nillable="true" ma:taxonomy="true" ma:internalName="eShareHorizProjTaxHTField0" ma:taxonomyFieldName="OECDHorizontalProjects" ma:displayName="Horizontal project" ma:readOnly="false" ma:default="" ma:fieldId="{ed795156-d9b9-4eb9-a932-8b340b43dedb}" ma:taxonomyMulti="true" ma:sspId="27ec883c-a62c-444f-a935-fcddb579e39d" ma:termSetId="d3ca0e0e-65f9-44bf-9d98-5271504f6d61" ma:anchorId="00000000-0000-0000-0000-000000000000" ma:open="false" ma:isKeyword="false">
      <xsd:complexType>
        <xsd:sequence>
          <xsd:element ref="pc:Terms" minOccurs="0" maxOccurs="1"/>
        </xsd:sequence>
      </xsd:complexType>
    </xsd:element>
    <xsd:element name="TaxCatchAllLabel" ma:index="29" nillable="true" ma:displayName="Taxonomy Catch All Column1" ma:hidden="true" ma:list="{11fa1453-ffbf-4133-8e3d-4f82c74b479f}" ma:internalName="TaxCatchAllLabel" ma:readOnly="true" ma:showField="CatchAllDataLabel" ma:web="055d3274-7bc9-4bf8-b3c0-f16ce461ba90">
      <xsd:complexType>
        <xsd:complexContent>
          <xsd:extension base="dms:MultiChoiceLookup">
            <xsd:sequence>
              <xsd:element name="Value" type="dms:Lookup" maxOccurs="unbounded" minOccurs="0" nillable="true"/>
            </xsd:sequence>
          </xsd:extension>
        </xsd:complexContent>
      </xsd:complexType>
    </xsd:element>
    <xsd:element name="eSharePWBTaxHTField0" ma:index="30" nillable="true" ma:taxonomy="true" ma:internalName="eSharePWBTaxHTField0" ma:taxonomyFieldName="OECDPWB" ma:displayName="PWB" ma:readOnly="false" ma:default="" ma:fieldId="{8f314438-3f24-47d6-a7a9-df399b836cc0}" ma:taxonomyMulti="true" ma:sspId="27ec883c-a62c-444f-a935-fcddb579e39d" ma:termSetId="7bc7477d-4ef0-4820-a158-bb7b3cda138d" ma:anchorId="00000000-0000-0000-0000-000000000000" ma:open="false" ma:isKeyword="false">
      <xsd:complexType>
        <xsd:sequence>
          <xsd:element ref="pc:Terms" minOccurs="0" maxOccurs="1"/>
        </xsd:sequence>
      </xsd:complexType>
    </xsd:element>
    <xsd:element name="OECDKimProvenance" ma:index="31" nillable="true" ma:displayName="Kim provenance" ma:description="" ma:hidden="true" ma:internalName="OECDKimProvenance">
      <xsd:simpleType>
        <xsd:restriction base="dms:Text">
          <xsd:maxLength value="255"/>
        </xsd:restriction>
      </xsd:simpleType>
    </xsd:element>
    <xsd:element name="eShareCommitteeTaxHTField0" ma:index="32" nillable="true" ma:taxonomy="true" ma:internalName="eShareCommitteeTaxHTField0" ma:taxonomyFieldName="OECDCommittee" ma:displayName="Committee" ma:readOnly="false" ma:default="" ma:fieldId="{ef0398aa-fe1c-4efb-b63f-ec55fe59e2ef}" ma:sspId="27ec883c-a62c-444f-a935-fcddb579e39d" ma:termSetId="87919aae-be42-4481-84cf-2389a5c84ac4" ma:anchorId="00000000-0000-0000-0000-000000000000" ma:open="false" ma:isKeyword="false">
      <xsd:complexType>
        <xsd:sequence>
          <xsd:element ref="pc:Terms" minOccurs="0" maxOccurs="1"/>
        </xsd:sequence>
      </xsd:complexType>
    </xsd:element>
    <xsd:element name="eShareTopicTaxHTField0" ma:index="33" nillable="true" ma:taxonomy="true" ma:internalName="eShareTopicTaxHTField0" ma:taxonomyFieldName="OECDTopic" ma:displayName="Topic" ma:readOnly="false" ma:default="" ma:fieldId="{15141fb2-19f8-46cb-8339-f5970e3a9531}" ma:taxonomyMulti="true" ma:sspId="27ec883c-a62c-444f-a935-fcddb579e39d" ma:termSetId="d0043ed9-7fdc-4b21-8641-a864cc50d2b2" ma:anchorId="00000000-0000-0000-0000-000000000000" ma:open="false" ma:isKeyword="false">
      <xsd:complexType>
        <xsd:sequence>
          <xsd:element ref="pc:Terms" minOccurs="0" maxOccurs="1"/>
        </xsd:sequence>
      </xsd:complexType>
    </xsd:element>
    <xsd:element name="eShareKeywordsTaxHTField0" ma:index="37" nillable="true" ma:taxonomy="true" ma:internalName="eShareKeywordsTaxHTField0" ma:taxonomyFieldName="OECDKeywords" ma:displayName="Keywords" ma:default="" ma:fieldId="{98129142-a329-48be-a8dd-86701e07b684}" ma:taxonomyMulti="true" ma:sspId="27ec883c-a62c-444f-a935-fcddb579e39d" ma:termSetId="f51791ee-8e04-4654-a875-fc747102cd45"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f04b86a-a5db-4e2a-8e94-79758ca0c957" elementFormDefault="qualified">
    <xsd:import namespace="http://schemas.microsoft.com/office/2006/documentManagement/types"/>
    <xsd:import namespace="http://schemas.microsoft.com/office/infopath/2007/PartnerControls"/>
    <xsd:element name="OECDProjectLookup" ma:index="9" nillable="true" ma:displayName="Project" ma:description="" ma:hidden="true" ma:indexed="true" ma:list="8ef693ae-b46f-41b5-9097-8e2ad37dab11" ma:internalName="OECDProjectLookup" ma:showField="OECDShortProjectName" ma:web="1f04b86a-a5db-4e2a-8e94-79758ca0c957">
      <xsd:simpleType>
        <xsd:restriction base="dms:Unknown"/>
      </xsd:simpleType>
    </xsd:element>
    <xsd:element name="OECDProjectManager" ma:index="10" nillable="true" ma:displayName="Project manager" ma:description="" ma:hidden="true" ma:indexed="true" ma:internalName="OECDProjectManag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ECDProjectMembers" ma:index="11" nillable="true" ma:displayName="Project members" ma:description="" ma:hidden="true" ma:internalName="OECDProjectMembers" ma:readOnly="fals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ECDMainProject" ma:index="14" nillable="true" ma:displayName="Main project" ma:description="" ma:hidden="true" ma:indexed="true" ma:list="8ef693ae-b46f-41b5-9097-8e2ad37dab11" ma:internalName="OECDMainProject" ma:readOnly="false" ma:showField="OECDShortProjectName" ma:web="1f04b86a-a5db-4e2a-8e94-79758ca0c957">
      <xsd:simpleType>
        <xsd:restriction base="dms:Unknown"/>
      </xsd:simpleType>
    </xsd:element>
    <xsd:element name="OECDPinnedBy" ma:index="15" nillable="true" ma:displayName="Pinned by" ma:description="" ma:hidden="true" ma:internalName="OECDPinnedBy" ma:readOnly="fals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ject_x003a_ID" ma:index="25" nillable="true" ma:displayName="Project:ID" ma:hidden="true" ma:list="8ef693ae-b46f-41b5-9097-8e2ad37dab11" ma:internalName="Project_x003A_ID" ma:readOnly="true" ma:showField="ID" ma:web="1f04b86a-a5db-4e2a-8e94-79758ca0c957">
      <xsd:simpleType>
        <xsd:restriction base="dms:Lookup"/>
      </xsd:simpleType>
    </xsd:element>
    <xsd:element name="SharedWithUsers" ma:index="3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39"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3" ma:displayName="Content Type"/>
        <xsd:element ref="dc:title" minOccurs="0"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CtFieldPriority xmlns="http://www.oecd.org/eshare/projectsentre/CtFieldPriority/" xmlns:i="http://www.w3.org/2001/XMLSchema-instance">
  <PriorityFields xmlns:a="http://schemas.microsoft.com/2003/10/Serialization/Arrays">
    <a:string>Title</a:string>
    <a:string>OECDCountry</a:string>
    <a:string>OECDTopic</a:string>
    <a:string>OECDKeywords</a:string>
  </PriorityFields>
</CtFieldPriority>
</file>

<file path=customXml/item3.xml><?xml version="1.0" encoding="utf-8"?>
<p:properties xmlns:p="http://schemas.microsoft.com/office/2006/metadata/properties" xmlns:xsi="http://www.w3.org/2001/XMLSchema-instance" xmlns:pc="http://schemas.microsoft.com/office/infopath/2007/PartnerControls">
  <documentManagement>
    <eShareTopicTaxHTField0 xmlns="055d3274-7bc9-4bf8-b3c0-f16ce461ba90">
      <Terms xmlns="http://schemas.microsoft.com/office/infopath/2007/PartnerControls">
        <TermInfo xmlns="http://schemas.microsoft.com/office/infopath/2007/PartnerControls">
          <TermName xmlns="http://schemas.microsoft.com/office/infopath/2007/PartnerControls">Assessment</TermName>
          <TermId xmlns="http://schemas.microsoft.com/office/infopath/2007/PartnerControls">c11ee044-2024-40ab-bdd4-4e1c7296a99c</TermId>
        </TermInfo>
      </Terms>
    </eShareTopicTaxHTField0>
    <eShareCommitteeTaxHTField0 xmlns="055d3274-7bc9-4bf8-b3c0-f16ce461ba90">
      <Terms xmlns="http://schemas.microsoft.com/office/infopath/2007/PartnerControls"/>
    </eShareCommitteeTaxHTField0>
    <OECDlanguage xmlns="055d3274-7bc9-4bf8-b3c0-f16ce461ba90">English</OECDlanguage>
    <eShareProjectStructureTaxHTField0 xmlns="055d3274-7bc9-4bf8-b3c0-f16ce461ba90">
      <Terms xmlns="http://schemas.microsoft.com/office/infopath/2007/PartnerControls">
        <TermInfo xmlns="http://schemas.microsoft.com/office/infopath/2007/PartnerControls">
          <TermName xmlns="http://schemas.microsoft.com/office/infopath/2007/PartnerControls">MOPAN</TermName>
          <TermId xmlns="http://schemas.microsoft.com/office/infopath/2007/PartnerControls">663939d6-a904-41a4-9c6a-1c25d1710b86</TermId>
        </TermInfo>
      </Terms>
    </eShareProjectStructureTaxHTField0>
    <OECDKimProvenance xmlns="055d3274-7bc9-4bf8-b3c0-f16ce461ba90" xsi:nil="true"/>
    <IconOverlay xmlns="http://schemas.microsoft.com/sharepoint/v4" xsi:nil="true"/>
    <OECDPinnedBy xmlns="1f04b86a-a5db-4e2a-8e94-79758ca0c957">
      <UserInfo>
        <DisplayName/>
        <AccountId xsi:nil="true"/>
        <AccountType/>
      </UserInfo>
    </OECDPinnedBy>
    <OECDKimStatus xmlns="055d3274-7bc9-4bf8-b3c0-f16ce461ba90">Draft</OECDKimStatus>
    <OECDKimBussinessContext xmlns="055d3274-7bc9-4bf8-b3c0-f16ce461ba90" xsi:nil="true"/>
    <eShareHorizProjTaxHTField0 xmlns="055d3274-7bc9-4bf8-b3c0-f16ce461ba90">
      <Terms xmlns="http://schemas.microsoft.com/office/infopath/2007/PartnerControls"/>
    </eShareHorizProjTaxHTField0>
    <OECDProjectLookup xmlns="1f04b86a-a5db-4e2a-8e94-79758ca0c957">17</OECDProjectLookup>
    <OECDMainProject xmlns="1f04b86a-a5db-4e2a-8e94-79758ca0c957">14</OECDMainProject>
    <eSharePWBTaxHTField0 xmlns="055d3274-7bc9-4bf8-b3c0-f16ce461ba90">
      <Terms xmlns="http://schemas.microsoft.com/office/infopath/2007/PartnerControls">
        <TermInfo xmlns="http://schemas.microsoft.com/office/infopath/2007/PartnerControls">
          <TermName xmlns="http://schemas.microsoft.com/office/infopath/2007/PartnerControls">(n/a)</TermName>
          <TermId xmlns="http://schemas.microsoft.com/office/infopath/2007/PartnerControls">3adabb5f-45b7-4a20-bdde-219e8d9477af</TermId>
        </TermInfo>
      </Terms>
    </eSharePWBTaxHTField0>
    <OECDProjectManager xmlns="1f04b86a-a5db-4e2a-8e94-79758ca0c957">
      <UserInfo>
        <DisplayName/>
        <AccountId>87</AccountId>
        <AccountType/>
      </UserInfo>
    </OECDProjectManager>
    <OECDExpirationDate xmlns="055d3274-7bc9-4bf8-b3c0-f16ce461ba90" xsi:nil="true"/>
    <OECDDocumentType xmlns="055d3274-7bc9-4bf8-b3c0-f16ce461ba90" xsi:nil="true"/>
    <OECDMeetingDate xmlns="055d3274-7bc9-4bf8-b3c0-f16ce461ba90" xsi:nil="true"/>
    <eShareCountryTaxHTField0 xmlns="055d3274-7bc9-4bf8-b3c0-f16ce461ba90">
      <Terms xmlns="http://schemas.microsoft.com/office/infopath/2007/PartnerControls"/>
    </eShareCountryTaxHTField0>
    <OECDProjectMembers xmlns="1f04b86a-a5db-4e2a-8e94-79758ca0c957">
      <UserInfo>
        <DisplayName>KATSIRA Sophia, SGE/CES</DisplayName>
        <AccountId>83</AccountId>
        <AccountType/>
      </UserInfo>
      <UserInfo>
        <DisplayName>HACHEM Samer, DCD/MOPAN</DisplayName>
        <AccountId>87</AccountId>
        <AccountType/>
      </UserInfo>
    </OECDProjectMembers>
    <TaxCatchAll xmlns="055d3274-7bc9-4bf8-b3c0-f16ce461ba90">
      <Value>138</Value>
      <Value>117</Value>
      <Value>201</Value>
      <Value>2</Value>
      <Value>213</Value>
    </TaxCatchAll>
    <eShareKeywordsTaxHTField0 xmlns="055d3274-7bc9-4bf8-b3c0-f16ce461ba90">
      <Terms xmlns="http://schemas.microsoft.com/office/infopath/2007/PartnerControls">
        <TermInfo xmlns="http://schemas.microsoft.com/office/infopath/2007/PartnerControls">
          <TermName xmlns="http://schemas.microsoft.com/office/infopath/2007/PartnerControls">2020</TermName>
          <TermId xmlns="http://schemas.microsoft.com/office/infopath/2007/PartnerControls">5ec12f51-d20f-4405-b2d4-8ffe62fb2ff8</TermId>
        </TermInfo>
        <TermInfo xmlns="http://schemas.microsoft.com/office/infopath/2007/PartnerControls">
          <TermName xmlns="http://schemas.microsoft.com/office/infopath/2007/PartnerControls">UNDP</TermName>
          <TermId xmlns="http://schemas.microsoft.com/office/infopath/2007/PartnerControls">b9090aac-5f8d-4998-aa6e-143ed2f50542</TermId>
        </TermInfo>
      </Terms>
    </eShareKeywordsTaxHTField0>
    <OECDYear xmlns="055d3274-7bc9-4bf8-b3c0-f16ce461ba90" xsi:nil="true"/>
  </documentManagement>
</p:properties>
</file>

<file path=customXml/item4.xml><?xml version="1.0" encoding="utf-8"?>
<?mso-contentType ?>
<FormTemplates xmlns="http://schemas.microsoft.com/sharepoint/v3/contenttype/forms">
  <Display>OECDListFormCollapsible</Display>
  <Edit>OECDListFormCollapsible</Edit>
  <New>OECDListFormCollapsible</New>
</FormTemplates>
</file>

<file path=customXml/itemProps1.xml><?xml version="1.0" encoding="utf-8"?>
<ds:datastoreItem xmlns:ds="http://schemas.openxmlformats.org/officeDocument/2006/customXml" ds:itemID="{FA111926-3769-4C42-AD3E-2E84F7E45C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55d3274-7bc9-4bf8-b3c0-f16ce461ba90"/>
    <ds:schemaRef ds:uri="1f04b86a-a5db-4e2a-8e94-79758ca0c957"/>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B3919EF-3E94-4A16-A0F0-526C67547FD6}">
  <ds:schemaRefs>
    <ds:schemaRef ds:uri="http://www.oecd.org/eshare/projectsentre/CtFieldPriority/"/>
    <ds:schemaRef ds:uri="http://schemas.microsoft.com/2003/10/Serialization/Arrays"/>
  </ds:schemaRefs>
</ds:datastoreItem>
</file>

<file path=customXml/itemProps3.xml><?xml version="1.0" encoding="utf-8"?>
<ds:datastoreItem xmlns:ds="http://schemas.openxmlformats.org/officeDocument/2006/customXml" ds:itemID="{B335C571-FA88-4875-A00C-41D54E311E6B}">
  <ds:schemaRefs>
    <ds:schemaRef ds:uri="http://schemas.microsoft.com/sharepoint/v4"/>
    <ds:schemaRef ds:uri="http://purl.org/dc/terms/"/>
    <ds:schemaRef ds:uri="http://schemas.openxmlformats.org/package/2006/metadata/core-properties"/>
    <ds:schemaRef ds:uri="http://schemas.microsoft.com/office/2006/documentManagement/types"/>
    <ds:schemaRef ds:uri="055d3274-7bc9-4bf8-b3c0-f16ce461ba90"/>
    <ds:schemaRef ds:uri="http://purl.org/dc/elements/1.1/"/>
    <ds:schemaRef ds:uri="http://schemas.microsoft.com/office/2006/metadata/properties"/>
    <ds:schemaRef ds:uri="http://schemas.microsoft.com/office/infopath/2007/PartnerControls"/>
    <ds:schemaRef ds:uri="1f04b86a-a5db-4e2a-8e94-79758ca0c957"/>
    <ds:schemaRef ds:uri="http://www.w3.org/XML/1998/namespace"/>
    <ds:schemaRef ds:uri="http://purl.org/dc/dcmitype/"/>
  </ds:schemaRefs>
</ds:datastoreItem>
</file>

<file path=customXml/itemProps4.xml><?xml version="1.0" encoding="utf-8"?>
<ds:datastoreItem xmlns:ds="http://schemas.openxmlformats.org/officeDocument/2006/customXml" ds:itemID="{BDD193C7-3F5D-47A2-BD9B-B4C4739AD9C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11662</TotalTime>
  <Words>1128</Words>
  <Application>Microsoft Office PowerPoint</Application>
  <PresentationFormat>Widescreen</PresentationFormat>
  <Paragraphs>209</Paragraphs>
  <Slides>16</Slides>
  <Notes>15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16</vt:i4>
      </vt:variant>
    </vt:vector>
  </HeadingPairs>
  <TitlesOfParts>
    <vt:vector size="23" baseType="lpstr">
      <vt:lpstr>Arial</vt:lpstr>
      <vt:lpstr>Arial Narrow</vt:lpstr>
      <vt:lpstr>Calibri</vt:lpstr>
      <vt:lpstr>Calibri Light</vt:lpstr>
      <vt:lpstr>Verdana</vt:lpstr>
      <vt:lpstr>Mopan_Blue_horizontal</vt:lpstr>
      <vt:lpstr>MOPAN_blue_vertical</vt:lpstr>
      <vt:lpstr>PowerPoint Presentation</vt:lpstr>
      <vt:lpstr>Agenda</vt:lpstr>
      <vt:lpstr>Agenda</vt:lpstr>
      <vt:lpstr>MOPAN is a network…</vt:lpstr>
      <vt:lpstr>…that has a dual mission:</vt:lpstr>
      <vt:lpstr>MOPAN core products are institutional assessments...</vt:lpstr>
      <vt:lpstr>…complemented by analytical studies to inform policy.</vt:lpstr>
      <vt:lpstr>Agenda</vt:lpstr>
      <vt:lpstr>A MOPAN assessment tries to provide an answer to four questions</vt:lpstr>
      <vt:lpstr>For doing so, the assessment uses an indicator framework</vt:lpstr>
      <vt:lpstr>An updated presentation of ratings is used in 2020</vt:lpstr>
      <vt:lpstr>A MOPAN assessment involves different actors</vt:lpstr>
      <vt:lpstr>The MOPAN assessment follows this process</vt:lpstr>
      <vt:lpstr>Agenda</vt:lpstr>
      <vt:lpstr>The upcoming milestones for members are the following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MOPAN Secretariat</dc:creator>
  <cp:lastModifiedBy>HACHEM Samer, DCD/MOPAN</cp:lastModifiedBy>
  <cp:revision>644</cp:revision>
  <cp:lastPrinted>2020-06-17T11:07:09Z</cp:lastPrinted>
  <dcterms:created xsi:type="dcterms:W3CDTF">2017-10-03T10:09:12Z</dcterms:created>
  <dcterms:modified xsi:type="dcterms:W3CDTF">2020-12-09T17:15:37Z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ECDCountry">
    <vt:lpwstr/>
  </property>
  <property fmtid="{D5CDD505-2E9C-101B-9397-08002B2CF9AE}" pid="3" name="OECDTopic">
    <vt:lpwstr>138;#Assessment|c11ee044-2024-40ab-bdd4-4e1c7296a99c</vt:lpwstr>
  </property>
  <property fmtid="{D5CDD505-2E9C-101B-9397-08002B2CF9AE}" pid="4" name="OECDCommittee">
    <vt:lpwstr/>
  </property>
  <property fmtid="{D5CDD505-2E9C-101B-9397-08002B2CF9AE}" pid="5" name="ContentTypeId">
    <vt:lpwstr>0x01010088B33E947DC11C4BAEE140FA8A448F082B00D643AC3263898544A4362859FA2C915B</vt:lpwstr>
  </property>
  <property fmtid="{D5CDD505-2E9C-101B-9397-08002B2CF9AE}" pid="6" name="OECDPWB">
    <vt:lpwstr>2;#(n/a)|3adabb5f-45b7-4a20-bdde-219e8d9477af</vt:lpwstr>
  </property>
  <property fmtid="{D5CDD505-2E9C-101B-9397-08002B2CF9AE}" pid="7" name="eShareOrganisationTaxHTField0">
    <vt:lpwstr/>
  </property>
  <property fmtid="{D5CDD505-2E9C-101B-9397-08002B2CF9AE}" pid="8" name="OECDKeywords">
    <vt:lpwstr>201;#2020|5ec12f51-d20f-4405-b2d4-8ffe62fb2ff8;#213;#UNDP|b9090aac-5f8d-4998-aa6e-143ed2f50542</vt:lpwstr>
  </property>
  <property fmtid="{D5CDD505-2E9C-101B-9397-08002B2CF9AE}" pid="9" name="OECDHorizontalProjects">
    <vt:lpwstr/>
  </property>
  <property fmtid="{D5CDD505-2E9C-101B-9397-08002B2CF9AE}" pid="10" name="d0b6f6ac229144c2899590f0436d9385">
    <vt:lpwstr/>
  </property>
  <property fmtid="{D5CDD505-2E9C-101B-9397-08002B2CF9AE}" pid="11" name="OECDProject">
    <vt:lpwstr/>
  </property>
  <property fmtid="{D5CDD505-2E9C-101B-9397-08002B2CF9AE}" pid="12" name="OECDProjectOwnerStructure">
    <vt:lpwstr>117;#MOPAN|663939d6-a904-41a4-9c6a-1c25d1710b86</vt:lpwstr>
  </property>
  <property fmtid="{D5CDD505-2E9C-101B-9397-08002B2CF9AE}" pid="13" name="OECDOrganisation">
    <vt:lpwstr/>
  </property>
  <property fmtid="{D5CDD505-2E9C-101B-9397-08002B2CF9AE}" pid="14" name="_docset_NoMedatataSyncRequired">
    <vt:lpwstr>False</vt:lpwstr>
  </property>
</Properties>
</file>