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257" r:id="rId5"/>
    <p:sldId id="282" r:id="rId6"/>
    <p:sldId id="265" r:id="rId7"/>
    <p:sldId id="288" r:id="rId8"/>
    <p:sldId id="283" r:id="rId9"/>
    <p:sldId id="284" r:id="rId10"/>
    <p:sldId id="285" r:id="rId11"/>
    <p:sldId id="259" r:id="rId12"/>
    <p:sldId id="292"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11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n Thorpe" initials="IT" lastIdx="1" clrIdx="0">
    <p:extLst>
      <p:ext uri="{19B8F6BF-5375-455C-9EA6-DF929625EA0E}">
        <p15:presenceInfo xmlns:p15="http://schemas.microsoft.com/office/powerpoint/2012/main" userId="Ian Thorp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3164"/>
    <a:srgbClr val="225B5F"/>
    <a:srgbClr val="E6E6E6"/>
    <a:srgbClr val="0F1722"/>
    <a:srgbClr val="348151"/>
    <a:srgbClr val="1B243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73" autoAdjust="0"/>
    <p:restoredTop sz="77860" autoAdjust="0"/>
  </p:normalViewPr>
  <p:slideViewPr>
    <p:cSldViewPr snapToGrid="0">
      <p:cViewPr varScale="1">
        <p:scale>
          <a:sx n="99" d="100"/>
          <a:sy n="99" d="100"/>
        </p:scale>
        <p:origin x="956" y="56"/>
      </p:cViewPr>
      <p:guideLst>
        <p:guide orient="horz" pos="2160"/>
        <p:guide pos="3840"/>
        <p:guide orient="horz" pos="3113"/>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Maria Correa Paris" userId="S::correa.paris@un.org::00bb9db2-ba72-4ea1-af65-99f6dcf58057" providerId="AD" clId="Web-{B9DCED1F-481E-71EB-6EBC-69F653F3E5D7}"/>
    <pc:docChg chg="modSld">
      <pc:chgData name="Ana Maria Correa Paris" userId="S::correa.paris@un.org::00bb9db2-ba72-4ea1-af65-99f6dcf58057" providerId="AD" clId="Web-{B9DCED1F-481E-71EB-6EBC-69F653F3E5D7}" dt="2020-08-13T11:23:34.273" v="45"/>
      <pc:docMkLst>
        <pc:docMk/>
      </pc:docMkLst>
      <pc:sldChg chg="addSp delSp modSp">
        <pc:chgData name="Ana Maria Correa Paris" userId="S::correa.paris@un.org::00bb9db2-ba72-4ea1-af65-99f6dcf58057" providerId="AD" clId="Web-{B9DCED1F-481E-71EB-6EBC-69F653F3E5D7}" dt="2020-08-13T11:21:25.495" v="9"/>
        <pc:sldMkLst>
          <pc:docMk/>
          <pc:sldMk cId="2104048307" sldId="256"/>
        </pc:sldMkLst>
        <pc:spChg chg="add del mod">
          <ac:chgData name="Ana Maria Correa Paris" userId="S::correa.paris@un.org::00bb9db2-ba72-4ea1-af65-99f6dcf58057" providerId="AD" clId="Web-{B9DCED1F-481E-71EB-6EBC-69F653F3E5D7}" dt="2020-08-13T11:21:25.495" v="9"/>
          <ac:spMkLst>
            <pc:docMk/>
            <pc:sldMk cId="2104048307" sldId="256"/>
            <ac:spMk id="6" creationId="{F857E77E-FD89-42C6-98E6-B083F463A7AD}"/>
          </ac:spMkLst>
        </pc:spChg>
        <pc:picChg chg="del">
          <ac:chgData name="Ana Maria Correa Paris" userId="S::correa.paris@un.org::00bb9db2-ba72-4ea1-af65-99f6dcf58057" providerId="AD" clId="Web-{B9DCED1F-481E-71EB-6EBC-69F653F3E5D7}" dt="2020-08-13T11:20:48.069" v="0"/>
          <ac:picMkLst>
            <pc:docMk/>
            <pc:sldMk cId="2104048307" sldId="256"/>
            <ac:picMk id="3" creationId="{84CC5CF5-A00B-4AE5-95EE-6E6AA7F241DB}"/>
          </ac:picMkLst>
        </pc:picChg>
      </pc:sldChg>
      <pc:sldChg chg="addSp delSp modSp">
        <pc:chgData name="Ana Maria Correa Paris" userId="S::correa.paris@un.org::00bb9db2-ba72-4ea1-af65-99f6dcf58057" providerId="AD" clId="Web-{B9DCED1F-481E-71EB-6EBC-69F653F3E5D7}" dt="2020-08-13T11:21:21.517" v="8"/>
        <pc:sldMkLst>
          <pc:docMk/>
          <pc:sldMk cId="2982231551" sldId="257"/>
        </pc:sldMkLst>
        <pc:spChg chg="add del mod">
          <ac:chgData name="Ana Maria Correa Paris" userId="S::correa.paris@un.org::00bb9db2-ba72-4ea1-af65-99f6dcf58057" providerId="AD" clId="Web-{B9DCED1F-481E-71EB-6EBC-69F653F3E5D7}" dt="2020-08-13T11:21:21.517" v="8"/>
          <ac:spMkLst>
            <pc:docMk/>
            <pc:sldMk cId="2982231551" sldId="257"/>
            <ac:spMk id="5" creationId="{CA74844D-A3F3-45C4-B9CA-3C969EF332E8}"/>
          </ac:spMkLst>
        </pc:spChg>
        <pc:picChg chg="del">
          <ac:chgData name="Ana Maria Correa Paris" userId="S::correa.paris@un.org::00bb9db2-ba72-4ea1-af65-99f6dcf58057" providerId="AD" clId="Web-{B9DCED1F-481E-71EB-6EBC-69F653F3E5D7}" dt="2020-08-13T11:20:50.758" v="1"/>
          <ac:picMkLst>
            <pc:docMk/>
            <pc:sldMk cId="2982231551" sldId="257"/>
            <ac:picMk id="6" creationId="{FF3996E1-6F7D-4351-A6C4-113726DEE44E}"/>
          </ac:picMkLst>
        </pc:picChg>
      </pc:sldChg>
      <pc:sldChg chg="addSp delSp modSp">
        <pc:chgData name="Ana Maria Correa Paris" userId="S::correa.paris@un.org::00bb9db2-ba72-4ea1-af65-99f6dcf58057" providerId="AD" clId="Web-{B9DCED1F-481E-71EB-6EBC-69F653F3E5D7}" dt="2020-08-13T11:21:17.498" v="7"/>
        <pc:sldMkLst>
          <pc:docMk/>
          <pc:sldMk cId="2905111902" sldId="258"/>
        </pc:sldMkLst>
        <pc:spChg chg="add del mod">
          <ac:chgData name="Ana Maria Correa Paris" userId="S::correa.paris@un.org::00bb9db2-ba72-4ea1-af65-99f6dcf58057" providerId="AD" clId="Web-{B9DCED1F-481E-71EB-6EBC-69F653F3E5D7}" dt="2020-08-13T11:21:17.498" v="7"/>
          <ac:spMkLst>
            <pc:docMk/>
            <pc:sldMk cId="2905111902" sldId="258"/>
            <ac:spMk id="9" creationId="{0937BC1B-9EC6-4910-A5B9-3F224753D08D}"/>
          </ac:spMkLst>
        </pc:spChg>
        <pc:picChg chg="del">
          <ac:chgData name="Ana Maria Correa Paris" userId="S::correa.paris@un.org::00bb9db2-ba72-4ea1-af65-99f6dcf58057" providerId="AD" clId="Web-{B9DCED1F-481E-71EB-6EBC-69F653F3E5D7}" dt="2020-08-13T11:20:53.575" v="2"/>
          <ac:picMkLst>
            <pc:docMk/>
            <pc:sldMk cId="2905111902" sldId="258"/>
            <ac:picMk id="10" creationId="{CB42B89C-8D04-47C2-9942-FD44452D4119}"/>
          </ac:picMkLst>
        </pc:picChg>
      </pc:sldChg>
      <pc:sldChg chg="addSp delSp modSp">
        <pc:chgData name="Ana Maria Correa Paris" userId="S::correa.paris@un.org::00bb9db2-ba72-4ea1-af65-99f6dcf58057" providerId="AD" clId="Web-{B9DCED1F-481E-71EB-6EBC-69F653F3E5D7}" dt="2020-08-13T11:21:06.842" v="4"/>
        <pc:sldMkLst>
          <pc:docMk/>
          <pc:sldMk cId="764296182" sldId="259"/>
        </pc:sldMkLst>
        <pc:spChg chg="add del mod">
          <ac:chgData name="Ana Maria Correa Paris" userId="S::correa.paris@un.org::00bb9db2-ba72-4ea1-af65-99f6dcf58057" providerId="AD" clId="Web-{B9DCED1F-481E-71EB-6EBC-69F653F3E5D7}" dt="2020-08-13T11:21:06.842" v="4"/>
          <ac:spMkLst>
            <pc:docMk/>
            <pc:sldMk cId="764296182" sldId="259"/>
            <ac:spMk id="9" creationId="{71ABFE4A-199A-4177-BE0E-C4C08416D63B}"/>
          </ac:spMkLst>
        </pc:spChg>
        <pc:picChg chg="del">
          <ac:chgData name="Ana Maria Correa Paris" userId="S::correa.paris@un.org::00bb9db2-ba72-4ea1-af65-99f6dcf58057" providerId="AD" clId="Web-{B9DCED1F-481E-71EB-6EBC-69F653F3E5D7}" dt="2020-08-13T11:20:57.242" v="3"/>
          <ac:picMkLst>
            <pc:docMk/>
            <pc:sldMk cId="764296182" sldId="259"/>
            <ac:picMk id="10" creationId="{A7271147-093C-4AE4-8DB3-B51D6C633C7B}"/>
          </ac:picMkLst>
        </pc:picChg>
      </pc:sldChg>
      <pc:sldChg chg="addSp delSp modSp">
        <pc:chgData name="Ana Maria Correa Paris" userId="S::correa.paris@un.org::00bb9db2-ba72-4ea1-af65-99f6dcf58057" providerId="AD" clId="Web-{B9DCED1F-481E-71EB-6EBC-69F653F3E5D7}" dt="2020-08-13T11:21:13.502" v="6"/>
        <pc:sldMkLst>
          <pc:docMk/>
          <pc:sldMk cId="2149445884" sldId="260"/>
        </pc:sldMkLst>
        <pc:spChg chg="add del mod">
          <ac:chgData name="Ana Maria Correa Paris" userId="S::correa.paris@un.org::00bb9db2-ba72-4ea1-af65-99f6dcf58057" providerId="AD" clId="Web-{B9DCED1F-481E-71EB-6EBC-69F653F3E5D7}" dt="2020-08-13T11:21:13.502" v="6"/>
          <ac:spMkLst>
            <pc:docMk/>
            <pc:sldMk cId="2149445884" sldId="260"/>
            <ac:spMk id="8" creationId="{27D5D761-FC0D-4527-8237-1A66F8376FDB}"/>
          </ac:spMkLst>
        </pc:spChg>
        <pc:picChg chg="del">
          <ac:chgData name="Ana Maria Correa Paris" userId="S::correa.paris@un.org::00bb9db2-ba72-4ea1-af65-99f6dcf58057" providerId="AD" clId="Web-{B9DCED1F-481E-71EB-6EBC-69F653F3E5D7}" dt="2020-08-13T11:21:10.031" v="5"/>
          <ac:picMkLst>
            <pc:docMk/>
            <pc:sldMk cId="2149445884" sldId="260"/>
            <ac:picMk id="9" creationId="{31A4E7D9-EFE3-4156-8990-1ABAF1C3807E}"/>
          </ac:picMkLst>
        </pc:picChg>
      </pc:sldChg>
      <pc:sldChg chg="addSp delSp modSp">
        <pc:chgData name="Ana Maria Correa Paris" userId="S::correa.paris@un.org::00bb9db2-ba72-4ea1-af65-99f6dcf58057" providerId="AD" clId="Web-{B9DCED1F-481E-71EB-6EBC-69F653F3E5D7}" dt="2020-08-13T11:21:32.814" v="11"/>
        <pc:sldMkLst>
          <pc:docMk/>
          <pc:sldMk cId="4006072899" sldId="261"/>
        </pc:sldMkLst>
        <pc:spChg chg="add del mod">
          <ac:chgData name="Ana Maria Correa Paris" userId="S::correa.paris@un.org::00bb9db2-ba72-4ea1-af65-99f6dcf58057" providerId="AD" clId="Web-{B9DCED1F-481E-71EB-6EBC-69F653F3E5D7}" dt="2020-08-13T11:21:32.814" v="11"/>
          <ac:spMkLst>
            <pc:docMk/>
            <pc:sldMk cId="4006072899" sldId="261"/>
            <ac:spMk id="9" creationId="{C8C255D6-E2C2-4023-97F6-1C34E6930BE7}"/>
          </ac:spMkLst>
        </pc:spChg>
        <pc:picChg chg="del">
          <ac:chgData name="Ana Maria Correa Paris" userId="S::correa.paris@un.org::00bb9db2-ba72-4ea1-af65-99f6dcf58057" providerId="AD" clId="Web-{B9DCED1F-481E-71EB-6EBC-69F653F3E5D7}" dt="2020-08-13T11:21:30.432" v="10"/>
          <ac:picMkLst>
            <pc:docMk/>
            <pc:sldMk cId="4006072899" sldId="261"/>
            <ac:picMk id="6" creationId="{050063B3-C0D3-4BFD-82C5-423222881E49}"/>
          </ac:picMkLst>
        </pc:picChg>
      </pc:sldChg>
      <pc:sldChg chg="addSp delSp modSp">
        <pc:chgData name="Ana Maria Correa Paris" userId="S::correa.paris@un.org::00bb9db2-ba72-4ea1-af65-99f6dcf58057" providerId="AD" clId="Web-{B9DCED1F-481E-71EB-6EBC-69F653F3E5D7}" dt="2020-08-13T11:21:51.401" v="15"/>
        <pc:sldMkLst>
          <pc:docMk/>
          <pc:sldMk cId="4080312334" sldId="262"/>
        </pc:sldMkLst>
        <pc:spChg chg="add del mod">
          <ac:chgData name="Ana Maria Correa Paris" userId="S::correa.paris@un.org::00bb9db2-ba72-4ea1-af65-99f6dcf58057" providerId="AD" clId="Web-{B9DCED1F-481E-71EB-6EBC-69F653F3E5D7}" dt="2020-08-13T11:21:51.401" v="15"/>
          <ac:spMkLst>
            <pc:docMk/>
            <pc:sldMk cId="4080312334" sldId="262"/>
            <ac:spMk id="8" creationId="{CE4C4A5C-B409-4240-91D9-CF5B9816ED32}"/>
          </ac:spMkLst>
        </pc:spChg>
        <pc:picChg chg="del">
          <ac:chgData name="Ana Maria Correa Paris" userId="S::correa.paris@un.org::00bb9db2-ba72-4ea1-af65-99f6dcf58057" providerId="AD" clId="Web-{B9DCED1F-481E-71EB-6EBC-69F653F3E5D7}" dt="2020-08-13T11:21:46.357" v="14"/>
          <ac:picMkLst>
            <pc:docMk/>
            <pc:sldMk cId="4080312334" sldId="262"/>
            <ac:picMk id="9" creationId="{00A900CE-F052-47BC-8B74-B92A4604BF6A}"/>
          </ac:picMkLst>
        </pc:picChg>
      </pc:sldChg>
      <pc:sldChg chg="addSp delSp modSp">
        <pc:chgData name="Ana Maria Correa Paris" userId="S::correa.paris@un.org::00bb9db2-ba72-4ea1-af65-99f6dcf58057" providerId="AD" clId="Web-{B9DCED1F-481E-71EB-6EBC-69F653F3E5D7}" dt="2020-08-13T11:21:58.247" v="17"/>
        <pc:sldMkLst>
          <pc:docMk/>
          <pc:sldMk cId="3310176776" sldId="263"/>
        </pc:sldMkLst>
        <pc:spChg chg="add del mod">
          <ac:chgData name="Ana Maria Correa Paris" userId="S::correa.paris@un.org::00bb9db2-ba72-4ea1-af65-99f6dcf58057" providerId="AD" clId="Web-{B9DCED1F-481E-71EB-6EBC-69F653F3E5D7}" dt="2020-08-13T11:21:58.247" v="17"/>
          <ac:spMkLst>
            <pc:docMk/>
            <pc:sldMk cId="3310176776" sldId="263"/>
            <ac:spMk id="18" creationId="{B4E15D10-DDF4-4973-8C94-9485198E7333}"/>
          </ac:spMkLst>
        </pc:spChg>
        <pc:picChg chg="del">
          <ac:chgData name="Ana Maria Correa Paris" userId="S::correa.paris@un.org::00bb9db2-ba72-4ea1-af65-99f6dcf58057" providerId="AD" clId="Web-{B9DCED1F-481E-71EB-6EBC-69F653F3E5D7}" dt="2020-08-13T11:21:56.027" v="16"/>
          <ac:picMkLst>
            <pc:docMk/>
            <pc:sldMk cId="3310176776" sldId="263"/>
            <ac:picMk id="17" creationId="{D652F905-B33B-4D47-80C8-0F74935D9B8E}"/>
          </ac:picMkLst>
        </pc:picChg>
      </pc:sldChg>
      <pc:sldChg chg="addSp delSp modSp">
        <pc:chgData name="Ana Maria Correa Paris" userId="S::correa.paris@un.org::00bb9db2-ba72-4ea1-af65-99f6dcf58057" providerId="AD" clId="Web-{B9DCED1F-481E-71EB-6EBC-69F653F3E5D7}" dt="2020-08-13T11:22:04.912" v="19"/>
        <pc:sldMkLst>
          <pc:docMk/>
          <pc:sldMk cId="1953431312" sldId="264"/>
        </pc:sldMkLst>
        <pc:spChg chg="add del mod">
          <ac:chgData name="Ana Maria Correa Paris" userId="S::correa.paris@un.org::00bb9db2-ba72-4ea1-af65-99f6dcf58057" providerId="AD" clId="Web-{B9DCED1F-481E-71EB-6EBC-69F653F3E5D7}" dt="2020-08-13T11:22:04.912" v="19"/>
          <ac:spMkLst>
            <pc:docMk/>
            <pc:sldMk cId="1953431312" sldId="264"/>
            <ac:spMk id="14" creationId="{527CEEB0-3EB9-445C-A6ED-64E523E30B7E}"/>
          </ac:spMkLst>
        </pc:spChg>
        <pc:picChg chg="del">
          <ac:chgData name="Ana Maria Correa Paris" userId="S::correa.paris@un.org::00bb9db2-ba72-4ea1-af65-99f6dcf58057" providerId="AD" clId="Web-{B9DCED1F-481E-71EB-6EBC-69F653F3E5D7}" dt="2020-08-13T11:22:02.108" v="18"/>
          <ac:picMkLst>
            <pc:docMk/>
            <pc:sldMk cId="1953431312" sldId="264"/>
            <ac:picMk id="15" creationId="{D109D7E8-1657-415E-9652-1926119422FE}"/>
          </ac:picMkLst>
        </pc:picChg>
      </pc:sldChg>
      <pc:sldChg chg="addSp delSp modSp">
        <pc:chgData name="Ana Maria Correa Paris" userId="S::correa.paris@un.org::00bb9db2-ba72-4ea1-af65-99f6dcf58057" providerId="AD" clId="Web-{B9DCED1F-481E-71EB-6EBC-69F653F3E5D7}" dt="2020-08-13T11:21:39.568" v="13"/>
        <pc:sldMkLst>
          <pc:docMk/>
          <pc:sldMk cId="3766803063" sldId="265"/>
        </pc:sldMkLst>
        <pc:spChg chg="add del mod">
          <ac:chgData name="Ana Maria Correa Paris" userId="S::correa.paris@un.org::00bb9db2-ba72-4ea1-af65-99f6dcf58057" providerId="AD" clId="Web-{B9DCED1F-481E-71EB-6EBC-69F653F3E5D7}" dt="2020-08-13T11:21:39.568" v="13"/>
          <ac:spMkLst>
            <pc:docMk/>
            <pc:sldMk cId="3766803063" sldId="265"/>
            <ac:spMk id="9" creationId="{676CE3CF-2208-4924-A3AE-BED45EC39A59}"/>
          </ac:spMkLst>
        </pc:spChg>
        <pc:picChg chg="del">
          <ac:chgData name="Ana Maria Correa Paris" userId="S::correa.paris@un.org::00bb9db2-ba72-4ea1-af65-99f6dcf58057" providerId="AD" clId="Web-{B9DCED1F-481E-71EB-6EBC-69F653F3E5D7}" dt="2020-08-13T11:21:37.108" v="12"/>
          <ac:picMkLst>
            <pc:docMk/>
            <pc:sldMk cId="3766803063" sldId="265"/>
            <ac:picMk id="11" creationId="{F137CA39-CE16-4C0C-AFB5-324FE940E664}"/>
          </ac:picMkLst>
        </pc:picChg>
      </pc:sldChg>
      <pc:sldChg chg="addSp delSp modSp">
        <pc:chgData name="Ana Maria Correa Paris" userId="S::correa.paris@un.org::00bb9db2-ba72-4ea1-af65-99f6dcf58057" providerId="AD" clId="Web-{B9DCED1F-481E-71EB-6EBC-69F653F3E5D7}" dt="2020-08-13T11:22:12.923" v="21"/>
        <pc:sldMkLst>
          <pc:docMk/>
          <pc:sldMk cId="1059479758" sldId="266"/>
        </pc:sldMkLst>
        <pc:spChg chg="add del mod">
          <ac:chgData name="Ana Maria Correa Paris" userId="S::correa.paris@un.org::00bb9db2-ba72-4ea1-af65-99f6dcf58057" providerId="AD" clId="Web-{B9DCED1F-481E-71EB-6EBC-69F653F3E5D7}" dt="2020-08-13T11:22:12.923" v="21"/>
          <ac:spMkLst>
            <pc:docMk/>
            <pc:sldMk cId="1059479758" sldId="266"/>
            <ac:spMk id="18" creationId="{FA600116-8A19-4890-A643-98ABF7BCA131}"/>
          </ac:spMkLst>
        </pc:spChg>
        <pc:picChg chg="del">
          <ac:chgData name="Ana Maria Correa Paris" userId="S::correa.paris@un.org::00bb9db2-ba72-4ea1-af65-99f6dcf58057" providerId="AD" clId="Web-{B9DCED1F-481E-71EB-6EBC-69F653F3E5D7}" dt="2020-08-13T11:22:07.721" v="20"/>
          <ac:picMkLst>
            <pc:docMk/>
            <pc:sldMk cId="1059479758" sldId="266"/>
            <ac:picMk id="19" creationId="{DD69023F-CCBF-4CBE-A068-92CD818A5321}"/>
          </ac:picMkLst>
        </pc:picChg>
      </pc:sldChg>
      <pc:sldChg chg="addSp delSp modSp">
        <pc:chgData name="Ana Maria Correa Paris" userId="S::correa.paris@un.org::00bb9db2-ba72-4ea1-af65-99f6dcf58057" providerId="AD" clId="Web-{B9DCED1F-481E-71EB-6EBC-69F653F3E5D7}" dt="2020-08-13T11:22:18.362" v="23"/>
        <pc:sldMkLst>
          <pc:docMk/>
          <pc:sldMk cId="265098036" sldId="267"/>
        </pc:sldMkLst>
        <pc:spChg chg="add del mod">
          <ac:chgData name="Ana Maria Correa Paris" userId="S::correa.paris@un.org::00bb9db2-ba72-4ea1-af65-99f6dcf58057" providerId="AD" clId="Web-{B9DCED1F-481E-71EB-6EBC-69F653F3E5D7}" dt="2020-08-13T11:22:18.362" v="23"/>
          <ac:spMkLst>
            <pc:docMk/>
            <pc:sldMk cId="265098036" sldId="267"/>
            <ac:spMk id="12" creationId="{916CBD45-D933-4F26-BB98-BD3E26288BF5}"/>
          </ac:spMkLst>
        </pc:spChg>
        <pc:picChg chg="del">
          <ac:chgData name="Ana Maria Correa Paris" userId="S::correa.paris@un.org::00bb9db2-ba72-4ea1-af65-99f6dcf58057" providerId="AD" clId="Web-{B9DCED1F-481E-71EB-6EBC-69F653F3E5D7}" dt="2020-08-13T11:22:16.640" v="22"/>
          <ac:picMkLst>
            <pc:docMk/>
            <pc:sldMk cId="265098036" sldId="267"/>
            <ac:picMk id="13" creationId="{1A654F13-CD3F-4BDD-83D3-F9485654A48B}"/>
          </ac:picMkLst>
        </pc:picChg>
      </pc:sldChg>
      <pc:sldChg chg="addSp delSp modSp">
        <pc:chgData name="Ana Maria Correa Paris" userId="S::correa.paris@un.org::00bb9db2-ba72-4ea1-af65-99f6dcf58057" providerId="AD" clId="Web-{B9DCED1F-481E-71EB-6EBC-69F653F3E5D7}" dt="2020-08-13T11:22:32.426" v="25"/>
        <pc:sldMkLst>
          <pc:docMk/>
          <pc:sldMk cId="1390205835" sldId="269"/>
        </pc:sldMkLst>
        <pc:spChg chg="add del mod">
          <ac:chgData name="Ana Maria Correa Paris" userId="S::correa.paris@un.org::00bb9db2-ba72-4ea1-af65-99f6dcf58057" providerId="AD" clId="Web-{B9DCED1F-481E-71EB-6EBC-69F653F3E5D7}" dt="2020-08-13T11:22:32.426" v="25"/>
          <ac:spMkLst>
            <pc:docMk/>
            <pc:sldMk cId="1390205835" sldId="269"/>
            <ac:spMk id="21" creationId="{29C689C2-E088-4F5F-A6B9-A58D66D4E39B}"/>
          </ac:spMkLst>
        </pc:spChg>
        <pc:picChg chg="del">
          <ac:chgData name="Ana Maria Correa Paris" userId="S::correa.paris@un.org::00bb9db2-ba72-4ea1-af65-99f6dcf58057" providerId="AD" clId="Web-{B9DCED1F-481E-71EB-6EBC-69F653F3E5D7}" dt="2020-08-13T11:22:26.079" v="24"/>
          <ac:picMkLst>
            <pc:docMk/>
            <pc:sldMk cId="1390205835" sldId="269"/>
            <ac:picMk id="20" creationId="{E4C80877-D542-4201-A994-0186BAAB8419}"/>
          </ac:picMkLst>
        </pc:picChg>
      </pc:sldChg>
      <pc:sldChg chg="addSp delSp modSp">
        <pc:chgData name="Ana Maria Correa Paris" userId="S::correa.paris@un.org::00bb9db2-ba72-4ea1-af65-99f6dcf58057" providerId="AD" clId="Web-{B9DCED1F-481E-71EB-6EBC-69F653F3E5D7}" dt="2020-08-13T11:22:37.727" v="27"/>
        <pc:sldMkLst>
          <pc:docMk/>
          <pc:sldMk cId="137747451" sldId="271"/>
        </pc:sldMkLst>
        <pc:spChg chg="add del mod">
          <ac:chgData name="Ana Maria Correa Paris" userId="S::correa.paris@un.org::00bb9db2-ba72-4ea1-af65-99f6dcf58057" providerId="AD" clId="Web-{B9DCED1F-481E-71EB-6EBC-69F653F3E5D7}" dt="2020-08-13T11:22:37.727" v="27"/>
          <ac:spMkLst>
            <pc:docMk/>
            <pc:sldMk cId="137747451" sldId="271"/>
            <ac:spMk id="11" creationId="{68234A27-28C6-4F42-B5A3-666F2F40BF89}"/>
          </ac:spMkLst>
        </pc:spChg>
        <pc:picChg chg="del">
          <ac:chgData name="Ana Maria Correa Paris" userId="S::correa.paris@un.org::00bb9db2-ba72-4ea1-af65-99f6dcf58057" providerId="AD" clId="Web-{B9DCED1F-481E-71EB-6EBC-69F653F3E5D7}" dt="2020-08-13T11:22:35.061" v="26"/>
          <ac:picMkLst>
            <pc:docMk/>
            <pc:sldMk cId="137747451" sldId="271"/>
            <ac:picMk id="8" creationId="{D49DB483-FBC2-4DC4-983B-5A64A32A6822}"/>
          </ac:picMkLst>
        </pc:picChg>
      </pc:sldChg>
      <pc:sldChg chg="addSp delSp modSp">
        <pc:chgData name="Ana Maria Correa Paris" userId="S::correa.paris@un.org::00bb9db2-ba72-4ea1-af65-99f6dcf58057" providerId="AD" clId="Web-{B9DCED1F-481E-71EB-6EBC-69F653F3E5D7}" dt="2020-08-13T11:22:43.644" v="29"/>
        <pc:sldMkLst>
          <pc:docMk/>
          <pc:sldMk cId="3507090979" sldId="272"/>
        </pc:sldMkLst>
        <pc:spChg chg="add del mod">
          <ac:chgData name="Ana Maria Correa Paris" userId="S::correa.paris@un.org::00bb9db2-ba72-4ea1-af65-99f6dcf58057" providerId="AD" clId="Web-{B9DCED1F-481E-71EB-6EBC-69F653F3E5D7}" dt="2020-08-13T11:22:43.644" v="29"/>
          <ac:spMkLst>
            <pc:docMk/>
            <pc:sldMk cId="3507090979" sldId="272"/>
            <ac:spMk id="8" creationId="{245F8850-2849-436A-BC6D-E5F62B667A99}"/>
          </ac:spMkLst>
        </pc:spChg>
        <pc:picChg chg="del">
          <ac:chgData name="Ana Maria Correa Paris" userId="S::correa.paris@un.org::00bb9db2-ba72-4ea1-af65-99f6dcf58057" providerId="AD" clId="Web-{B9DCED1F-481E-71EB-6EBC-69F653F3E5D7}" dt="2020-08-13T11:22:41.197" v="28"/>
          <ac:picMkLst>
            <pc:docMk/>
            <pc:sldMk cId="3507090979" sldId="272"/>
            <ac:picMk id="10" creationId="{E3101BB9-5083-43DD-84CB-1F61DAB74E40}"/>
          </ac:picMkLst>
        </pc:picChg>
      </pc:sldChg>
      <pc:sldChg chg="addSp delSp modSp">
        <pc:chgData name="Ana Maria Correa Paris" userId="S::correa.paris@un.org::00bb9db2-ba72-4ea1-af65-99f6dcf58057" providerId="AD" clId="Web-{B9DCED1F-481E-71EB-6EBC-69F653F3E5D7}" dt="2020-08-13T11:22:53.126" v="31"/>
        <pc:sldMkLst>
          <pc:docMk/>
          <pc:sldMk cId="3581376488" sldId="273"/>
        </pc:sldMkLst>
        <pc:spChg chg="add del mod">
          <ac:chgData name="Ana Maria Correa Paris" userId="S::correa.paris@un.org::00bb9db2-ba72-4ea1-af65-99f6dcf58057" providerId="AD" clId="Web-{B9DCED1F-481E-71EB-6EBC-69F653F3E5D7}" dt="2020-08-13T11:22:53.126" v="31"/>
          <ac:spMkLst>
            <pc:docMk/>
            <pc:sldMk cId="3581376488" sldId="273"/>
            <ac:spMk id="11" creationId="{41E08403-8A94-4F7F-9BE0-3727CBBE51D2}"/>
          </ac:spMkLst>
        </pc:spChg>
        <pc:picChg chg="del">
          <ac:chgData name="Ana Maria Correa Paris" userId="S::correa.paris@un.org::00bb9db2-ba72-4ea1-af65-99f6dcf58057" providerId="AD" clId="Web-{B9DCED1F-481E-71EB-6EBC-69F653F3E5D7}" dt="2020-08-13T11:22:48.418" v="30"/>
          <ac:picMkLst>
            <pc:docMk/>
            <pc:sldMk cId="3581376488" sldId="273"/>
            <ac:picMk id="21" creationId="{68D7BA2C-9B0D-466A-9EB6-14071AD0EA79}"/>
          </ac:picMkLst>
        </pc:picChg>
      </pc:sldChg>
      <pc:sldChg chg="addSp delSp modSp">
        <pc:chgData name="Ana Maria Correa Paris" userId="S::correa.paris@un.org::00bb9db2-ba72-4ea1-af65-99f6dcf58057" providerId="AD" clId="Web-{B9DCED1F-481E-71EB-6EBC-69F653F3E5D7}" dt="2020-08-13T11:22:58.083" v="33"/>
        <pc:sldMkLst>
          <pc:docMk/>
          <pc:sldMk cId="4031850773" sldId="274"/>
        </pc:sldMkLst>
        <pc:spChg chg="add del mod">
          <ac:chgData name="Ana Maria Correa Paris" userId="S::correa.paris@un.org::00bb9db2-ba72-4ea1-af65-99f6dcf58057" providerId="AD" clId="Web-{B9DCED1F-481E-71EB-6EBC-69F653F3E5D7}" dt="2020-08-13T11:22:58.083" v="33"/>
          <ac:spMkLst>
            <pc:docMk/>
            <pc:sldMk cId="4031850773" sldId="274"/>
            <ac:spMk id="10" creationId="{863FC983-AFE3-4329-A2B8-E1CC1E2889D0}"/>
          </ac:spMkLst>
        </pc:spChg>
        <pc:picChg chg="del">
          <ac:chgData name="Ana Maria Correa Paris" userId="S::correa.paris@un.org::00bb9db2-ba72-4ea1-af65-99f6dcf58057" providerId="AD" clId="Web-{B9DCED1F-481E-71EB-6EBC-69F653F3E5D7}" dt="2020-08-13T11:22:55.702" v="32"/>
          <ac:picMkLst>
            <pc:docMk/>
            <pc:sldMk cId="4031850773" sldId="274"/>
            <ac:picMk id="27" creationId="{FB2A302B-5D3B-40EC-8BE1-BD296E9D1B98}"/>
          </ac:picMkLst>
        </pc:picChg>
      </pc:sldChg>
      <pc:sldChg chg="addSp delSp modSp">
        <pc:chgData name="Ana Maria Correa Paris" userId="S::correa.paris@un.org::00bb9db2-ba72-4ea1-af65-99f6dcf58057" providerId="AD" clId="Web-{B9DCED1F-481E-71EB-6EBC-69F653F3E5D7}" dt="2020-08-13T11:23:07.344" v="35"/>
        <pc:sldMkLst>
          <pc:docMk/>
          <pc:sldMk cId="202239174" sldId="276"/>
        </pc:sldMkLst>
        <pc:spChg chg="add del mod">
          <ac:chgData name="Ana Maria Correa Paris" userId="S::correa.paris@un.org::00bb9db2-ba72-4ea1-af65-99f6dcf58057" providerId="AD" clId="Web-{B9DCED1F-481E-71EB-6EBC-69F653F3E5D7}" dt="2020-08-13T11:23:07.344" v="35"/>
          <ac:spMkLst>
            <pc:docMk/>
            <pc:sldMk cId="202239174" sldId="276"/>
            <ac:spMk id="9" creationId="{389219B4-8F28-4AD0-AB26-6E5F6C159A03}"/>
          </ac:spMkLst>
        </pc:spChg>
        <pc:picChg chg="del">
          <ac:chgData name="Ana Maria Correa Paris" userId="S::correa.paris@un.org::00bb9db2-ba72-4ea1-af65-99f6dcf58057" providerId="AD" clId="Web-{B9DCED1F-481E-71EB-6EBC-69F653F3E5D7}" dt="2020-08-13T11:23:02.335" v="34"/>
          <ac:picMkLst>
            <pc:docMk/>
            <pc:sldMk cId="202239174" sldId="276"/>
            <ac:picMk id="10" creationId="{CA87F037-7DB2-45C9-A176-874E6A13B3A8}"/>
          </ac:picMkLst>
        </pc:picChg>
      </pc:sldChg>
      <pc:sldChg chg="addSp delSp modSp">
        <pc:chgData name="Ana Maria Correa Paris" userId="S::correa.paris@un.org::00bb9db2-ba72-4ea1-af65-99f6dcf58057" providerId="AD" clId="Web-{B9DCED1F-481E-71EB-6EBC-69F653F3E5D7}" dt="2020-08-13T11:23:12.738" v="37"/>
        <pc:sldMkLst>
          <pc:docMk/>
          <pc:sldMk cId="2695672276" sldId="277"/>
        </pc:sldMkLst>
        <pc:spChg chg="add del mod">
          <ac:chgData name="Ana Maria Correa Paris" userId="S::correa.paris@un.org::00bb9db2-ba72-4ea1-af65-99f6dcf58057" providerId="AD" clId="Web-{B9DCED1F-481E-71EB-6EBC-69F653F3E5D7}" dt="2020-08-13T11:23:12.738" v="37"/>
          <ac:spMkLst>
            <pc:docMk/>
            <pc:sldMk cId="2695672276" sldId="277"/>
            <ac:spMk id="4" creationId="{C4330FE9-9F4C-4AC9-B6B4-C7CEC8CEB27A}"/>
          </ac:spMkLst>
        </pc:spChg>
        <pc:picChg chg="del">
          <ac:chgData name="Ana Maria Correa Paris" userId="S::correa.paris@un.org::00bb9db2-ba72-4ea1-af65-99f6dcf58057" providerId="AD" clId="Web-{B9DCED1F-481E-71EB-6EBC-69F653F3E5D7}" dt="2020-08-13T11:23:10.252" v="36"/>
          <ac:picMkLst>
            <pc:docMk/>
            <pc:sldMk cId="2695672276" sldId="277"/>
            <ac:picMk id="3" creationId="{8220D5DE-4628-433F-8A23-3DEA4571046F}"/>
          </ac:picMkLst>
        </pc:picChg>
      </pc:sldChg>
      <pc:sldChg chg="addSp delSp modSp">
        <pc:chgData name="Ana Maria Correa Paris" userId="S::correa.paris@un.org::00bb9db2-ba72-4ea1-af65-99f6dcf58057" providerId="AD" clId="Web-{B9DCED1F-481E-71EB-6EBC-69F653F3E5D7}" dt="2020-08-13T11:23:17.772" v="39"/>
        <pc:sldMkLst>
          <pc:docMk/>
          <pc:sldMk cId="689311810" sldId="278"/>
        </pc:sldMkLst>
        <pc:spChg chg="add del mod">
          <ac:chgData name="Ana Maria Correa Paris" userId="S::correa.paris@un.org::00bb9db2-ba72-4ea1-af65-99f6dcf58057" providerId="AD" clId="Web-{B9DCED1F-481E-71EB-6EBC-69F653F3E5D7}" dt="2020-08-13T11:23:17.772" v="39"/>
          <ac:spMkLst>
            <pc:docMk/>
            <pc:sldMk cId="689311810" sldId="278"/>
            <ac:spMk id="7" creationId="{21F7C19C-27B4-4555-87B8-A0A717D38D48}"/>
          </ac:spMkLst>
        </pc:spChg>
        <pc:picChg chg="del">
          <ac:chgData name="Ana Maria Correa Paris" userId="S::correa.paris@un.org::00bb9db2-ba72-4ea1-af65-99f6dcf58057" providerId="AD" clId="Web-{B9DCED1F-481E-71EB-6EBC-69F653F3E5D7}" dt="2020-08-13T11:23:15.488" v="38"/>
          <ac:picMkLst>
            <pc:docMk/>
            <pc:sldMk cId="689311810" sldId="278"/>
            <ac:picMk id="9" creationId="{4826D6B4-2F2D-4028-9520-001218B5ECB2}"/>
          </ac:picMkLst>
        </pc:picChg>
      </pc:sldChg>
      <pc:sldChg chg="addSp delSp modSp">
        <pc:chgData name="Ana Maria Correa Paris" userId="S::correa.paris@un.org::00bb9db2-ba72-4ea1-af65-99f6dcf58057" providerId="AD" clId="Web-{B9DCED1F-481E-71EB-6EBC-69F653F3E5D7}" dt="2020-08-13T11:23:24.543" v="41"/>
        <pc:sldMkLst>
          <pc:docMk/>
          <pc:sldMk cId="3343489085" sldId="279"/>
        </pc:sldMkLst>
        <pc:spChg chg="add del mod">
          <ac:chgData name="Ana Maria Correa Paris" userId="S::correa.paris@un.org::00bb9db2-ba72-4ea1-af65-99f6dcf58057" providerId="AD" clId="Web-{B9DCED1F-481E-71EB-6EBC-69F653F3E5D7}" dt="2020-08-13T11:23:24.543" v="41"/>
          <ac:spMkLst>
            <pc:docMk/>
            <pc:sldMk cId="3343489085" sldId="279"/>
            <ac:spMk id="9" creationId="{E0488B73-FF13-4ABD-A51E-F9FBE163FEEE}"/>
          </ac:spMkLst>
        </pc:spChg>
        <pc:picChg chg="del">
          <ac:chgData name="Ana Maria Correa Paris" userId="S::correa.paris@un.org::00bb9db2-ba72-4ea1-af65-99f6dcf58057" providerId="AD" clId="Web-{B9DCED1F-481E-71EB-6EBC-69F653F3E5D7}" dt="2020-08-13T11:23:21.787" v="40"/>
          <ac:picMkLst>
            <pc:docMk/>
            <pc:sldMk cId="3343489085" sldId="279"/>
            <ac:picMk id="20" creationId="{32FE3A4A-F86E-45E3-85CF-8A37248729DD}"/>
          </ac:picMkLst>
        </pc:picChg>
      </pc:sldChg>
      <pc:sldChg chg="addSp delSp modSp">
        <pc:chgData name="Ana Maria Correa Paris" userId="S::correa.paris@un.org::00bb9db2-ba72-4ea1-af65-99f6dcf58057" providerId="AD" clId="Web-{B9DCED1F-481E-71EB-6EBC-69F653F3E5D7}" dt="2020-08-13T11:23:28.990" v="43"/>
        <pc:sldMkLst>
          <pc:docMk/>
          <pc:sldMk cId="1763599986" sldId="280"/>
        </pc:sldMkLst>
        <pc:spChg chg="add del mod">
          <ac:chgData name="Ana Maria Correa Paris" userId="S::correa.paris@un.org::00bb9db2-ba72-4ea1-af65-99f6dcf58057" providerId="AD" clId="Web-{B9DCED1F-481E-71EB-6EBC-69F653F3E5D7}" dt="2020-08-13T11:23:28.990" v="43"/>
          <ac:spMkLst>
            <pc:docMk/>
            <pc:sldMk cId="1763599986" sldId="280"/>
            <ac:spMk id="10" creationId="{14235852-00B8-4698-8588-F34A760E105D}"/>
          </ac:spMkLst>
        </pc:spChg>
        <pc:picChg chg="del">
          <ac:chgData name="Ana Maria Correa Paris" userId="S::correa.paris@un.org::00bb9db2-ba72-4ea1-af65-99f6dcf58057" providerId="AD" clId="Web-{B9DCED1F-481E-71EB-6EBC-69F653F3E5D7}" dt="2020-08-13T11:23:27.096" v="42"/>
          <ac:picMkLst>
            <pc:docMk/>
            <pc:sldMk cId="1763599986" sldId="280"/>
            <ac:picMk id="11" creationId="{271FB403-5130-4E57-8F57-B75FF9566019}"/>
          </ac:picMkLst>
        </pc:picChg>
      </pc:sldChg>
      <pc:sldChg chg="addSp delSp modSp">
        <pc:chgData name="Ana Maria Correa Paris" userId="S::correa.paris@un.org::00bb9db2-ba72-4ea1-af65-99f6dcf58057" providerId="AD" clId="Web-{B9DCED1F-481E-71EB-6EBC-69F653F3E5D7}" dt="2020-08-13T11:23:34.273" v="45"/>
        <pc:sldMkLst>
          <pc:docMk/>
          <pc:sldMk cId="576207397" sldId="281"/>
        </pc:sldMkLst>
        <pc:spChg chg="add del mod">
          <ac:chgData name="Ana Maria Correa Paris" userId="S::correa.paris@un.org::00bb9db2-ba72-4ea1-af65-99f6dcf58057" providerId="AD" clId="Web-{B9DCED1F-481E-71EB-6EBC-69F653F3E5D7}" dt="2020-08-13T11:23:34.273" v="45"/>
          <ac:spMkLst>
            <pc:docMk/>
            <pc:sldMk cId="576207397" sldId="281"/>
            <ac:spMk id="9" creationId="{678AD245-2364-45DE-BF80-3F3E11D8709A}"/>
          </ac:spMkLst>
        </pc:spChg>
        <pc:picChg chg="del">
          <ac:chgData name="Ana Maria Correa Paris" userId="S::correa.paris@un.org::00bb9db2-ba72-4ea1-af65-99f6dcf58057" providerId="AD" clId="Web-{B9DCED1F-481E-71EB-6EBC-69F653F3E5D7}" dt="2020-08-13T11:23:31.945" v="44"/>
          <ac:picMkLst>
            <pc:docMk/>
            <pc:sldMk cId="576207397" sldId="281"/>
            <ac:picMk id="10" creationId="{F134DE68-610E-4EEB-B74B-452C1FAC1DAE}"/>
          </ac:picMkLst>
        </pc:picChg>
      </pc:sldChg>
    </pc:docChg>
  </pc:docChgLst>
  <pc:docChgLst>
    <pc:chgData name="Ana Maria Correa Paris" userId="S::correa.paris@un.org::00bb9db2-ba72-4ea1-af65-99f6dcf58057" providerId="AD" clId="Web-{D53181B9-9665-5AC6-3B7F-91B1FD167F48}"/>
    <pc:docChg chg="addSld modSld">
      <pc:chgData name="Ana Maria Correa Paris" userId="S::correa.paris@un.org::00bb9db2-ba72-4ea1-af65-99f6dcf58057" providerId="AD" clId="Web-{D53181B9-9665-5AC6-3B7F-91B1FD167F48}" dt="2020-08-14T01:50:41.992" v="320"/>
      <pc:docMkLst>
        <pc:docMk/>
      </pc:docMkLst>
      <pc:sldChg chg="addSp delSp modSp mod modClrScheme chgLayout">
        <pc:chgData name="Ana Maria Correa Paris" userId="S::correa.paris@un.org::00bb9db2-ba72-4ea1-af65-99f6dcf58057" providerId="AD" clId="Web-{D53181B9-9665-5AC6-3B7F-91B1FD167F48}" dt="2020-08-14T01:50:41.992" v="320"/>
        <pc:sldMkLst>
          <pc:docMk/>
          <pc:sldMk cId="2149445884" sldId="260"/>
        </pc:sldMkLst>
        <pc:spChg chg="mod">
          <ac:chgData name="Ana Maria Correa Paris" userId="S::correa.paris@un.org::00bb9db2-ba72-4ea1-af65-99f6dcf58057" providerId="AD" clId="Web-{D53181B9-9665-5AC6-3B7F-91B1FD167F48}" dt="2020-08-14T01:50:41.992" v="320"/>
          <ac:spMkLst>
            <pc:docMk/>
            <pc:sldMk cId="2149445884" sldId="260"/>
            <ac:spMk id="2" creationId="{B0406C22-D0C4-4D8E-86F7-1A902F1CA7AB}"/>
          </ac:spMkLst>
        </pc:spChg>
        <pc:spChg chg="mod ord">
          <ac:chgData name="Ana Maria Correa Paris" userId="S::correa.paris@un.org::00bb9db2-ba72-4ea1-af65-99f6dcf58057" providerId="AD" clId="Web-{D53181B9-9665-5AC6-3B7F-91B1FD167F48}" dt="2020-08-14T01:50:41.992" v="320"/>
          <ac:spMkLst>
            <pc:docMk/>
            <pc:sldMk cId="2149445884" sldId="260"/>
            <ac:spMk id="3" creationId="{41F813B4-2C3F-45B0-A38D-A3FE79E6D71B}"/>
          </ac:spMkLst>
        </pc:spChg>
        <pc:spChg chg="mod ord">
          <ac:chgData name="Ana Maria Correa Paris" userId="S::correa.paris@un.org::00bb9db2-ba72-4ea1-af65-99f6dcf58057" providerId="AD" clId="Web-{D53181B9-9665-5AC6-3B7F-91B1FD167F48}" dt="2020-08-14T01:50:41.992" v="320"/>
          <ac:spMkLst>
            <pc:docMk/>
            <pc:sldMk cId="2149445884" sldId="260"/>
            <ac:spMk id="4" creationId="{577B5262-30A5-4063-A21E-56FCACC40308}"/>
          </ac:spMkLst>
        </pc:spChg>
        <pc:spChg chg="mod ord">
          <ac:chgData name="Ana Maria Correa Paris" userId="S::correa.paris@un.org::00bb9db2-ba72-4ea1-af65-99f6dcf58057" providerId="AD" clId="Web-{D53181B9-9665-5AC6-3B7F-91B1FD167F48}" dt="2020-08-14T01:50:41.992" v="320"/>
          <ac:spMkLst>
            <pc:docMk/>
            <pc:sldMk cId="2149445884" sldId="260"/>
            <ac:spMk id="5" creationId="{1C5328BF-D489-4F39-BA27-5AD38E9116D8}"/>
          </ac:spMkLst>
        </pc:spChg>
        <pc:spChg chg="mod ord">
          <ac:chgData name="Ana Maria Correa Paris" userId="S::correa.paris@un.org::00bb9db2-ba72-4ea1-af65-99f6dcf58057" providerId="AD" clId="Web-{D53181B9-9665-5AC6-3B7F-91B1FD167F48}" dt="2020-08-14T01:50:41.992" v="320"/>
          <ac:spMkLst>
            <pc:docMk/>
            <pc:sldMk cId="2149445884" sldId="260"/>
            <ac:spMk id="7" creationId="{1EBE5B37-5B62-411B-BD45-E04DD958A3F9}"/>
          </ac:spMkLst>
        </pc:spChg>
        <pc:spChg chg="add del mod">
          <ac:chgData name="Ana Maria Correa Paris" userId="S::correa.paris@un.org::00bb9db2-ba72-4ea1-af65-99f6dcf58057" providerId="AD" clId="Web-{D53181B9-9665-5AC6-3B7F-91B1FD167F48}" dt="2020-08-14T01:50:41.992" v="320"/>
          <ac:spMkLst>
            <pc:docMk/>
            <pc:sldMk cId="2149445884" sldId="260"/>
            <ac:spMk id="20" creationId="{616E90CB-5D4D-4725-B786-1D670C08C4D8}"/>
          </ac:spMkLst>
        </pc:spChg>
        <pc:spChg chg="add del mod">
          <ac:chgData name="Ana Maria Correa Paris" userId="S::correa.paris@un.org::00bb9db2-ba72-4ea1-af65-99f6dcf58057" providerId="AD" clId="Web-{D53181B9-9665-5AC6-3B7F-91B1FD167F48}" dt="2020-08-14T01:50:41.992" v="320"/>
          <ac:spMkLst>
            <pc:docMk/>
            <pc:sldMk cId="2149445884" sldId="260"/>
            <ac:spMk id="21" creationId="{B447D16C-C376-40BC-812D-C985BFBF4A68}"/>
          </ac:spMkLst>
        </pc:spChg>
        <pc:spChg chg="add del mod">
          <ac:chgData name="Ana Maria Correa Paris" userId="S::correa.paris@un.org::00bb9db2-ba72-4ea1-af65-99f6dcf58057" providerId="AD" clId="Web-{D53181B9-9665-5AC6-3B7F-91B1FD167F48}" dt="2020-08-14T01:50:31.475" v="316"/>
          <ac:spMkLst>
            <pc:docMk/>
            <pc:sldMk cId="2149445884" sldId="260"/>
            <ac:spMk id="23" creationId="{F44A7318-B9C1-43F9-8262-E468DD969702}"/>
          </ac:spMkLst>
        </pc:spChg>
        <pc:spChg chg="add del mod">
          <ac:chgData name="Ana Maria Correa Paris" userId="S::correa.paris@un.org::00bb9db2-ba72-4ea1-af65-99f6dcf58057" providerId="AD" clId="Web-{D53181B9-9665-5AC6-3B7F-91B1FD167F48}" dt="2020-08-14T01:50:31.475" v="316"/>
          <ac:spMkLst>
            <pc:docMk/>
            <pc:sldMk cId="2149445884" sldId="260"/>
            <ac:spMk id="25" creationId="{9DE4847A-55BD-4818-B8F7-82BB6BCFA9A0}"/>
          </ac:spMkLst>
        </pc:spChg>
        <pc:spChg chg="add del mod">
          <ac:chgData name="Ana Maria Correa Paris" userId="S::correa.paris@un.org::00bb9db2-ba72-4ea1-af65-99f6dcf58057" providerId="AD" clId="Web-{D53181B9-9665-5AC6-3B7F-91B1FD167F48}" dt="2020-08-14T01:50:31.475" v="316"/>
          <ac:spMkLst>
            <pc:docMk/>
            <pc:sldMk cId="2149445884" sldId="260"/>
            <ac:spMk id="27" creationId="{33DA8D28-F568-49D3-9DE6-CDD62FDF23A9}"/>
          </ac:spMkLst>
        </pc:spChg>
        <pc:spChg chg="add del mod">
          <ac:chgData name="Ana Maria Correa Paris" userId="S::correa.paris@un.org::00bb9db2-ba72-4ea1-af65-99f6dcf58057" providerId="AD" clId="Web-{D53181B9-9665-5AC6-3B7F-91B1FD167F48}" dt="2020-08-14T01:50:31.475" v="316"/>
          <ac:spMkLst>
            <pc:docMk/>
            <pc:sldMk cId="2149445884" sldId="260"/>
            <ac:spMk id="29" creationId="{83A2384E-D0E9-4484-8E98-6678481F934F}"/>
          </ac:spMkLst>
        </pc:spChg>
        <pc:spChg chg="add del mod">
          <ac:chgData name="Ana Maria Correa Paris" userId="S::correa.paris@un.org::00bb9db2-ba72-4ea1-af65-99f6dcf58057" providerId="AD" clId="Web-{D53181B9-9665-5AC6-3B7F-91B1FD167F48}" dt="2020-08-14T01:50:31.475" v="316"/>
          <ac:spMkLst>
            <pc:docMk/>
            <pc:sldMk cId="2149445884" sldId="260"/>
            <ac:spMk id="31" creationId="{73E463BE-E3FE-4688-B489-50EE05B1E375}"/>
          </ac:spMkLst>
        </pc:spChg>
        <pc:spChg chg="add del mod">
          <ac:chgData name="Ana Maria Correa Paris" userId="S::correa.paris@un.org::00bb9db2-ba72-4ea1-af65-99f6dcf58057" providerId="AD" clId="Web-{D53181B9-9665-5AC6-3B7F-91B1FD167F48}" dt="2020-08-14T01:50:31.475" v="316"/>
          <ac:spMkLst>
            <pc:docMk/>
            <pc:sldMk cId="2149445884" sldId="260"/>
            <ac:spMk id="33" creationId="{59305FBF-B996-4E19-90D5-834A41999BA3}"/>
          </ac:spMkLst>
        </pc:spChg>
        <pc:spChg chg="add del mod">
          <ac:chgData name="Ana Maria Correa Paris" userId="S::correa.paris@un.org::00bb9db2-ba72-4ea1-af65-99f6dcf58057" providerId="AD" clId="Web-{D53181B9-9665-5AC6-3B7F-91B1FD167F48}" dt="2020-08-14T01:50:31.475" v="316"/>
          <ac:spMkLst>
            <pc:docMk/>
            <pc:sldMk cId="2149445884" sldId="260"/>
            <ac:spMk id="35" creationId="{CFC5998D-7B7D-47A1-A8CA-D3A66E760F24}"/>
          </ac:spMkLst>
        </pc:spChg>
        <pc:spChg chg="add del mod">
          <ac:chgData name="Ana Maria Correa Paris" userId="S::correa.paris@un.org::00bb9db2-ba72-4ea1-af65-99f6dcf58057" providerId="AD" clId="Web-{D53181B9-9665-5AC6-3B7F-91B1FD167F48}" dt="2020-08-14T01:50:31.475" v="316"/>
          <ac:spMkLst>
            <pc:docMk/>
            <pc:sldMk cId="2149445884" sldId="260"/>
            <ac:spMk id="37" creationId="{023EFAAC-8321-44F1-B3BB-A7C64ED9FB8A}"/>
          </ac:spMkLst>
        </pc:spChg>
        <pc:spChg chg="add del mod">
          <ac:chgData name="Ana Maria Correa Paris" userId="S::correa.paris@un.org::00bb9db2-ba72-4ea1-af65-99f6dcf58057" providerId="AD" clId="Web-{D53181B9-9665-5AC6-3B7F-91B1FD167F48}" dt="2020-08-14T01:50:31.475" v="316"/>
          <ac:spMkLst>
            <pc:docMk/>
            <pc:sldMk cId="2149445884" sldId="260"/>
            <ac:spMk id="39" creationId="{59797894-066E-4292-9A00-030C63B628A1}"/>
          </ac:spMkLst>
        </pc:spChg>
        <pc:spChg chg="add del mod">
          <ac:chgData name="Ana Maria Correa Paris" userId="S::correa.paris@un.org::00bb9db2-ba72-4ea1-af65-99f6dcf58057" providerId="AD" clId="Web-{D53181B9-9665-5AC6-3B7F-91B1FD167F48}" dt="2020-08-14T01:50:31.475" v="316"/>
          <ac:spMkLst>
            <pc:docMk/>
            <pc:sldMk cId="2149445884" sldId="260"/>
            <ac:spMk id="41" creationId="{19B1C76C-500D-435E-8E22-B8AD729AE7EE}"/>
          </ac:spMkLst>
        </pc:spChg>
        <pc:spChg chg="add del mod">
          <ac:chgData name="Ana Maria Correa Paris" userId="S::correa.paris@un.org::00bb9db2-ba72-4ea1-af65-99f6dcf58057" providerId="AD" clId="Web-{D53181B9-9665-5AC6-3B7F-91B1FD167F48}" dt="2020-08-14T01:50:31.475" v="316"/>
          <ac:spMkLst>
            <pc:docMk/>
            <pc:sldMk cId="2149445884" sldId="260"/>
            <ac:spMk id="43" creationId="{D39B89D8-078B-49D6-B628-2701B041692A}"/>
          </ac:spMkLst>
        </pc:spChg>
        <pc:picChg chg="add mod">
          <ac:chgData name="Ana Maria Correa Paris" userId="S::correa.paris@un.org::00bb9db2-ba72-4ea1-af65-99f6dcf58057" providerId="AD" clId="Web-{D53181B9-9665-5AC6-3B7F-91B1FD167F48}" dt="2020-08-14T01:50:41.992" v="320"/>
          <ac:picMkLst>
            <pc:docMk/>
            <pc:sldMk cId="2149445884" sldId="260"/>
            <ac:picMk id="6" creationId="{16BA3988-0BB7-45EA-B254-6D4A2100009B}"/>
          </ac:picMkLst>
        </pc:picChg>
        <pc:picChg chg="mod ord">
          <ac:chgData name="Ana Maria Correa Paris" userId="S::correa.paris@un.org::00bb9db2-ba72-4ea1-af65-99f6dcf58057" providerId="AD" clId="Web-{D53181B9-9665-5AC6-3B7F-91B1FD167F48}" dt="2020-08-14T01:50:41.992" v="320"/>
          <ac:picMkLst>
            <pc:docMk/>
            <pc:sldMk cId="2149445884" sldId="260"/>
            <ac:picMk id="18" creationId="{FA9DAA9F-5926-4BC1-8F7B-06E0B1C2F013}"/>
          </ac:picMkLst>
        </pc:picChg>
      </pc:sldChg>
      <pc:sldChg chg="add replId">
        <pc:chgData name="Ana Maria Correa Paris" userId="S::correa.paris@un.org::00bb9db2-ba72-4ea1-af65-99f6dcf58057" providerId="AD" clId="Web-{D53181B9-9665-5AC6-3B7F-91B1FD167F48}" dt="2020-08-14T01:46:26.671" v="177"/>
        <pc:sldMkLst>
          <pc:docMk/>
          <pc:sldMk cId="3004447669" sldId="282"/>
        </pc:sldMkLst>
      </pc:sldChg>
    </pc:docChg>
  </pc:docChgLst>
  <pc:docChgLst>
    <pc:chgData name="Ana Maria Correa Paris" userId="S::correa.paris@un.org::00bb9db2-ba72-4ea1-af65-99f6dcf58057" providerId="AD" clId="Web-{25AF56A7-BE80-F663-FF65-F77554D9990F}"/>
    <pc:docChg chg="modSld">
      <pc:chgData name="Ana Maria Correa Paris" userId="S::correa.paris@un.org::00bb9db2-ba72-4ea1-af65-99f6dcf58057" providerId="AD" clId="Web-{25AF56A7-BE80-F663-FF65-F77554D9990F}" dt="2020-08-14T02:03:32.077" v="76"/>
      <pc:docMkLst>
        <pc:docMk/>
      </pc:docMkLst>
      <pc:sldChg chg="addSp delSp modSp mod modClrScheme chgLayout">
        <pc:chgData name="Ana Maria Correa Paris" userId="S::correa.paris@un.org::00bb9db2-ba72-4ea1-af65-99f6dcf58057" providerId="AD" clId="Web-{25AF56A7-BE80-F663-FF65-F77554D9990F}" dt="2020-08-14T02:02:17.531" v="67" actId="20577"/>
        <pc:sldMkLst>
          <pc:docMk/>
          <pc:sldMk cId="2149445884" sldId="260"/>
        </pc:sldMkLst>
        <pc:spChg chg="mod">
          <ac:chgData name="Ana Maria Correa Paris" userId="S::correa.paris@un.org::00bb9db2-ba72-4ea1-af65-99f6dcf58057" providerId="AD" clId="Web-{25AF56A7-BE80-F663-FF65-F77554D9990F}" dt="2020-08-14T02:00:18.453" v="0"/>
          <ac:spMkLst>
            <pc:docMk/>
            <pc:sldMk cId="2149445884" sldId="260"/>
            <ac:spMk id="2" creationId="{B0406C22-D0C4-4D8E-86F7-1A902F1CA7AB}"/>
          </ac:spMkLst>
        </pc:spChg>
        <pc:spChg chg="mod">
          <ac:chgData name="Ana Maria Correa Paris" userId="S::correa.paris@un.org::00bb9db2-ba72-4ea1-af65-99f6dcf58057" providerId="AD" clId="Web-{25AF56A7-BE80-F663-FF65-F77554D9990F}" dt="2020-08-14T02:00:18.453" v="0"/>
          <ac:spMkLst>
            <pc:docMk/>
            <pc:sldMk cId="2149445884" sldId="260"/>
            <ac:spMk id="3" creationId="{41F813B4-2C3F-45B0-A38D-A3FE79E6D71B}"/>
          </ac:spMkLst>
        </pc:spChg>
        <pc:spChg chg="mod ord">
          <ac:chgData name="Ana Maria Correa Paris" userId="S::correa.paris@un.org::00bb9db2-ba72-4ea1-af65-99f6dcf58057" providerId="AD" clId="Web-{25AF56A7-BE80-F663-FF65-F77554D9990F}" dt="2020-08-14T02:00:18.453" v="0"/>
          <ac:spMkLst>
            <pc:docMk/>
            <pc:sldMk cId="2149445884" sldId="260"/>
            <ac:spMk id="4" creationId="{577B5262-30A5-4063-A21E-56FCACC40308}"/>
          </ac:spMkLst>
        </pc:spChg>
        <pc:spChg chg="mod ord">
          <ac:chgData name="Ana Maria Correa Paris" userId="S::correa.paris@un.org::00bb9db2-ba72-4ea1-af65-99f6dcf58057" providerId="AD" clId="Web-{25AF56A7-BE80-F663-FF65-F77554D9990F}" dt="2020-08-14T02:00:18.453" v="0"/>
          <ac:spMkLst>
            <pc:docMk/>
            <pc:sldMk cId="2149445884" sldId="260"/>
            <ac:spMk id="5" creationId="{1C5328BF-D489-4F39-BA27-5AD38E9116D8}"/>
          </ac:spMkLst>
        </pc:spChg>
        <pc:spChg chg="mod ord">
          <ac:chgData name="Ana Maria Correa Paris" userId="S::correa.paris@un.org::00bb9db2-ba72-4ea1-af65-99f6dcf58057" providerId="AD" clId="Web-{25AF56A7-BE80-F663-FF65-F77554D9990F}" dt="2020-08-14T02:02:17.531" v="67" actId="20577"/>
          <ac:spMkLst>
            <pc:docMk/>
            <pc:sldMk cId="2149445884" sldId="260"/>
            <ac:spMk id="7" creationId="{1EBE5B37-5B62-411B-BD45-E04DD958A3F9}"/>
          </ac:spMkLst>
        </pc:spChg>
        <pc:spChg chg="add del mod">
          <ac:chgData name="Ana Maria Correa Paris" userId="S::correa.paris@un.org::00bb9db2-ba72-4ea1-af65-99f6dcf58057" providerId="AD" clId="Web-{25AF56A7-BE80-F663-FF65-F77554D9990F}" dt="2020-08-14T02:02:02.968" v="64"/>
          <ac:spMkLst>
            <pc:docMk/>
            <pc:sldMk cId="2149445884" sldId="260"/>
            <ac:spMk id="9" creationId="{8943B74F-7440-405F-8710-A24D4C70E079}"/>
          </ac:spMkLst>
        </pc:spChg>
        <pc:spChg chg="add mod">
          <ac:chgData name="Ana Maria Correa Paris" userId="S::correa.paris@un.org::00bb9db2-ba72-4ea1-af65-99f6dcf58057" providerId="AD" clId="Web-{25AF56A7-BE80-F663-FF65-F77554D9990F}" dt="2020-08-14T02:01:15.234" v="57" actId="20577"/>
          <ac:spMkLst>
            <pc:docMk/>
            <pc:sldMk cId="2149445884" sldId="260"/>
            <ac:spMk id="22" creationId="{B7490B13-8BEB-4D99-89DF-988A80026569}"/>
          </ac:spMkLst>
        </pc:spChg>
        <pc:picChg chg="mod modCrop">
          <ac:chgData name="Ana Maria Correa Paris" userId="S::correa.paris@un.org::00bb9db2-ba72-4ea1-af65-99f6dcf58057" providerId="AD" clId="Web-{25AF56A7-BE80-F663-FF65-F77554D9990F}" dt="2020-08-14T02:01:49.500" v="62"/>
          <ac:picMkLst>
            <pc:docMk/>
            <pc:sldMk cId="2149445884" sldId="260"/>
            <ac:picMk id="6" creationId="{16BA3988-0BB7-45EA-B254-6D4A2100009B}"/>
          </ac:picMkLst>
        </pc:picChg>
        <pc:picChg chg="del mod ord">
          <ac:chgData name="Ana Maria Correa Paris" userId="S::correa.paris@un.org::00bb9db2-ba72-4ea1-af65-99f6dcf58057" providerId="AD" clId="Web-{25AF56A7-BE80-F663-FF65-F77554D9990F}" dt="2020-08-14T02:01:57.828" v="63"/>
          <ac:picMkLst>
            <pc:docMk/>
            <pc:sldMk cId="2149445884" sldId="260"/>
            <ac:picMk id="18" creationId="{FA9DAA9F-5926-4BC1-8F7B-06E0B1C2F013}"/>
          </ac:picMkLst>
        </pc:picChg>
      </pc:sldChg>
      <pc:sldChg chg="addSp delSp modSp mod modClrScheme chgLayout">
        <pc:chgData name="Ana Maria Correa Paris" userId="S::correa.paris@un.org::00bb9db2-ba72-4ea1-af65-99f6dcf58057" providerId="AD" clId="Web-{25AF56A7-BE80-F663-FF65-F77554D9990F}" dt="2020-08-14T02:03:32.077" v="76"/>
        <pc:sldMkLst>
          <pc:docMk/>
          <pc:sldMk cId="3004447669" sldId="282"/>
        </pc:sldMkLst>
        <pc:spChg chg="mod">
          <ac:chgData name="Ana Maria Correa Paris" userId="S::correa.paris@un.org::00bb9db2-ba72-4ea1-af65-99f6dcf58057" providerId="AD" clId="Web-{25AF56A7-BE80-F663-FF65-F77554D9990F}" dt="2020-08-14T02:02:55.234" v="71"/>
          <ac:spMkLst>
            <pc:docMk/>
            <pc:sldMk cId="3004447669" sldId="282"/>
            <ac:spMk id="2" creationId="{B0406C22-D0C4-4D8E-86F7-1A902F1CA7AB}"/>
          </ac:spMkLst>
        </pc:spChg>
        <pc:spChg chg="mod">
          <ac:chgData name="Ana Maria Correa Paris" userId="S::correa.paris@un.org::00bb9db2-ba72-4ea1-af65-99f6dcf58057" providerId="AD" clId="Web-{25AF56A7-BE80-F663-FF65-F77554D9990F}" dt="2020-08-14T02:02:55.234" v="71"/>
          <ac:spMkLst>
            <pc:docMk/>
            <pc:sldMk cId="3004447669" sldId="282"/>
            <ac:spMk id="3" creationId="{41F813B4-2C3F-45B0-A38D-A3FE79E6D71B}"/>
          </ac:spMkLst>
        </pc:spChg>
        <pc:spChg chg="mod ord">
          <ac:chgData name="Ana Maria Correa Paris" userId="S::correa.paris@un.org::00bb9db2-ba72-4ea1-af65-99f6dcf58057" providerId="AD" clId="Web-{25AF56A7-BE80-F663-FF65-F77554D9990F}" dt="2020-08-14T02:02:55.234" v="71"/>
          <ac:spMkLst>
            <pc:docMk/>
            <pc:sldMk cId="3004447669" sldId="282"/>
            <ac:spMk id="4" creationId="{577B5262-30A5-4063-A21E-56FCACC40308}"/>
          </ac:spMkLst>
        </pc:spChg>
        <pc:spChg chg="mod ord">
          <ac:chgData name="Ana Maria Correa Paris" userId="S::correa.paris@un.org::00bb9db2-ba72-4ea1-af65-99f6dcf58057" providerId="AD" clId="Web-{25AF56A7-BE80-F663-FF65-F77554D9990F}" dt="2020-08-14T02:02:55.234" v="71"/>
          <ac:spMkLst>
            <pc:docMk/>
            <pc:sldMk cId="3004447669" sldId="282"/>
            <ac:spMk id="5" creationId="{1C5328BF-D489-4F39-BA27-5AD38E9116D8}"/>
          </ac:spMkLst>
        </pc:spChg>
        <pc:spChg chg="mod">
          <ac:chgData name="Ana Maria Correa Paris" userId="S::correa.paris@un.org::00bb9db2-ba72-4ea1-af65-99f6dcf58057" providerId="AD" clId="Web-{25AF56A7-BE80-F663-FF65-F77554D9990F}" dt="2020-08-14T02:02:55.234" v="71"/>
          <ac:spMkLst>
            <pc:docMk/>
            <pc:sldMk cId="3004447669" sldId="282"/>
            <ac:spMk id="7" creationId="{1EBE5B37-5B62-411B-BD45-E04DD958A3F9}"/>
          </ac:spMkLst>
        </pc:spChg>
        <pc:spChg chg="add del mod">
          <ac:chgData name="Ana Maria Correa Paris" userId="S::correa.paris@un.org::00bb9db2-ba72-4ea1-af65-99f6dcf58057" providerId="AD" clId="Web-{25AF56A7-BE80-F663-FF65-F77554D9990F}" dt="2020-08-14T02:03:18.515" v="74"/>
          <ac:spMkLst>
            <pc:docMk/>
            <pc:sldMk cId="3004447669" sldId="282"/>
            <ac:spMk id="9" creationId="{4A530942-FDF3-4069-923F-FBE7E4CB806D}"/>
          </ac:spMkLst>
        </pc:spChg>
        <pc:spChg chg="add del mod">
          <ac:chgData name="Ana Maria Correa Paris" userId="S::correa.paris@un.org::00bb9db2-ba72-4ea1-af65-99f6dcf58057" providerId="AD" clId="Web-{25AF56A7-BE80-F663-FF65-F77554D9990F}" dt="2020-08-14T02:03:32.077" v="76"/>
          <ac:spMkLst>
            <pc:docMk/>
            <pc:sldMk cId="3004447669" sldId="282"/>
            <ac:spMk id="11" creationId="{BD93A267-E3BB-4EB2-A1FD-5284BCF152B4}"/>
          </ac:spMkLst>
        </pc:spChg>
        <pc:spChg chg="add mod">
          <ac:chgData name="Ana Maria Correa Paris" userId="S::correa.paris@un.org::00bb9db2-ba72-4ea1-af65-99f6dcf58057" providerId="AD" clId="Web-{25AF56A7-BE80-F663-FF65-F77554D9990F}" dt="2020-08-14T02:02:55.234" v="71"/>
          <ac:spMkLst>
            <pc:docMk/>
            <pc:sldMk cId="3004447669" sldId="282"/>
            <ac:spMk id="23" creationId="{58BA99FB-E1E7-4965-A50E-5A3AEF508F43}"/>
          </ac:spMkLst>
        </pc:spChg>
        <pc:spChg chg="add mod">
          <ac:chgData name="Ana Maria Correa Paris" userId="S::correa.paris@un.org::00bb9db2-ba72-4ea1-af65-99f6dcf58057" providerId="AD" clId="Web-{25AF56A7-BE80-F663-FF65-F77554D9990F}" dt="2020-08-14T02:02:55.234" v="71"/>
          <ac:spMkLst>
            <pc:docMk/>
            <pc:sldMk cId="3004447669" sldId="282"/>
            <ac:spMk id="25" creationId="{C8CC3FD6-B770-4BFD-BB52-3BDB4590DD36}"/>
          </ac:spMkLst>
        </pc:spChg>
        <pc:spChg chg="add mod">
          <ac:chgData name="Ana Maria Correa Paris" userId="S::correa.paris@un.org::00bb9db2-ba72-4ea1-af65-99f6dcf58057" providerId="AD" clId="Web-{25AF56A7-BE80-F663-FF65-F77554D9990F}" dt="2020-08-14T02:02:55.234" v="71"/>
          <ac:spMkLst>
            <pc:docMk/>
            <pc:sldMk cId="3004447669" sldId="282"/>
            <ac:spMk id="27" creationId="{F04E6ECD-C800-49BF-A9AE-D5A40DF4DC6C}"/>
          </ac:spMkLst>
        </pc:spChg>
        <pc:spChg chg="add mod">
          <ac:chgData name="Ana Maria Correa Paris" userId="S::correa.paris@un.org::00bb9db2-ba72-4ea1-af65-99f6dcf58057" providerId="AD" clId="Web-{25AF56A7-BE80-F663-FF65-F77554D9990F}" dt="2020-08-14T02:02:55.234" v="71"/>
          <ac:spMkLst>
            <pc:docMk/>
            <pc:sldMk cId="3004447669" sldId="282"/>
            <ac:spMk id="29" creationId="{21A19915-27EC-47DA-80A1-28AFBA760CC7}"/>
          </ac:spMkLst>
        </pc:spChg>
        <pc:spChg chg="add mod">
          <ac:chgData name="Ana Maria Correa Paris" userId="S::correa.paris@un.org::00bb9db2-ba72-4ea1-af65-99f6dcf58057" providerId="AD" clId="Web-{25AF56A7-BE80-F663-FF65-F77554D9990F}" dt="2020-08-14T02:02:55.234" v="71"/>
          <ac:spMkLst>
            <pc:docMk/>
            <pc:sldMk cId="3004447669" sldId="282"/>
            <ac:spMk id="31" creationId="{6F5937C1-BCE1-4BF6-A925-F285A2A4C71E}"/>
          </ac:spMkLst>
        </pc:spChg>
        <pc:spChg chg="add mod">
          <ac:chgData name="Ana Maria Correa Paris" userId="S::correa.paris@un.org::00bb9db2-ba72-4ea1-af65-99f6dcf58057" providerId="AD" clId="Web-{25AF56A7-BE80-F663-FF65-F77554D9990F}" dt="2020-08-14T02:02:55.234" v="71"/>
          <ac:spMkLst>
            <pc:docMk/>
            <pc:sldMk cId="3004447669" sldId="282"/>
            <ac:spMk id="33" creationId="{FD70D76C-73A1-42F3-AA36-DF701875D20C}"/>
          </ac:spMkLst>
        </pc:spChg>
        <pc:spChg chg="add mod">
          <ac:chgData name="Ana Maria Correa Paris" userId="S::correa.paris@un.org::00bb9db2-ba72-4ea1-af65-99f6dcf58057" providerId="AD" clId="Web-{25AF56A7-BE80-F663-FF65-F77554D9990F}" dt="2020-08-14T02:02:55.234" v="71"/>
          <ac:spMkLst>
            <pc:docMk/>
            <pc:sldMk cId="3004447669" sldId="282"/>
            <ac:spMk id="35" creationId="{F6B1E650-7E12-4846-95C6-4E56B69E3C2E}"/>
          </ac:spMkLst>
        </pc:spChg>
        <pc:spChg chg="add mod">
          <ac:chgData name="Ana Maria Correa Paris" userId="S::correa.paris@un.org::00bb9db2-ba72-4ea1-af65-99f6dcf58057" providerId="AD" clId="Web-{25AF56A7-BE80-F663-FF65-F77554D9990F}" dt="2020-08-14T02:02:55.234" v="71"/>
          <ac:spMkLst>
            <pc:docMk/>
            <pc:sldMk cId="3004447669" sldId="282"/>
            <ac:spMk id="37" creationId="{C964A097-8236-48E7-AD78-5271E4C140A3}"/>
          </ac:spMkLst>
        </pc:spChg>
        <pc:spChg chg="add mod">
          <ac:chgData name="Ana Maria Correa Paris" userId="S::correa.paris@un.org::00bb9db2-ba72-4ea1-af65-99f6dcf58057" providerId="AD" clId="Web-{25AF56A7-BE80-F663-FF65-F77554D9990F}" dt="2020-08-14T02:02:55.234" v="71"/>
          <ac:spMkLst>
            <pc:docMk/>
            <pc:sldMk cId="3004447669" sldId="282"/>
            <ac:spMk id="39" creationId="{2D6F5A93-4AA1-4226-BC4C-61A2C21A0EF7}"/>
          </ac:spMkLst>
        </pc:spChg>
        <pc:spChg chg="add mod">
          <ac:chgData name="Ana Maria Correa Paris" userId="S::correa.paris@un.org::00bb9db2-ba72-4ea1-af65-99f6dcf58057" providerId="AD" clId="Web-{25AF56A7-BE80-F663-FF65-F77554D9990F}" dt="2020-08-14T02:02:55.234" v="71"/>
          <ac:spMkLst>
            <pc:docMk/>
            <pc:sldMk cId="3004447669" sldId="282"/>
            <ac:spMk id="41" creationId="{02ECF463-60EE-4A28-984A-9999699EDD54}"/>
          </ac:spMkLst>
        </pc:spChg>
        <pc:spChg chg="add mod">
          <ac:chgData name="Ana Maria Correa Paris" userId="S::correa.paris@un.org::00bb9db2-ba72-4ea1-af65-99f6dcf58057" providerId="AD" clId="Web-{25AF56A7-BE80-F663-FF65-F77554D9990F}" dt="2020-08-14T02:02:55.234" v="71"/>
          <ac:spMkLst>
            <pc:docMk/>
            <pc:sldMk cId="3004447669" sldId="282"/>
            <ac:spMk id="43" creationId="{A856540D-B374-496A-8FCA-CAFBFB612B8E}"/>
          </ac:spMkLst>
        </pc:spChg>
        <pc:picChg chg="add del mod">
          <ac:chgData name="Ana Maria Correa Paris" userId="S::correa.paris@un.org::00bb9db2-ba72-4ea1-af65-99f6dcf58057" providerId="AD" clId="Web-{25AF56A7-BE80-F663-FF65-F77554D9990F}" dt="2020-08-14T02:02:58.468" v="72"/>
          <ac:picMkLst>
            <pc:docMk/>
            <pc:sldMk cId="3004447669" sldId="282"/>
            <ac:picMk id="6" creationId="{D2ADDE77-A888-4EEB-91E5-9CA037D7FB8A}"/>
          </ac:picMkLst>
        </pc:picChg>
        <pc:picChg chg="add mod ord modCrop">
          <ac:chgData name="Ana Maria Correa Paris" userId="S::correa.paris@un.org::00bb9db2-ba72-4ea1-af65-99f6dcf58057" providerId="AD" clId="Web-{25AF56A7-BE80-F663-FF65-F77554D9990F}" dt="2020-08-14T02:03:32.077" v="76"/>
          <ac:picMkLst>
            <pc:docMk/>
            <pc:sldMk cId="3004447669" sldId="282"/>
            <ac:picMk id="12" creationId="{B5819360-F9D5-44DC-A4B7-729BE2FC8E73}"/>
          </ac:picMkLst>
        </pc:picChg>
        <pc:picChg chg="add del mod ord">
          <ac:chgData name="Ana Maria Correa Paris" userId="S::correa.paris@un.org::00bb9db2-ba72-4ea1-af65-99f6dcf58057" providerId="AD" clId="Web-{25AF56A7-BE80-F663-FF65-F77554D9990F}" dt="2020-08-14T02:03:21.280" v="75"/>
          <ac:picMkLst>
            <pc:docMk/>
            <pc:sldMk cId="3004447669" sldId="282"/>
            <ac:picMk id="18" creationId="{FA9DAA9F-5926-4BC1-8F7B-06E0B1C2F013}"/>
          </ac:picMkLst>
        </pc:picChg>
      </pc:sldChg>
    </pc:docChg>
  </pc:docChgLst>
  <pc:docChgLst>
    <pc:chgData name="Ana Maria Correa Paris" userId="S::correa.paris@un.org::00bb9db2-ba72-4ea1-af65-99f6dcf58057" providerId="AD" clId="Web-{5834B027-22BF-2C03-686A-AC6637F1A03D}"/>
    <pc:docChg chg="addSld delSld modSld sldOrd">
      <pc:chgData name="Ana Maria Correa Paris" userId="S::correa.paris@un.org::00bb9db2-ba72-4ea1-af65-99f6dcf58057" providerId="AD" clId="Web-{5834B027-22BF-2C03-686A-AC6637F1A03D}" dt="2020-08-14T03:54:56.479" v="1641"/>
      <pc:docMkLst>
        <pc:docMk/>
      </pc:docMkLst>
      <pc:sldChg chg="del">
        <pc:chgData name="Ana Maria Correa Paris" userId="S::correa.paris@un.org::00bb9db2-ba72-4ea1-af65-99f6dcf58057" providerId="AD" clId="Web-{5834B027-22BF-2C03-686A-AC6637F1A03D}" dt="2020-08-14T03:20:53.506" v="750"/>
        <pc:sldMkLst>
          <pc:docMk/>
          <pc:sldMk cId="2104048307" sldId="256"/>
        </pc:sldMkLst>
      </pc:sldChg>
      <pc:sldChg chg="modSp">
        <pc:chgData name="Ana Maria Correa Paris" userId="S::correa.paris@un.org::00bb9db2-ba72-4ea1-af65-99f6dcf58057" providerId="AD" clId="Web-{5834B027-22BF-2C03-686A-AC6637F1A03D}" dt="2020-08-14T03:22:40.522" v="855" actId="20577"/>
        <pc:sldMkLst>
          <pc:docMk/>
          <pc:sldMk cId="2982231551" sldId="257"/>
        </pc:sldMkLst>
        <pc:spChg chg="mod">
          <ac:chgData name="Ana Maria Correa Paris" userId="S::correa.paris@un.org::00bb9db2-ba72-4ea1-af65-99f6dcf58057" providerId="AD" clId="Web-{5834B027-22BF-2C03-686A-AC6637F1A03D}" dt="2020-08-14T03:22:23.585" v="844" actId="1076"/>
          <ac:spMkLst>
            <pc:docMk/>
            <pc:sldMk cId="2982231551" sldId="257"/>
            <ac:spMk id="2" creationId="{EA4B7241-C2B7-4F61-A69C-236E16A5F62F}"/>
          </ac:spMkLst>
        </pc:spChg>
        <pc:spChg chg="mod">
          <ac:chgData name="Ana Maria Correa Paris" userId="S::correa.paris@un.org::00bb9db2-ba72-4ea1-af65-99f6dcf58057" providerId="AD" clId="Web-{5834B027-22BF-2C03-686A-AC6637F1A03D}" dt="2020-08-14T03:22:40.522" v="855" actId="20577"/>
          <ac:spMkLst>
            <pc:docMk/>
            <pc:sldMk cId="2982231551" sldId="257"/>
            <ac:spMk id="3" creationId="{FDFD3B61-D7B5-4C7A-80FB-02A3436F88E1}"/>
          </ac:spMkLst>
        </pc:spChg>
      </pc:sldChg>
      <pc:sldChg chg="del ord">
        <pc:chgData name="Ana Maria Correa Paris" userId="S::correa.paris@un.org::00bb9db2-ba72-4ea1-af65-99f6dcf58057" providerId="AD" clId="Web-{5834B027-22BF-2C03-686A-AC6637F1A03D}" dt="2020-08-14T03:23:20.570" v="858"/>
        <pc:sldMkLst>
          <pc:docMk/>
          <pc:sldMk cId="2905111902" sldId="258"/>
        </pc:sldMkLst>
      </pc:sldChg>
      <pc:sldChg chg="addSp delSp modSp mod ord modClrScheme chgLayout modNotes">
        <pc:chgData name="Ana Maria Correa Paris" userId="S::correa.paris@un.org::00bb9db2-ba72-4ea1-af65-99f6dcf58057" providerId="AD" clId="Web-{5834B027-22BF-2C03-686A-AC6637F1A03D}" dt="2020-08-14T03:44:38.296" v="1466" actId="20577"/>
        <pc:sldMkLst>
          <pc:docMk/>
          <pc:sldMk cId="764296182" sldId="259"/>
        </pc:sldMkLst>
        <pc:spChg chg="mod ord">
          <ac:chgData name="Ana Maria Correa Paris" userId="S::correa.paris@un.org::00bb9db2-ba72-4ea1-af65-99f6dcf58057" providerId="AD" clId="Web-{5834B027-22BF-2C03-686A-AC6637F1A03D}" dt="2020-08-14T03:23:42.007" v="861"/>
          <ac:spMkLst>
            <pc:docMk/>
            <pc:sldMk cId="764296182" sldId="259"/>
            <ac:spMk id="2" creationId="{A96AB769-C08B-4A71-BEE7-D771D274389A}"/>
          </ac:spMkLst>
        </pc:spChg>
        <pc:spChg chg="mod ord">
          <ac:chgData name="Ana Maria Correa Paris" userId="S::correa.paris@un.org::00bb9db2-ba72-4ea1-af65-99f6dcf58057" providerId="AD" clId="Web-{5834B027-22BF-2C03-686A-AC6637F1A03D}" dt="2020-08-14T03:44:38.296" v="1466" actId="20577"/>
          <ac:spMkLst>
            <pc:docMk/>
            <pc:sldMk cId="764296182" sldId="259"/>
            <ac:spMk id="3" creationId="{101DB817-586B-493A-922D-54010C888E74}"/>
          </ac:spMkLst>
        </pc:spChg>
        <pc:spChg chg="mod ord">
          <ac:chgData name="Ana Maria Correa Paris" userId="S::correa.paris@un.org::00bb9db2-ba72-4ea1-af65-99f6dcf58057" providerId="AD" clId="Web-{5834B027-22BF-2C03-686A-AC6637F1A03D}" dt="2020-08-14T03:23:42.007" v="861"/>
          <ac:spMkLst>
            <pc:docMk/>
            <pc:sldMk cId="764296182" sldId="259"/>
            <ac:spMk id="4" creationId="{494C7D40-6709-40D4-B0FB-9D6311AF439F}"/>
          </ac:spMkLst>
        </pc:spChg>
        <pc:spChg chg="mod">
          <ac:chgData name="Ana Maria Correa Paris" userId="S::correa.paris@un.org::00bb9db2-ba72-4ea1-af65-99f6dcf58057" providerId="AD" clId="Web-{5834B027-22BF-2C03-686A-AC6637F1A03D}" dt="2020-08-14T03:38:39.836" v="1409" actId="20577"/>
          <ac:spMkLst>
            <pc:docMk/>
            <pc:sldMk cId="764296182" sldId="259"/>
            <ac:spMk id="5" creationId="{FF93F71D-1663-42FA-A91E-FA23F03F0287}"/>
          </ac:spMkLst>
        </pc:spChg>
        <pc:spChg chg="mod">
          <ac:chgData name="Ana Maria Correa Paris" userId="S::correa.paris@un.org::00bb9db2-ba72-4ea1-af65-99f6dcf58057" providerId="AD" clId="Web-{5834B027-22BF-2C03-686A-AC6637F1A03D}" dt="2020-08-14T03:39:06.133" v="1430" actId="20577"/>
          <ac:spMkLst>
            <pc:docMk/>
            <pc:sldMk cId="764296182" sldId="259"/>
            <ac:spMk id="6" creationId="{F62CA978-7F10-45ED-A5E7-73BCC796D219}"/>
          </ac:spMkLst>
        </pc:spChg>
        <pc:spChg chg="mod">
          <ac:chgData name="Ana Maria Correa Paris" userId="S::correa.paris@un.org::00bb9db2-ba72-4ea1-af65-99f6dcf58057" providerId="AD" clId="Web-{5834B027-22BF-2C03-686A-AC6637F1A03D}" dt="2020-08-14T03:37:34.613" v="1391" actId="20577"/>
          <ac:spMkLst>
            <pc:docMk/>
            <pc:sldMk cId="764296182" sldId="259"/>
            <ac:spMk id="8" creationId="{1C19D996-1EAD-4EC5-92CC-5A60F9A9E91F}"/>
          </ac:spMkLst>
        </pc:spChg>
        <pc:spChg chg="add del">
          <ac:chgData name="Ana Maria Correa Paris" userId="S::correa.paris@un.org::00bb9db2-ba72-4ea1-af65-99f6dcf58057" providerId="AD" clId="Web-{5834B027-22BF-2C03-686A-AC6637F1A03D}" dt="2020-08-14T03:26:25.634" v="862"/>
          <ac:spMkLst>
            <pc:docMk/>
            <pc:sldMk cId="764296182" sldId="259"/>
            <ac:spMk id="22" creationId="{5F83D16F-FC29-4B38-9850-AC2A3E5DEA75}"/>
          </ac:spMkLst>
        </pc:spChg>
        <pc:spChg chg="add del mod">
          <ac:chgData name="Ana Maria Correa Paris" userId="S::correa.paris@un.org::00bb9db2-ba72-4ea1-af65-99f6dcf58057" providerId="AD" clId="Web-{5834B027-22BF-2C03-686A-AC6637F1A03D}" dt="2020-08-14T03:23:41.976" v="860"/>
          <ac:spMkLst>
            <pc:docMk/>
            <pc:sldMk cId="764296182" sldId="259"/>
            <ac:spMk id="25" creationId="{B8CE9483-D3B6-40C2-997E-2D6570AC8C06}"/>
          </ac:spMkLst>
        </pc:spChg>
        <pc:picChg chg="mod ord">
          <ac:chgData name="Ana Maria Correa Paris" userId="S::correa.paris@un.org::00bb9db2-ba72-4ea1-af65-99f6dcf58057" providerId="AD" clId="Web-{5834B027-22BF-2C03-686A-AC6637F1A03D}" dt="2020-08-14T03:23:42.007" v="861"/>
          <ac:picMkLst>
            <pc:docMk/>
            <pc:sldMk cId="764296182" sldId="259"/>
            <ac:picMk id="20" creationId="{3330B498-1497-4DA8-99F4-8F8159B24FF9}"/>
          </ac:picMkLst>
        </pc:picChg>
      </pc:sldChg>
      <pc:sldChg chg="modSp del">
        <pc:chgData name="Ana Maria Correa Paris" userId="S::correa.paris@un.org::00bb9db2-ba72-4ea1-af65-99f6dcf58057" providerId="AD" clId="Web-{5834B027-22BF-2C03-686A-AC6637F1A03D}" dt="2020-08-14T02:23:50.582" v="149"/>
        <pc:sldMkLst>
          <pc:docMk/>
          <pc:sldMk cId="2149445884" sldId="260"/>
        </pc:sldMkLst>
        <pc:spChg chg="mod">
          <ac:chgData name="Ana Maria Correa Paris" userId="S::correa.paris@un.org::00bb9db2-ba72-4ea1-af65-99f6dcf58057" providerId="AD" clId="Web-{5834B027-22BF-2C03-686A-AC6637F1A03D}" dt="2020-08-14T02:20:38.658" v="52" actId="20577"/>
          <ac:spMkLst>
            <pc:docMk/>
            <pc:sldMk cId="2149445884" sldId="260"/>
            <ac:spMk id="7" creationId="{1EBE5B37-5B62-411B-BD45-E04DD958A3F9}"/>
          </ac:spMkLst>
        </pc:spChg>
      </pc:sldChg>
      <pc:sldChg chg="del">
        <pc:chgData name="Ana Maria Correa Paris" userId="S::correa.paris@un.org::00bb9db2-ba72-4ea1-af65-99f6dcf58057" providerId="AD" clId="Web-{5834B027-22BF-2C03-686A-AC6637F1A03D}" dt="2020-08-14T03:27:15.666" v="863"/>
        <pc:sldMkLst>
          <pc:docMk/>
          <pc:sldMk cId="4006072899" sldId="261"/>
        </pc:sldMkLst>
      </pc:sldChg>
      <pc:sldChg chg="del">
        <pc:chgData name="Ana Maria Correa Paris" userId="S::correa.paris@un.org::00bb9db2-ba72-4ea1-af65-99f6dcf58057" providerId="AD" clId="Web-{5834B027-22BF-2C03-686A-AC6637F1A03D}" dt="2020-08-14T03:27:18.385" v="864"/>
        <pc:sldMkLst>
          <pc:docMk/>
          <pc:sldMk cId="4080312334" sldId="262"/>
        </pc:sldMkLst>
      </pc:sldChg>
      <pc:sldChg chg="del">
        <pc:chgData name="Ana Maria Correa Paris" userId="S::correa.paris@un.org::00bb9db2-ba72-4ea1-af65-99f6dcf58057" providerId="AD" clId="Web-{5834B027-22BF-2C03-686A-AC6637F1A03D}" dt="2020-08-14T03:27:20.260" v="865"/>
        <pc:sldMkLst>
          <pc:docMk/>
          <pc:sldMk cId="3310176776" sldId="263"/>
        </pc:sldMkLst>
      </pc:sldChg>
      <pc:sldChg chg="del">
        <pc:chgData name="Ana Maria Correa Paris" userId="S::correa.paris@un.org::00bb9db2-ba72-4ea1-af65-99f6dcf58057" providerId="AD" clId="Web-{5834B027-22BF-2C03-686A-AC6637F1A03D}" dt="2020-08-14T03:27:21.760" v="866"/>
        <pc:sldMkLst>
          <pc:docMk/>
          <pc:sldMk cId="1953431312" sldId="264"/>
        </pc:sldMkLst>
      </pc:sldChg>
      <pc:sldChg chg="addSp delSp modSp ord modNotes">
        <pc:chgData name="Ana Maria Correa Paris" userId="S::correa.paris@un.org::00bb9db2-ba72-4ea1-af65-99f6dcf58057" providerId="AD" clId="Web-{5834B027-22BF-2C03-686A-AC6637F1A03D}" dt="2020-08-14T03:20:13.286" v="749"/>
        <pc:sldMkLst>
          <pc:docMk/>
          <pc:sldMk cId="3766803063" sldId="265"/>
        </pc:sldMkLst>
        <pc:spChg chg="mod">
          <ac:chgData name="Ana Maria Correa Paris" userId="S::correa.paris@un.org::00bb9db2-ba72-4ea1-af65-99f6dcf58057" providerId="AD" clId="Web-{5834B027-22BF-2C03-686A-AC6637F1A03D}" dt="2020-08-14T02:26:47.037" v="211" actId="20577"/>
          <ac:spMkLst>
            <pc:docMk/>
            <pc:sldMk cId="3766803063" sldId="265"/>
            <ac:spMk id="2" creationId="{134CB059-9E3B-4C24-8E61-717292C2944E}"/>
          </ac:spMkLst>
        </pc:spChg>
        <pc:spChg chg="mod">
          <ac:chgData name="Ana Maria Correa Paris" userId="S::correa.paris@un.org::00bb9db2-ba72-4ea1-af65-99f6dcf58057" providerId="AD" clId="Web-{5834B027-22BF-2C03-686A-AC6637F1A03D}" dt="2020-08-14T02:26:55.772" v="253" actId="20577"/>
          <ac:spMkLst>
            <pc:docMk/>
            <pc:sldMk cId="3766803063" sldId="265"/>
            <ac:spMk id="3" creationId="{E66139D5-668D-4A3D-B6B6-F71EC385C8FF}"/>
          </ac:spMkLst>
        </pc:spChg>
        <pc:spChg chg="mod">
          <ac:chgData name="Ana Maria Correa Paris" userId="S::correa.paris@un.org::00bb9db2-ba72-4ea1-af65-99f6dcf58057" providerId="AD" clId="Web-{5834B027-22BF-2C03-686A-AC6637F1A03D}" dt="2020-08-14T02:34:00.935" v="311" actId="20577"/>
          <ac:spMkLst>
            <pc:docMk/>
            <pc:sldMk cId="3766803063" sldId="265"/>
            <ac:spMk id="5" creationId="{FFFF8DFC-D37E-4FE9-81F0-77C68D469526}"/>
          </ac:spMkLst>
        </pc:spChg>
        <pc:spChg chg="mod">
          <ac:chgData name="Ana Maria Correa Paris" userId="S::correa.paris@un.org::00bb9db2-ba72-4ea1-af65-99f6dcf58057" providerId="AD" clId="Web-{5834B027-22BF-2C03-686A-AC6637F1A03D}" dt="2020-08-14T03:20:13.286" v="749"/>
          <ac:spMkLst>
            <pc:docMk/>
            <pc:sldMk cId="3766803063" sldId="265"/>
            <ac:spMk id="8" creationId="{EEA947F5-DD66-4D26-BA34-D1D8F7CE9010}"/>
          </ac:spMkLst>
        </pc:spChg>
        <pc:spChg chg="add del mod">
          <ac:chgData name="Ana Maria Correa Paris" userId="S::correa.paris@un.org::00bb9db2-ba72-4ea1-af65-99f6dcf58057" providerId="AD" clId="Web-{5834B027-22BF-2C03-686A-AC6637F1A03D}" dt="2020-08-14T02:30:31.227" v="281"/>
          <ac:spMkLst>
            <pc:docMk/>
            <pc:sldMk cId="3766803063" sldId="265"/>
            <ac:spMk id="9" creationId="{22CD52A6-4AC1-4A84-BA33-A2367111ABA4}"/>
          </ac:spMkLst>
        </pc:spChg>
        <pc:picChg chg="add mod ord modCrop">
          <ac:chgData name="Ana Maria Correa Paris" userId="S::correa.paris@un.org::00bb9db2-ba72-4ea1-af65-99f6dcf58057" providerId="AD" clId="Web-{5834B027-22BF-2C03-686A-AC6637F1A03D}" dt="2020-08-14T02:32:46.716" v="300" actId="1076"/>
          <ac:picMkLst>
            <pc:docMk/>
            <pc:sldMk cId="3766803063" sldId="265"/>
            <ac:picMk id="10" creationId="{06DC7744-9BEA-4CD1-B573-B60E52E0A45C}"/>
          </ac:picMkLst>
        </pc:picChg>
        <pc:picChg chg="del">
          <ac:chgData name="Ana Maria Correa Paris" userId="S::correa.paris@un.org::00bb9db2-ba72-4ea1-af65-99f6dcf58057" providerId="AD" clId="Web-{5834B027-22BF-2C03-686A-AC6637F1A03D}" dt="2020-08-14T02:30:10.180" v="280"/>
          <ac:picMkLst>
            <pc:docMk/>
            <pc:sldMk cId="3766803063" sldId="265"/>
            <ac:picMk id="13" creationId="{0B7AE772-6658-4E84-8EAA-F33DEF1CDE4F}"/>
          </ac:picMkLst>
        </pc:picChg>
      </pc:sldChg>
      <pc:sldChg chg="del">
        <pc:chgData name="Ana Maria Correa Paris" userId="S::correa.paris@un.org::00bb9db2-ba72-4ea1-af65-99f6dcf58057" providerId="AD" clId="Web-{5834B027-22BF-2C03-686A-AC6637F1A03D}" dt="2020-08-14T03:27:22.775" v="867"/>
        <pc:sldMkLst>
          <pc:docMk/>
          <pc:sldMk cId="1059479758" sldId="266"/>
        </pc:sldMkLst>
      </pc:sldChg>
      <pc:sldChg chg="del">
        <pc:chgData name="Ana Maria Correa Paris" userId="S::correa.paris@un.org::00bb9db2-ba72-4ea1-af65-99f6dcf58057" providerId="AD" clId="Web-{5834B027-22BF-2C03-686A-AC6637F1A03D}" dt="2020-08-14T03:27:24.400" v="868"/>
        <pc:sldMkLst>
          <pc:docMk/>
          <pc:sldMk cId="265098036" sldId="267"/>
        </pc:sldMkLst>
      </pc:sldChg>
      <pc:sldChg chg="del">
        <pc:chgData name="Ana Maria Correa Paris" userId="S::correa.paris@un.org::00bb9db2-ba72-4ea1-af65-99f6dcf58057" providerId="AD" clId="Web-{5834B027-22BF-2C03-686A-AC6637F1A03D}" dt="2020-08-14T03:27:25.603" v="869"/>
        <pc:sldMkLst>
          <pc:docMk/>
          <pc:sldMk cId="73561484" sldId="268"/>
        </pc:sldMkLst>
      </pc:sldChg>
      <pc:sldChg chg="del">
        <pc:chgData name="Ana Maria Correa Paris" userId="S::correa.paris@un.org::00bb9db2-ba72-4ea1-af65-99f6dcf58057" providerId="AD" clId="Web-{5834B027-22BF-2C03-686A-AC6637F1A03D}" dt="2020-08-14T03:27:26.432" v="870"/>
        <pc:sldMkLst>
          <pc:docMk/>
          <pc:sldMk cId="1390205835" sldId="269"/>
        </pc:sldMkLst>
      </pc:sldChg>
      <pc:sldChg chg="del">
        <pc:chgData name="Ana Maria Correa Paris" userId="S::correa.paris@un.org::00bb9db2-ba72-4ea1-af65-99f6dcf58057" providerId="AD" clId="Web-{5834B027-22BF-2C03-686A-AC6637F1A03D}" dt="2020-08-14T03:27:27.291" v="871"/>
        <pc:sldMkLst>
          <pc:docMk/>
          <pc:sldMk cId="137747451" sldId="271"/>
        </pc:sldMkLst>
      </pc:sldChg>
      <pc:sldChg chg="del">
        <pc:chgData name="Ana Maria Correa Paris" userId="S::correa.paris@un.org::00bb9db2-ba72-4ea1-af65-99f6dcf58057" providerId="AD" clId="Web-{5834B027-22BF-2C03-686A-AC6637F1A03D}" dt="2020-08-14T03:27:28.432" v="872"/>
        <pc:sldMkLst>
          <pc:docMk/>
          <pc:sldMk cId="3507090979" sldId="272"/>
        </pc:sldMkLst>
      </pc:sldChg>
      <pc:sldChg chg="addSp delSp modSp del">
        <pc:chgData name="Ana Maria Correa Paris" userId="S::correa.paris@un.org::00bb9db2-ba72-4ea1-af65-99f6dcf58057" providerId="AD" clId="Web-{5834B027-22BF-2C03-686A-AC6637F1A03D}" dt="2020-08-14T03:27:29.213" v="873"/>
        <pc:sldMkLst>
          <pc:docMk/>
          <pc:sldMk cId="3581376488" sldId="273"/>
        </pc:sldMkLst>
        <pc:spChg chg="mod">
          <ac:chgData name="Ana Maria Correa Paris" userId="S::correa.paris@un.org::00bb9db2-ba72-4ea1-af65-99f6dcf58057" providerId="AD" clId="Web-{5834B027-22BF-2C03-686A-AC6637F1A03D}" dt="2020-08-14T03:05:22.745" v="373" actId="20577"/>
          <ac:spMkLst>
            <pc:docMk/>
            <pc:sldMk cId="3581376488" sldId="273"/>
            <ac:spMk id="2" creationId="{59493042-5AE0-45BE-ADF7-928C67A00B04}"/>
          </ac:spMkLst>
        </pc:spChg>
        <pc:spChg chg="mod">
          <ac:chgData name="Ana Maria Correa Paris" userId="S::correa.paris@un.org::00bb9db2-ba72-4ea1-af65-99f6dcf58057" providerId="AD" clId="Web-{5834B027-22BF-2C03-686A-AC6637F1A03D}" dt="2020-08-14T03:05:56.495" v="407" actId="20577"/>
          <ac:spMkLst>
            <pc:docMk/>
            <pc:sldMk cId="3581376488" sldId="273"/>
            <ac:spMk id="3" creationId="{8823D066-07CC-49FB-90CA-1E6E642FD0B0}"/>
          </ac:spMkLst>
        </pc:spChg>
        <pc:spChg chg="add del mod">
          <ac:chgData name="Ana Maria Correa Paris" userId="S::correa.paris@un.org::00bb9db2-ba72-4ea1-af65-99f6dcf58057" providerId="AD" clId="Web-{5834B027-22BF-2C03-686A-AC6637F1A03D}" dt="2020-08-14T03:03:21.916" v="328"/>
          <ac:spMkLst>
            <pc:docMk/>
            <pc:sldMk cId="3581376488" sldId="273"/>
            <ac:spMk id="11" creationId="{8BE4699D-7148-4173-AF0B-D4BD7662F264}"/>
          </ac:spMkLst>
        </pc:spChg>
        <pc:spChg chg="add del mod">
          <ac:chgData name="Ana Maria Correa Paris" userId="S::correa.paris@un.org::00bb9db2-ba72-4ea1-af65-99f6dcf58057" providerId="AD" clId="Web-{5834B027-22BF-2C03-686A-AC6637F1A03D}" dt="2020-08-14T03:04:57.448" v="338"/>
          <ac:spMkLst>
            <pc:docMk/>
            <pc:sldMk cId="3581376488" sldId="273"/>
            <ac:spMk id="20" creationId="{2D015D09-778B-4F99-A8A3-6CEC2F73D3C5}"/>
          </ac:spMkLst>
        </pc:spChg>
        <pc:picChg chg="add del mod ord modCrop">
          <ac:chgData name="Ana Maria Correa Paris" userId="S::correa.paris@un.org::00bb9db2-ba72-4ea1-af65-99f6dcf58057" providerId="AD" clId="Web-{5834B027-22BF-2C03-686A-AC6637F1A03D}" dt="2020-08-14T03:03:56.635" v="337"/>
          <ac:picMkLst>
            <pc:docMk/>
            <pc:sldMk cId="3581376488" sldId="273"/>
            <ac:picMk id="12" creationId="{FEF5BC6F-F4A1-431D-9BFA-8013FC913BCA}"/>
          </ac:picMkLst>
        </pc:picChg>
        <pc:picChg chg="add mod ord modCrop">
          <ac:chgData name="Ana Maria Correa Paris" userId="S::correa.paris@un.org::00bb9db2-ba72-4ea1-af65-99f6dcf58057" providerId="AD" clId="Web-{5834B027-22BF-2C03-686A-AC6637F1A03D}" dt="2020-08-14T03:04:57.448" v="338"/>
          <ac:picMkLst>
            <pc:docMk/>
            <pc:sldMk cId="3581376488" sldId="273"/>
            <ac:picMk id="21" creationId="{55F3F2DA-256D-4025-9C7F-CB17728BD01E}"/>
          </ac:picMkLst>
        </pc:picChg>
        <pc:picChg chg="del">
          <ac:chgData name="Ana Maria Correa Paris" userId="S::correa.paris@un.org::00bb9db2-ba72-4ea1-af65-99f6dcf58057" providerId="AD" clId="Web-{5834B027-22BF-2C03-686A-AC6637F1A03D}" dt="2020-08-14T03:00:02.554" v="327"/>
          <ac:picMkLst>
            <pc:docMk/>
            <pc:sldMk cId="3581376488" sldId="273"/>
            <ac:picMk id="23" creationId="{BCDA0AB9-D2F0-43F7-8A11-F5E9906191F8}"/>
          </ac:picMkLst>
        </pc:picChg>
      </pc:sldChg>
      <pc:sldChg chg="del">
        <pc:chgData name="Ana Maria Correa Paris" userId="S::correa.paris@un.org::00bb9db2-ba72-4ea1-af65-99f6dcf58057" providerId="AD" clId="Web-{5834B027-22BF-2C03-686A-AC6637F1A03D}" dt="2020-08-14T03:27:30.135" v="874"/>
        <pc:sldMkLst>
          <pc:docMk/>
          <pc:sldMk cId="4031850773" sldId="274"/>
        </pc:sldMkLst>
      </pc:sldChg>
      <pc:sldChg chg="del">
        <pc:chgData name="Ana Maria Correa Paris" userId="S::correa.paris@un.org::00bb9db2-ba72-4ea1-af65-99f6dcf58057" providerId="AD" clId="Web-{5834B027-22BF-2C03-686A-AC6637F1A03D}" dt="2020-08-14T03:27:31.244" v="875"/>
        <pc:sldMkLst>
          <pc:docMk/>
          <pc:sldMk cId="202239174" sldId="276"/>
        </pc:sldMkLst>
      </pc:sldChg>
      <pc:sldChg chg="addSp delSp modSp mod modClrScheme chgLayout modNotes">
        <pc:chgData name="Ana Maria Correa Paris" userId="S::correa.paris@un.org::00bb9db2-ba72-4ea1-af65-99f6dcf58057" providerId="AD" clId="Web-{5834B027-22BF-2C03-686A-AC6637F1A03D}" dt="2020-08-14T03:54:56.479" v="1641"/>
        <pc:sldMkLst>
          <pc:docMk/>
          <pc:sldMk cId="2695672276" sldId="277"/>
        </pc:sldMkLst>
        <pc:spChg chg="add mod ord">
          <ac:chgData name="Ana Maria Correa Paris" userId="S::correa.paris@un.org::00bb9db2-ba72-4ea1-af65-99f6dcf58057" providerId="AD" clId="Web-{5834B027-22BF-2C03-686A-AC6637F1A03D}" dt="2020-08-14T03:46:17.219" v="1475"/>
          <ac:spMkLst>
            <pc:docMk/>
            <pc:sldMk cId="2695672276" sldId="277"/>
            <ac:spMk id="3" creationId="{93CC239E-E170-448A-8A9D-FB855B12DF5F}"/>
          </ac:spMkLst>
        </pc:spChg>
        <pc:spChg chg="mod">
          <ac:chgData name="Ana Maria Correa Paris" userId="S::correa.paris@un.org::00bb9db2-ba72-4ea1-af65-99f6dcf58057" providerId="AD" clId="Web-{5834B027-22BF-2C03-686A-AC6637F1A03D}" dt="2020-08-14T03:46:17.219" v="1475"/>
          <ac:spMkLst>
            <pc:docMk/>
            <pc:sldMk cId="2695672276" sldId="277"/>
            <ac:spMk id="6" creationId="{D2F9A33A-E955-4DFB-9469-3FDBA6703985}"/>
          </ac:spMkLst>
        </pc:spChg>
        <pc:spChg chg="mod">
          <ac:chgData name="Ana Maria Correa Paris" userId="S::correa.paris@un.org::00bb9db2-ba72-4ea1-af65-99f6dcf58057" providerId="AD" clId="Web-{5834B027-22BF-2C03-686A-AC6637F1A03D}" dt="2020-08-14T03:46:17.219" v="1475"/>
          <ac:spMkLst>
            <pc:docMk/>
            <pc:sldMk cId="2695672276" sldId="277"/>
            <ac:spMk id="7" creationId="{58804881-51D2-4A81-BABB-704FBED23EB9}"/>
          </ac:spMkLst>
        </pc:spChg>
        <pc:spChg chg="del mod">
          <ac:chgData name="Ana Maria Correa Paris" userId="S::correa.paris@un.org::00bb9db2-ba72-4ea1-af65-99f6dcf58057" providerId="AD" clId="Web-{5834B027-22BF-2C03-686A-AC6637F1A03D}" dt="2020-08-14T03:28:08.869" v="891"/>
          <ac:spMkLst>
            <pc:docMk/>
            <pc:sldMk cId="2695672276" sldId="277"/>
            <ac:spMk id="8" creationId="{8D2C39EE-B4D3-4E49-BF2C-871A33509C56}"/>
          </ac:spMkLst>
        </pc:spChg>
        <pc:spChg chg="mod">
          <ac:chgData name="Ana Maria Correa Paris" userId="S::correa.paris@un.org::00bb9db2-ba72-4ea1-af65-99f6dcf58057" providerId="AD" clId="Web-{5834B027-22BF-2C03-686A-AC6637F1A03D}" dt="2020-08-14T03:46:17.219" v="1475"/>
          <ac:spMkLst>
            <pc:docMk/>
            <pc:sldMk cId="2695672276" sldId="277"/>
            <ac:spMk id="9" creationId="{93DB312C-BF94-484C-BB02-2534E26CECF6}"/>
          </ac:spMkLst>
        </pc:spChg>
        <pc:spChg chg="del mod">
          <ac:chgData name="Ana Maria Correa Paris" userId="S::correa.paris@un.org::00bb9db2-ba72-4ea1-af65-99f6dcf58057" providerId="AD" clId="Web-{5834B027-22BF-2C03-686A-AC6637F1A03D}" dt="2020-08-14T03:28:48.698" v="917"/>
          <ac:spMkLst>
            <pc:docMk/>
            <pc:sldMk cId="2695672276" sldId="277"/>
            <ac:spMk id="10" creationId="{53C87786-C7F5-4B45-904D-00CC865572A5}"/>
          </ac:spMkLst>
        </pc:spChg>
        <pc:spChg chg="mod ord">
          <ac:chgData name="Ana Maria Correa Paris" userId="S::correa.paris@un.org::00bb9db2-ba72-4ea1-af65-99f6dcf58057" providerId="AD" clId="Web-{5834B027-22BF-2C03-686A-AC6637F1A03D}" dt="2020-08-14T03:46:17.219" v="1475"/>
          <ac:spMkLst>
            <pc:docMk/>
            <pc:sldMk cId="2695672276" sldId="277"/>
            <ac:spMk id="11" creationId="{D8E60535-F276-49C5-9346-D536D6899F5C}"/>
          </ac:spMkLst>
        </pc:spChg>
        <pc:spChg chg="mod">
          <ac:chgData name="Ana Maria Correa Paris" userId="S::correa.paris@un.org::00bb9db2-ba72-4ea1-af65-99f6dcf58057" providerId="AD" clId="Web-{5834B027-22BF-2C03-686A-AC6637F1A03D}" dt="2020-08-14T03:46:17.219" v="1475"/>
          <ac:spMkLst>
            <pc:docMk/>
            <pc:sldMk cId="2695672276" sldId="277"/>
            <ac:spMk id="12" creationId="{85395049-FB9C-455B-8DCA-4BD0D35F1DF5}"/>
          </ac:spMkLst>
        </pc:spChg>
        <pc:spChg chg="mod">
          <ac:chgData name="Ana Maria Correa Paris" userId="S::correa.paris@un.org::00bb9db2-ba72-4ea1-af65-99f6dcf58057" providerId="AD" clId="Web-{5834B027-22BF-2C03-686A-AC6637F1A03D}" dt="2020-08-14T03:46:17.219" v="1475"/>
          <ac:spMkLst>
            <pc:docMk/>
            <pc:sldMk cId="2695672276" sldId="277"/>
            <ac:spMk id="13" creationId="{D55212BC-6862-4B56-B856-7A97BBD3D4F1}"/>
          </ac:spMkLst>
        </pc:spChg>
        <pc:spChg chg="add del">
          <ac:chgData name="Ana Maria Correa Paris" userId="S::correa.paris@un.org::00bb9db2-ba72-4ea1-af65-99f6dcf58057" providerId="AD" clId="Web-{5834B027-22BF-2C03-686A-AC6637F1A03D}" dt="2020-08-14T03:46:17.219" v="1475"/>
          <ac:spMkLst>
            <pc:docMk/>
            <pc:sldMk cId="2695672276" sldId="277"/>
            <ac:spMk id="17" creationId="{A6888DD8-9CB6-42F6-9E2B-A8E711947D84}"/>
          </ac:spMkLst>
        </pc:spChg>
        <pc:spChg chg="add del">
          <ac:chgData name="Ana Maria Correa Paris" userId="S::correa.paris@un.org::00bb9db2-ba72-4ea1-af65-99f6dcf58057" providerId="AD" clId="Web-{5834B027-22BF-2C03-686A-AC6637F1A03D}" dt="2020-08-14T03:46:17.219" v="1475"/>
          <ac:spMkLst>
            <pc:docMk/>
            <pc:sldMk cId="2695672276" sldId="277"/>
            <ac:spMk id="18" creationId="{68BF5C67-E19E-46F3-BB9E-BF9DFA240AEF}"/>
          </ac:spMkLst>
        </pc:spChg>
        <pc:spChg chg="add del">
          <ac:chgData name="Ana Maria Correa Paris" userId="S::correa.paris@un.org::00bb9db2-ba72-4ea1-af65-99f6dcf58057" providerId="AD" clId="Web-{5834B027-22BF-2C03-686A-AC6637F1A03D}" dt="2020-08-14T03:46:17.219" v="1475"/>
          <ac:spMkLst>
            <pc:docMk/>
            <pc:sldMk cId="2695672276" sldId="277"/>
            <ac:spMk id="19" creationId="{8D4826C9-F42A-422D-A96D-9B1A1BB1C611}"/>
          </ac:spMkLst>
        </pc:spChg>
        <pc:spChg chg="add del mod">
          <ac:chgData name="Ana Maria Correa Paris" userId="S::correa.paris@un.org::00bb9db2-ba72-4ea1-af65-99f6dcf58057" providerId="AD" clId="Web-{5834B027-22BF-2C03-686A-AC6637F1A03D}" dt="2020-08-14T03:46:00.625" v="1473"/>
          <ac:spMkLst>
            <pc:docMk/>
            <pc:sldMk cId="2695672276" sldId="277"/>
            <ac:spMk id="20" creationId="{FA619B00-0F6D-4138-ADCB-F832FFA24F13}"/>
          </ac:spMkLst>
        </pc:spChg>
        <pc:spChg chg="add del">
          <ac:chgData name="Ana Maria Correa Paris" userId="S::correa.paris@un.org::00bb9db2-ba72-4ea1-af65-99f6dcf58057" providerId="AD" clId="Web-{5834B027-22BF-2C03-686A-AC6637F1A03D}" dt="2020-08-14T03:46:17.219" v="1475"/>
          <ac:spMkLst>
            <pc:docMk/>
            <pc:sldMk cId="2695672276" sldId="277"/>
            <ac:spMk id="21" creationId="{A58DF0A7-F362-449B-B317-318277E50185}"/>
          </ac:spMkLst>
        </pc:spChg>
        <pc:spChg chg="add del mod">
          <ac:chgData name="Ana Maria Correa Paris" userId="S::correa.paris@un.org::00bb9db2-ba72-4ea1-af65-99f6dcf58057" providerId="AD" clId="Web-{5834B027-22BF-2C03-686A-AC6637F1A03D}" dt="2020-08-14T03:46:00.625" v="1473"/>
          <ac:spMkLst>
            <pc:docMk/>
            <pc:sldMk cId="2695672276" sldId="277"/>
            <ac:spMk id="22" creationId="{9232CA57-A568-4BF3-B0E1-773D939A0789}"/>
          </ac:spMkLst>
        </pc:spChg>
        <pc:spChg chg="add del">
          <ac:chgData name="Ana Maria Correa Paris" userId="S::correa.paris@un.org::00bb9db2-ba72-4ea1-af65-99f6dcf58057" providerId="AD" clId="Web-{5834B027-22BF-2C03-686A-AC6637F1A03D}" dt="2020-08-14T03:46:17.219" v="1475"/>
          <ac:spMkLst>
            <pc:docMk/>
            <pc:sldMk cId="2695672276" sldId="277"/>
            <ac:spMk id="23" creationId="{D1C1CD5D-08CF-4313-B41A-4367C33F4881}"/>
          </ac:spMkLst>
        </pc:spChg>
        <pc:spChg chg="add del mod">
          <ac:chgData name="Ana Maria Correa Paris" userId="S::correa.paris@un.org::00bb9db2-ba72-4ea1-af65-99f6dcf58057" providerId="AD" clId="Web-{5834B027-22BF-2C03-686A-AC6637F1A03D}" dt="2020-08-14T03:46:00.625" v="1473"/>
          <ac:spMkLst>
            <pc:docMk/>
            <pc:sldMk cId="2695672276" sldId="277"/>
            <ac:spMk id="24" creationId="{1E951995-29DA-4872-86DF-61BAA335101D}"/>
          </ac:spMkLst>
        </pc:spChg>
        <pc:spChg chg="add del mod">
          <ac:chgData name="Ana Maria Correa Paris" userId="S::correa.paris@un.org::00bb9db2-ba72-4ea1-af65-99f6dcf58057" providerId="AD" clId="Web-{5834B027-22BF-2C03-686A-AC6637F1A03D}" dt="2020-08-14T03:46:00.625" v="1473"/>
          <ac:spMkLst>
            <pc:docMk/>
            <pc:sldMk cId="2695672276" sldId="277"/>
            <ac:spMk id="26" creationId="{A7F40874-AA1A-498C-BC44-C4B3CF9E1E55}"/>
          </ac:spMkLst>
        </pc:spChg>
        <pc:spChg chg="add del mod">
          <ac:chgData name="Ana Maria Correa Paris" userId="S::correa.paris@un.org::00bb9db2-ba72-4ea1-af65-99f6dcf58057" providerId="AD" clId="Web-{5834B027-22BF-2C03-686A-AC6637F1A03D}" dt="2020-08-14T03:46:00.625" v="1473"/>
          <ac:spMkLst>
            <pc:docMk/>
            <pc:sldMk cId="2695672276" sldId="277"/>
            <ac:spMk id="28" creationId="{B0258FA1-B1F9-4797-A016-E730011315DF}"/>
          </ac:spMkLst>
        </pc:spChg>
        <pc:spChg chg="add del mod">
          <ac:chgData name="Ana Maria Correa Paris" userId="S::correa.paris@un.org::00bb9db2-ba72-4ea1-af65-99f6dcf58057" providerId="AD" clId="Web-{5834B027-22BF-2C03-686A-AC6637F1A03D}" dt="2020-08-14T03:46:00.625" v="1473"/>
          <ac:spMkLst>
            <pc:docMk/>
            <pc:sldMk cId="2695672276" sldId="277"/>
            <ac:spMk id="30" creationId="{0A9041CA-A88B-42A6-B41A-C742ED2F81A1}"/>
          </ac:spMkLst>
        </pc:spChg>
        <pc:spChg chg="add del mod">
          <ac:chgData name="Ana Maria Correa Paris" userId="S::correa.paris@un.org::00bb9db2-ba72-4ea1-af65-99f6dcf58057" providerId="AD" clId="Web-{5834B027-22BF-2C03-686A-AC6637F1A03D}" dt="2020-08-14T03:46:00.625" v="1473"/>
          <ac:spMkLst>
            <pc:docMk/>
            <pc:sldMk cId="2695672276" sldId="277"/>
            <ac:spMk id="32" creationId="{C96AD52C-3344-4F96-9E0A-7896B21C8246}"/>
          </ac:spMkLst>
        </pc:spChg>
        <pc:spChg chg="add del mod">
          <ac:chgData name="Ana Maria Correa Paris" userId="S::correa.paris@un.org::00bb9db2-ba72-4ea1-af65-99f6dcf58057" providerId="AD" clId="Web-{5834B027-22BF-2C03-686A-AC6637F1A03D}" dt="2020-08-14T03:46:00.625" v="1473"/>
          <ac:spMkLst>
            <pc:docMk/>
            <pc:sldMk cId="2695672276" sldId="277"/>
            <ac:spMk id="34" creationId="{DAB37668-1A21-46A0-8294-BD70128CBF20}"/>
          </ac:spMkLst>
        </pc:spChg>
        <pc:spChg chg="add del mod">
          <ac:chgData name="Ana Maria Correa Paris" userId="S::correa.paris@un.org::00bb9db2-ba72-4ea1-af65-99f6dcf58057" providerId="AD" clId="Web-{5834B027-22BF-2C03-686A-AC6637F1A03D}" dt="2020-08-14T03:46:00.625" v="1473"/>
          <ac:spMkLst>
            <pc:docMk/>
            <pc:sldMk cId="2695672276" sldId="277"/>
            <ac:spMk id="36" creationId="{88BFCE2E-40F1-4CB9-B795-383294153762}"/>
          </ac:spMkLst>
        </pc:spChg>
        <pc:spChg chg="add del mod">
          <ac:chgData name="Ana Maria Correa Paris" userId="S::correa.paris@un.org::00bb9db2-ba72-4ea1-af65-99f6dcf58057" providerId="AD" clId="Web-{5834B027-22BF-2C03-686A-AC6637F1A03D}" dt="2020-08-14T03:46:00.625" v="1473"/>
          <ac:spMkLst>
            <pc:docMk/>
            <pc:sldMk cId="2695672276" sldId="277"/>
            <ac:spMk id="38" creationId="{CCEA3AD8-E58E-4BCF-AEB9-0A7C58B2C573}"/>
          </ac:spMkLst>
        </pc:spChg>
        <pc:picChg chg="mod ord">
          <ac:chgData name="Ana Maria Correa Paris" userId="S::correa.paris@un.org::00bb9db2-ba72-4ea1-af65-99f6dcf58057" providerId="AD" clId="Web-{5834B027-22BF-2C03-686A-AC6637F1A03D}" dt="2020-08-14T03:46:17.219" v="1475"/>
          <ac:picMkLst>
            <pc:docMk/>
            <pc:sldMk cId="2695672276" sldId="277"/>
            <ac:picMk id="15" creationId="{72AD0CC3-F8DE-4C10-916A-24BC65B1D283}"/>
          </ac:picMkLst>
        </pc:picChg>
      </pc:sldChg>
      <pc:sldChg chg="del">
        <pc:chgData name="Ana Maria Correa Paris" userId="S::correa.paris@un.org::00bb9db2-ba72-4ea1-af65-99f6dcf58057" providerId="AD" clId="Web-{5834B027-22BF-2C03-686A-AC6637F1A03D}" dt="2020-08-14T03:27:44.260" v="877"/>
        <pc:sldMkLst>
          <pc:docMk/>
          <pc:sldMk cId="689311810" sldId="278"/>
        </pc:sldMkLst>
      </pc:sldChg>
      <pc:sldChg chg="del">
        <pc:chgData name="Ana Maria Correa Paris" userId="S::correa.paris@un.org::00bb9db2-ba72-4ea1-af65-99f6dcf58057" providerId="AD" clId="Web-{5834B027-22BF-2C03-686A-AC6637F1A03D}" dt="2020-08-14T03:27:45.400" v="878"/>
        <pc:sldMkLst>
          <pc:docMk/>
          <pc:sldMk cId="3343489085" sldId="279"/>
        </pc:sldMkLst>
      </pc:sldChg>
      <pc:sldChg chg="del">
        <pc:chgData name="Ana Maria Correa Paris" userId="S::correa.paris@un.org::00bb9db2-ba72-4ea1-af65-99f6dcf58057" providerId="AD" clId="Web-{5834B027-22BF-2C03-686A-AC6637F1A03D}" dt="2020-08-14T03:27:46.697" v="879"/>
        <pc:sldMkLst>
          <pc:docMk/>
          <pc:sldMk cId="1763599986" sldId="280"/>
        </pc:sldMkLst>
      </pc:sldChg>
      <pc:sldChg chg="del">
        <pc:chgData name="Ana Maria Correa Paris" userId="S::correa.paris@un.org::00bb9db2-ba72-4ea1-af65-99f6dcf58057" providerId="AD" clId="Web-{5834B027-22BF-2C03-686A-AC6637F1A03D}" dt="2020-08-14T03:27:48.057" v="880"/>
        <pc:sldMkLst>
          <pc:docMk/>
          <pc:sldMk cId="576207397" sldId="281"/>
        </pc:sldMkLst>
      </pc:sldChg>
      <pc:sldChg chg="addSp delSp modSp modNotes">
        <pc:chgData name="Ana Maria Correa Paris" userId="S::correa.paris@un.org::00bb9db2-ba72-4ea1-af65-99f6dcf58057" providerId="AD" clId="Web-{5834B027-22BF-2C03-686A-AC6637F1A03D}" dt="2020-08-14T03:44:00.905" v="1457" actId="14100"/>
        <pc:sldMkLst>
          <pc:docMk/>
          <pc:sldMk cId="3004447669" sldId="282"/>
        </pc:sldMkLst>
        <pc:spChg chg="mod">
          <ac:chgData name="Ana Maria Correa Paris" userId="S::correa.paris@un.org::00bb9db2-ba72-4ea1-af65-99f6dcf58057" providerId="AD" clId="Web-{5834B027-22BF-2C03-686A-AC6637F1A03D}" dt="2020-08-14T02:23:45.332" v="146" actId="20577"/>
          <ac:spMkLst>
            <pc:docMk/>
            <pc:sldMk cId="3004447669" sldId="282"/>
            <ac:spMk id="4" creationId="{577B5262-30A5-4063-A21E-56FCACC40308}"/>
          </ac:spMkLst>
        </pc:spChg>
        <pc:spChg chg="mod">
          <ac:chgData name="Ana Maria Correa Paris" userId="S::correa.paris@un.org::00bb9db2-ba72-4ea1-af65-99f6dcf58057" providerId="AD" clId="Web-{5834B027-22BF-2C03-686A-AC6637F1A03D}" dt="2020-08-14T02:24:06.801" v="152" actId="20577"/>
          <ac:spMkLst>
            <pc:docMk/>
            <pc:sldMk cId="3004447669" sldId="282"/>
            <ac:spMk id="7" creationId="{1EBE5B37-5B62-411B-BD45-E04DD958A3F9}"/>
          </ac:spMkLst>
        </pc:spChg>
        <pc:spChg chg="add del mod">
          <ac:chgData name="Ana Maria Correa Paris" userId="S::correa.paris@un.org::00bb9db2-ba72-4ea1-af65-99f6dcf58057" providerId="AD" clId="Web-{5834B027-22BF-2C03-686A-AC6637F1A03D}" dt="2020-08-14T02:10:09.619" v="7"/>
          <ac:spMkLst>
            <pc:docMk/>
            <pc:sldMk cId="3004447669" sldId="282"/>
            <ac:spMk id="10" creationId="{1AA2EBC4-456D-4F11-825C-F1EAEE303C93}"/>
          </ac:spMkLst>
        </pc:spChg>
        <pc:spChg chg="add del mod">
          <ac:chgData name="Ana Maria Correa Paris" userId="S::correa.paris@un.org::00bb9db2-ba72-4ea1-af65-99f6dcf58057" providerId="AD" clId="Web-{5834B027-22BF-2C03-686A-AC6637F1A03D}" dt="2020-08-14T02:09:32.775" v="6"/>
          <ac:spMkLst>
            <pc:docMk/>
            <pc:sldMk cId="3004447669" sldId="282"/>
            <ac:spMk id="13" creationId="{5D5229E1-1B21-4458-A7EF-6C9C4C299C1A}"/>
          </ac:spMkLst>
        </pc:spChg>
        <pc:spChg chg="add del mod">
          <ac:chgData name="Ana Maria Correa Paris" userId="S::correa.paris@un.org::00bb9db2-ba72-4ea1-af65-99f6dcf58057" providerId="AD" clId="Web-{5834B027-22BF-2C03-686A-AC6637F1A03D}" dt="2020-08-14T03:43:42.217" v="1455"/>
          <ac:spMkLst>
            <pc:docMk/>
            <pc:sldMk cId="3004447669" sldId="282"/>
            <ac:spMk id="17" creationId="{5E363C2A-4285-48BA-9BB7-CA6EDBE5573C}"/>
          </ac:spMkLst>
        </pc:spChg>
        <pc:spChg chg="mod">
          <ac:chgData name="Ana Maria Correa Paris" userId="S::correa.paris@un.org::00bb9db2-ba72-4ea1-af65-99f6dcf58057" providerId="AD" clId="Web-{5834B027-22BF-2C03-686A-AC6637F1A03D}" dt="2020-08-14T02:25:07.130" v="185" actId="14100"/>
          <ac:spMkLst>
            <pc:docMk/>
            <pc:sldMk cId="3004447669" sldId="282"/>
            <ac:spMk id="23" creationId="{58BA99FB-E1E7-4965-A50E-5A3AEF508F43}"/>
          </ac:spMkLst>
        </pc:spChg>
        <pc:spChg chg="del">
          <ac:chgData name="Ana Maria Correa Paris" userId="S::correa.paris@un.org::00bb9db2-ba72-4ea1-af65-99f6dcf58057" providerId="AD" clId="Web-{5834B027-22BF-2C03-686A-AC6637F1A03D}" dt="2020-08-14T02:18:41.751" v="13"/>
          <ac:spMkLst>
            <pc:docMk/>
            <pc:sldMk cId="3004447669" sldId="282"/>
            <ac:spMk id="25" creationId="{C8CC3FD6-B770-4BFD-BB52-3BDB4590DD36}"/>
          </ac:spMkLst>
        </pc:spChg>
        <pc:spChg chg="del">
          <ac:chgData name="Ana Maria Correa Paris" userId="S::correa.paris@un.org::00bb9db2-ba72-4ea1-af65-99f6dcf58057" providerId="AD" clId="Web-{5834B027-22BF-2C03-686A-AC6637F1A03D}" dt="2020-08-14T02:18:36.345" v="12"/>
          <ac:spMkLst>
            <pc:docMk/>
            <pc:sldMk cId="3004447669" sldId="282"/>
            <ac:spMk id="27" creationId="{F04E6ECD-C800-49BF-A9AE-D5A40DF4DC6C}"/>
          </ac:spMkLst>
        </pc:spChg>
        <pc:spChg chg="del">
          <ac:chgData name="Ana Maria Correa Paris" userId="S::correa.paris@un.org::00bb9db2-ba72-4ea1-af65-99f6dcf58057" providerId="AD" clId="Web-{5834B027-22BF-2C03-686A-AC6637F1A03D}" dt="2020-08-14T02:08:19.446" v="1"/>
          <ac:spMkLst>
            <pc:docMk/>
            <pc:sldMk cId="3004447669" sldId="282"/>
            <ac:spMk id="29" creationId="{21A19915-27EC-47DA-80A1-28AFBA760CC7}"/>
          </ac:spMkLst>
        </pc:spChg>
        <pc:spChg chg="del">
          <ac:chgData name="Ana Maria Correa Paris" userId="S::correa.paris@un.org::00bb9db2-ba72-4ea1-af65-99f6dcf58057" providerId="AD" clId="Web-{5834B027-22BF-2C03-686A-AC6637F1A03D}" dt="2020-08-14T02:08:03.758" v="0"/>
          <ac:spMkLst>
            <pc:docMk/>
            <pc:sldMk cId="3004447669" sldId="282"/>
            <ac:spMk id="31" creationId="{6F5937C1-BCE1-4BF6-A925-F285A2A4C71E}"/>
          </ac:spMkLst>
        </pc:spChg>
        <pc:spChg chg="mod">
          <ac:chgData name="Ana Maria Correa Paris" userId="S::correa.paris@un.org::00bb9db2-ba72-4ea1-af65-99f6dcf58057" providerId="AD" clId="Web-{5834B027-22BF-2C03-686A-AC6637F1A03D}" dt="2020-08-14T02:25:20.724" v="186" actId="20577"/>
          <ac:spMkLst>
            <pc:docMk/>
            <pc:sldMk cId="3004447669" sldId="282"/>
            <ac:spMk id="33" creationId="{FD70D76C-73A1-42F3-AA36-DF701875D20C}"/>
          </ac:spMkLst>
        </pc:spChg>
        <pc:spChg chg="del">
          <ac:chgData name="Ana Maria Correa Paris" userId="S::correa.paris@un.org::00bb9db2-ba72-4ea1-af65-99f6dcf58057" providerId="AD" clId="Web-{5834B027-22BF-2C03-686A-AC6637F1A03D}" dt="2020-08-14T02:20:24.674" v="50"/>
          <ac:spMkLst>
            <pc:docMk/>
            <pc:sldMk cId="3004447669" sldId="282"/>
            <ac:spMk id="35" creationId="{F6B1E650-7E12-4846-95C6-4E56B69E3C2E}"/>
          </ac:spMkLst>
        </pc:spChg>
        <pc:spChg chg="del">
          <ac:chgData name="Ana Maria Correa Paris" userId="S::correa.paris@un.org::00bb9db2-ba72-4ea1-af65-99f6dcf58057" providerId="AD" clId="Web-{5834B027-22BF-2C03-686A-AC6637F1A03D}" dt="2020-08-14T02:20:19.533" v="49"/>
          <ac:spMkLst>
            <pc:docMk/>
            <pc:sldMk cId="3004447669" sldId="282"/>
            <ac:spMk id="37" creationId="{C964A097-8236-48E7-AD78-5271E4C140A3}"/>
          </ac:spMkLst>
        </pc:spChg>
        <pc:spChg chg="mod">
          <ac:chgData name="Ana Maria Correa Paris" userId="S::correa.paris@un.org::00bb9db2-ba72-4ea1-af65-99f6dcf58057" providerId="AD" clId="Web-{5834B027-22BF-2C03-686A-AC6637F1A03D}" dt="2020-08-14T02:24:27.286" v="161" actId="20577"/>
          <ac:spMkLst>
            <pc:docMk/>
            <pc:sldMk cId="3004447669" sldId="282"/>
            <ac:spMk id="39" creationId="{2D6F5A93-4AA1-4226-BC4C-61A2C21A0EF7}"/>
          </ac:spMkLst>
        </pc:spChg>
        <pc:spChg chg="del">
          <ac:chgData name="Ana Maria Correa Paris" userId="S::correa.paris@un.org::00bb9db2-ba72-4ea1-af65-99f6dcf58057" providerId="AD" clId="Web-{5834B027-22BF-2C03-686A-AC6637F1A03D}" dt="2020-08-14T02:19:35.236" v="29"/>
          <ac:spMkLst>
            <pc:docMk/>
            <pc:sldMk cId="3004447669" sldId="282"/>
            <ac:spMk id="41" creationId="{02ECF463-60EE-4A28-984A-9999699EDD54}"/>
          </ac:spMkLst>
        </pc:spChg>
        <pc:spChg chg="del">
          <ac:chgData name="Ana Maria Correa Paris" userId="S::correa.paris@un.org::00bb9db2-ba72-4ea1-af65-99f6dcf58057" providerId="AD" clId="Web-{5834B027-22BF-2C03-686A-AC6637F1A03D}" dt="2020-08-14T02:19:29.564" v="28"/>
          <ac:spMkLst>
            <pc:docMk/>
            <pc:sldMk cId="3004447669" sldId="282"/>
            <ac:spMk id="43" creationId="{A856540D-B374-496A-8FCA-CAFBFB612B8E}"/>
          </ac:spMkLst>
        </pc:spChg>
        <pc:picChg chg="add del mod ord modCrop">
          <ac:chgData name="Ana Maria Correa Paris" userId="S::correa.paris@un.org::00bb9db2-ba72-4ea1-af65-99f6dcf58057" providerId="AD" clId="Web-{5834B027-22BF-2C03-686A-AC6637F1A03D}" dt="2020-08-14T02:08:57.853" v="5"/>
          <ac:picMkLst>
            <pc:docMk/>
            <pc:sldMk cId="3004447669" sldId="282"/>
            <ac:picMk id="6" creationId="{7B5425AC-7540-4133-BCF3-08FF63AA17C3}"/>
          </ac:picMkLst>
        </pc:picChg>
        <pc:picChg chg="add mod ord modCrop">
          <ac:chgData name="Ana Maria Correa Paris" userId="S::correa.paris@un.org::00bb9db2-ba72-4ea1-af65-99f6dcf58057" providerId="AD" clId="Web-{5834B027-22BF-2C03-686A-AC6637F1A03D}" dt="2020-08-14T02:33:11.122" v="302" actId="14100"/>
          <ac:picMkLst>
            <pc:docMk/>
            <pc:sldMk cId="3004447669" sldId="282"/>
            <ac:picMk id="8" creationId="{B5672020-01A1-4B90-A723-5EE4847EFDBC}"/>
          </ac:picMkLst>
        </pc:picChg>
        <pc:picChg chg="del">
          <ac:chgData name="Ana Maria Correa Paris" userId="S::correa.paris@un.org::00bb9db2-ba72-4ea1-af65-99f6dcf58057" providerId="AD" clId="Web-{5834B027-22BF-2C03-686A-AC6637F1A03D}" dt="2020-08-14T02:08:51.056" v="4"/>
          <ac:picMkLst>
            <pc:docMk/>
            <pc:sldMk cId="3004447669" sldId="282"/>
            <ac:picMk id="12" creationId="{B5819360-F9D5-44DC-A4B7-729BE2FC8E73}"/>
          </ac:picMkLst>
        </pc:picChg>
        <pc:picChg chg="add mod ord modCrop">
          <ac:chgData name="Ana Maria Correa Paris" userId="S::correa.paris@un.org::00bb9db2-ba72-4ea1-af65-99f6dcf58057" providerId="AD" clId="Web-{5834B027-22BF-2C03-686A-AC6637F1A03D}" dt="2020-08-14T02:33:11.138" v="304" actId="14100"/>
          <ac:picMkLst>
            <pc:docMk/>
            <pc:sldMk cId="3004447669" sldId="282"/>
            <ac:picMk id="14" creationId="{EFAA1A50-27A5-4A08-AE5A-560E342500A1}"/>
          </ac:picMkLst>
        </pc:picChg>
        <pc:picChg chg="add del mod ord modCrop">
          <ac:chgData name="Ana Maria Correa Paris" userId="S::correa.paris@un.org::00bb9db2-ba72-4ea1-af65-99f6dcf58057" providerId="AD" clId="Web-{5834B027-22BF-2C03-686A-AC6637F1A03D}" dt="2020-08-14T03:43:27.124" v="1454"/>
          <ac:picMkLst>
            <pc:docMk/>
            <pc:sldMk cId="3004447669" sldId="282"/>
            <ac:picMk id="15" creationId="{6ACFDD37-D152-457C-80DD-B84329B4DA52}"/>
          </ac:picMkLst>
        </pc:picChg>
        <pc:picChg chg="add mod ord modCrop">
          <ac:chgData name="Ana Maria Correa Paris" userId="S::correa.paris@un.org::00bb9db2-ba72-4ea1-af65-99f6dcf58057" providerId="AD" clId="Web-{5834B027-22BF-2C03-686A-AC6637F1A03D}" dt="2020-08-14T03:44:00.905" v="1457" actId="14100"/>
          <ac:picMkLst>
            <pc:docMk/>
            <pc:sldMk cId="3004447669" sldId="282"/>
            <ac:picMk id="18" creationId="{D1FB00A8-AF66-49DC-B696-195DD0C10FFC}"/>
          </ac:picMkLst>
        </pc:picChg>
      </pc:sldChg>
      <pc:sldChg chg="modSp add del replId">
        <pc:chgData name="Ana Maria Correa Paris" userId="S::correa.paris@un.org::00bb9db2-ba72-4ea1-af65-99f6dcf58057" providerId="AD" clId="Web-{5834B027-22BF-2C03-686A-AC6637F1A03D}" dt="2020-08-14T02:40:13.642" v="325"/>
        <pc:sldMkLst>
          <pc:docMk/>
          <pc:sldMk cId="1486536459" sldId="283"/>
        </pc:sldMkLst>
        <pc:spChg chg="mod">
          <ac:chgData name="Ana Maria Correa Paris" userId="S::correa.paris@un.org::00bb9db2-ba72-4ea1-af65-99f6dcf58057" providerId="AD" clId="Web-{5834B027-22BF-2C03-686A-AC6637F1A03D}" dt="2020-08-14T02:40:02.564" v="322" actId="20577"/>
          <ac:spMkLst>
            <pc:docMk/>
            <pc:sldMk cId="1486536459" sldId="283"/>
            <ac:spMk id="23" creationId="{58BA99FB-E1E7-4965-A50E-5A3AEF508F43}"/>
          </ac:spMkLst>
        </pc:spChg>
      </pc:sldChg>
      <pc:sldChg chg="addSp delSp modSp add replId modNotes">
        <pc:chgData name="Ana Maria Correa Paris" userId="S::correa.paris@un.org::00bb9db2-ba72-4ea1-af65-99f6dcf58057" providerId="AD" clId="Web-{5834B027-22BF-2C03-686A-AC6637F1A03D}" dt="2020-08-14T03:18:28.660" v="689"/>
        <pc:sldMkLst>
          <pc:docMk/>
          <pc:sldMk cId="1743688509" sldId="283"/>
        </pc:sldMkLst>
        <pc:spChg chg="mod">
          <ac:chgData name="Ana Maria Correa Paris" userId="S::correa.paris@un.org::00bb9db2-ba72-4ea1-af65-99f6dcf58057" providerId="AD" clId="Web-{5834B027-22BF-2C03-686A-AC6637F1A03D}" dt="2020-08-14T03:09:37.081" v="469" actId="1076"/>
          <ac:spMkLst>
            <pc:docMk/>
            <pc:sldMk cId="1743688509" sldId="283"/>
            <ac:spMk id="2" creationId="{134CB059-9E3B-4C24-8E61-717292C2944E}"/>
          </ac:spMkLst>
        </pc:spChg>
        <pc:spChg chg="mod">
          <ac:chgData name="Ana Maria Correa Paris" userId="S::correa.paris@un.org::00bb9db2-ba72-4ea1-af65-99f6dcf58057" providerId="AD" clId="Web-{5834B027-22BF-2C03-686A-AC6637F1A03D}" dt="2020-08-14T03:10:00.395" v="473" actId="1076"/>
          <ac:spMkLst>
            <pc:docMk/>
            <pc:sldMk cId="1743688509" sldId="283"/>
            <ac:spMk id="3" creationId="{E66139D5-668D-4A3D-B6B6-F71EC385C8FF}"/>
          </ac:spMkLst>
        </pc:spChg>
        <pc:spChg chg="mod">
          <ac:chgData name="Ana Maria Correa Paris" userId="S::correa.paris@un.org::00bb9db2-ba72-4ea1-af65-99f6dcf58057" providerId="AD" clId="Web-{5834B027-22BF-2C03-686A-AC6637F1A03D}" dt="2020-08-14T03:09:24.175" v="468" actId="14100"/>
          <ac:spMkLst>
            <pc:docMk/>
            <pc:sldMk cId="1743688509" sldId="283"/>
            <ac:spMk id="8" creationId="{EEA947F5-DD66-4D26-BA34-D1D8F7CE9010}"/>
          </ac:spMkLst>
        </pc:spChg>
        <pc:spChg chg="add del mod">
          <ac:chgData name="Ana Maria Correa Paris" userId="S::correa.paris@un.org::00bb9db2-ba72-4ea1-af65-99f6dcf58057" providerId="AD" clId="Web-{5834B027-22BF-2C03-686A-AC6637F1A03D}" dt="2020-08-14T03:10:39.614" v="474"/>
          <ac:spMkLst>
            <pc:docMk/>
            <pc:sldMk cId="1743688509" sldId="283"/>
            <ac:spMk id="9" creationId="{54A503CF-00BD-428E-BBF7-5CFF6AE5EEF0}"/>
          </ac:spMkLst>
        </pc:spChg>
        <pc:picChg chg="del">
          <ac:chgData name="Ana Maria Correa Paris" userId="S::correa.paris@un.org::00bb9db2-ba72-4ea1-af65-99f6dcf58057" providerId="AD" clId="Web-{5834B027-22BF-2C03-686A-AC6637F1A03D}" dt="2020-08-14T03:07:15.251" v="416"/>
          <ac:picMkLst>
            <pc:docMk/>
            <pc:sldMk cId="1743688509" sldId="283"/>
            <ac:picMk id="10" creationId="{06DC7744-9BEA-4CD1-B573-B60E52E0A45C}"/>
          </ac:picMkLst>
        </pc:picChg>
        <pc:picChg chg="add mod ord modCrop">
          <ac:chgData name="Ana Maria Correa Paris" userId="S::correa.paris@un.org::00bb9db2-ba72-4ea1-af65-99f6dcf58057" providerId="AD" clId="Web-{5834B027-22BF-2C03-686A-AC6637F1A03D}" dt="2020-08-14T03:10:39.614" v="474"/>
          <ac:picMkLst>
            <pc:docMk/>
            <pc:sldMk cId="1743688509" sldId="283"/>
            <ac:picMk id="11" creationId="{DF301297-8623-463A-8646-CC03843C697A}"/>
          </ac:picMkLst>
        </pc:picChg>
      </pc:sldChg>
      <pc:sldChg chg="add del replId">
        <pc:chgData name="Ana Maria Correa Paris" userId="S::correa.paris@un.org::00bb9db2-ba72-4ea1-af65-99f6dcf58057" providerId="AD" clId="Web-{5834B027-22BF-2C03-686A-AC6637F1A03D}" dt="2020-08-14T03:06:31.267" v="413"/>
        <pc:sldMkLst>
          <pc:docMk/>
          <pc:sldMk cId="3531037482" sldId="283"/>
        </pc:sldMkLst>
      </pc:sldChg>
      <pc:sldChg chg="addSp delSp modSp add mod replId modClrScheme chgLayout modNotes">
        <pc:chgData name="Ana Maria Correa Paris" userId="S::correa.paris@un.org::00bb9db2-ba72-4ea1-af65-99f6dcf58057" providerId="AD" clId="Web-{5834B027-22BF-2C03-686A-AC6637F1A03D}" dt="2020-08-14T03:49:38.190" v="1621"/>
        <pc:sldMkLst>
          <pc:docMk/>
          <pc:sldMk cId="3286677387" sldId="284"/>
        </pc:sldMkLst>
        <pc:spChg chg="mod">
          <ac:chgData name="Ana Maria Correa Paris" userId="S::correa.paris@un.org::00bb9db2-ba72-4ea1-af65-99f6dcf58057" providerId="AD" clId="Web-{5834B027-22BF-2C03-686A-AC6637F1A03D}" dt="2020-08-14T03:12:36.446" v="505"/>
          <ac:spMkLst>
            <pc:docMk/>
            <pc:sldMk cId="3286677387" sldId="284"/>
            <ac:spMk id="2" creationId="{134CB059-9E3B-4C24-8E61-717292C2944E}"/>
          </ac:spMkLst>
        </pc:spChg>
        <pc:spChg chg="mod">
          <ac:chgData name="Ana Maria Correa Paris" userId="S::correa.paris@un.org::00bb9db2-ba72-4ea1-af65-99f6dcf58057" providerId="AD" clId="Web-{5834B027-22BF-2C03-686A-AC6637F1A03D}" dt="2020-08-14T03:17:44.613" v="683" actId="20577"/>
          <ac:spMkLst>
            <pc:docMk/>
            <pc:sldMk cId="3286677387" sldId="284"/>
            <ac:spMk id="3" creationId="{E66139D5-668D-4A3D-B6B6-F71EC385C8FF}"/>
          </ac:spMkLst>
        </pc:spChg>
        <pc:spChg chg="mod ord">
          <ac:chgData name="Ana Maria Correa Paris" userId="S::correa.paris@un.org::00bb9db2-ba72-4ea1-af65-99f6dcf58057" providerId="AD" clId="Web-{5834B027-22BF-2C03-686A-AC6637F1A03D}" dt="2020-08-14T03:12:36.446" v="505"/>
          <ac:spMkLst>
            <pc:docMk/>
            <pc:sldMk cId="3286677387" sldId="284"/>
            <ac:spMk id="4" creationId="{0BA396AE-BE46-43FB-B4E7-224D2AF39F83}"/>
          </ac:spMkLst>
        </pc:spChg>
        <pc:spChg chg="mod ord">
          <ac:chgData name="Ana Maria Correa Paris" userId="S::correa.paris@un.org::00bb9db2-ba72-4ea1-af65-99f6dcf58057" providerId="AD" clId="Web-{5834B027-22BF-2C03-686A-AC6637F1A03D}" dt="2020-08-14T03:12:36.446" v="505"/>
          <ac:spMkLst>
            <pc:docMk/>
            <pc:sldMk cId="3286677387" sldId="284"/>
            <ac:spMk id="5" creationId="{FFFF8DFC-D37E-4FE9-81F0-77C68D469526}"/>
          </ac:spMkLst>
        </pc:spChg>
        <pc:spChg chg="mod ord">
          <ac:chgData name="Ana Maria Correa Paris" userId="S::correa.paris@un.org::00bb9db2-ba72-4ea1-af65-99f6dcf58057" providerId="AD" clId="Web-{5834B027-22BF-2C03-686A-AC6637F1A03D}" dt="2020-08-14T03:12:36.446" v="505"/>
          <ac:spMkLst>
            <pc:docMk/>
            <pc:sldMk cId="3286677387" sldId="284"/>
            <ac:spMk id="6" creationId="{2B9E0CB5-2F64-4439-AFE9-1BB3ACE6FA9D}"/>
          </ac:spMkLst>
        </pc:spChg>
        <pc:spChg chg="mod ord">
          <ac:chgData name="Ana Maria Correa Paris" userId="S::correa.paris@un.org::00bb9db2-ba72-4ea1-af65-99f6dcf58057" providerId="AD" clId="Web-{5834B027-22BF-2C03-686A-AC6637F1A03D}" dt="2020-08-14T03:16:04.824" v="605" actId="20577"/>
          <ac:spMkLst>
            <pc:docMk/>
            <pc:sldMk cId="3286677387" sldId="284"/>
            <ac:spMk id="8" creationId="{EEA947F5-DD66-4D26-BA34-D1D8F7CE9010}"/>
          </ac:spMkLst>
        </pc:spChg>
        <pc:spChg chg="add del mod">
          <ac:chgData name="Ana Maria Correa Paris" userId="S::correa.paris@un.org::00bb9db2-ba72-4ea1-af65-99f6dcf58057" providerId="AD" clId="Web-{5834B027-22BF-2C03-686A-AC6637F1A03D}" dt="2020-08-14T03:15:35.949" v="599"/>
          <ac:spMkLst>
            <pc:docMk/>
            <pc:sldMk cId="3286677387" sldId="284"/>
            <ac:spMk id="9" creationId="{B1CDBDC5-FFF4-4EBB-900E-2A5EB1B2BA70}"/>
          </ac:spMkLst>
        </pc:spChg>
        <pc:spChg chg="add del mod">
          <ac:chgData name="Ana Maria Correa Paris" userId="S::correa.paris@un.org::00bb9db2-ba72-4ea1-af65-99f6dcf58057" providerId="AD" clId="Web-{5834B027-22BF-2C03-686A-AC6637F1A03D}" dt="2020-08-14T03:16:17.183" v="609"/>
          <ac:spMkLst>
            <pc:docMk/>
            <pc:sldMk cId="3286677387" sldId="284"/>
            <ac:spMk id="12" creationId="{15AAAAA9-C6AA-481F-ADC4-8C83C4C4AB45}"/>
          </ac:spMkLst>
        </pc:spChg>
        <pc:spChg chg="add del mod">
          <ac:chgData name="Ana Maria Correa Paris" userId="S::correa.paris@un.org::00bb9db2-ba72-4ea1-af65-99f6dcf58057" providerId="AD" clId="Web-{5834B027-22BF-2C03-686A-AC6637F1A03D}" dt="2020-08-14T03:12:36.446" v="505"/>
          <ac:spMkLst>
            <pc:docMk/>
            <pc:sldMk cId="3286677387" sldId="284"/>
            <ac:spMk id="16" creationId="{7A39F17C-42D2-4EBB-9563-B9170B683442}"/>
          </ac:spMkLst>
        </pc:spChg>
        <pc:spChg chg="add del mod">
          <ac:chgData name="Ana Maria Correa Paris" userId="S::correa.paris@un.org::00bb9db2-ba72-4ea1-af65-99f6dcf58057" providerId="AD" clId="Web-{5834B027-22BF-2C03-686A-AC6637F1A03D}" dt="2020-08-14T03:12:36.446" v="505"/>
          <ac:spMkLst>
            <pc:docMk/>
            <pc:sldMk cId="3286677387" sldId="284"/>
            <ac:spMk id="18" creationId="{21726118-96C0-42FE-8872-90BE5B197592}"/>
          </ac:spMkLst>
        </pc:spChg>
        <pc:spChg chg="add del mod">
          <ac:chgData name="Ana Maria Correa Paris" userId="S::correa.paris@un.org::00bb9db2-ba72-4ea1-af65-99f6dcf58057" providerId="AD" clId="Web-{5834B027-22BF-2C03-686A-AC6637F1A03D}" dt="2020-08-14T03:12:36.446" v="505"/>
          <ac:spMkLst>
            <pc:docMk/>
            <pc:sldMk cId="3286677387" sldId="284"/>
            <ac:spMk id="20" creationId="{70DC53FB-4AAE-4D91-94D9-613503F2D50D}"/>
          </ac:spMkLst>
        </pc:spChg>
        <pc:spChg chg="add mod">
          <ac:chgData name="Ana Maria Correa Paris" userId="S::correa.paris@un.org::00bb9db2-ba72-4ea1-af65-99f6dcf58057" providerId="AD" clId="Web-{5834B027-22BF-2C03-686A-AC6637F1A03D}" dt="2020-08-14T03:13:41.884" v="539" actId="20577"/>
          <ac:spMkLst>
            <pc:docMk/>
            <pc:sldMk cId="3286677387" sldId="284"/>
            <ac:spMk id="25" creationId="{6FD70432-AB55-4A17-97D9-CD7DE2B1B9CC}"/>
          </ac:spMkLst>
        </pc:spChg>
        <pc:spChg chg="add mod">
          <ac:chgData name="Ana Maria Correa Paris" userId="S::correa.paris@un.org::00bb9db2-ba72-4ea1-af65-99f6dcf58057" providerId="AD" clId="Web-{5834B027-22BF-2C03-686A-AC6637F1A03D}" dt="2020-08-14T03:12:36.446" v="505"/>
          <ac:spMkLst>
            <pc:docMk/>
            <pc:sldMk cId="3286677387" sldId="284"/>
            <ac:spMk id="27" creationId="{411979D3-1C4E-44FB-A4A4-345AD78F2C1E}"/>
          </ac:spMkLst>
        </pc:spChg>
        <pc:spChg chg="add del mod">
          <ac:chgData name="Ana Maria Correa Paris" userId="S::correa.paris@un.org::00bb9db2-ba72-4ea1-af65-99f6dcf58057" providerId="AD" clId="Web-{5834B027-22BF-2C03-686A-AC6637F1A03D}" dt="2020-08-14T03:15:50.996" v="604" actId="14100"/>
          <ac:spMkLst>
            <pc:docMk/>
            <pc:sldMk cId="3286677387" sldId="284"/>
            <ac:spMk id="29" creationId="{C4285889-17E4-4AB6-82D1-9864F5F33FB3}"/>
          </ac:spMkLst>
        </pc:spChg>
        <pc:spChg chg="add mod">
          <ac:chgData name="Ana Maria Correa Paris" userId="S::correa.paris@un.org::00bb9db2-ba72-4ea1-af65-99f6dcf58057" providerId="AD" clId="Web-{5834B027-22BF-2C03-686A-AC6637F1A03D}" dt="2020-08-14T03:12:36.446" v="505"/>
          <ac:spMkLst>
            <pc:docMk/>
            <pc:sldMk cId="3286677387" sldId="284"/>
            <ac:spMk id="31" creationId="{532B0E24-97A4-43CC-959B-16FADE49754A}"/>
          </ac:spMkLst>
        </pc:spChg>
        <pc:spChg chg="add mod">
          <ac:chgData name="Ana Maria Correa Paris" userId="S::correa.paris@un.org::00bb9db2-ba72-4ea1-af65-99f6dcf58057" providerId="AD" clId="Web-{5834B027-22BF-2C03-686A-AC6637F1A03D}" dt="2020-08-14T03:14:26.181" v="567" actId="20577"/>
          <ac:spMkLst>
            <pc:docMk/>
            <pc:sldMk cId="3286677387" sldId="284"/>
            <ac:spMk id="33" creationId="{F97949AD-559C-4E14-A50A-9682CBA5F489}"/>
          </ac:spMkLst>
        </pc:spChg>
        <pc:spChg chg="add mod">
          <ac:chgData name="Ana Maria Correa Paris" userId="S::correa.paris@un.org::00bb9db2-ba72-4ea1-af65-99f6dcf58057" providerId="AD" clId="Web-{5834B027-22BF-2C03-686A-AC6637F1A03D}" dt="2020-08-14T03:16:50.690" v="616" actId="20577"/>
          <ac:spMkLst>
            <pc:docMk/>
            <pc:sldMk cId="3286677387" sldId="284"/>
            <ac:spMk id="35" creationId="{BC1F41E6-5077-409B-9AA4-65301077B10A}"/>
          </ac:spMkLst>
        </pc:spChg>
        <pc:spChg chg="add mod">
          <ac:chgData name="Ana Maria Correa Paris" userId="S::correa.paris@un.org::00bb9db2-ba72-4ea1-af65-99f6dcf58057" providerId="AD" clId="Web-{5834B027-22BF-2C03-686A-AC6637F1A03D}" dt="2020-08-14T03:12:36.446" v="505"/>
          <ac:spMkLst>
            <pc:docMk/>
            <pc:sldMk cId="3286677387" sldId="284"/>
            <ac:spMk id="37" creationId="{7ED6F36D-0AFF-46B7-9287-25E840B514D7}"/>
          </ac:spMkLst>
        </pc:spChg>
        <pc:spChg chg="add mod">
          <ac:chgData name="Ana Maria Correa Paris" userId="S::correa.paris@un.org::00bb9db2-ba72-4ea1-af65-99f6dcf58057" providerId="AD" clId="Web-{5834B027-22BF-2C03-686A-AC6637F1A03D}" dt="2020-08-14T03:17:29.253" v="650" actId="20577"/>
          <ac:spMkLst>
            <pc:docMk/>
            <pc:sldMk cId="3286677387" sldId="284"/>
            <ac:spMk id="39" creationId="{A1116DE9-8956-43A4-80EA-FA92E8A7F74D}"/>
          </ac:spMkLst>
        </pc:spChg>
        <pc:picChg chg="del mod">
          <ac:chgData name="Ana Maria Correa Paris" userId="S::correa.paris@un.org::00bb9db2-ba72-4ea1-af65-99f6dcf58057" providerId="AD" clId="Web-{5834B027-22BF-2C03-686A-AC6637F1A03D}" dt="2020-08-14T03:16:12.480" v="608"/>
          <ac:picMkLst>
            <pc:docMk/>
            <pc:sldMk cId="3286677387" sldId="284"/>
            <ac:picMk id="11" creationId="{DF301297-8623-463A-8646-CC03843C697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E4FC509-A25D-4AC1-956B-244FAC61AF2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1EDCBDF-04F2-4646-A118-9A2CBABEDF9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DA3C146-E2BA-41EA-8AE9-0C67692768F2}" type="datetimeFigureOut">
              <a:rPr lang="en-US" smtClean="0"/>
              <a:t>8/26/2021</a:t>
            </a:fld>
            <a:endParaRPr lang="en-US"/>
          </a:p>
        </p:txBody>
      </p:sp>
      <p:sp>
        <p:nvSpPr>
          <p:cNvPr id="4" name="Footer Placeholder 3">
            <a:extLst>
              <a:ext uri="{FF2B5EF4-FFF2-40B4-BE49-F238E27FC236}">
                <a16:creationId xmlns:a16="http://schemas.microsoft.com/office/drawing/2014/main" id="{95BD4EF4-9023-4CAF-937E-F78CF009DBD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0300887-CA61-4CEF-BD28-E51D6F957D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00C303-0EDA-42E1-9745-6C6A39A7B5C4}" type="slidenum">
              <a:rPr lang="en-US" smtClean="0"/>
              <a:t>‹#›</a:t>
            </a:fld>
            <a:endParaRPr lang="en-US"/>
          </a:p>
        </p:txBody>
      </p:sp>
    </p:spTree>
    <p:extLst>
      <p:ext uri="{BB962C8B-B14F-4D97-AF65-F5344CB8AC3E}">
        <p14:creationId xmlns:p14="http://schemas.microsoft.com/office/powerpoint/2010/main" val="3016766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7D3EB6-8099-4744-9273-C8C1DD61A2EA}" type="datetimeFigureOut">
              <a:rPr lang="en-US" noProof="0" smtClean="0"/>
              <a:t>8/26/2021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C40A10-6036-4879-816D-55C01FC94846}" type="slidenum">
              <a:rPr lang="en-US" noProof="0" smtClean="0"/>
              <a:t>‹#›</a:t>
            </a:fld>
            <a:endParaRPr lang="en-US" noProof="0"/>
          </a:p>
        </p:txBody>
      </p:sp>
    </p:spTree>
    <p:extLst>
      <p:ext uri="{BB962C8B-B14F-4D97-AF65-F5344CB8AC3E}">
        <p14:creationId xmlns:p14="http://schemas.microsoft.com/office/powerpoint/2010/main" val="765739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Hello, and welcome to this short introduction to our virtual meeting with remote simultaneous interpretation, or RSI. Since this may be the first time for some of you using an RSI platform, here are some guidelines to ensure the best experience possible for all participants. Please meet these guidelines before you take the floor, as this will provide you with the best connection, sound and video. It will also help protect participants’ and interpreters’ hearing.</a:t>
            </a:r>
          </a:p>
          <a:p>
            <a:r>
              <a:rPr lang="en-GB" sz="1200" kern="1200" dirty="0">
                <a:solidFill>
                  <a:schemeClr val="tx1"/>
                </a:solidFill>
                <a:effectLst/>
                <a:latin typeface="+mn-lt"/>
                <a:ea typeface="+mn-ea"/>
                <a:cs typeface="+mn-cs"/>
              </a:rPr>
              <a:t>If you do not follow these guidelines, it is likely your message will not be received in full.</a:t>
            </a:r>
          </a:p>
          <a:p>
            <a:endParaRPr lang="en-GB" dirty="0"/>
          </a:p>
        </p:txBody>
      </p:sp>
      <p:sp>
        <p:nvSpPr>
          <p:cNvPr id="4" name="Slide Number Placeholder 3"/>
          <p:cNvSpPr>
            <a:spLocks noGrp="1"/>
          </p:cNvSpPr>
          <p:nvPr>
            <p:ph type="sldNum" sz="quarter" idx="10"/>
          </p:nvPr>
        </p:nvSpPr>
        <p:spPr/>
        <p:txBody>
          <a:bodyPr/>
          <a:lstStyle/>
          <a:p>
            <a:fld id="{6FC40A10-6036-4879-816D-55C01FC94846}" type="slidenum">
              <a:rPr lang="en-US" noProof="0" smtClean="0"/>
              <a:t>1</a:t>
            </a:fld>
            <a:endParaRPr lang="en-US" noProof="0" dirty="0"/>
          </a:p>
        </p:txBody>
      </p:sp>
    </p:spTree>
    <p:extLst>
      <p:ext uri="{BB962C8B-B14F-4D97-AF65-F5344CB8AC3E}">
        <p14:creationId xmlns:p14="http://schemas.microsoft.com/office/powerpoint/2010/main" val="33198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first guideline is to always use a laptop or desktop computer and plug this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directly into your modem with an Ethernet cable. This will greatly improve your connection speed and stability, and reduce the risk of your sound and video cutting out. </a:t>
            </a:r>
          </a:p>
          <a:p>
            <a:r>
              <a:rPr lang="en-GB" sz="1200" kern="1200" dirty="0">
                <a:solidFill>
                  <a:schemeClr val="tx1"/>
                </a:solidFill>
                <a:effectLst/>
                <a:latin typeface="+mn-lt"/>
                <a:ea typeface="+mn-ea"/>
                <a:cs typeface="+mn-cs"/>
              </a:rPr>
              <a:t>Do not use mobile phones</a:t>
            </a:r>
            <a:r>
              <a:rPr lang="en-GB" sz="1200" kern="1200" baseline="0" dirty="0">
                <a:solidFill>
                  <a:schemeClr val="tx1"/>
                </a:solidFill>
                <a:effectLst/>
                <a:latin typeface="+mn-lt"/>
                <a:ea typeface="+mn-ea"/>
                <a:cs typeface="+mn-cs"/>
              </a:rPr>
              <a:t> or tablets as they are not powerful enough. </a:t>
            </a:r>
          </a:p>
          <a:p>
            <a:r>
              <a:rPr lang="en-GB" sz="1200" kern="1200" baseline="0" dirty="0">
                <a:solidFill>
                  <a:schemeClr val="tx1"/>
                </a:solidFill>
                <a:effectLst/>
                <a:latin typeface="+mn-lt"/>
                <a:ea typeface="+mn-ea"/>
                <a:cs typeface="+mn-cs"/>
              </a:rPr>
              <a:t>Do not use </a:t>
            </a:r>
            <a:r>
              <a:rPr lang="en-GB" sz="1200" kern="1200" baseline="0" dirty="0" err="1">
                <a:solidFill>
                  <a:schemeClr val="tx1"/>
                </a:solidFill>
                <a:effectLst/>
                <a:latin typeface="+mn-lt"/>
                <a:ea typeface="+mn-ea"/>
                <a:cs typeface="+mn-cs"/>
              </a:rPr>
              <a:t>wifi</a:t>
            </a:r>
            <a:r>
              <a:rPr lang="en-GB" sz="1200" kern="1200" baseline="0" dirty="0">
                <a:solidFill>
                  <a:schemeClr val="tx1"/>
                </a:solidFill>
                <a:effectLst/>
                <a:latin typeface="+mn-lt"/>
                <a:ea typeface="+mn-ea"/>
                <a:cs typeface="+mn-cs"/>
              </a:rPr>
              <a:t> connections as they are unstable.</a:t>
            </a:r>
            <a:endParaRPr lang="en-GB" sz="1200" kern="1200" dirty="0">
              <a:solidFill>
                <a:schemeClr val="tx1"/>
              </a:solidFill>
              <a:effectLst/>
              <a:latin typeface="+mn-lt"/>
              <a:ea typeface="+mn-ea"/>
              <a:cs typeface="+mn-cs"/>
            </a:endParaRPr>
          </a:p>
          <a:p>
            <a:pPr marL="0" indent="0">
              <a:buFont typeface="Symbol"/>
              <a:buNone/>
            </a:pPr>
            <a:endParaRPr lang="en-US" dirty="0">
              <a:cs typeface="Calibri"/>
            </a:endParaRPr>
          </a:p>
        </p:txBody>
      </p:sp>
      <p:sp>
        <p:nvSpPr>
          <p:cNvPr id="4" name="Slide Number Placeholder 3"/>
          <p:cNvSpPr>
            <a:spLocks noGrp="1"/>
          </p:cNvSpPr>
          <p:nvPr>
            <p:ph type="sldNum" sz="quarter" idx="5"/>
          </p:nvPr>
        </p:nvSpPr>
        <p:spPr/>
        <p:txBody>
          <a:bodyPr/>
          <a:lstStyle/>
          <a:p>
            <a:fld id="{6FC40A10-6036-4879-816D-55C01FC94846}" type="slidenum">
              <a:rPr lang="en-US" noProof="0" smtClean="0"/>
              <a:t>2</a:t>
            </a:fld>
            <a:endParaRPr lang="en-US" noProof="0" dirty="0"/>
          </a:p>
        </p:txBody>
      </p:sp>
    </p:spTree>
    <p:extLst>
      <p:ext uri="{BB962C8B-B14F-4D97-AF65-F5344CB8AC3E}">
        <p14:creationId xmlns:p14="http://schemas.microsoft.com/office/powerpoint/2010/main" val="4096120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second guideline is to use a high-quality external microphone when taking the floor.</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 good quality stand-alone USB microphone, like the one pictured here, is the best option.  </a:t>
            </a:r>
          </a:p>
          <a:p>
            <a:r>
              <a:rPr lang="en-US" sz="1200" kern="1200" dirty="0">
                <a:solidFill>
                  <a:schemeClr val="tx1"/>
                </a:solidFill>
                <a:effectLst/>
                <a:latin typeface="+mn-lt"/>
                <a:ea typeface="+mn-ea"/>
                <a:cs typeface="+mn-cs"/>
              </a:rPr>
              <a:t>If listening to proceedings through speakers, make sure to plug in separate monitoring headphones when taking the floor to prevent feedback loops.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FC40A10-6036-4879-816D-55C01FC94846}" type="slidenum">
              <a:rPr lang="en-US" noProof="0" smtClean="0"/>
              <a:t>3</a:t>
            </a:fld>
            <a:endParaRPr lang="en-US" noProof="0" dirty="0"/>
          </a:p>
        </p:txBody>
      </p:sp>
    </p:spTree>
    <p:extLst>
      <p:ext uri="{BB962C8B-B14F-4D97-AF65-F5344CB8AC3E}">
        <p14:creationId xmlns:p14="http://schemas.microsoft.com/office/powerpoint/2010/main" val="504338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Here are some tips on what to look for in a microphone, with some</a:t>
            </a:r>
            <a:r>
              <a:rPr lang="en-GB" sz="1200" kern="1200" baseline="0" dirty="0">
                <a:solidFill>
                  <a:schemeClr val="tx1"/>
                </a:solidFill>
                <a:effectLst/>
                <a:latin typeface="+mn-lt"/>
                <a:ea typeface="+mn-ea"/>
                <a:cs typeface="+mn-cs"/>
              </a:rPr>
              <a:t> possible options</a:t>
            </a:r>
            <a:r>
              <a:rPr lang="en-GB" sz="1200" kern="1200" dirty="0">
                <a:solidFill>
                  <a:schemeClr val="tx1"/>
                </a:solidFill>
                <a:effectLst/>
                <a:latin typeface="+mn-lt"/>
                <a:ea typeface="+mn-ea"/>
                <a:cs typeface="+mn-cs"/>
              </a:rPr>
              <a:t>. Feel free to take a screenshot or ask for these guidelines to be sent</a:t>
            </a:r>
            <a:r>
              <a:rPr lang="en-GB" sz="1200" kern="1200" baseline="0" dirty="0">
                <a:solidFill>
                  <a:schemeClr val="tx1"/>
                </a:solidFill>
                <a:effectLst/>
                <a:latin typeface="+mn-lt"/>
                <a:ea typeface="+mn-ea"/>
                <a:cs typeface="+mn-cs"/>
              </a:rPr>
              <a:t> to you.</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 wired connection is essential.</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Plug-and-play</a:t>
            </a:r>
            <a:r>
              <a:rPr lang="en-GB" sz="1200" kern="1200" baseline="0" dirty="0">
                <a:solidFill>
                  <a:schemeClr val="tx1"/>
                </a:solidFill>
                <a:effectLst/>
                <a:latin typeface="+mn-lt"/>
                <a:ea typeface="+mn-ea"/>
                <a:cs typeface="+mn-cs"/>
              </a:rPr>
              <a:t> USB stand-alone mics are easy to set up and use – look for a cardioid pick-up pattern, which picks up sound from a small area directly in front of the mic and not background noise.</a:t>
            </a:r>
          </a:p>
          <a:p>
            <a:endParaRPr lang="en-GB" sz="1200" kern="1200" baseline="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Do not use the </a:t>
            </a:r>
            <a:r>
              <a:rPr lang="fr-FR" sz="1200" kern="1200" dirty="0" err="1">
                <a:solidFill>
                  <a:schemeClr val="tx1"/>
                </a:solidFill>
                <a:effectLst/>
                <a:latin typeface="+mn-lt"/>
                <a:ea typeface="+mn-ea"/>
                <a:cs typeface="+mn-cs"/>
              </a:rPr>
              <a:t>computer’s</a:t>
            </a:r>
            <a:r>
              <a:rPr lang="fr-FR" sz="1200" kern="1200" dirty="0">
                <a:solidFill>
                  <a:schemeClr val="tx1"/>
                </a:solidFill>
                <a:effectLst/>
                <a:latin typeface="+mn-lt"/>
                <a:ea typeface="+mn-ea"/>
                <a:cs typeface="+mn-cs"/>
              </a:rPr>
              <a:t> in-</a:t>
            </a:r>
            <a:r>
              <a:rPr lang="fr-FR" sz="1200" kern="1200" dirty="0" err="1">
                <a:solidFill>
                  <a:schemeClr val="tx1"/>
                </a:solidFill>
                <a:effectLst/>
                <a:latin typeface="+mn-lt"/>
                <a:ea typeface="+mn-ea"/>
                <a:cs typeface="+mn-cs"/>
              </a:rPr>
              <a:t>built</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mic</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earbuds</a:t>
            </a:r>
            <a:r>
              <a:rPr lang="fr-FR" sz="1200" kern="1200" dirty="0">
                <a:solidFill>
                  <a:schemeClr val="tx1"/>
                </a:solidFill>
                <a:effectLst/>
                <a:latin typeface="+mn-lt"/>
                <a:ea typeface="+mn-ea"/>
                <a:cs typeface="+mn-cs"/>
              </a:rPr>
              <a:t>, or</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bluetooth</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mics</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Some</a:t>
            </a:r>
            <a:r>
              <a:rPr lang="fr-FR" sz="1200" kern="1200" baseline="0" dirty="0">
                <a:solidFill>
                  <a:schemeClr val="tx1"/>
                </a:solidFill>
                <a:effectLst/>
                <a:latin typeface="+mn-lt"/>
                <a:ea typeface="+mn-ea"/>
                <a:cs typeface="+mn-cs"/>
              </a:rPr>
              <a:t> high-</a:t>
            </a:r>
            <a:r>
              <a:rPr lang="fr-FR" sz="1200" kern="1200" baseline="0" dirty="0" err="1">
                <a:solidFill>
                  <a:schemeClr val="tx1"/>
                </a:solidFill>
                <a:effectLst/>
                <a:latin typeface="+mn-lt"/>
                <a:ea typeface="+mn-ea"/>
                <a:cs typeface="+mn-cs"/>
              </a:rPr>
              <a:t>quality</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headsets</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can</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be</a:t>
            </a:r>
            <a:r>
              <a:rPr lang="fr-FR" sz="1200" kern="1200" baseline="0" dirty="0">
                <a:solidFill>
                  <a:schemeClr val="tx1"/>
                </a:solidFill>
                <a:effectLst/>
                <a:latin typeface="+mn-lt"/>
                <a:ea typeface="+mn-ea"/>
                <a:cs typeface="+mn-cs"/>
              </a:rPr>
              <a:t> a </a:t>
            </a:r>
            <a:r>
              <a:rPr lang="fr-FR" sz="1200" kern="1200" baseline="0" dirty="0" err="1">
                <a:solidFill>
                  <a:schemeClr val="tx1"/>
                </a:solidFill>
                <a:effectLst/>
                <a:latin typeface="+mn-lt"/>
                <a:ea typeface="+mn-ea"/>
                <a:cs typeface="+mn-cs"/>
              </a:rPr>
              <a:t>provisional</a:t>
            </a:r>
            <a:r>
              <a:rPr lang="fr-FR" sz="1200" kern="1200" baseline="0" dirty="0">
                <a:solidFill>
                  <a:schemeClr val="tx1"/>
                </a:solidFill>
                <a:effectLst/>
                <a:latin typeface="+mn-lt"/>
                <a:ea typeface="+mn-ea"/>
                <a:cs typeface="+mn-cs"/>
              </a:rPr>
              <a:t> option, but </a:t>
            </a:r>
            <a:r>
              <a:rPr lang="fr-FR" sz="1200" kern="1200" baseline="0" dirty="0" err="1">
                <a:solidFill>
                  <a:schemeClr val="tx1"/>
                </a:solidFill>
                <a:effectLst/>
                <a:latin typeface="+mn-lt"/>
                <a:ea typeface="+mn-ea"/>
                <a:cs typeface="+mn-cs"/>
              </a:rPr>
              <a:t>these</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usually</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distort</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sound</a:t>
            </a:r>
            <a:r>
              <a:rPr lang="fr-FR" sz="1200" kern="1200" baseline="0" dirty="0">
                <a:solidFill>
                  <a:schemeClr val="tx1"/>
                </a:solidFill>
                <a:effectLst/>
                <a:latin typeface="+mn-lt"/>
                <a:ea typeface="+mn-ea"/>
                <a:cs typeface="+mn-cs"/>
              </a:rPr>
              <a:t> for noise </a:t>
            </a:r>
            <a:r>
              <a:rPr lang="fr-FR" sz="1200" kern="1200" baseline="0" dirty="0" err="1">
                <a:solidFill>
                  <a:schemeClr val="tx1"/>
                </a:solidFill>
                <a:effectLst/>
                <a:latin typeface="+mn-lt"/>
                <a:ea typeface="+mn-ea"/>
                <a:cs typeface="+mn-cs"/>
              </a:rPr>
              <a:t>cancellation</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purposes</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so</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should</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be</a:t>
            </a:r>
            <a:r>
              <a:rPr lang="fr-FR" sz="1200" kern="1200" baseline="0" dirty="0">
                <a:solidFill>
                  <a:schemeClr val="tx1"/>
                </a:solidFill>
                <a:effectLst/>
                <a:latin typeface="+mn-lt"/>
                <a:ea typeface="+mn-ea"/>
                <a:cs typeface="+mn-cs"/>
              </a:rPr>
              <a:t> </a:t>
            </a:r>
            <a:r>
              <a:rPr lang="fr-FR" sz="1200" kern="1200" baseline="0" dirty="0" err="1">
                <a:solidFill>
                  <a:schemeClr val="tx1"/>
                </a:solidFill>
                <a:effectLst/>
                <a:latin typeface="+mn-lt"/>
                <a:ea typeface="+mn-ea"/>
                <a:cs typeface="+mn-cs"/>
              </a:rPr>
              <a:t>avoided</a:t>
            </a:r>
            <a:r>
              <a:rPr lang="fr-FR" sz="1200" kern="1200" baseline="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FC40A10-6036-4879-816D-55C01FC94846}" type="slidenum">
              <a:rPr lang="en-US" noProof="0" smtClean="0"/>
              <a:t>4</a:t>
            </a:fld>
            <a:endParaRPr lang="en-US" noProof="0"/>
          </a:p>
        </p:txBody>
      </p:sp>
    </p:spTree>
    <p:extLst>
      <p:ext uri="{BB962C8B-B14F-4D97-AF65-F5344CB8AC3E}">
        <p14:creationId xmlns:p14="http://schemas.microsoft.com/office/powerpoint/2010/main" val="2914394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Please turn on your video. It helps other participants feel less alienated, and interpreters rely a lot on non-verbal visual cues and body language. Make sure your</a:t>
            </a:r>
            <a:r>
              <a:rPr lang="en-GB" sz="1200" kern="1200" baseline="0" dirty="0">
                <a:solidFill>
                  <a:schemeClr val="tx1"/>
                </a:solidFill>
                <a:effectLst/>
                <a:latin typeface="+mn-lt"/>
                <a:ea typeface="+mn-ea"/>
                <a:cs typeface="+mn-cs"/>
              </a:rPr>
              <a:t> face, upper body and hand gestures are clearly visible</a:t>
            </a:r>
            <a:r>
              <a:rPr lang="en-GB" sz="1200" kern="1200" dirty="0">
                <a:solidFill>
                  <a:schemeClr val="tx1"/>
                </a:solidFill>
                <a:effectLst/>
                <a:latin typeface="+mn-lt"/>
                <a:ea typeface="+mn-ea"/>
                <a:cs typeface="+mn-cs"/>
              </a:rPr>
              <a:t>, with your light source in front of you, not behind you.</a:t>
            </a:r>
          </a:p>
          <a:p>
            <a:pPr marL="285750" indent="-285750">
              <a:buFont typeface="Symbol"/>
              <a:buChar char="•"/>
            </a:pPr>
            <a:endParaRPr lang="en-GB" i="1" dirty="0">
              <a:cs typeface="Calibri"/>
            </a:endParaRPr>
          </a:p>
        </p:txBody>
      </p:sp>
      <p:sp>
        <p:nvSpPr>
          <p:cNvPr id="4" name="Slide Number Placeholder 3"/>
          <p:cNvSpPr>
            <a:spLocks noGrp="1"/>
          </p:cNvSpPr>
          <p:nvPr>
            <p:ph type="sldNum" sz="quarter" idx="5"/>
          </p:nvPr>
        </p:nvSpPr>
        <p:spPr/>
        <p:txBody>
          <a:bodyPr/>
          <a:lstStyle/>
          <a:p>
            <a:fld id="{6FC40A10-6036-4879-816D-55C01FC94846}" type="slidenum">
              <a:rPr lang="en-US" noProof="0" smtClean="0"/>
              <a:t>5</a:t>
            </a:fld>
            <a:endParaRPr lang="en-US" noProof="0" dirty="0"/>
          </a:p>
        </p:txBody>
      </p:sp>
    </p:spTree>
    <p:extLst>
      <p:ext uri="{BB962C8B-B14F-4D97-AF65-F5344CB8AC3E}">
        <p14:creationId xmlns:p14="http://schemas.microsoft.com/office/powerpoint/2010/main" val="287987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When setting up, find a quiet room in your house or office, switch off all other applications on your computer and sound on all other devices, and plug your computer in to ensure optimal performance. In your computer’s settings,</a:t>
            </a:r>
            <a:r>
              <a:rPr lang="en-GB" sz="1200" kern="1200" baseline="0" dirty="0">
                <a:solidFill>
                  <a:schemeClr val="tx1"/>
                </a:solidFill>
                <a:effectLst/>
                <a:latin typeface="+mn-lt"/>
                <a:ea typeface="+mn-ea"/>
                <a:cs typeface="+mn-cs"/>
              </a:rPr>
              <a:t> set</a:t>
            </a:r>
            <a:r>
              <a:rPr lang="en-GB" sz="1200" kern="1200" dirty="0">
                <a:solidFill>
                  <a:schemeClr val="tx1"/>
                </a:solidFill>
                <a:effectLst/>
                <a:latin typeface="+mn-lt"/>
                <a:ea typeface="+mn-ea"/>
                <a:cs typeface="+mn-cs"/>
              </a:rPr>
              <a:t> your</a:t>
            </a:r>
            <a:r>
              <a:rPr lang="en-GB" sz="1200" kern="1200" baseline="0" dirty="0">
                <a:solidFill>
                  <a:schemeClr val="tx1"/>
                </a:solidFill>
                <a:effectLst/>
                <a:latin typeface="+mn-lt"/>
                <a:ea typeface="+mn-ea"/>
                <a:cs typeface="+mn-cs"/>
              </a:rPr>
              <a:t> microphone level to 95%.</a:t>
            </a:r>
            <a:endParaRPr lang="en-GB" sz="1200" kern="1200" dirty="0">
              <a:solidFill>
                <a:schemeClr val="tx1"/>
              </a:solidFill>
              <a:effectLst/>
              <a:latin typeface="+mn-lt"/>
              <a:ea typeface="+mn-ea"/>
              <a:cs typeface="+mn-cs"/>
            </a:endParaRPr>
          </a:p>
          <a:p>
            <a:pPr marL="285750" indent="-285750">
              <a:buFont typeface="Symbol"/>
              <a:buChar char="•"/>
            </a:pPr>
            <a:endParaRPr lang="en-GB" i="1" dirty="0">
              <a:cs typeface="Calibri"/>
            </a:endParaRPr>
          </a:p>
        </p:txBody>
      </p:sp>
      <p:sp>
        <p:nvSpPr>
          <p:cNvPr id="4" name="Slide Number Placeholder 3"/>
          <p:cNvSpPr>
            <a:spLocks noGrp="1"/>
          </p:cNvSpPr>
          <p:nvPr>
            <p:ph type="sldNum" sz="quarter" idx="5"/>
          </p:nvPr>
        </p:nvSpPr>
        <p:spPr/>
        <p:txBody>
          <a:bodyPr/>
          <a:lstStyle/>
          <a:p>
            <a:fld id="{6FC40A10-6036-4879-816D-55C01FC94846}" type="slidenum">
              <a:rPr lang="en-US" noProof="0" smtClean="0"/>
              <a:t>6</a:t>
            </a:fld>
            <a:endParaRPr lang="en-US" noProof="0" dirty="0"/>
          </a:p>
        </p:txBody>
      </p:sp>
    </p:spTree>
    <p:extLst>
      <p:ext uri="{BB962C8B-B14F-4D97-AF65-F5344CB8AC3E}">
        <p14:creationId xmlns:p14="http://schemas.microsoft.com/office/powerpoint/2010/main" val="2630689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During the meeting, please speak slowly and clearly, directly into your microphone, and avoid touching the microphone or shuffling papers close to it, and remember to mute when you have finished speaking.</a:t>
            </a:r>
            <a:endParaRPr lang="en-GB" dirty="0"/>
          </a:p>
        </p:txBody>
      </p:sp>
      <p:sp>
        <p:nvSpPr>
          <p:cNvPr id="4" name="Slide Number Placeholder 3"/>
          <p:cNvSpPr>
            <a:spLocks noGrp="1"/>
          </p:cNvSpPr>
          <p:nvPr>
            <p:ph type="sldNum" sz="quarter" idx="10"/>
          </p:nvPr>
        </p:nvSpPr>
        <p:spPr/>
        <p:txBody>
          <a:bodyPr/>
          <a:lstStyle/>
          <a:p>
            <a:fld id="{6FC40A10-6036-4879-816D-55C01FC94846}" type="slidenum">
              <a:rPr lang="en-US" noProof="0" smtClean="0"/>
              <a:t>7</a:t>
            </a:fld>
            <a:endParaRPr lang="en-US" noProof="0" dirty="0"/>
          </a:p>
        </p:txBody>
      </p:sp>
    </p:spTree>
    <p:extLst>
      <p:ext uri="{BB962C8B-B14F-4D97-AF65-F5344CB8AC3E}">
        <p14:creationId xmlns:p14="http://schemas.microsoft.com/office/powerpoint/2010/main" val="1589289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Please do bear these guidelines in mind for this and future meetings – communication in RSI meetings is challenging</a:t>
            </a:r>
            <a:r>
              <a:rPr lang="en-GB" sz="1200" kern="1200" baseline="0" dirty="0">
                <a:solidFill>
                  <a:schemeClr val="tx1"/>
                </a:solidFill>
                <a:effectLst/>
                <a:latin typeface="+mn-lt"/>
                <a:ea typeface="+mn-ea"/>
                <a:cs typeface="+mn-cs"/>
              </a:rPr>
              <a:t> for all participants, and renders interpretation much more difficult</a:t>
            </a:r>
            <a:r>
              <a:rPr lang="en-GB" sz="1200" kern="1200" dirty="0">
                <a:solidFill>
                  <a:schemeClr val="tx1"/>
                </a:solidFill>
                <a:effectLst/>
                <a:latin typeface="+mn-lt"/>
                <a:ea typeface="+mn-ea"/>
                <a:cs typeface="+mn-cs"/>
              </a:rPr>
              <a:t>. Poor sound also carries a risk of serious auditory</a:t>
            </a:r>
            <a:r>
              <a:rPr lang="en-GB" sz="1200" kern="1200" baseline="0" dirty="0">
                <a:solidFill>
                  <a:schemeClr val="tx1"/>
                </a:solidFill>
                <a:effectLst/>
                <a:latin typeface="+mn-lt"/>
                <a:ea typeface="+mn-ea"/>
                <a:cs typeface="+mn-cs"/>
              </a:rPr>
              <a:t> health issues. </a:t>
            </a:r>
            <a:r>
              <a:rPr lang="en-GB" sz="1200" kern="1200" dirty="0">
                <a:solidFill>
                  <a:schemeClr val="tx1"/>
                </a:solidFill>
                <a:effectLst/>
                <a:latin typeface="+mn-lt"/>
                <a:ea typeface="+mn-ea"/>
                <a:cs typeface="+mn-cs"/>
              </a:rPr>
              <a:t>Unfortunately, there is always a risk interpretation may have to be suspended if the sound is not good enough – please bear with us as we are doing our best.</a:t>
            </a:r>
          </a:p>
          <a:p>
            <a:endParaRPr lang="en-US" dirty="0">
              <a:cs typeface="Calibri"/>
            </a:endParaRPr>
          </a:p>
        </p:txBody>
      </p:sp>
      <p:sp>
        <p:nvSpPr>
          <p:cNvPr id="4" name="Slide Number Placeholder 3"/>
          <p:cNvSpPr>
            <a:spLocks noGrp="1"/>
          </p:cNvSpPr>
          <p:nvPr>
            <p:ph type="sldNum" sz="quarter" idx="5"/>
          </p:nvPr>
        </p:nvSpPr>
        <p:spPr/>
        <p:txBody>
          <a:bodyPr/>
          <a:lstStyle/>
          <a:p>
            <a:fld id="{6FC40A10-6036-4879-816D-55C01FC94846}" type="slidenum">
              <a:rPr lang="en-US" noProof="0" smtClean="0"/>
              <a:t>8</a:t>
            </a:fld>
            <a:endParaRPr lang="en-US" noProof="0" dirty="0"/>
          </a:p>
        </p:txBody>
      </p:sp>
    </p:spTree>
    <p:extLst>
      <p:ext uri="{BB962C8B-B14F-4D97-AF65-F5344CB8AC3E}">
        <p14:creationId xmlns:p14="http://schemas.microsoft.com/office/powerpoint/2010/main" val="671119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Thank you for your time</a:t>
            </a:r>
            <a:r>
              <a:rPr lang="en-GB" sz="120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10"/>
          </p:nvPr>
        </p:nvSpPr>
        <p:spPr/>
        <p:txBody>
          <a:bodyPr/>
          <a:lstStyle/>
          <a:p>
            <a:fld id="{E2E0EA34-CE9A-4939-ACFE-33326BD76238}" type="slidenum">
              <a:rPr lang="en-GB" smtClean="0"/>
              <a:t>9</a:t>
            </a:fld>
            <a:endParaRPr lang="en-GB"/>
          </a:p>
        </p:txBody>
      </p:sp>
    </p:spTree>
    <p:extLst>
      <p:ext uri="{BB962C8B-B14F-4D97-AF65-F5344CB8AC3E}">
        <p14:creationId xmlns:p14="http://schemas.microsoft.com/office/powerpoint/2010/main" val="786066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3E28D41-6B7A-4CAB-9A39-D6B245E5A8F1}"/>
              </a:ext>
            </a:extLst>
          </p:cNvPr>
          <p:cNvSpPr>
            <a:spLocks noGrp="1"/>
          </p:cNvSpPr>
          <p:nvPr>
            <p:ph type="pic" sz="quarter" idx="14"/>
          </p:nvPr>
        </p:nvSpPr>
        <p:spPr>
          <a:xfrm>
            <a:off x="0" y="0"/>
            <a:ext cx="12192000" cy="4416425"/>
          </a:xfrm>
        </p:spPr>
        <p:txBody>
          <a:bodyPr/>
          <a:lstStyle/>
          <a:p>
            <a:endParaRPr lang="en-US"/>
          </a:p>
        </p:txBody>
      </p:sp>
      <p:sp>
        <p:nvSpPr>
          <p:cNvPr id="2" name="Title 1">
            <a:extLst>
              <a:ext uri="{FF2B5EF4-FFF2-40B4-BE49-F238E27FC236}">
                <a16:creationId xmlns:a16="http://schemas.microsoft.com/office/drawing/2014/main" id="{129BFEAD-57CF-438A-8084-C5AC7F47E544}"/>
              </a:ext>
            </a:extLst>
          </p:cNvPr>
          <p:cNvSpPr>
            <a:spLocks noGrp="1"/>
          </p:cNvSpPr>
          <p:nvPr>
            <p:ph type="ctrTitle" hasCustomPrompt="1"/>
          </p:nvPr>
        </p:nvSpPr>
        <p:spPr>
          <a:xfrm>
            <a:off x="1524000" y="2462986"/>
            <a:ext cx="9144000" cy="1786094"/>
          </a:xfrm>
        </p:spPr>
        <p:txBody>
          <a:bodyPr anchor="b"/>
          <a:lstStyle>
            <a:lvl1pPr algn="ctr">
              <a:defRPr sz="6000"/>
            </a:lvl1pPr>
          </a:lstStyle>
          <a:p>
            <a:r>
              <a:rPr lang="en-US" noProof="0"/>
              <a:t>CLICK TO EDIT MASTER TITLE STYLE</a:t>
            </a:r>
          </a:p>
        </p:txBody>
      </p:sp>
      <p:sp>
        <p:nvSpPr>
          <p:cNvPr id="4" name="Date Placeholder 3">
            <a:extLst>
              <a:ext uri="{FF2B5EF4-FFF2-40B4-BE49-F238E27FC236}">
                <a16:creationId xmlns:a16="http://schemas.microsoft.com/office/drawing/2014/main" id="{7E17A3CB-B083-4E49-9123-A5E47559DCDB}"/>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A8C4102C-4609-416C-A808-0FFE0051DAA1}"/>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2D7BCC5D-6F2C-472F-BD4C-4096793DFC2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7" name="Rectangle 6">
            <a:extLst>
              <a:ext uri="{FF2B5EF4-FFF2-40B4-BE49-F238E27FC236}">
                <a16:creationId xmlns:a16="http://schemas.microsoft.com/office/drawing/2014/main" id="{7BE854BB-FA44-4CAB-85DF-F5C412560348}"/>
              </a:ext>
            </a:extLst>
          </p:cNvPr>
          <p:cNvSpPr/>
          <p:nvPr userDrawn="1"/>
        </p:nvSpPr>
        <p:spPr>
          <a:xfrm>
            <a:off x="0" y="4416552"/>
            <a:ext cx="12192000" cy="2441448"/>
          </a:xfrm>
          <a:prstGeom prst="rect">
            <a:avLst/>
          </a:prstGeom>
          <a:gradFill flip="none" rotWithShape="1">
            <a:gsLst>
              <a:gs pos="0">
                <a:schemeClr val="accent2"/>
              </a:gs>
              <a:gs pos="34000">
                <a:srgbClr val="0F1722"/>
              </a:gs>
              <a:gs pos="69000">
                <a:schemeClr val="accent2"/>
              </a:gs>
              <a:gs pos="100000">
                <a:schemeClr val="accent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Subtitle 2">
            <a:extLst>
              <a:ext uri="{FF2B5EF4-FFF2-40B4-BE49-F238E27FC236}">
                <a16:creationId xmlns:a16="http://schemas.microsoft.com/office/drawing/2014/main" id="{389BFFF1-5465-4317-B9DB-C23A5B1D76EF}"/>
              </a:ext>
            </a:extLst>
          </p:cNvPr>
          <p:cNvSpPr>
            <a:spLocks noGrp="1"/>
          </p:cNvSpPr>
          <p:nvPr>
            <p:ph type="subTitle" idx="1"/>
          </p:nvPr>
        </p:nvSpPr>
        <p:spPr>
          <a:xfrm>
            <a:off x="1524000" y="4734696"/>
            <a:ext cx="9144000" cy="459798"/>
          </a:xfrm>
        </p:spPr>
        <p:txBody>
          <a:bodyPr lIns="0" tIns="0" rIns="0" bIns="0">
            <a:normAutofit/>
          </a:bodyPr>
          <a:lstStyle>
            <a:lvl1pPr marL="0" indent="0" algn="ctr">
              <a:lnSpc>
                <a:spcPct val="100000"/>
              </a:lnSpc>
              <a:spcBef>
                <a:spcPts val="0"/>
              </a:spcBef>
              <a:buNone/>
              <a:defRPr sz="2800" b="1">
                <a:latin typeface="+mn-lt"/>
                <a:cs typeface="Segoe UI Semibold" panose="020B07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0" name="Picture Placeholder 9">
            <a:extLst>
              <a:ext uri="{FF2B5EF4-FFF2-40B4-BE49-F238E27FC236}">
                <a16:creationId xmlns:a16="http://schemas.microsoft.com/office/drawing/2014/main" id="{EA313B4B-5B98-4B33-885A-DF7669E72D7A}"/>
              </a:ext>
            </a:extLst>
          </p:cNvPr>
          <p:cNvSpPr>
            <a:spLocks noGrp="1"/>
          </p:cNvSpPr>
          <p:nvPr>
            <p:ph type="pic" sz="quarter" idx="13"/>
          </p:nvPr>
        </p:nvSpPr>
        <p:spPr>
          <a:xfrm>
            <a:off x="5355336" y="1172982"/>
            <a:ext cx="1481328" cy="758952"/>
          </a:xfrm>
        </p:spPr>
        <p:txBody>
          <a:bodyPr anchor="ctr" anchorCtr="0">
            <a:normAutofit/>
          </a:bodyPr>
          <a:lstStyle>
            <a:lvl1pPr marL="0" indent="0" algn="ctr">
              <a:buNone/>
              <a:defRPr sz="1400"/>
            </a:lvl1pPr>
          </a:lstStyle>
          <a:p>
            <a:r>
              <a:rPr lang="en-US" noProof="0"/>
              <a:t>Click icon to add picture</a:t>
            </a:r>
          </a:p>
        </p:txBody>
      </p:sp>
      <p:grpSp>
        <p:nvGrpSpPr>
          <p:cNvPr id="15" name="Group 14">
            <a:extLst>
              <a:ext uri="{FF2B5EF4-FFF2-40B4-BE49-F238E27FC236}">
                <a16:creationId xmlns:a16="http://schemas.microsoft.com/office/drawing/2014/main" id="{676B4374-8F24-43DE-860D-E5C6EA850AB4}"/>
              </a:ext>
            </a:extLst>
          </p:cNvPr>
          <p:cNvGrpSpPr/>
          <p:nvPr userDrawn="1"/>
        </p:nvGrpSpPr>
        <p:grpSpPr>
          <a:xfrm>
            <a:off x="3619265" y="2253996"/>
            <a:ext cx="4953471" cy="100584"/>
            <a:chOff x="3631692" y="2253996"/>
            <a:chExt cx="4953471" cy="100584"/>
          </a:xfrm>
        </p:grpSpPr>
        <p:sp>
          <p:nvSpPr>
            <p:cNvPr id="11" name="Oval 10">
              <a:extLst>
                <a:ext uri="{FF2B5EF4-FFF2-40B4-BE49-F238E27FC236}">
                  <a16:creationId xmlns:a16="http://schemas.microsoft.com/office/drawing/2014/main" id="{585C7755-9394-4129-AB48-1AC32DA80C75}"/>
                </a:ext>
              </a:extLst>
            </p:cNvPr>
            <p:cNvSpPr/>
            <p:nvPr userDrawn="1"/>
          </p:nvSpPr>
          <p:spPr>
            <a:xfrm>
              <a:off x="3631692" y="2253996"/>
              <a:ext cx="100584"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3" name="Straight Connector 12">
              <a:extLst>
                <a:ext uri="{FF2B5EF4-FFF2-40B4-BE49-F238E27FC236}">
                  <a16:creationId xmlns:a16="http://schemas.microsoft.com/office/drawing/2014/main" id="{64C71ABE-575A-48CF-82B1-EDE8535F3993}"/>
                </a:ext>
              </a:extLst>
            </p:cNvPr>
            <p:cNvCxnSpPr/>
            <p:nvPr userDrawn="1"/>
          </p:nvCxnSpPr>
          <p:spPr>
            <a:xfrm>
              <a:off x="3681984" y="2307679"/>
              <a:ext cx="4828032"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E3C1EA63-78B2-4715-B4DC-63D98AC7F354}"/>
                </a:ext>
              </a:extLst>
            </p:cNvPr>
            <p:cNvSpPr/>
            <p:nvPr userDrawn="1"/>
          </p:nvSpPr>
          <p:spPr>
            <a:xfrm>
              <a:off x="8484579" y="2253996"/>
              <a:ext cx="100584"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16" name="Group 15">
            <a:extLst>
              <a:ext uri="{FF2B5EF4-FFF2-40B4-BE49-F238E27FC236}">
                <a16:creationId xmlns:a16="http://schemas.microsoft.com/office/drawing/2014/main" id="{E9BB74A1-0BEA-4AD8-8138-0641A45D8B40}"/>
              </a:ext>
            </a:extLst>
          </p:cNvPr>
          <p:cNvGrpSpPr/>
          <p:nvPr userDrawn="1"/>
        </p:nvGrpSpPr>
        <p:grpSpPr>
          <a:xfrm>
            <a:off x="4652581" y="5305363"/>
            <a:ext cx="2886839" cy="100584"/>
            <a:chOff x="3631690" y="2253996"/>
            <a:chExt cx="5028467" cy="100584"/>
          </a:xfrm>
        </p:grpSpPr>
        <p:sp>
          <p:nvSpPr>
            <p:cNvPr id="17" name="Oval 16">
              <a:extLst>
                <a:ext uri="{FF2B5EF4-FFF2-40B4-BE49-F238E27FC236}">
                  <a16:creationId xmlns:a16="http://schemas.microsoft.com/office/drawing/2014/main" id="{73D0026E-5270-4C52-A1AF-5631E8192DCD}"/>
                </a:ext>
              </a:extLst>
            </p:cNvPr>
            <p:cNvSpPr/>
            <p:nvPr userDrawn="1"/>
          </p:nvSpPr>
          <p:spPr>
            <a:xfrm>
              <a:off x="3631690" y="2253996"/>
              <a:ext cx="175203"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A6085D92-5F70-4097-A2FF-C15B13788D08}"/>
                </a:ext>
              </a:extLst>
            </p:cNvPr>
            <p:cNvCxnSpPr/>
            <p:nvPr userDrawn="1"/>
          </p:nvCxnSpPr>
          <p:spPr>
            <a:xfrm>
              <a:off x="3681984" y="2307679"/>
              <a:ext cx="4828032"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BE68EB6C-48D0-4EBF-8541-926D16790F52}"/>
                </a:ext>
              </a:extLst>
            </p:cNvPr>
            <p:cNvSpPr/>
            <p:nvPr userDrawn="1"/>
          </p:nvSpPr>
          <p:spPr>
            <a:xfrm>
              <a:off x="8484578" y="2253996"/>
              <a:ext cx="175579"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Tree>
    <p:extLst>
      <p:ext uri="{BB962C8B-B14F-4D97-AF65-F5344CB8AC3E}">
        <p14:creationId xmlns:p14="http://schemas.microsoft.com/office/powerpoint/2010/main" val="3424638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s Compar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p:nvPr>
        </p:nvSpPr>
        <p:spPr>
          <a:xfrm>
            <a:off x="4292016" y="707529"/>
            <a:ext cx="7118056" cy="569086"/>
          </a:xfrm>
        </p:spPr>
        <p:txBody>
          <a:bodyPr lIns="0" tIns="0" rIns="0" bIns="0" anchor="b">
            <a:normAutofit/>
          </a:bodyPr>
          <a:lstStyle>
            <a:lvl1pPr algn="l">
              <a:defRPr sz="3600"/>
            </a:lvl1pPr>
          </a:lstStyle>
          <a:p>
            <a:r>
              <a:rPr lang="en-US" noProof="0"/>
              <a:t>Click to edit Master title style</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4292016" y="1625821"/>
            <a:ext cx="7096709" cy="978407"/>
          </a:xfrm>
        </p:spPr>
        <p:txBody>
          <a:bodyPr lIns="0" tIns="0" rIns="0" bIns="0">
            <a:normAutofit/>
          </a:bodyPr>
          <a:lstStyle>
            <a:lvl1pPr marL="0" indent="0" algn="l">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4314481" y="1375202"/>
            <a:ext cx="7877519" cy="100800"/>
            <a:chOff x="245550" y="3240138"/>
            <a:chExt cx="4015976" cy="100800"/>
          </a:xfrm>
        </p:grpSpPr>
        <p:cxnSp>
          <p:nvCxnSpPr>
            <p:cNvPr id="12" name="Straight Connector 11">
              <a:extLst>
                <a:ext uri="{FF2B5EF4-FFF2-40B4-BE49-F238E27FC236}">
                  <a16:creationId xmlns:a16="http://schemas.microsoft.com/office/drawing/2014/main" id="{370B72A7-B625-48B8-88E6-BCE2A4DD531E}"/>
                </a:ext>
              </a:extLst>
            </p:cNvPr>
            <p:cNvCxnSpPr>
              <a:cxnSpLocks/>
              <a:endCxn id="13" idx="6"/>
            </p:cNvCxnSpPr>
            <p:nvPr userDrawn="1"/>
          </p:nvCxnSpPr>
          <p:spPr>
            <a:xfrm>
              <a:off x="245550" y="3290538"/>
              <a:ext cx="4015976"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4210138" y="3240138"/>
              <a:ext cx="51388"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6" name="Text Placeholder 15">
            <a:extLst>
              <a:ext uri="{FF2B5EF4-FFF2-40B4-BE49-F238E27FC236}">
                <a16:creationId xmlns:a16="http://schemas.microsoft.com/office/drawing/2014/main" id="{D0092E26-7A96-4712-98A7-FFDA7C3D7721}"/>
              </a:ext>
            </a:extLst>
          </p:cNvPr>
          <p:cNvSpPr>
            <a:spLocks noGrp="1"/>
          </p:cNvSpPr>
          <p:nvPr>
            <p:ph type="body" sz="quarter" idx="26" hasCustomPrompt="1"/>
          </p:nvPr>
        </p:nvSpPr>
        <p:spPr>
          <a:xfrm>
            <a:off x="783723" y="3301941"/>
            <a:ext cx="3408243" cy="978408"/>
          </a:xfrm>
          <a:prstGeom prst="rect">
            <a:avLst/>
          </a:prstGeom>
          <a:ln w="6350">
            <a:noFill/>
          </a:ln>
        </p:spPr>
        <p:txBody>
          <a:bodyPr lIns="0" tIns="0" rIns="0" bIns="0" anchor="ctr" anchorCtr="0">
            <a:noAutofit/>
          </a:bodyPr>
          <a:lstStyle>
            <a:lvl1pPr marL="0" indent="0" algn="l">
              <a:buNone/>
              <a:defRPr sz="7000" b="1">
                <a:ln w="6350">
                  <a:solidFill>
                    <a:schemeClr val="tx1"/>
                  </a:solidFill>
                </a:ln>
                <a:noFill/>
                <a:latin typeface="+mj-lt"/>
              </a:defRPr>
            </a:lvl1pPr>
          </a:lstStyle>
          <a:p>
            <a:pPr lvl="0"/>
            <a:r>
              <a:rPr lang="en-US" noProof="0"/>
              <a:t>$12,345</a:t>
            </a:r>
          </a:p>
        </p:txBody>
      </p:sp>
      <p:sp>
        <p:nvSpPr>
          <p:cNvPr id="34" name="Text Placeholder 2">
            <a:extLst>
              <a:ext uri="{FF2B5EF4-FFF2-40B4-BE49-F238E27FC236}">
                <a16:creationId xmlns:a16="http://schemas.microsoft.com/office/drawing/2014/main" id="{B17B484C-F876-40B2-89DE-FC7A9E54C835}"/>
              </a:ext>
            </a:extLst>
          </p:cNvPr>
          <p:cNvSpPr>
            <a:spLocks noGrp="1"/>
          </p:cNvSpPr>
          <p:nvPr>
            <p:ph type="body" idx="27" hasCustomPrompt="1"/>
          </p:nvPr>
        </p:nvSpPr>
        <p:spPr>
          <a:xfrm>
            <a:off x="5716329" y="3394494"/>
            <a:ext cx="5678300" cy="978407"/>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6" name="Text Placeholder 2">
            <a:extLst>
              <a:ext uri="{FF2B5EF4-FFF2-40B4-BE49-F238E27FC236}">
                <a16:creationId xmlns:a16="http://schemas.microsoft.com/office/drawing/2014/main" id="{99E02476-A734-4A74-BC42-F104B37C8C19}"/>
              </a:ext>
            </a:extLst>
          </p:cNvPr>
          <p:cNvSpPr>
            <a:spLocks noGrp="1"/>
          </p:cNvSpPr>
          <p:nvPr>
            <p:ph type="body" idx="29" hasCustomPrompt="1"/>
          </p:nvPr>
        </p:nvSpPr>
        <p:spPr>
          <a:xfrm>
            <a:off x="4292016" y="3394494"/>
            <a:ext cx="1399099" cy="978407"/>
          </a:xfrm>
        </p:spPr>
        <p:txBody>
          <a:bodyPr lIns="0" tIns="0" rIns="0" bIns="0" anchor="t"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6" name="Text Placeholder 15">
            <a:extLst>
              <a:ext uri="{FF2B5EF4-FFF2-40B4-BE49-F238E27FC236}">
                <a16:creationId xmlns:a16="http://schemas.microsoft.com/office/drawing/2014/main" id="{EA5D8D7D-F37C-49AD-98F0-641CE42B8A83}"/>
              </a:ext>
            </a:extLst>
          </p:cNvPr>
          <p:cNvSpPr>
            <a:spLocks noGrp="1"/>
          </p:cNvSpPr>
          <p:nvPr>
            <p:ph type="body" sz="quarter" idx="30" hasCustomPrompt="1"/>
          </p:nvPr>
        </p:nvSpPr>
        <p:spPr>
          <a:xfrm>
            <a:off x="783723" y="4594663"/>
            <a:ext cx="3408243" cy="978408"/>
          </a:xfrm>
          <a:prstGeom prst="rect">
            <a:avLst/>
          </a:prstGeom>
          <a:ln w="6350">
            <a:noFill/>
          </a:ln>
        </p:spPr>
        <p:txBody>
          <a:bodyPr lIns="0" tIns="0" rIns="0" bIns="0" anchor="ctr" anchorCtr="0">
            <a:noAutofit/>
          </a:bodyPr>
          <a:lstStyle>
            <a:lvl1pPr marL="0" indent="0" algn="l">
              <a:buNone/>
              <a:defRPr sz="7000" b="1">
                <a:ln w="6350">
                  <a:solidFill>
                    <a:schemeClr val="tx1"/>
                  </a:solidFill>
                </a:ln>
                <a:noFill/>
                <a:latin typeface="+mj-lt"/>
              </a:defRPr>
            </a:lvl1pPr>
          </a:lstStyle>
          <a:p>
            <a:pPr lvl="0"/>
            <a:r>
              <a:rPr lang="en-US" noProof="0"/>
              <a:t>$6,789</a:t>
            </a:r>
          </a:p>
        </p:txBody>
      </p:sp>
      <p:sp>
        <p:nvSpPr>
          <p:cNvPr id="27" name="Text Placeholder 2">
            <a:extLst>
              <a:ext uri="{FF2B5EF4-FFF2-40B4-BE49-F238E27FC236}">
                <a16:creationId xmlns:a16="http://schemas.microsoft.com/office/drawing/2014/main" id="{521FF93D-8384-4E22-8645-BDE6AB983488}"/>
              </a:ext>
            </a:extLst>
          </p:cNvPr>
          <p:cNvSpPr>
            <a:spLocks noGrp="1"/>
          </p:cNvSpPr>
          <p:nvPr>
            <p:ph type="body" idx="31" hasCustomPrompt="1"/>
          </p:nvPr>
        </p:nvSpPr>
        <p:spPr>
          <a:xfrm>
            <a:off x="5716329" y="4687216"/>
            <a:ext cx="5678300" cy="978407"/>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8" name="Text Placeholder 2">
            <a:extLst>
              <a:ext uri="{FF2B5EF4-FFF2-40B4-BE49-F238E27FC236}">
                <a16:creationId xmlns:a16="http://schemas.microsoft.com/office/drawing/2014/main" id="{BA358F36-EA77-462E-9158-AFDF1D449A1A}"/>
              </a:ext>
            </a:extLst>
          </p:cNvPr>
          <p:cNvSpPr>
            <a:spLocks noGrp="1"/>
          </p:cNvSpPr>
          <p:nvPr>
            <p:ph type="body" idx="32" hasCustomPrompt="1"/>
          </p:nvPr>
        </p:nvSpPr>
        <p:spPr>
          <a:xfrm>
            <a:off x="4292016" y="4687216"/>
            <a:ext cx="1399099" cy="978407"/>
          </a:xfrm>
        </p:spPr>
        <p:txBody>
          <a:bodyPr lIns="0" tIns="0" rIns="0" bIns="0" anchor="t"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3404119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Layout with circl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3242645"/>
            <a:ext cx="4464049" cy="1177174"/>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0" y="4872948"/>
            <a:ext cx="4443165" cy="882062"/>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4581382"/>
            <a:ext cx="4370400" cy="100800"/>
            <a:chOff x="-1228304" y="3240138"/>
            <a:chExt cx="4370400" cy="100800"/>
          </a:xfrm>
        </p:grpSpPr>
        <p:cxnSp>
          <p:nvCxnSpPr>
            <p:cNvPr id="13" name="Straight Connector 12">
              <a:extLst>
                <a:ext uri="{FF2B5EF4-FFF2-40B4-BE49-F238E27FC236}">
                  <a16:creationId xmlns:a16="http://schemas.microsoft.com/office/drawing/2014/main" id="{785A4134-866D-4143-AC1E-8A2FFDB49855}"/>
                </a:ext>
              </a:extLst>
            </p:cNvPr>
            <p:cNvCxnSpPr>
              <a:cxnSpLocks/>
            </p:cNvCxnSpPr>
            <p:nvPr userDrawn="1"/>
          </p:nvCxnSpPr>
          <p:spPr>
            <a:xfrm>
              <a:off x="-1228304" y="3290538"/>
              <a:ext cx="4320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3041296"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6" name="Text Placeholder 2">
            <a:extLst>
              <a:ext uri="{FF2B5EF4-FFF2-40B4-BE49-F238E27FC236}">
                <a16:creationId xmlns:a16="http://schemas.microsoft.com/office/drawing/2014/main" id="{BB522941-5C7D-4701-9AD7-BB4C11C6EBCE}"/>
              </a:ext>
            </a:extLst>
          </p:cNvPr>
          <p:cNvSpPr>
            <a:spLocks noGrp="1"/>
          </p:cNvSpPr>
          <p:nvPr>
            <p:ph type="body" idx="14" hasCustomPrompt="1"/>
          </p:nvPr>
        </p:nvSpPr>
        <p:spPr>
          <a:xfrm>
            <a:off x="5533023" y="4551485"/>
            <a:ext cx="5855702" cy="1208079"/>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ADC059E4-36DE-4100-8F15-85A9F37E84FE}"/>
              </a:ext>
            </a:extLst>
          </p:cNvPr>
          <p:cNvSpPr/>
          <p:nvPr userDrawn="1"/>
        </p:nvSpPr>
        <p:spPr>
          <a:xfrm>
            <a:off x="3616960" y="859665"/>
            <a:ext cx="2121408" cy="2121408"/>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1" name="Oval 20">
            <a:extLst>
              <a:ext uri="{FF2B5EF4-FFF2-40B4-BE49-F238E27FC236}">
                <a16:creationId xmlns:a16="http://schemas.microsoft.com/office/drawing/2014/main" id="{34E475F8-9B44-4A3E-9F99-CF0346C89B8E}"/>
              </a:ext>
            </a:extLst>
          </p:cNvPr>
          <p:cNvSpPr/>
          <p:nvPr userDrawn="1"/>
        </p:nvSpPr>
        <p:spPr>
          <a:xfrm>
            <a:off x="5522965" y="836613"/>
            <a:ext cx="2816352" cy="2816352"/>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2" name="Oval 21">
            <a:extLst>
              <a:ext uri="{FF2B5EF4-FFF2-40B4-BE49-F238E27FC236}">
                <a16:creationId xmlns:a16="http://schemas.microsoft.com/office/drawing/2014/main" id="{EF5FAF95-28E9-4D03-884C-A89CBC8B61DC}"/>
              </a:ext>
            </a:extLst>
          </p:cNvPr>
          <p:cNvSpPr/>
          <p:nvPr userDrawn="1"/>
        </p:nvSpPr>
        <p:spPr>
          <a:xfrm>
            <a:off x="8123915" y="859665"/>
            <a:ext cx="3273552" cy="3273552"/>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7" name="Text Placeholder 15">
            <a:extLst>
              <a:ext uri="{FF2B5EF4-FFF2-40B4-BE49-F238E27FC236}">
                <a16:creationId xmlns:a16="http://schemas.microsoft.com/office/drawing/2014/main" id="{5F221D05-AC12-4B7C-A00B-E28F93E23D7A}"/>
              </a:ext>
            </a:extLst>
          </p:cNvPr>
          <p:cNvSpPr>
            <a:spLocks noGrp="1"/>
          </p:cNvSpPr>
          <p:nvPr>
            <p:ph type="body" sz="quarter" idx="26" hasCustomPrompt="1"/>
          </p:nvPr>
        </p:nvSpPr>
        <p:spPr>
          <a:xfrm>
            <a:off x="3851931" y="1382322"/>
            <a:ext cx="1681092"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$25</a:t>
            </a:r>
          </a:p>
        </p:txBody>
      </p:sp>
      <p:sp>
        <p:nvSpPr>
          <p:cNvPr id="28" name="Text Placeholder 2">
            <a:extLst>
              <a:ext uri="{FF2B5EF4-FFF2-40B4-BE49-F238E27FC236}">
                <a16:creationId xmlns:a16="http://schemas.microsoft.com/office/drawing/2014/main" id="{A3904B01-A725-4CE3-9321-D42F3E296703}"/>
              </a:ext>
            </a:extLst>
          </p:cNvPr>
          <p:cNvSpPr>
            <a:spLocks noGrp="1"/>
          </p:cNvSpPr>
          <p:nvPr>
            <p:ph type="body" idx="29" hasCustomPrompt="1"/>
          </p:nvPr>
        </p:nvSpPr>
        <p:spPr>
          <a:xfrm>
            <a:off x="3927524" y="2363691"/>
            <a:ext cx="1519848" cy="617093"/>
          </a:xfrm>
        </p:spPr>
        <p:txBody>
          <a:bodyPr lIns="0" tIns="0" rIns="0" bIns="0" anchor="t" anchorCtr="0">
            <a:normAutofit/>
          </a:bodyPr>
          <a:lstStyle>
            <a:lvl1pPr marL="0" indent="0" algn="ct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1</a:t>
            </a:r>
            <a:br>
              <a:rPr lang="en-US" noProof="0"/>
            </a:br>
            <a:r>
              <a:rPr lang="en-US" noProof="0"/>
              <a:t>Title</a:t>
            </a:r>
          </a:p>
        </p:txBody>
      </p:sp>
      <p:sp>
        <p:nvSpPr>
          <p:cNvPr id="29" name="Text Placeholder 2">
            <a:extLst>
              <a:ext uri="{FF2B5EF4-FFF2-40B4-BE49-F238E27FC236}">
                <a16:creationId xmlns:a16="http://schemas.microsoft.com/office/drawing/2014/main" id="{D9CE08AF-782B-4514-BE33-D3AED71A7344}"/>
              </a:ext>
            </a:extLst>
          </p:cNvPr>
          <p:cNvSpPr>
            <a:spLocks noGrp="1"/>
          </p:cNvSpPr>
          <p:nvPr>
            <p:ph type="body" idx="30" hasCustomPrompt="1"/>
          </p:nvPr>
        </p:nvSpPr>
        <p:spPr>
          <a:xfrm>
            <a:off x="3806132" y="1185842"/>
            <a:ext cx="1519848" cy="250619"/>
          </a:xfrm>
        </p:spPr>
        <p:txBody>
          <a:bodyPr lIns="0" tIns="0" rIns="0" bIns="0" anchor="t" anchorCtr="0">
            <a:normAutofit/>
          </a:bodyPr>
          <a:lstStyle>
            <a:lvl1pPr marL="0" indent="0" algn="r">
              <a:spcBef>
                <a:spcPts val="600"/>
              </a:spcBef>
              <a:buClr>
                <a:schemeClr val="tx1"/>
              </a:buClr>
              <a:buFont typeface="Courier New" panose="02070309020205020404" pitchFamily="49" charset="0"/>
              <a:buNone/>
              <a:defRPr sz="1800" b="0">
                <a:solidFill>
                  <a:schemeClr val="tx1"/>
                </a:solidFill>
                <a:latin typeface="+mn-lt"/>
                <a:cs typeface="Segoe UI Light"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BILLION</a:t>
            </a:r>
          </a:p>
        </p:txBody>
      </p:sp>
      <p:sp>
        <p:nvSpPr>
          <p:cNvPr id="30" name="Text Placeholder 15">
            <a:extLst>
              <a:ext uri="{FF2B5EF4-FFF2-40B4-BE49-F238E27FC236}">
                <a16:creationId xmlns:a16="http://schemas.microsoft.com/office/drawing/2014/main" id="{614098B4-704D-42A8-B776-2C93C30C39DA}"/>
              </a:ext>
            </a:extLst>
          </p:cNvPr>
          <p:cNvSpPr>
            <a:spLocks noGrp="1"/>
          </p:cNvSpPr>
          <p:nvPr>
            <p:ph type="body" sz="quarter" idx="31" hasCustomPrompt="1"/>
          </p:nvPr>
        </p:nvSpPr>
        <p:spPr>
          <a:xfrm>
            <a:off x="6113495" y="1767897"/>
            <a:ext cx="1681092"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$50</a:t>
            </a:r>
          </a:p>
        </p:txBody>
      </p:sp>
      <p:sp>
        <p:nvSpPr>
          <p:cNvPr id="31" name="Text Placeholder 2">
            <a:extLst>
              <a:ext uri="{FF2B5EF4-FFF2-40B4-BE49-F238E27FC236}">
                <a16:creationId xmlns:a16="http://schemas.microsoft.com/office/drawing/2014/main" id="{CE6465F4-0B4D-4B43-BE59-BC984FE8EF05}"/>
              </a:ext>
            </a:extLst>
          </p:cNvPr>
          <p:cNvSpPr>
            <a:spLocks noGrp="1"/>
          </p:cNvSpPr>
          <p:nvPr>
            <p:ph type="body" idx="32" hasCustomPrompt="1"/>
          </p:nvPr>
        </p:nvSpPr>
        <p:spPr>
          <a:xfrm>
            <a:off x="6189088" y="2753338"/>
            <a:ext cx="1519848" cy="617093"/>
          </a:xfrm>
        </p:spPr>
        <p:txBody>
          <a:bodyPr lIns="0" tIns="0" rIns="0" bIns="0" anchor="t" anchorCtr="0">
            <a:normAutofit/>
          </a:bodyPr>
          <a:lstStyle>
            <a:lvl1pPr marL="0" indent="0" algn="ct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1</a:t>
            </a:r>
            <a:br>
              <a:rPr lang="en-US" noProof="0"/>
            </a:br>
            <a:r>
              <a:rPr lang="en-US" noProof="0"/>
              <a:t>Title</a:t>
            </a:r>
          </a:p>
        </p:txBody>
      </p:sp>
      <p:sp>
        <p:nvSpPr>
          <p:cNvPr id="32" name="Text Placeholder 2">
            <a:extLst>
              <a:ext uri="{FF2B5EF4-FFF2-40B4-BE49-F238E27FC236}">
                <a16:creationId xmlns:a16="http://schemas.microsoft.com/office/drawing/2014/main" id="{4DBC997E-F996-4F59-A610-3C8558F180CA}"/>
              </a:ext>
            </a:extLst>
          </p:cNvPr>
          <p:cNvSpPr>
            <a:spLocks noGrp="1"/>
          </p:cNvSpPr>
          <p:nvPr>
            <p:ph type="body" idx="33" hasCustomPrompt="1"/>
          </p:nvPr>
        </p:nvSpPr>
        <p:spPr>
          <a:xfrm>
            <a:off x="6067696" y="1537655"/>
            <a:ext cx="1519848" cy="250619"/>
          </a:xfrm>
        </p:spPr>
        <p:txBody>
          <a:bodyPr lIns="0" tIns="0" rIns="0" bIns="0" anchor="t" anchorCtr="0">
            <a:normAutofit/>
          </a:bodyPr>
          <a:lstStyle>
            <a:lvl1pPr marL="0" indent="0" algn="r">
              <a:spcBef>
                <a:spcPts val="600"/>
              </a:spcBef>
              <a:buClr>
                <a:schemeClr val="tx1"/>
              </a:buClr>
              <a:buFont typeface="Courier New" panose="02070309020205020404" pitchFamily="49" charset="0"/>
              <a:buNone/>
              <a:defRPr sz="1800" b="0">
                <a:solidFill>
                  <a:schemeClr val="tx1"/>
                </a:solidFill>
                <a:latin typeface="+mn-lt"/>
                <a:cs typeface="Segoe UI Light"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BILLION</a:t>
            </a:r>
          </a:p>
        </p:txBody>
      </p:sp>
      <p:sp>
        <p:nvSpPr>
          <p:cNvPr id="33" name="Text Placeholder 15">
            <a:extLst>
              <a:ext uri="{FF2B5EF4-FFF2-40B4-BE49-F238E27FC236}">
                <a16:creationId xmlns:a16="http://schemas.microsoft.com/office/drawing/2014/main" id="{D2098E46-8023-469E-86ED-39848BCA69B9}"/>
              </a:ext>
            </a:extLst>
          </p:cNvPr>
          <p:cNvSpPr>
            <a:spLocks noGrp="1"/>
          </p:cNvSpPr>
          <p:nvPr>
            <p:ph type="body" sz="quarter" idx="34" hasCustomPrompt="1"/>
          </p:nvPr>
        </p:nvSpPr>
        <p:spPr>
          <a:xfrm>
            <a:off x="8714444" y="2049128"/>
            <a:ext cx="2010420"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$100</a:t>
            </a:r>
          </a:p>
        </p:txBody>
      </p:sp>
      <p:sp>
        <p:nvSpPr>
          <p:cNvPr id="34" name="Text Placeholder 2">
            <a:extLst>
              <a:ext uri="{FF2B5EF4-FFF2-40B4-BE49-F238E27FC236}">
                <a16:creationId xmlns:a16="http://schemas.microsoft.com/office/drawing/2014/main" id="{93715D94-9DBE-476D-B2A4-208BC6D40C35}"/>
              </a:ext>
            </a:extLst>
          </p:cNvPr>
          <p:cNvSpPr>
            <a:spLocks noGrp="1"/>
          </p:cNvSpPr>
          <p:nvPr>
            <p:ph type="body" idx="35" hasCustomPrompt="1"/>
          </p:nvPr>
        </p:nvSpPr>
        <p:spPr>
          <a:xfrm>
            <a:off x="8981735" y="3034569"/>
            <a:ext cx="1519848" cy="617093"/>
          </a:xfrm>
        </p:spPr>
        <p:txBody>
          <a:bodyPr lIns="0" tIns="0" rIns="0" bIns="0" anchor="t" anchorCtr="0">
            <a:normAutofit/>
          </a:bodyPr>
          <a:lstStyle>
            <a:lvl1pPr marL="0" indent="0" algn="ct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1</a:t>
            </a:r>
            <a:br>
              <a:rPr lang="en-US" noProof="0"/>
            </a:br>
            <a:r>
              <a:rPr lang="en-US" noProof="0"/>
              <a:t>Title</a:t>
            </a:r>
          </a:p>
        </p:txBody>
      </p:sp>
      <p:sp>
        <p:nvSpPr>
          <p:cNvPr id="35" name="Text Placeholder 2">
            <a:extLst>
              <a:ext uri="{FF2B5EF4-FFF2-40B4-BE49-F238E27FC236}">
                <a16:creationId xmlns:a16="http://schemas.microsoft.com/office/drawing/2014/main" id="{C6E1A50B-8AFF-497B-8AEC-C61D95DC0685}"/>
              </a:ext>
            </a:extLst>
          </p:cNvPr>
          <p:cNvSpPr>
            <a:spLocks noGrp="1"/>
          </p:cNvSpPr>
          <p:nvPr>
            <p:ph type="body" idx="36" hasCustomPrompt="1"/>
          </p:nvPr>
        </p:nvSpPr>
        <p:spPr>
          <a:xfrm>
            <a:off x="9089050" y="1818886"/>
            <a:ext cx="1519848" cy="250619"/>
          </a:xfrm>
        </p:spPr>
        <p:txBody>
          <a:bodyPr lIns="0" tIns="0" rIns="0" bIns="0" anchor="t" anchorCtr="0">
            <a:normAutofit/>
          </a:bodyPr>
          <a:lstStyle>
            <a:lvl1pPr marL="0" indent="0" algn="r">
              <a:spcBef>
                <a:spcPts val="600"/>
              </a:spcBef>
              <a:buClr>
                <a:schemeClr val="tx1"/>
              </a:buClr>
              <a:buFont typeface="Courier New" panose="02070309020205020404" pitchFamily="49" charset="0"/>
              <a:buNone/>
              <a:defRPr sz="1800" b="0">
                <a:solidFill>
                  <a:schemeClr val="tx1"/>
                </a:solidFill>
                <a:latin typeface="+mn-lt"/>
                <a:cs typeface="Segoe UI Light"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BILLION</a:t>
            </a:r>
          </a:p>
        </p:txBody>
      </p:sp>
    </p:spTree>
    <p:extLst>
      <p:ext uri="{BB962C8B-B14F-4D97-AF65-F5344CB8AC3E}">
        <p14:creationId xmlns:p14="http://schemas.microsoft.com/office/powerpoint/2010/main" val="3942925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6096000" y="707529"/>
            <a:ext cx="5314072" cy="569086"/>
          </a:xfrm>
        </p:spPr>
        <p:txBody>
          <a:bodyPr lIns="0" tIns="0" rIns="0" bIns="0" anchor="b">
            <a:normAutofit/>
          </a:bodyPr>
          <a:lstStyle>
            <a:lvl1pPr algn="l">
              <a:defRPr sz="3600"/>
            </a:lvl1pPr>
          </a:lstStyle>
          <a:p>
            <a:r>
              <a:rPr lang="en-US" noProof="0"/>
              <a:t>CLICK TO EDIT TITLE</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6096000" y="1625821"/>
            <a:ext cx="5292725" cy="978407"/>
          </a:xfrm>
        </p:spPr>
        <p:txBody>
          <a:bodyPr lIns="0" tIns="0" rIns="0" bIns="0">
            <a:normAutofit/>
          </a:bodyPr>
          <a:lstStyle>
            <a:lvl1pPr marL="0" indent="0" algn="l">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6096000" y="1383372"/>
            <a:ext cx="6096000" cy="100800"/>
            <a:chOff x="646015" y="3248308"/>
            <a:chExt cx="3107749"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646015" y="3290538"/>
              <a:ext cx="3107749"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702376" y="3248308"/>
              <a:ext cx="51388"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4" name="Text Placeholder 2">
            <a:extLst>
              <a:ext uri="{FF2B5EF4-FFF2-40B4-BE49-F238E27FC236}">
                <a16:creationId xmlns:a16="http://schemas.microsoft.com/office/drawing/2014/main" id="{B17B484C-F876-40B2-89DE-FC7A9E54C835}"/>
              </a:ext>
            </a:extLst>
          </p:cNvPr>
          <p:cNvSpPr>
            <a:spLocks noGrp="1"/>
          </p:cNvSpPr>
          <p:nvPr>
            <p:ph type="body" idx="27" hasCustomPrompt="1"/>
          </p:nvPr>
        </p:nvSpPr>
        <p:spPr>
          <a:xfrm>
            <a:off x="831851" y="3335524"/>
            <a:ext cx="4817836" cy="2248846"/>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6" name="Text Placeholder 2">
            <a:extLst>
              <a:ext uri="{FF2B5EF4-FFF2-40B4-BE49-F238E27FC236}">
                <a16:creationId xmlns:a16="http://schemas.microsoft.com/office/drawing/2014/main" id="{99E02476-A734-4A74-BC42-F104B37C8C19}"/>
              </a:ext>
            </a:extLst>
          </p:cNvPr>
          <p:cNvSpPr>
            <a:spLocks noGrp="1"/>
          </p:cNvSpPr>
          <p:nvPr>
            <p:ph type="body" idx="29" hasCustomPrompt="1"/>
          </p:nvPr>
        </p:nvSpPr>
        <p:spPr>
          <a:xfrm>
            <a:off x="831850" y="2905291"/>
            <a:ext cx="2915732" cy="360000"/>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3" name="Text Placeholder 2">
            <a:extLst>
              <a:ext uri="{FF2B5EF4-FFF2-40B4-BE49-F238E27FC236}">
                <a16:creationId xmlns:a16="http://schemas.microsoft.com/office/drawing/2014/main" id="{ABD2EF23-562D-4049-92E3-48371C9E83A4}"/>
              </a:ext>
            </a:extLst>
          </p:cNvPr>
          <p:cNvSpPr>
            <a:spLocks noGrp="1"/>
          </p:cNvSpPr>
          <p:nvPr>
            <p:ph type="body" idx="30" hasCustomPrompt="1"/>
          </p:nvPr>
        </p:nvSpPr>
        <p:spPr>
          <a:xfrm>
            <a:off x="6098826" y="3335524"/>
            <a:ext cx="5311245" cy="2248846"/>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4" name="Text Placeholder 2">
            <a:extLst>
              <a:ext uri="{FF2B5EF4-FFF2-40B4-BE49-F238E27FC236}">
                <a16:creationId xmlns:a16="http://schemas.microsoft.com/office/drawing/2014/main" id="{FB2A0B34-417C-46AC-95C0-9B2A2FCC8BFC}"/>
              </a:ext>
            </a:extLst>
          </p:cNvPr>
          <p:cNvSpPr>
            <a:spLocks noGrp="1"/>
          </p:cNvSpPr>
          <p:nvPr>
            <p:ph type="body" idx="31" hasCustomPrompt="1"/>
          </p:nvPr>
        </p:nvSpPr>
        <p:spPr>
          <a:xfrm>
            <a:off x="6098826" y="2905291"/>
            <a:ext cx="2915732" cy="360000"/>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778086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806105" y="707529"/>
            <a:ext cx="3704150" cy="569086"/>
          </a:xfrm>
        </p:spPr>
        <p:txBody>
          <a:bodyPr lIns="0" tIns="0" rIns="0" bIns="0" anchor="b">
            <a:normAutofit/>
          </a:bodyPr>
          <a:lstStyle>
            <a:lvl1pPr algn="l">
              <a:defRPr sz="3600"/>
            </a:lvl1pPr>
          </a:lstStyle>
          <a:p>
            <a:r>
              <a:rPr lang="en-US" noProof="0"/>
              <a:t>CLICK TO EDIT</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a:off x="-6" y="1374243"/>
            <a:ext cx="4319045" cy="100800"/>
            <a:chOff x="646012" y="3239179"/>
            <a:chExt cx="2201856"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646012" y="3290538"/>
              <a:ext cx="2165636"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2796480" y="3239179"/>
              <a:ext cx="51388"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Picture Placeholder 11" descr="Competitors logos quadrant">
            <a:extLst>
              <a:ext uri="{FF2B5EF4-FFF2-40B4-BE49-F238E27FC236}">
                <a16:creationId xmlns:a16="http://schemas.microsoft.com/office/drawing/2014/main" id="{58A093A6-410B-4E4B-BA54-D31E8313D9B1}"/>
              </a:ext>
            </a:extLst>
          </p:cNvPr>
          <p:cNvSpPr>
            <a:spLocks noGrp="1"/>
          </p:cNvSpPr>
          <p:nvPr>
            <p:ph type="pic" sz="quarter" idx="39" hasCustomPrompt="1"/>
          </p:nvPr>
        </p:nvSpPr>
        <p:spPr>
          <a:xfrm>
            <a:off x="3928670" y="2872719"/>
            <a:ext cx="1772153" cy="777240"/>
          </a:xfrm>
          <a:noFill/>
        </p:spPr>
        <p:txBody>
          <a:bodyPr anchor="ctr" anchorCtr="0">
            <a:noAutofit/>
          </a:bodyPr>
          <a:lstStyle>
            <a:lvl1pPr marL="0" indent="0" algn="ctr">
              <a:buNone/>
              <a:defRPr sz="2000" i="1">
                <a:solidFill>
                  <a:schemeClr val="tx1"/>
                </a:solidFill>
              </a:defRPr>
            </a:lvl1pPr>
          </a:lstStyle>
          <a:p>
            <a:r>
              <a:rPr lang="en-US" noProof="0"/>
              <a:t>Competitor 2</a:t>
            </a:r>
          </a:p>
          <a:p>
            <a:r>
              <a:rPr lang="en-US" noProof="0"/>
              <a:t>Logo</a:t>
            </a:r>
          </a:p>
        </p:txBody>
      </p:sp>
      <p:sp>
        <p:nvSpPr>
          <p:cNvPr id="22" name="Picture Placeholder 11" descr="Competitors logos quadrant">
            <a:extLst>
              <a:ext uri="{FF2B5EF4-FFF2-40B4-BE49-F238E27FC236}">
                <a16:creationId xmlns:a16="http://schemas.microsoft.com/office/drawing/2014/main" id="{C852F764-614E-4E0D-B231-E5EF9B5D3AFE}"/>
              </a:ext>
            </a:extLst>
          </p:cNvPr>
          <p:cNvSpPr>
            <a:spLocks noGrp="1"/>
          </p:cNvSpPr>
          <p:nvPr>
            <p:ph type="pic" sz="quarter" idx="40" hasCustomPrompt="1"/>
          </p:nvPr>
        </p:nvSpPr>
        <p:spPr>
          <a:xfrm>
            <a:off x="806105" y="2171148"/>
            <a:ext cx="1655064" cy="777240"/>
          </a:xfrm>
          <a:noFill/>
        </p:spPr>
        <p:txBody>
          <a:bodyPr anchor="ctr" anchorCtr="0">
            <a:noAutofit/>
          </a:bodyPr>
          <a:lstStyle>
            <a:lvl1pPr marL="0" indent="0" algn="ctr">
              <a:buNone/>
              <a:defRPr sz="2000" i="1">
                <a:solidFill>
                  <a:schemeClr val="tx1"/>
                </a:solidFill>
              </a:defRPr>
            </a:lvl1pPr>
          </a:lstStyle>
          <a:p>
            <a:r>
              <a:rPr lang="en-US" noProof="0"/>
              <a:t>Competitor 1</a:t>
            </a:r>
          </a:p>
          <a:p>
            <a:r>
              <a:rPr lang="en-US" noProof="0"/>
              <a:t>Logo</a:t>
            </a:r>
          </a:p>
        </p:txBody>
      </p:sp>
      <p:sp>
        <p:nvSpPr>
          <p:cNvPr id="25" name="Picture Placeholder 11" descr="Competitors logos quadrant">
            <a:extLst>
              <a:ext uri="{FF2B5EF4-FFF2-40B4-BE49-F238E27FC236}">
                <a16:creationId xmlns:a16="http://schemas.microsoft.com/office/drawing/2014/main" id="{0349F007-C349-4EF3-A61F-86C43BEB5478}"/>
              </a:ext>
            </a:extLst>
          </p:cNvPr>
          <p:cNvSpPr>
            <a:spLocks noGrp="1"/>
          </p:cNvSpPr>
          <p:nvPr>
            <p:ph type="pic" sz="quarter" idx="41" hasCustomPrompt="1"/>
          </p:nvPr>
        </p:nvSpPr>
        <p:spPr>
          <a:xfrm>
            <a:off x="2729582" y="4456262"/>
            <a:ext cx="1772153" cy="777240"/>
          </a:xfrm>
          <a:noFill/>
        </p:spPr>
        <p:txBody>
          <a:bodyPr anchor="ctr" anchorCtr="0">
            <a:noAutofit/>
          </a:bodyPr>
          <a:lstStyle>
            <a:lvl1pPr marL="0" indent="0" algn="ctr">
              <a:buNone/>
              <a:defRPr sz="2000" i="1">
                <a:solidFill>
                  <a:schemeClr val="tx1"/>
                </a:solidFill>
              </a:defRPr>
            </a:lvl1pPr>
          </a:lstStyle>
          <a:p>
            <a:r>
              <a:rPr lang="en-US" noProof="0"/>
              <a:t>Competitor 3</a:t>
            </a:r>
          </a:p>
          <a:p>
            <a:r>
              <a:rPr lang="en-US" noProof="0"/>
              <a:t>Logo</a:t>
            </a:r>
          </a:p>
        </p:txBody>
      </p:sp>
      <p:sp>
        <p:nvSpPr>
          <p:cNvPr id="26" name="Picture Placeholder 11" descr="Competitors logos quadrant">
            <a:extLst>
              <a:ext uri="{FF2B5EF4-FFF2-40B4-BE49-F238E27FC236}">
                <a16:creationId xmlns:a16="http://schemas.microsoft.com/office/drawing/2014/main" id="{FEA8BDDC-623F-4C67-AD04-E7801B537019}"/>
              </a:ext>
            </a:extLst>
          </p:cNvPr>
          <p:cNvSpPr>
            <a:spLocks noGrp="1"/>
          </p:cNvSpPr>
          <p:nvPr>
            <p:ph type="pic" sz="quarter" idx="42" hasCustomPrompt="1"/>
          </p:nvPr>
        </p:nvSpPr>
        <p:spPr>
          <a:xfrm>
            <a:off x="6829546" y="2770168"/>
            <a:ext cx="1772153" cy="777240"/>
          </a:xfrm>
          <a:noFill/>
        </p:spPr>
        <p:txBody>
          <a:bodyPr anchor="ctr" anchorCtr="0">
            <a:noAutofit/>
          </a:bodyPr>
          <a:lstStyle>
            <a:lvl1pPr marL="0" indent="0" algn="ctr">
              <a:buNone/>
              <a:defRPr sz="2000" i="1">
                <a:solidFill>
                  <a:schemeClr val="tx1"/>
                </a:solidFill>
              </a:defRPr>
            </a:lvl1pPr>
          </a:lstStyle>
          <a:p>
            <a:r>
              <a:rPr lang="en-US" noProof="0"/>
              <a:t>Competitor 4</a:t>
            </a:r>
          </a:p>
          <a:p>
            <a:r>
              <a:rPr lang="en-US" noProof="0"/>
              <a:t>Logo</a:t>
            </a:r>
          </a:p>
        </p:txBody>
      </p:sp>
      <p:sp>
        <p:nvSpPr>
          <p:cNvPr id="27" name="Picture Placeholder 11" descr="Competitors logos quadrant">
            <a:extLst>
              <a:ext uri="{FF2B5EF4-FFF2-40B4-BE49-F238E27FC236}">
                <a16:creationId xmlns:a16="http://schemas.microsoft.com/office/drawing/2014/main" id="{28B0D00B-97E7-4133-B35A-AC2EF334CD2B}"/>
              </a:ext>
            </a:extLst>
          </p:cNvPr>
          <p:cNvSpPr>
            <a:spLocks noGrp="1"/>
          </p:cNvSpPr>
          <p:nvPr>
            <p:ph type="pic" sz="quarter" idx="43" hasCustomPrompt="1"/>
          </p:nvPr>
        </p:nvSpPr>
        <p:spPr>
          <a:xfrm>
            <a:off x="6610067" y="4588832"/>
            <a:ext cx="1772153" cy="777240"/>
          </a:xfrm>
          <a:noFill/>
        </p:spPr>
        <p:txBody>
          <a:bodyPr anchor="ctr" anchorCtr="0">
            <a:noAutofit/>
          </a:bodyPr>
          <a:lstStyle>
            <a:lvl1pPr marL="0" indent="0" algn="ctr">
              <a:buNone/>
              <a:defRPr sz="2000" i="1">
                <a:solidFill>
                  <a:schemeClr val="tx1"/>
                </a:solidFill>
              </a:defRPr>
            </a:lvl1pPr>
          </a:lstStyle>
          <a:p>
            <a:r>
              <a:rPr lang="en-US" noProof="0"/>
              <a:t>Competitor 5</a:t>
            </a:r>
          </a:p>
          <a:p>
            <a:r>
              <a:rPr lang="en-US" noProof="0"/>
              <a:t>Logo</a:t>
            </a:r>
          </a:p>
        </p:txBody>
      </p:sp>
      <p:sp>
        <p:nvSpPr>
          <p:cNvPr id="28" name="Picture Placeholder 11" descr="Competitors logos quadrant">
            <a:extLst>
              <a:ext uri="{FF2B5EF4-FFF2-40B4-BE49-F238E27FC236}">
                <a16:creationId xmlns:a16="http://schemas.microsoft.com/office/drawing/2014/main" id="{8D1A7417-EFAD-46F6-ADA5-117D4C7B1A9D}"/>
              </a:ext>
            </a:extLst>
          </p:cNvPr>
          <p:cNvSpPr>
            <a:spLocks noGrp="1"/>
          </p:cNvSpPr>
          <p:nvPr>
            <p:ph type="pic" sz="quarter" idx="44" hasCustomPrompt="1"/>
          </p:nvPr>
        </p:nvSpPr>
        <p:spPr>
          <a:xfrm>
            <a:off x="9571158" y="4977452"/>
            <a:ext cx="1772153" cy="777240"/>
          </a:xfrm>
          <a:noFill/>
        </p:spPr>
        <p:txBody>
          <a:bodyPr anchor="ctr" anchorCtr="0">
            <a:noAutofit/>
          </a:bodyPr>
          <a:lstStyle>
            <a:lvl1pPr marL="0" indent="0" algn="ctr">
              <a:buNone/>
              <a:defRPr sz="2000" i="1">
                <a:solidFill>
                  <a:schemeClr val="tx1"/>
                </a:solidFill>
              </a:defRPr>
            </a:lvl1pPr>
          </a:lstStyle>
          <a:p>
            <a:r>
              <a:rPr lang="en-US" noProof="0"/>
              <a:t>Competitor 6</a:t>
            </a:r>
          </a:p>
          <a:p>
            <a:r>
              <a:rPr lang="en-US" noProof="0"/>
              <a:t>Logo</a:t>
            </a:r>
          </a:p>
        </p:txBody>
      </p:sp>
      <p:sp>
        <p:nvSpPr>
          <p:cNvPr id="29" name="Text Placeholder 7">
            <a:extLst>
              <a:ext uri="{FF2B5EF4-FFF2-40B4-BE49-F238E27FC236}">
                <a16:creationId xmlns:a16="http://schemas.microsoft.com/office/drawing/2014/main" id="{D4B80E14-BBC8-42CC-8777-FFF50D168A09}"/>
              </a:ext>
            </a:extLst>
          </p:cNvPr>
          <p:cNvSpPr>
            <a:spLocks noGrp="1"/>
          </p:cNvSpPr>
          <p:nvPr>
            <p:ph type="body" sz="quarter" idx="46" hasCustomPrompt="1"/>
          </p:nvPr>
        </p:nvSpPr>
        <p:spPr>
          <a:xfrm>
            <a:off x="789869" y="3642757"/>
            <a:ext cx="2741612" cy="248888"/>
          </a:xfrm>
        </p:spPr>
        <p:txBody>
          <a:bodyPr wrap="square" lIns="0" tIns="0" rIns="0" bIns="0">
            <a:noAutofit/>
          </a:bodyPr>
          <a:lstStyle>
            <a:lvl1pPr marL="0" indent="0">
              <a:buNone/>
              <a:defRPr sz="2000" b="0">
                <a:solidFill>
                  <a:schemeClr val="tx2"/>
                </a:solidFill>
                <a:latin typeface="+mj-lt"/>
              </a:defRPr>
            </a:lvl1pPr>
            <a:lvl2pPr marL="457200" indent="0">
              <a:buNone/>
              <a:defRPr sz="1200" b="1"/>
            </a:lvl2pPr>
            <a:lvl3pPr>
              <a:defRPr sz="1200" b="1"/>
            </a:lvl3pPr>
            <a:lvl4pPr>
              <a:defRPr sz="1200" b="1"/>
            </a:lvl4pPr>
            <a:lvl5pPr>
              <a:defRPr sz="1200" b="1"/>
            </a:lvl5pPr>
          </a:lstStyle>
          <a:p>
            <a:pPr lvl="0"/>
            <a:r>
              <a:rPr lang="en-US" noProof="0"/>
              <a:t>More expensive</a:t>
            </a:r>
          </a:p>
        </p:txBody>
      </p:sp>
      <p:sp>
        <p:nvSpPr>
          <p:cNvPr id="30" name="Text Placeholder 7">
            <a:extLst>
              <a:ext uri="{FF2B5EF4-FFF2-40B4-BE49-F238E27FC236}">
                <a16:creationId xmlns:a16="http://schemas.microsoft.com/office/drawing/2014/main" id="{95033551-3DD0-4EBE-8DFD-9335F8BA9268}"/>
              </a:ext>
            </a:extLst>
          </p:cNvPr>
          <p:cNvSpPr>
            <a:spLocks noGrp="1"/>
          </p:cNvSpPr>
          <p:nvPr>
            <p:ph type="body" sz="quarter" idx="48" hasCustomPrompt="1"/>
          </p:nvPr>
        </p:nvSpPr>
        <p:spPr>
          <a:xfrm>
            <a:off x="6315481" y="5884080"/>
            <a:ext cx="2741612" cy="248888"/>
          </a:xfrm>
        </p:spPr>
        <p:txBody>
          <a:bodyPr wrap="square" lIns="0" tIns="0" rIns="0" bIns="0">
            <a:noAutofit/>
          </a:bodyPr>
          <a:lstStyle>
            <a:lvl1pPr marL="0" indent="0" algn="l">
              <a:buNone/>
              <a:defRPr sz="2000" b="0">
                <a:solidFill>
                  <a:schemeClr val="tx2"/>
                </a:solidFill>
                <a:latin typeface="+mj-lt"/>
              </a:defRPr>
            </a:lvl1pPr>
            <a:lvl2pPr marL="457200" indent="0">
              <a:buNone/>
              <a:defRPr sz="1200" b="1"/>
            </a:lvl2pPr>
            <a:lvl3pPr>
              <a:defRPr sz="1200" b="1"/>
            </a:lvl3pPr>
            <a:lvl4pPr>
              <a:defRPr sz="1200" b="1"/>
            </a:lvl4pPr>
            <a:lvl5pPr>
              <a:defRPr sz="1200" b="1"/>
            </a:lvl5pPr>
          </a:lstStyle>
          <a:p>
            <a:pPr lvl="0"/>
            <a:r>
              <a:rPr lang="en-US" noProof="0"/>
              <a:t>Less convenient</a:t>
            </a:r>
          </a:p>
        </p:txBody>
      </p:sp>
      <p:sp>
        <p:nvSpPr>
          <p:cNvPr id="31" name="Text Placeholder 7">
            <a:extLst>
              <a:ext uri="{FF2B5EF4-FFF2-40B4-BE49-F238E27FC236}">
                <a16:creationId xmlns:a16="http://schemas.microsoft.com/office/drawing/2014/main" id="{CC507E62-D7F3-4E81-8DE2-5A7084588A33}"/>
              </a:ext>
            </a:extLst>
          </p:cNvPr>
          <p:cNvSpPr>
            <a:spLocks noGrp="1"/>
          </p:cNvSpPr>
          <p:nvPr>
            <p:ph type="body" sz="quarter" idx="49" hasCustomPrompt="1"/>
          </p:nvPr>
        </p:nvSpPr>
        <p:spPr>
          <a:xfrm>
            <a:off x="6315481" y="1343118"/>
            <a:ext cx="2741612" cy="248888"/>
          </a:xfrm>
        </p:spPr>
        <p:txBody>
          <a:bodyPr wrap="square" lIns="0" tIns="0" rIns="0" bIns="0">
            <a:noAutofit/>
          </a:bodyPr>
          <a:lstStyle>
            <a:lvl1pPr marL="0" indent="0" algn="l">
              <a:buNone/>
              <a:defRPr sz="2000" b="0">
                <a:solidFill>
                  <a:schemeClr val="tx2"/>
                </a:solidFill>
                <a:latin typeface="+mj-lt"/>
              </a:defRPr>
            </a:lvl1pPr>
            <a:lvl2pPr marL="457200" indent="0">
              <a:buNone/>
              <a:defRPr sz="1200" b="1"/>
            </a:lvl2pPr>
            <a:lvl3pPr>
              <a:defRPr sz="1200" b="1"/>
            </a:lvl3pPr>
            <a:lvl4pPr>
              <a:defRPr sz="1200" b="1"/>
            </a:lvl4pPr>
            <a:lvl5pPr>
              <a:defRPr sz="1200" b="1"/>
            </a:lvl5pPr>
          </a:lstStyle>
          <a:p>
            <a:pPr lvl="0"/>
            <a:r>
              <a:rPr lang="en-US" noProof="0"/>
              <a:t>More convenient</a:t>
            </a:r>
          </a:p>
        </p:txBody>
      </p:sp>
      <p:sp>
        <p:nvSpPr>
          <p:cNvPr id="32" name="Picture Placeholder 13">
            <a:extLst>
              <a:ext uri="{FF2B5EF4-FFF2-40B4-BE49-F238E27FC236}">
                <a16:creationId xmlns:a16="http://schemas.microsoft.com/office/drawing/2014/main" id="{61EF622D-8E08-41C3-BEBA-2274C2AB487A}"/>
              </a:ext>
            </a:extLst>
          </p:cNvPr>
          <p:cNvSpPr>
            <a:spLocks noGrp="1"/>
          </p:cNvSpPr>
          <p:nvPr>
            <p:ph type="pic" sz="quarter" idx="50"/>
          </p:nvPr>
        </p:nvSpPr>
        <p:spPr>
          <a:xfrm>
            <a:off x="9417999" y="1977257"/>
            <a:ext cx="1481328" cy="758952"/>
          </a:xfrm>
          <a:noFill/>
          <a:ln>
            <a:noFill/>
          </a:ln>
        </p:spPr>
        <p:txBody>
          <a:bodyPr anchor="ctr" anchorCtr="0">
            <a:noAutofit/>
          </a:bodyPr>
          <a:lstStyle>
            <a:lvl1pPr marL="0" indent="0" algn="ctr">
              <a:buNone/>
              <a:defRPr sz="1400">
                <a:solidFill>
                  <a:schemeClr val="tx1"/>
                </a:solidFill>
              </a:defRPr>
            </a:lvl1pPr>
          </a:lstStyle>
          <a:p>
            <a:r>
              <a:rPr lang="en-US" noProof="0"/>
              <a:t>Click icon to add picture</a:t>
            </a:r>
          </a:p>
        </p:txBody>
      </p:sp>
      <p:sp>
        <p:nvSpPr>
          <p:cNvPr id="33" name="Text Placeholder 7">
            <a:extLst>
              <a:ext uri="{FF2B5EF4-FFF2-40B4-BE49-F238E27FC236}">
                <a16:creationId xmlns:a16="http://schemas.microsoft.com/office/drawing/2014/main" id="{690ADA54-0156-49A9-AEF7-A4972EEB15AA}"/>
              </a:ext>
            </a:extLst>
          </p:cNvPr>
          <p:cNvSpPr>
            <a:spLocks noGrp="1"/>
          </p:cNvSpPr>
          <p:nvPr>
            <p:ph type="body" sz="quarter" idx="51" hasCustomPrompt="1"/>
          </p:nvPr>
        </p:nvSpPr>
        <p:spPr>
          <a:xfrm>
            <a:off x="8651686" y="3642757"/>
            <a:ext cx="2741612" cy="248888"/>
          </a:xfrm>
        </p:spPr>
        <p:txBody>
          <a:bodyPr lIns="0" tIns="0" rIns="0" bIns="0">
            <a:noAutofit/>
          </a:bodyPr>
          <a:lstStyle>
            <a:lvl1pPr marL="0" indent="0" algn="r">
              <a:buNone/>
              <a:defRPr sz="2000" b="0">
                <a:solidFill>
                  <a:schemeClr val="tx2"/>
                </a:solidFill>
                <a:latin typeface="+mj-lt"/>
              </a:defRPr>
            </a:lvl1pPr>
            <a:lvl2pPr marL="457200" indent="0">
              <a:buNone/>
              <a:defRPr sz="1200" b="1"/>
            </a:lvl2pPr>
            <a:lvl3pPr>
              <a:defRPr sz="1200" b="1"/>
            </a:lvl3pPr>
            <a:lvl4pPr>
              <a:defRPr sz="1200" b="1"/>
            </a:lvl4pPr>
            <a:lvl5pPr>
              <a:defRPr sz="1200" b="1"/>
            </a:lvl5pPr>
          </a:lstStyle>
          <a:p>
            <a:pPr lvl="0"/>
            <a:r>
              <a:rPr lang="en-US" noProof="0"/>
              <a:t>Less expensive</a:t>
            </a:r>
          </a:p>
        </p:txBody>
      </p:sp>
      <p:grpSp>
        <p:nvGrpSpPr>
          <p:cNvPr id="4" name="Group 3">
            <a:extLst>
              <a:ext uri="{FF2B5EF4-FFF2-40B4-BE49-F238E27FC236}">
                <a16:creationId xmlns:a16="http://schemas.microsoft.com/office/drawing/2014/main" id="{32193FB7-0142-40DD-9186-F3156B0AE4B0}"/>
              </a:ext>
            </a:extLst>
          </p:cNvPr>
          <p:cNvGrpSpPr/>
          <p:nvPr userDrawn="1"/>
        </p:nvGrpSpPr>
        <p:grpSpPr>
          <a:xfrm>
            <a:off x="6045600" y="1376748"/>
            <a:ext cx="100800" cy="5481252"/>
            <a:chOff x="6045600" y="1376748"/>
            <a:chExt cx="100800" cy="5481252"/>
          </a:xfrm>
        </p:grpSpPr>
        <p:cxnSp>
          <p:nvCxnSpPr>
            <p:cNvPr id="3" name="Straight Connector 2">
              <a:extLst>
                <a:ext uri="{FF2B5EF4-FFF2-40B4-BE49-F238E27FC236}">
                  <a16:creationId xmlns:a16="http://schemas.microsoft.com/office/drawing/2014/main" id="{CD1389D4-2EB7-40E2-B21B-4EE70FCA2236}"/>
                </a:ext>
              </a:extLst>
            </p:cNvPr>
            <p:cNvCxnSpPr>
              <a:cxnSpLocks/>
            </p:cNvCxnSpPr>
            <p:nvPr userDrawn="1"/>
          </p:nvCxnSpPr>
          <p:spPr>
            <a:xfrm rot="16200000">
              <a:off x="3389377" y="4151376"/>
              <a:ext cx="54132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BA48E795-AD00-4819-94E4-A5211D331715}"/>
                </a:ext>
              </a:extLst>
            </p:cNvPr>
            <p:cNvSpPr/>
            <p:nvPr userDrawn="1"/>
          </p:nvSpPr>
          <p:spPr>
            <a:xfrm>
              <a:off x="6045600" y="1376748"/>
              <a:ext cx="100800" cy="100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grpSp>
        <p:nvGrpSpPr>
          <p:cNvPr id="37" name="Group 36">
            <a:extLst>
              <a:ext uri="{FF2B5EF4-FFF2-40B4-BE49-F238E27FC236}">
                <a16:creationId xmlns:a16="http://schemas.microsoft.com/office/drawing/2014/main" id="{41BD97BD-35F4-4534-8B74-24D44A99BC58}"/>
              </a:ext>
            </a:extLst>
          </p:cNvPr>
          <p:cNvGrpSpPr/>
          <p:nvPr userDrawn="1"/>
        </p:nvGrpSpPr>
        <p:grpSpPr>
          <a:xfrm rot="5400000">
            <a:off x="5669857" y="-1673474"/>
            <a:ext cx="100800" cy="11440514"/>
            <a:chOff x="6045600" y="1329588"/>
            <a:chExt cx="100800" cy="11440514"/>
          </a:xfrm>
        </p:grpSpPr>
        <p:cxnSp>
          <p:nvCxnSpPr>
            <p:cNvPr id="38" name="Straight Connector 37">
              <a:extLst>
                <a:ext uri="{FF2B5EF4-FFF2-40B4-BE49-F238E27FC236}">
                  <a16:creationId xmlns:a16="http://schemas.microsoft.com/office/drawing/2014/main" id="{D8351F13-467F-49F8-8279-C5B29A51798F}"/>
                </a:ext>
              </a:extLst>
            </p:cNvPr>
            <p:cNvCxnSpPr>
              <a:cxnSpLocks/>
            </p:cNvCxnSpPr>
            <p:nvPr userDrawn="1"/>
          </p:nvCxnSpPr>
          <p:spPr>
            <a:xfrm rot="16200000">
              <a:off x="408032" y="7082102"/>
              <a:ext cx="11376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09AA12FA-7959-4581-B344-DF9E7B0AD37A}"/>
                </a:ext>
              </a:extLst>
            </p:cNvPr>
            <p:cNvSpPr/>
            <p:nvPr userDrawn="1"/>
          </p:nvSpPr>
          <p:spPr>
            <a:xfrm>
              <a:off x="6045600" y="1329588"/>
              <a:ext cx="100800" cy="100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Tree>
    <p:extLst>
      <p:ext uri="{BB962C8B-B14F-4D97-AF65-F5344CB8AC3E}">
        <p14:creationId xmlns:p14="http://schemas.microsoft.com/office/powerpoint/2010/main" val="2939558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Section Content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7" y="1512271"/>
            <a:ext cx="2828198" cy="1286838"/>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1" y="3148315"/>
            <a:ext cx="2216876" cy="2098138"/>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2897696"/>
            <a:ext cx="3360726" cy="100800"/>
            <a:chOff x="0" y="3240138"/>
            <a:chExt cx="3360726" cy="100800"/>
          </a:xfrm>
        </p:grpSpPr>
        <p:cxnSp>
          <p:nvCxnSpPr>
            <p:cNvPr id="13" name="Straight Connector 12">
              <a:extLst>
                <a:ext uri="{FF2B5EF4-FFF2-40B4-BE49-F238E27FC236}">
                  <a16:creationId xmlns:a16="http://schemas.microsoft.com/office/drawing/2014/main" id="{785A4134-866D-4143-AC1E-8A2FFDB49855}"/>
                </a:ext>
              </a:extLst>
            </p:cNvPr>
            <p:cNvCxnSpPr/>
            <p:nvPr userDrawn="1"/>
          </p:nvCxnSpPr>
          <p:spPr>
            <a:xfrm>
              <a:off x="0" y="3290538"/>
              <a:ext cx="3276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3259926"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 Placeholder 15">
            <a:extLst>
              <a:ext uri="{FF2B5EF4-FFF2-40B4-BE49-F238E27FC236}">
                <a16:creationId xmlns:a16="http://schemas.microsoft.com/office/drawing/2014/main" id="{DA80730C-5AC9-41A0-ACC5-624F0652D685}"/>
              </a:ext>
            </a:extLst>
          </p:cNvPr>
          <p:cNvSpPr>
            <a:spLocks noGrp="1"/>
          </p:cNvSpPr>
          <p:nvPr>
            <p:ph type="body" sz="quarter" idx="26" hasCustomPrompt="1"/>
          </p:nvPr>
        </p:nvSpPr>
        <p:spPr>
          <a:xfrm>
            <a:off x="4475261" y="2631676"/>
            <a:ext cx="978408" cy="978408"/>
          </a:xfrm>
          <a:prstGeom prst="ellipse">
            <a:avLst/>
          </a:prstGeom>
          <a:ln w="6350">
            <a:solidFill>
              <a:schemeClr val="tx1"/>
            </a:solidFill>
          </a:ln>
        </p:spPr>
        <p:txBody>
          <a:bodyPr lIns="0" tIns="72000" rIns="0" bIns="0" anchor="ctr" anchorCtr="0">
            <a:noAutofit/>
          </a:bodyPr>
          <a:lstStyle>
            <a:lvl1pPr marL="0" indent="0" algn="ctr">
              <a:buNone/>
              <a:defRPr sz="7000" b="1">
                <a:ln w="6350">
                  <a:solidFill>
                    <a:schemeClr val="tx1"/>
                  </a:solidFill>
                </a:ln>
                <a:noFill/>
                <a:latin typeface="+mj-lt"/>
              </a:defRPr>
            </a:lvl1pPr>
          </a:lstStyle>
          <a:p>
            <a:pPr lvl="0"/>
            <a:r>
              <a:rPr lang="en-US" noProof="0"/>
              <a:t>1</a:t>
            </a:r>
          </a:p>
        </p:txBody>
      </p:sp>
      <p:sp>
        <p:nvSpPr>
          <p:cNvPr id="22" name="Text Placeholder 15">
            <a:extLst>
              <a:ext uri="{FF2B5EF4-FFF2-40B4-BE49-F238E27FC236}">
                <a16:creationId xmlns:a16="http://schemas.microsoft.com/office/drawing/2014/main" id="{515B23A8-23EB-4E6E-A24C-4154570D7DC0}"/>
              </a:ext>
            </a:extLst>
          </p:cNvPr>
          <p:cNvSpPr>
            <a:spLocks noGrp="1"/>
          </p:cNvSpPr>
          <p:nvPr>
            <p:ph type="body" sz="quarter" idx="28" hasCustomPrompt="1"/>
          </p:nvPr>
        </p:nvSpPr>
        <p:spPr>
          <a:xfrm>
            <a:off x="7436251" y="2015540"/>
            <a:ext cx="978408" cy="978408"/>
          </a:xfrm>
          <a:prstGeom prst="ellipse">
            <a:avLst/>
          </a:prstGeom>
          <a:ln w="6350">
            <a:solidFill>
              <a:schemeClr val="tx1"/>
            </a:solidFill>
          </a:ln>
        </p:spPr>
        <p:txBody>
          <a:bodyPr lIns="0" tIns="36000" rIns="0" bIns="0" anchor="ctr" anchorCtr="0">
            <a:noAutofit/>
          </a:bodyPr>
          <a:lstStyle>
            <a:lvl1pPr marL="0" indent="0" algn="ctr">
              <a:buNone/>
              <a:defRPr sz="7000" b="1">
                <a:ln w="6350">
                  <a:solidFill>
                    <a:schemeClr val="tx1"/>
                  </a:solidFill>
                </a:ln>
                <a:noFill/>
                <a:latin typeface="+mj-lt"/>
              </a:defRPr>
            </a:lvl1pPr>
          </a:lstStyle>
          <a:p>
            <a:pPr lvl="0"/>
            <a:r>
              <a:rPr lang="en-US" noProof="0"/>
              <a:t>2</a:t>
            </a:r>
          </a:p>
        </p:txBody>
      </p:sp>
      <p:sp>
        <p:nvSpPr>
          <p:cNvPr id="23" name="Text Placeholder 15">
            <a:extLst>
              <a:ext uri="{FF2B5EF4-FFF2-40B4-BE49-F238E27FC236}">
                <a16:creationId xmlns:a16="http://schemas.microsoft.com/office/drawing/2014/main" id="{C12919ED-FD55-4081-BB4A-2B2FDA3BED17}"/>
              </a:ext>
            </a:extLst>
          </p:cNvPr>
          <p:cNvSpPr>
            <a:spLocks noGrp="1"/>
          </p:cNvSpPr>
          <p:nvPr>
            <p:ph type="body" sz="quarter" idx="31" hasCustomPrompt="1"/>
          </p:nvPr>
        </p:nvSpPr>
        <p:spPr>
          <a:xfrm>
            <a:off x="10397240" y="1239687"/>
            <a:ext cx="978408" cy="978408"/>
          </a:xfrm>
          <a:prstGeom prst="ellipse">
            <a:avLst/>
          </a:prstGeom>
          <a:ln w="6350">
            <a:solidFill>
              <a:schemeClr val="tx1"/>
            </a:solidFill>
          </a:ln>
        </p:spPr>
        <p:txBody>
          <a:bodyPr lIns="0" tIns="36000" rIns="0" bIns="0" anchor="ctr" anchorCtr="0">
            <a:noAutofit/>
          </a:bodyPr>
          <a:lstStyle>
            <a:lvl1pPr marL="0" indent="0" algn="ctr">
              <a:buNone/>
              <a:defRPr sz="7000" b="1">
                <a:ln w="6350">
                  <a:solidFill>
                    <a:schemeClr val="tx1"/>
                  </a:solidFill>
                </a:ln>
                <a:noFill/>
                <a:latin typeface="+mj-lt"/>
              </a:defRPr>
            </a:lvl1pPr>
          </a:lstStyle>
          <a:p>
            <a:pPr lvl="0"/>
            <a:r>
              <a:rPr lang="en-US" noProof="0"/>
              <a:t>3</a:t>
            </a:r>
          </a:p>
        </p:txBody>
      </p:sp>
      <p:cxnSp>
        <p:nvCxnSpPr>
          <p:cNvPr id="24" name="Straight Connector 23">
            <a:extLst>
              <a:ext uri="{FF2B5EF4-FFF2-40B4-BE49-F238E27FC236}">
                <a16:creationId xmlns:a16="http://schemas.microsoft.com/office/drawing/2014/main" id="{56A6259C-432B-4405-9E82-995AF092FB7A}"/>
              </a:ext>
            </a:extLst>
          </p:cNvPr>
          <p:cNvCxnSpPr>
            <a:cxnSpLocks/>
          </p:cNvCxnSpPr>
          <p:nvPr userDrawn="1"/>
        </p:nvCxnSpPr>
        <p:spPr>
          <a:xfrm rot="16200000" flipV="1">
            <a:off x="4068065" y="1728891"/>
            <a:ext cx="1792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3BC485E-8BCE-479F-A7E9-7F9E193E6E96}"/>
              </a:ext>
            </a:extLst>
          </p:cNvPr>
          <p:cNvCxnSpPr>
            <a:cxnSpLocks/>
          </p:cNvCxnSpPr>
          <p:nvPr userDrawn="1"/>
        </p:nvCxnSpPr>
        <p:spPr>
          <a:xfrm>
            <a:off x="4964465" y="836613"/>
            <a:ext cx="592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5094BC6-BA16-4E05-868C-3AE971AF3DA4}"/>
              </a:ext>
            </a:extLst>
          </p:cNvPr>
          <p:cNvCxnSpPr>
            <a:cxnSpLocks/>
          </p:cNvCxnSpPr>
          <p:nvPr userDrawn="1"/>
        </p:nvCxnSpPr>
        <p:spPr>
          <a:xfrm rot="16200000" flipV="1">
            <a:off x="10688444" y="1030491"/>
            <a:ext cx="3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9130EC6-4A8D-447F-862E-E5A693E68C8C}"/>
              </a:ext>
            </a:extLst>
          </p:cNvPr>
          <p:cNvCxnSpPr>
            <a:cxnSpLocks/>
          </p:cNvCxnSpPr>
          <p:nvPr userDrawn="1"/>
        </p:nvCxnSpPr>
        <p:spPr>
          <a:xfrm flipV="1">
            <a:off x="7925455" y="837355"/>
            <a:ext cx="0" cy="11781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 Placeholder 2">
            <a:extLst>
              <a:ext uri="{FF2B5EF4-FFF2-40B4-BE49-F238E27FC236}">
                <a16:creationId xmlns:a16="http://schemas.microsoft.com/office/drawing/2014/main" id="{1B29C9C1-9494-4E8B-A0F3-611E947A19B3}"/>
              </a:ext>
            </a:extLst>
          </p:cNvPr>
          <p:cNvSpPr>
            <a:spLocks noGrp="1"/>
          </p:cNvSpPr>
          <p:nvPr>
            <p:ph type="body" idx="27" hasCustomPrompt="1"/>
          </p:nvPr>
        </p:nvSpPr>
        <p:spPr>
          <a:xfrm>
            <a:off x="3151266" y="4543170"/>
            <a:ext cx="2589369" cy="1280958"/>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0" name="Text Placeholder 2">
            <a:extLst>
              <a:ext uri="{FF2B5EF4-FFF2-40B4-BE49-F238E27FC236}">
                <a16:creationId xmlns:a16="http://schemas.microsoft.com/office/drawing/2014/main" id="{ABB09D16-148A-45C2-B0B8-1495E8DC7D64}"/>
              </a:ext>
            </a:extLst>
          </p:cNvPr>
          <p:cNvSpPr>
            <a:spLocks noGrp="1"/>
          </p:cNvSpPr>
          <p:nvPr>
            <p:ph type="body" idx="29" hasCustomPrompt="1"/>
          </p:nvPr>
        </p:nvSpPr>
        <p:spPr>
          <a:xfrm>
            <a:off x="3151265" y="4246467"/>
            <a:ext cx="2415199" cy="236141"/>
          </a:xfrm>
        </p:spPr>
        <p:txBody>
          <a:bodyPr lIns="0" tIns="0" rIns="0" bIns="0" anchor="b" anchorCtr="0">
            <a:normAutofit/>
          </a:bodyPr>
          <a:lstStyle>
            <a:lvl1pPr marL="0" indent="0" algn="r">
              <a:spcBef>
                <a:spcPts val="600"/>
              </a:spcBef>
              <a:buClr>
                <a:schemeClr val="tx1"/>
              </a:buClr>
              <a:buFont typeface="Courier New" panose="02070309020205020404" pitchFamily="49" charset="0"/>
              <a:buNone/>
              <a:defRPr sz="1600" b="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1" name="Text Placeholder 2">
            <a:extLst>
              <a:ext uri="{FF2B5EF4-FFF2-40B4-BE49-F238E27FC236}">
                <a16:creationId xmlns:a16="http://schemas.microsoft.com/office/drawing/2014/main" id="{67814C7C-3597-4B16-A4AC-D81985C587BD}"/>
              </a:ext>
            </a:extLst>
          </p:cNvPr>
          <p:cNvSpPr>
            <a:spLocks noGrp="1"/>
          </p:cNvSpPr>
          <p:nvPr>
            <p:ph type="body" idx="32" hasCustomPrompt="1"/>
          </p:nvPr>
        </p:nvSpPr>
        <p:spPr>
          <a:xfrm>
            <a:off x="3151265" y="3883902"/>
            <a:ext cx="2415199" cy="360000"/>
          </a:xfrm>
        </p:spPr>
        <p:txBody>
          <a:bodyPr lIns="0" tIns="0" rIns="0" bIns="0" anchor="b" anchorCtr="0">
            <a:normAutofit/>
          </a:bodyPr>
          <a:lstStyle>
            <a:lvl1pPr marL="0" indent="0" algn="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43" name="Text Placeholder 2">
            <a:extLst>
              <a:ext uri="{FF2B5EF4-FFF2-40B4-BE49-F238E27FC236}">
                <a16:creationId xmlns:a16="http://schemas.microsoft.com/office/drawing/2014/main" id="{EFE2A8C5-F462-436C-B748-BBE5D58CB8B4}"/>
              </a:ext>
            </a:extLst>
          </p:cNvPr>
          <p:cNvSpPr>
            <a:spLocks noGrp="1"/>
          </p:cNvSpPr>
          <p:nvPr>
            <p:ph type="body" idx="33" hasCustomPrompt="1"/>
          </p:nvPr>
        </p:nvSpPr>
        <p:spPr>
          <a:xfrm>
            <a:off x="6048861" y="3849559"/>
            <a:ext cx="2589369" cy="1786953"/>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4" name="Text Placeholder 2">
            <a:extLst>
              <a:ext uri="{FF2B5EF4-FFF2-40B4-BE49-F238E27FC236}">
                <a16:creationId xmlns:a16="http://schemas.microsoft.com/office/drawing/2014/main" id="{586DAC0D-9859-40A1-8456-F0B43D96718B}"/>
              </a:ext>
            </a:extLst>
          </p:cNvPr>
          <p:cNvSpPr>
            <a:spLocks noGrp="1"/>
          </p:cNvSpPr>
          <p:nvPr>
            <p:ph type="body" idx="34" hasCustomPrompt="1"/>
          </p:nvPr>
        </p:nvSpPr>
        <p:spPr>
          <a:xfrm>
            <a:off x="6048860" y="3552857"/>
            <a:ext cx="2415199" cy="236141"/>
          </a:xfrm>
        </p:spPr>
        <p:txBody>
          <a:bodyPr lIns="0" tIns="0" rIns="0" bIns="0" anchor="b" anchorCtr="0">
            <a:normAutofit/>
          </a:bodyPr>
          <a:lstStyle>
            <a:lvl1pPr marL="0" indent="0" algn="r">
              <a:spcBef>
                <a:spcPts val="600"/>
              </a:spcBef>
              <a:buClr>
                <a:schemeClr val="tx1"/>
              </a:buClr>
              <a:buFont typeface="Courier New" panose="02070309020205020404" pitchFamily="49" charset="0"/>
              <a:buNone/>
              <a:defRPr sz="1600" b="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5" name="Text Placeholder 2">
            <a:extLst>
              <a:ext uri="{FF2B5EF4-FFF2-40B4-BE49-F238E27FC236}">
                <a16:creationId xmlns:a16="http://schemas.microsoft.com/office/drawing/2014/main" id="{37B983EE-F89D-4F09-8A9F-2347FA364217}"/>
              </a:ext>
            </a:extLst>
          </p:cNvPr>
          <p:cNvSpPr>
            <a:spLocks noGrp="1"/>
          </p:cNvSpPr>
          <p:nvPr>
            <p:ph type="body" idx="35" hasCustomPrompt="1"/>
          </p:nvPr>
        </p:nvSpPr>
        <p:spPr>
          <a:xfrm>
            <a:off x="6048860" y="3190292"/>
            <a:ext cx="2415199" cy="360000"/>
          </a:xfrm>
        </p:spPr>
        <p:txBody>
          <a:bodyPr lIns="0" tIns="0" rIns="0" bIns="0" anchor="b" anchorCtr="0">
            <a:normAutofit/>
          </a:bodyPr>
          <a:lstStyle>
            <a:lvl1pPr marL="0" indent="0" algn="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46" name="Text Placeholder 2">
            <a:extLst>
              <a:ext uri="{FF2B5EF4-FFF2-40B4-BE49-F238E27FC236}">
                <a16:creationId xmlns:a16="http://schemas.microsoft.com/office/drawing/2014/main" id="{D30DD128-A937-4A2F-B070-523A5BAAE260}"/>
              </a:ext>
            </a:extLst>
          </p:cNvPr>
          <p:cNvSpPr>
            <a:spLocks noGrp="1"/>
          </p:cNvSpPr>
          <p:nvPr>
            <p:ph type="body" idx="36" hasCustomPrompt="1"/>
          </p:nvPr>
        </p:nvSpPr>
        <p:spPr>
          <a:xfrm>
            <a:off x="8975159" y="3147170"/>
            <a:ext cx="2589369" cy="2311934"/>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7" name="Text Placeholder 2">
            <a:extLst>
              <a:ext uri="{FF2B5EF4-FFF2-40B4-BE49-F238E27FC236}">
                <a16:creationId xmlns:a16="http://schemas.microsoft.com/office/drawing/2014/main" id="{5737B87C-E3C0-46B2-8B79-63EB60491503}"/>
              </a:ext>
            </a:extLst>
          </p:cNvPr>
          <p:cNvSpPr>
            <a:spLocks noGrp="1"/>
          </p:cNvSpPr>
          <p:nvPr>
            <p:ph type="body" idx="37" hasCustomPrompt="1"/>
          </p:nvPr>
        </p:nvSpPr>
        <p:spPr>
          <a:xfrm>
            <a:off x="8975158" y="2850467"/>
            <a:ext cx="2415199" cy="236141"/>
          </a:xfrm>
        </p:spPr>
        <p:txBody>
          <a:bodyPr lIns="0" tIns="0" rIns="0" bIns="0" anchor="b" anchorCtr="0">
            <a:normAutofit/>
          </a:bodyPr>
          <a:lstStyle>
            <a:lvl1pPr marL="0" indent="0" algn="r">
              <a:spcBef>
                <a:spcPts val="600"/>
              </a:spcBef>
              <a:buClr>
                <a:schemeClr val="tx1"/>
              </a:buClr>
              <a:buFont typeface="Courier New" panose="02070309020205020404" pitchFamily="49" charset="0"/>
              <a:buNone/>
              <a:defRPr sz="1600" b="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8" name="Text Placeholder 2">
            <a:extLst>
              <a:ext uri="{FF2B5EF4-FFF2-40B4-BE49-F238E27FC236}">
                <a16:creationId xmlns:a16="http://schemas.microsoft.com/office/drawing/2014/main" id="{22F76863-7DCD-4365-80F0-001D51F08779}"/>
              </a:ext>
            </a:extLst>
          </p:cNvPr>
          <p:cNvSpPr>
            <a:spLocks noGrp="1"/>
          </p:cNvSpPr>
          <p:nvPr>
            <p:ph type="body" idx="38" hasCustomPrompt="1"/>
          </p:nvPr>
        </p:nvSpPr>
        <p:spPr>
          <a:xfrm>
            <a:off x="8975158" y="2487902"/>
            <a:ext cx="2415199" cy="360000"/>
          </a:xfrm>
        </p:spPr>
        <p:txBody>
          <a:bodyPr lIns="0" tIns="0" rIns="0" bIns="0" anchor="b" anchorCtr="0">
            <a:normAutofit/>
          </a:bodyPr>
          <a:lstStyle>
            <a:lvl1pPr marL="0" indent="0" algn="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Tree>
    <p:extLst>
      <p:ext uri="{BB962C8B-B14F-4D97-AF65-F5344CB8AC3E}">
        <p14:creationId xmlns:p14="http://schemas.microsoft.com/office/powerpoint/2010/main" val="3078273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and Chart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6096000" y="707529"/>
            <a:ext cx="5314072" cy="569086"/>
          </a:xfrm>
        </p:spPr>
        <p:txBody>
          <a:bodyPr lIns="0" tIns="0" rIns="0" bIns="0" anchor="b">
            <a:normAutofit/>
          </a:bodyPr>
          <a:lstStyle>
            <a:lvl1pPr algn="l">
              <a:defRPr sz="3600"/>
            </a:lvl1pPr>
          </a:lstStyle>
          <a:p>
            <a:r>
              <a:rPr lang="en-US" noProof="0"/>
              <a:t>CLICK TO EDIT TITLE</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6096000" y="1383372"/>
            <a:ext cx="6096000" cy="100800"/>
            <a:chOff x="646015" y="3248308"/>
            <a:chExt cx="3107749"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646015" y="3290538"/>
              <a:ext cx="3107749"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702376" y="3248308"/>
              <a:ext cx="51388"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6" name="Text Placeholder 2">
            <a:extLst>
              <a:ext uri="{FF2B5EF4-FFF2-40B4-BE49-F238E27FC236}">
                <a16:creationId xmlns:a16="http://schemas.microsoft.com/office/drawing/2014/main" id="{99E02476-A734-4A74-BC42-F104B37C8C19}"/>
              </a:ext>
            </a:extLst>
          </p:cNvPr>
          <p:cNvSpPr>
            <a:spLocks noGrp="1"/>
          </p:cNvSpPr>
          <p:nvPr>
            <p:ph type="body" idx="29" hasCustomPrompt="1"/>
          </p:nvPr>
        </p:nvSpPr>
        <p:spPr>
          <a:xfrm>
            <a:off x="831850" y="2031832"/>
            <a:ext cx="2915732" cy="360000"/>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4" name="Text Placeholder 2">
            <a:extLst>
              <a:ext uri="{FF2B5EF4-FFF2-40B4-BE49-F238E27FC236}">
                <a16:creationId xmlns:a16="http://schemas.microsoft.com/office/drawing/2014/main" id="{FB2A0B34-417C-46AC-95C0-9B2A2FCC8BFC}"/>
              </a:ext>
            </a:extLst>
          </p:cNvPr>
          <p:cNvSpPr>
            <a:spLocks noGrp="1"/>
          </p:cNvSpPr>
          <p:nvPr>
            <p:ph type="body" idx="31" hasCustomPrompt="1"/>
          </p:nvPr>
        </p:nvSpPr>
        <p:spPr>
          <a:xfrm>
            <a:off x="6096000" y="2031832"/>
            <a:ext cx="2915732" cy="360000"/>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 name="Content Placeholder 2">
            <a:extLst>
              <a:ext uri="{FF2B5EF4-FFF2-40B4-BE49-F238E27FC236}">
                <a16:creationId xmlns:a16="http://schemas.microsoft.com/office/drawing/2014/main" id="{7D36F8EF-728B-45C1-87D8-4AD8FA8F3716}"/>
              </a:ext>
            </a:extLst>
          </p:cNvPr>
          <p:cNvSpPr>
            <a:spLocks noGrp="1"/>
          </p:cNvSpPr>
          <p:nvPr>
            <p:ph sz="quarter" idx="32"/>
          </p:nvPr>
        </p:nvSpPr>
        <p:spPr>
          <a:xfrm>
            <a:off x="803275" y="2524125"/>
            <a:ext cx="4970463" cy="2935288"/>
          </a:xfrm>
        </p:spPr>
        <p:txBody>
          <a:bodyPr>
            <a:normAutofit/>
          </a:bodyPr>
          <a:lstStyle>
            <a:lvl1pPr>
              <a:defRPr sz="1400"/>
            </a:lvl1pPr>
            <a:lvl2pPr>
              <a:defRPr sz="1400"/>
            </a:lvl2pPr>
            <a:lvl3pPr>
              <a:defRPr sz="1400"/>
            </a:lvl3pPr>
            <a:lvl4pPr>
              <a:defRPr sz="1400"/>
            </a:lvl4pPr>
            <a:lvl5pPr>
              <a:defRPr sz="14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 name="Content Placeholder 2">
            <a:extLst>
              <a:ext uri="{FF2B5EF4-FFF2-40B4-BE49-F238E27FC236}">
                <a16:creationId xmlns:a16="http://schemas.microsoft.com/office/drawing/2014/main" id="{7395C5B4-6B03-4F70-96F8-3AE3A7817B52}"/>
              </a:ext>
            </a:extLst>
          </p:cNvPr>
          <p:cNvSpPr>
            <a:spLocks noGrp="1"/>
          </p:cNvSpPr>
          <p:nvPr>
            <p:ph sz="quarter" idx="33"/>
          </p:nvPr>
        </p:nvSpPr>
        <p:spPr>
          <a:xfrm>
            <a:off x="6096000" y="2524125"/>
            <a:ext cx="4970463" cy="2935288"/>
          </a:xfrm>
        </p:spPr>
        <p:txBody>
          <a:bodyPr>
            <a:normAutofit/>
          </a:bodyPr>
          <a:lstStyle>
            <a:lvl1pPr>
              <a:defRPr sz="1400"/>
            </a:lvl1pPr>
            <a:lvl2pPr>
              <a:defRPr sz="1400"/>
            </a:lvl2pPr>
            <a:lvl3pPr>
              <a:defRPr sz="1400"/>
            </a:lvl3pPr>
            <a:lvl4pPr>
              <a:defRPr sz="1400"/>
            </a:lvl4pPr>
            <a:lvl5pPr>
              <a:defRPr sz="14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778915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8736466" y="707529"/>
            <a:ext cx="2673606" cy="569086"/>
          </a:xfrm>
        </p:spPr>
        <p:txBody>
          <a:bodyPr lIns="0" tIns="0" rIns="0" bIns="0" anchor="b">
            <a:normAutofit/>
          </a:bodyPr>
          <a:lstStyle>
            <a:lvl1pPr algn="r">
              <a:defRPr sz="3600"/>
            </a:lvl1pPr>
          </a:lstStyle>
          <a:p>
            <a:r>
              <a:rPr lang="en-US" noProof="0"/>
              <a:t>TIMELINE</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9147803" y="1625821"/>
            <a:ext cx="2262267" cy="2021536"/>
          </a:xfrm>
        </p:spPr>
        <p:txBody>
          <a:bodyPr lIns="0" tIns="0" rIns="0" bIns="0">
            <a:normAutofit/>
          </a:bodyPr>
          <a:lstStyle>
            <a:lvl1pPr marL="0" indent="0" algn="r">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9186215" y="1375202"/>
            <a:ext cx="3005785" cy="100800"/>
            <a:chOff x="2729180" y="3240138"/>
            <a:chExt cx="1532346"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2729180" y="3290538"/>
              <a:ext cx="1504927"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4210138" y="3240138"/>
              <a:ext cx="51388"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6" name="Text Placeholder 15">
            <a:extLst>
              <a:ext uri="{FF2B5EF4-FFF2-40B4-BE49-F238E27FC236}">
                <a16:creationId xmlns:a16="http://schemas.microsoft.com/office/drawing/2014/main" id="{D0092E26-7A96-4712-98A7-FFDA7C3D7721}"/>
              </a:ext>
            </a:extLst>
          </p:cNvPr>
          <p:cNvSpPr>
            <a:spLocks noGrp="1"/>
          </p:cNvSpPr>
          <p:nvPr>
            <p:ph type="body" sz="quarter" idx="26" hasCustomPrompt="1"/>
          </p:nvPr>
        </p:nvSpPr>
        <p:spPr>
          <a:xfrm>
            <a:off x="2618284" y="685667"/>
            <a:ext cx="2616212"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20XX</a:t>
            </a:r>
          </a:p>
        </p:txBody>
      </p:sp>
      <p:sp>
        <p:nvSpPr>
          <p:cNvPr id="34" name="Text Placeholder 2">
            <a:extLst>
              <a:ext uri="{FF2B5EF4-FFF2-40B4-BE49-F238E27FC236}">
                <a16:creationId xmlns:a16="http://schemas.microsoft.com/office/drawing/2014/main" id="{B17B484C-F876-40B2-89DE-FC7A9E54C835}"/>
              </a:ext>
            </a:extLst>
          </p:cNvPr>
          <p:cNvSpPr>
            <a:spLocks noGrp="1"/>
          </p:cNvSpPr>
          <p:nvPr>
            <p:ph type="body" idx="27" hasCustomPrompt="1"/>
          </p:nvPr>
        </p:nvSpPr>
        <p:spPr>
          <a:xfrm>
            <a:off x="5930241" y="1079309"/>
            <a:ext cx="2810591" cy="758864"/>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6" name="Text Placeholder 2">
            <a:extLst>
              <a:ext uri="{FF2B5EF4-FFF2-40B4-BE49-F238E27FC236}">
                <a16:creationId xmlns:a16="http://schemas.microsoft.com/office/drawing/2014/main" id="{99E02476-A734-4A74-BC42-F104B37C8C19}"/>
              </a:ext>
            </a:extLst>
          </p:cNvPr>
          <p:cNvSpPr>
            <a:spLocks noGrp="1"/>
          </p:cNvSpPr>
          <p:nvPr>
            <p:ph type="body" idx="29" hasCustomPrompt="1"/>
          </p:nvPr>
        </p:nvSpPr>
        <p:spPr>
          <a:xfrm>
            <a:off x="5930241" y="786637"/>
            <a:ext cx="2810591" cy="292671"/>
          </a:xfrm>
        </p:spPr>
        <p:txBody>
          <a:bodyPr lIns="0" tIns="0" rIns="0" bIns="0" anchor="t"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14" name="Straight Connector 13">
            <a:extLst>
              <a:ext uri="{FF2B5EF4-FFF2-40B4-BE49-F238E27FC236}">
                <a16:creationId xmlns:a16="http://schemas.microsoft.com/office/drawing/2014/main" id="{1AD3A3AB-488E-4090-9FD5-E005D5A9ECF5}"/>
              </a:ext>
            </a:extLst>
          </p:cNvPr>
          <p:cNvCxnSpPr>
            <a:cxnSpLocks/>
          </p:cNvCxnSpPr>
          <p:nvPr userDrawn="1"/>
        </p:nvCxnSpPr>
        <p:spPr>
          <a:xfrm rot="16200000">
            <a:off x="2094269" y="3429000"/>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BD6729DC-C5B3-485B-B5CD-F06FC3CAFD9A}"/>
              </a:ext>
            </a:extLst>
          </p:cNvPr>
          <p:cNvSpPr/>
          <p:nvPr userDrawn="1"/>
        </p:nvSpPr>
        <p:spPr>
          <a:xfrm>
            <a:off x="5372392" y="959827"/>
            <a:ext cx="301752" cy="301752"/>
          </a:xfrm>
          <a:prstGeom prst="ellipse">
            <a:avLst/>
          </a:prstGeom>
          <a:solidFill>
            <a:srgbClr val="0F172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9" name="Oval 28">
            <a:extLst>
              <a:ext uri="{FF2B5EF4-FFF2-40B4-BE49-F238E27FC236}">
                <a16:creationId xmlns:a16="http://schemas.microsoft.com/office/drawing/2014/main" id="{C4046DD7-8FB2-43D4-8E94-3D35DC3E2891}"/>
              </a:ext>
            </a:extLst>
          </p:cNvPr>
          <p:cNvSpPr/>
          <p:nvPr userDrawn="1"/>
        </p:nvSpPr>
        <p:spPr>
          <a:xfrm>
            <a:off x="5372392" y="5362327"/>
            <a:ext cx="301752" cy="301752"/>
          </a:xfrm>
          <a:prstGeom prst="ellipse">
            <a:avLst/>
          </a:prstGeom>
          <a:solidFill>
            <a:srgbClr val="0F172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30" name="Oval 29">
            <a:extLst>
              <a:ext uri="{FF2B5EF4-FFF2-40B4-BE49-F238E27FC236}">
                <a16:creationId xmlns:a16="http://schemas.microsoft.com/office/drawing/2014/main" id="{A320A73A-D3CB-4E04-B7E2-F3696B8ACDEA}"/>
              </a:ext>
            </a:extLst>
          </p:cNvPr>
          <p:cNvSpPr/>
          <p:nvPr userDrawn="1"/>
        </p:nvSpPr>
        <p:spPr>
          <a:xfrm>
            <a:off x="5372392" y="2427327"/>
            <a:ext cx="301752" cy="301752"/>
          </a:xfrm>
          <a:prstGeom prst="ellipse">
            <a:avLst/>
          </a:prstGeom>
          <a:solidFill>
            <a:srgbClr val="0F172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31" name="Oval 30">
            <a:extLst>
              <a:ext uri="{FF2B5EF4-FFF2-40B4-BE49-F238E27FC236}">
                <a16:creationId xmlns:a16="http://schemas.microsoft.com/office/drawing/2014/main" id="{3E2B01F0-78A8-41AE-95B8-811603402031}"/>
              </a:ext>
            </a:extLst>
          </p:cNvPr>
          <p:cNvSpPr/>
          <p:nvPr userDrawn="1"/>
        </p:nvSpPr>
        <p:spPr>
          <a:xfrm>
            <a:off x="5372392" y="3894827"/>
            <a:ext cx="301752" cy="301752"/>
          </a:xfrm>
          <a:prstGeom prst="ellipse">
            <a:avLst/>
          </a:prstGeom>
          <a:solidFill>
            <a:srgbClr val="0F172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32" name="Text Placeholder 2">
            <a:extLst>
              <a:ext uri="{FF2B5EF4-FFF2-40B4-BE49-F238E27FC236}">
                <a16:creationId xmlns:a16="http://schemas.microsoft.com/office/drawing/2014/main" id="{A70E382B-B932-45B7-BD95-6D722A4A2480}"/>
              </a:ext>
            </a:extLst>
          </p:cNvPr>
          <p:cNvSpPr>
            <a:spLocks noGrp="1"/>
          </p:cNvSpPr>
          <p:nvPr>
            <p:ph type="body" idx="31" hasCustomPrompt="1"/>
          </p:nvPr>
        </p:nvSpPr>
        <p:spPr>
          <a:xfrm>
            <a:off x="5930241" y="2532448"/>
            <a:ext cx="2810591" cy="758864"/>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3" name="Text Placeholder 2">
            <a:extLst>
              <a:ext uri="{FF2B5EF4-FFF2-40B4-BE49-F238E27FC236}">
                <a16:creationId xmlns:a16="http://schemas.microsoft.com/office/drawing/2014/main" id="{2F096B52-06C2-46DF-BB33-70D931283F16}"/>
              </a:ext>
            </a:extLst>
          </p:cNvPr>
          <p:cNvSpPr>
            <a:spLocks noGrp="1"/>
          </p:cNvSpPr>
          <p:nvPr>
            <p:ph type="body" idx="32" hasCustomPrompt="1"/>
          </p:nvPr>
        </p:nvSpPr>
        <p:spPr>
          <a:xfrm>
            <a:off x="5930241" y="2239776"/>
            <a:ext cx="2810591" cy="292671"/>
          </a:xfrm>
        </p:spPr>
        <p:txBody>
          <a:bodyPr lIns="0" tIns="0" rIns="0" bIns="0" anchor="t"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5" name="Text Placeholder 2">
            <a:extLst>
              <a:ext uri="{FF2B5EF4-FFF2-40B4-BE49-F238E27FC236}">
                <a16:creationId xmlns:a16="http://schemas.microsoft.com/office/drawing/2014/main" id="{5D87FD43-95C9-4217-AD5F-FE02E28AD4CE}"/>
              </a:ext>
            </a:extLst>
          </p:cNvPr>
          <p:cNvSpPr>
            <a:spLocks noGrp="1"/>
          </p:cNvSpPr>
          <p:nvPr>
            <p:ph type="body" idx="33" hasCustomPrompt="1"/>
          </p:nvPr>
        </p:nvSpPr>
        <p:spPr>
          <a:xfrm>
            <a:off x="5930241" y="3985587"/>
            <a:ext cx="2810591" cy="758864"/>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7" name="Text Placeholder 2">
            <a:extLst>
              <a:ext uri="{FF2B5EF4-FFF2-40B4-BE49-F238E27FC236}">
                <a16:creationId xmlns:a16="http://schemas.microsoft.com/office/drawing/2014/main" id="{A6706CEB-523E-4248-9A66-5D139D8B0DE5}"/>
              </a:ext>
            </a:extLst>
          </p:cNvPr>
          <p:cNvSpPr>
            <a:spLocks noGrp="1"/>
          </p:cNvSpPr>
          <p:nvPr>
            <p:ph type="body" idx="34" hasCustomPrompt="1"/>
          </p:nvPr>
        </p:nvSpPr>
        <p:spPr>
          <a:xfrm>
            <a:off x="5930241" y="3692915"/>
            <a:ext cx="2810591" cy="292671"/>
          </a:xfrm>
        </p:spPr>
        <p:txBody>
          <a:bodyPr lIns="0" tIns="0" rIns="0" bIns="0" anchor="t"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8" name="Text Placeholder 2">
            <a:extLst>
              <a:ext uri="{FF2B5EF4-FFF2-40B4-BE49-F238E27FC236}">
                <a16:creationId xmlns:a16="http://schemas.microsoft.com/office/drawing/2014/main" id="{6ADC931C-F9B2-467E-A024-CB5BE74BAD85}"/>
              </a:ext>
            </a:extLst>
          </p:cNvPr>
          <p:cNvSpPr>
            <a:spLocks noGrp="1"/>
          </p:cNvSpPr>
          <p:nvPr>
            <p:ph type="body" idx="35" hasCustomPrompt="1"/>
          </p:nvPr>
        </p:nvSpPr>
        <p:spPr>
          <a:xfrm>
            <a:off x="5930241" y="5438727"/>
            <a:ext cx="2810591" cy="758864"/>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9" name="Text Placeholder 2">
            <a:extLst>
              <a:ext uri="{FF2B5EF4-FFF2-40B4-BE49-F238E27FC236}">
                <a16:creationId xmlns:a16="http://schemas.microsoft.com/office/drawing/2014/main" id="{0A301DE6-2E75-41F5-9314-B269815BA3F3}"/>
              </a:ext>
            </a:extLst>
          </p:cNvPr>
          <p:cNvSpPr>
            <a:spLocks noGrp="1"/>
          </p:cNvSpPr>
          <p:nvPr>
            <p:ph type="body" idx="36" hasCustomPrompt="1"/>
          </p:nvPr>
        </p:nvSpPr>
        <p:spPr>
          <a:xfrm>
            <a:off x="5930241" y="5146055"/>
            <a:ext cx="2810591" cy="292671"/>
          </a:xfrm>
        </p:spPr>
        <p:txBody>
          <a:bodyPr lIns="0" tIns="0" rIns="0" bIns="0" anchor="t"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0" name="Text Placeholder 15">
            <a:extLst>
              <a:ext uri="{FF2B5EF4-FFF2-40B4-BE49-F238E27FC236}">
                <a16:creationId xmlns:a16="http://schemas.microsoft.com/office/drawing/2014/main" id="{B9154606-4DE0-4DC7-830A-371423BE4201}"/>
              </a:ext>
            </a:extLst>
          </p:cNvPr>
          <p:cNvSpPr>
            <a:spLocks noGrp="1"/>
          </p:cNvSpPr>
          <p:nvPr>
            <p:ph type="body" sz="quarter" idx="37" hasCustomPrompt="1"/>
          </p:nvPr>
        </p:nvSpPr>
        <p:spPr>
          <a:xfrm>
            <a:off x="2618284" y="2153566"/>
            <a:ext cx="2616212"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20XX</a:t>
            </a:r>
          </a:p>
        </p:txBody>
      </p:sp>
      <p:sp>
        <p:nvSpPr>
          <p:cNvPr id="41" name="Text Placeholder 15">
            <a:extLst>
              <a:ext uri="{FF2B5EF4-FFF2-40B4-BE49-F238E27FC236}">
                <a16:creationId xmlns:a16="http://schemas.microsoft.com/office/drawing/2014/main" id="{5AC8C127-0F88-413C-B7BA-2ED0F81E7D4E}"/>
              </a:ext>
            </a:extLst>
          </p:cNvPr>
          <p:cNvSpPr>
            <a:spLocks noGrp="1"/>
          </p:cNvSpPr>
          <p:nvPr>
            <p:ph type="body" sz="quarter" idx="38" hasCustomPrompt="1"/>
          </p:nvPr>
        </p:nvSpPr>
        <p:spPr>
          <a:xfrm>
            <a:off x="2618284" y="3621465"/>
            <a:ext cx="2616212"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20XX</a:t>
            </a:r>
          </a:p>
        </p:txBody>
      </p:sp>
      <p:sp>
        <p:nvSpPr>
          <p:cNvPr id="42" name="Text Placeholder 15">
            <a:extLst>
              <a:ext uri="{FF2B5EF4-FFF2-40B4-BE49-F238E27FC236}">
                <a16:creationId xmlns:a16="http://schemas.microsoft.com/office/drawing/2014/main" id="{63C5707A-6E08-4B58-A5FE-40063DB6548E}"/>
              </a:ext>
            </a:extLst>
          </p:cNvPr>
          <p:cNvSpPr>
            <a:spLocks noGrp="1"/>
          </p:cNvSpPr>
          <p:nvPr>
            <p:ph type="body" sz="quarter" idx="39" hasCustomPrompt="1"/>
          </p:nvPr>
        </p:nvSpPr>
        <p:spPr>
          <a:xfrm>
            <a:off x="2618284" y="5089363"/>
            <a:ext cx="2616212" cy="978408"/>
          </a:xfrm>
          <a:prstGeom prst="rect">
            <a:avLst/>
          </a:prstGeom>
          <a:ln w="6350">
            <a:no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20XX</a:t>
            </a:r>
          </a:p>
        </p:txBody>
      </p:sp>
    </p:spTree>
    <p:extLst>
      <p:ext uri="{BB962C8B-B14F-4D97-AF65-F5344CB8AC3E}">
        <p14:creationId xmlns:p14="http://schemas.microsoft.com/office/powerpoint/2010/main" val="3627535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2260000"/>
            <a:ext cx="3911599" cy="1177174"/>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0" y="3890303"/>
            <a:ext cx="3275463" cy="882062"/>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3598737"/>
            <a:ext cx="3764756" cy="100800"/>
            <a:chOff x="-1228304" y="3240138"/>
            <a:chExt cx="3764756" cy="100800"/>
          </a:xfrm>
        </p:grpSpPr>
        <p:cxnSp>
          <p:nvCxnSpPr>
            <p:cNvPr id="13" name="Straight Connector 12">
              <a:extLst>
                <a:ext uri="{FF2B5EF4-FFF2-40B4-BE49-F238E27FC236}">
                  <a16:creationId xmlns:a16="http://schemas.microsoft.com/office/drawing/2014/main" id="{785A4134-866D-4143-AC1E-8A2FFDB49855}"/>
                </a:ext>
              </a:extLst>
            </p:cNvPr>
            <p:cNvCxnSpPr>
              <a:cxnSpLocks/>
            </p:cNvCxnSpPr>
            <p:nvPr userDrawn="1"/>
          </p:nvCxnSpPr>
          <p:spPr>
            <a:xfrm>
              <a:off x="-1228304" y="3290538"/>
              <a:ext cx="367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2435652"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able Placeholder 9">
            <a:extLst>
              <a:ext uri="{FF2B5EF4-FFF2-40B4-BE49-F238E27FC236}">
                <a16:creationId xmlns:a16="http://schemas.microsoft.com/office/drawing/2014/main" id="{3F646CE6-E75B-4112-896D-5A26E1F1520E}"/>
              </a:ext>
            </a:extLst>
          </p:cNvPr>
          <p:cNvSpPr>
            <a:spLocks noGrp="1"/>
          </p:cNvSpPr>
          <p:nvPr>
            <p:ph type="tbl" sz="quarter" idx="14"/>
          </p:nvPr>
        </p:nvSpPr>
        <p:spPr>
          <a:xfrm>
            <a:off x="5518150" y="860425"/>
            <a:ext cx="5870575" cy="4867275"/>
          </a:xfrm>
        </p:spPr>
        <p:txBody>
          <a:bodyPr anchor="ctr" anchorCtr="0">
            <a:normAutofit/>
          </a:bodyPr>
          <a:lstStyle>
            <a:lvl1pPr marL="0" indent="0" algn="ctr">
              <a:buNone/>
              <a:defRPr sz="2000"/>
            </a:lvl1pPr>
          </a:lstStyle>
          <a:p>
            <a:r>
              <a:rPr lang="en-US" noProof="0"/>
              <a:t>Click icon to add table</a:t>
            </a:r>
          </a:p>
        </p:txBody>
      </p:sp>
    </p:spTree>
    <p:extLst>
      <p:ext uri="{BB962C8B-B14F-4D97-AF65-F5344CB8AC3E}">
        <p14:creationId xmlns:p14="http://schemas.microsoft.com/office/powerpoint/2010/main" val="3183923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Content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7" y="1608523"/>
            <a:ext cx="2828198" cy="1286838"/>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1" y="3244567"/>
            <a:ext cx="2828198" cy="2098138"/>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2993948"/>
            <a:ext cx="2258048" cy="100800"/>
            <a:chOff x="0" y="3240138"/>
            <a:chExt cx="2258048" cy="100800"/>
          </a:xfrm>
        </p:grpSpPr>
        <p:cxnSp>
          <p:nvCxnSpPr>
            <p:cNvPr id="13" name="Straight Connector 12">
              <a:extLst>
                <a:ext uri="{FF2B5EF4-FFF2-40B4-BE49-F238E27FC236}">
                  <a16:creationId xmlns:a16="http://schemas.microsoft.com/office/drawing/2014/main" id="{785A4134-866D-4143-AC1E-8A2FFDB49855}"/>
                </a:ext>
              </a:extLst>
            </p:cNvPr>
            <p:cNvCxnSpPr/>
            <p:nvPr userDrawn="1"/>
          </p:nvCxnSpPr>
          <p:spPr>
            <a:xfrm>
              <a:off x="0" y="3290538"/>
              <a:ext cx="2160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2157248"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Text Placeholder 2">
            <a:extLst>
              <a:ext uri="{FF2B5EF4-FFF2-40B4-BE49-F238E27FC236}">
                <a16:creationId xmlns:a16="http://schemas.microsoft.com/office/drawing/2014/main" id="{1B29C9C1-9494-4E8B-A0F3-611E947A19B3}"/>
              </a:ext>
            </a:extLst>
          </p:cNvPr>
          <p:cNvSpPr>
            <a:spLocks noGrp="1"/>
          </p:cNvSpPr>
          <p:nvPr>
            <p:ph type="body" idx="27" hasCustomPrompt="1"/>
          </p:nvPr>
        </p:nvSpPr>
        <p:spPr>
          <a:xfrm>
            <a:off x="4128617" y="4355032"/>
            <a:ext cx="2066544" cy="1280958"/>
          </a:xfrm>
        </p:spPr>
        <p:txBody>
          <a:bodyPr lIns="0" tIns="0" rIns="0" bIns="0">
            <a:normAutofit/>
          </a:bodyPr>
          <a:lstStyle>
            <a:lvl1pPr marL="0" indent="0" algn="ctr">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0" name="Text Placeholder 2">
            <a:extLst>
              <a:ext uri="{FF2B5EF4-FFF2-40B4-BE49-F238E27FC236}">
                <a16:creationId xmlns:a16="http://schemas.microsoft.com/office/drawing/2014/main" id="{ABB09D16-148A-45C2-B0B8-1495E8DC7D64}"/>
              </a:ext>
            </a:extLst>
          </p:cNvPr>
          <p:cNvSpPr>
            <a:spLocks noGrp="1"/>
          </p:cNvSpPr>
          <p:nvPr>
            <p:ph type="body" idx="29" hasCustomPrompt="1"/>
          </p:nvPr>
        </p:nvSpPr>
        <p:spPr>
          <a:xfrm>
            <a:off x="4128616" y="4042831"/>
            <a:ext cx="2066544" cy="282991"/>
          </a:xfrm>
        </p:spPr>
        <p:txBody>
          <a:bodyPr lIns="0" tIns="0" rIns="0" bIns="0" anchor="b" anchorCtr="0">
            <a:normAutofit/>
          </a:bodyPr>
          <a:lstStyle>
            <a:lvl1pPr marL="0" indent="0" algn="ctr">
              <a:spcBef>
                <a:spcPts val="600"/>
              </a:spcBef>
              <a:buClr>
                <a:schemeClr val="tx1"/>
              </a:buClr>
              <a:buFont typeface="Courier New" panose="02070309020205020404" pitchFamily="49" charset="0"/>
              <a:buNone/>
              <a:defRPr sz="1600" b="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1" name="Text Placeholder 2">
            <a:extLst>
              <a:ext uri="{FF2B5EF4-FFF2-40B4-BE49-F238E27FC236}">
                <a16:creationId xmlns:a16="http://schemas.microsoft.com/office/drawing/2014/main" id="{67814C7C-3597-4B16-A4AC-D81985C587BD}"/>
              </a:ext>
            </a:extLst>
          </p:cNvPr>
          <p:cNvSpPr>
            <a:spLocks noGrp="1"/>
          </p:cNvSpPr>
          <p:nvPr>
            <p:ph type="body" idx="32" hasCustomPrompt="1"/>
          </p:nvPr>
        </p:nvSpPr>
        <p:spPr>
          <a:xfrm>
            <a:off x="4128616" y="3428999"/>
            <a:ext cx="2066544" cy="615618"/>
          </a:xfrm>
        </p:spPr>
        <p:txBody>
          <a:bodyPr lIns="0" tIns="0" rIns="0" bIns="0" anchor="b" anchorCtr="0">
            <a:normAutofit/>
          </a:bodyPr>
          <a:lstStyle>
            <a:lvl1pPr marL="0" indent="0" algn="ct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9" name="Picture Placeholder 8">
            <a:extLst>
              <a:ext uri="{FF2B5EF4-FFF2-40B4-BE49-F238E27FC236}">
                <a16:creationId xmlns:a16="http://schemas.microsoft.com/office/drawing/2014/main" id="{B284A57B-147A-4287-AA6B-E508A9222F7F}"/>
              </a:ext>
            </a:extLst>
          </p:cNvPr>
          <p:cNvSpPr>
            <a:spLocks noGrp="1"/>
          </p:cNvSpPr>
          <p:nvPr>
            <p:ph type="pic" sz="quarter" idx="33"/>
          </p:nvPr>
        </p:nvSpPr>
        <p:spPr>
          <a:xfrm>
            <a:off x="4130072" y="1179843"/>
            <a:ext cx="2066544" cy="2066544"/>
          </a:xfrm>
          <a:prstGeom prst="ellipse">
            <a:avLst/>
          </a:prstGeom>
          <a:ln w="12700">
            <a:solidFill>
              <a:schemeClr val="tx2"/>
            </a:solidFill>
          </a:ln>
        </p:spPr>
        <p:txBody>
          <a:bodyPr anchor="ctr" anchorCtr="0">
            <a:normAutofit/>
          </a:bodyPr>
          <a:lstStyle>
            <a:lvl1pPr marL="0" indent="0" algn="ctr">
              <a:buNone/>
              <a:defRPr sz="1400"/>
            </a:lvl1pPr>
          </a:lstStyle>
          <a:p>
            <a:r>
              <a:rPr lang="en-US" noProof="0"/>
              <a:t>Click icon to add picture</a:t>
            </a:r>
          </a:p>
        </p:txBody>
      </p:sp>
      <p:sp>
        <p:nvSpPr>
          <p:cNvPr id="35" name="Picture Placeholder 8">
            <a:extLst>
              <a:ext uri="{FF2B5EF4-FFF2-40B4-BE49-F238E27FC236}">
                <a16:creationId xmlns:a16="http://schemas.microsoft.com/office/drawing/2014/main" id="{9DBE0996-CEA3-41C3-A75A-84DC3C2B5194}"/>
              </a:ext>
            </a:extLst>
          </p:cNvPr>
          <p:cNvSpPr>
            <a:spLocks noGrp="1"/>
          </p:cNvSpPr>
          <p:nvPr>
            <p:ph type="pic" sz="quarter" idx="34"/>
          </p:nvPr>
        </p:nvSpPr>
        <p:spPr>
          <a:xfrm>
            <a:off x="9128072" y="1179843"/>
            <a:ext cx="2066544" cy="2066544"/>
          </a:xfrm>
          <a:prstGeom prst="ellipse">
            <a:avLst/>
          </a:prstGeom>
          <a:ln w="12700">
            <a:solidFill>
              <a:schemeClr val="tx2"/>
            </a:solidFill>
          </a:ln>
        </p:spPr>
        <p:txBody>
          <a:bodyPr anchor="ctr" anchorCtr="0">
            <a:normAutofit/>
          </a:bodyPr>
          <a:lstStyle>
            <a:lvl1pPr marL="0" indent="0" algn="ctr">
              <a:buNone/>
              <a:defRPr sz="1400"/>
            </a:lvl1pPr>
          </a:lstStyle>
          <a:p>
            <a:r>
              <a:rPr lang="en-US" noProof="0"/>
              <a:t>Click icon to add picture</a:t>
            </a:r>
          </a:p>
        </p:txBody>
      </p:sp>
      <p:sp>
        <p:nvSpPr>
          <p:cNvPr id="36" name="Picture Placeholder 8">
            <a:extLst>
              <a:ext uri="{FF2B5EF4-FFF2-40B4-BE49-F238E27FC236}">
                <a16:creationId xmlns:a16="http://schemas.microsoft.com/office/drawing/2014/main" id="{F7B28261-CB14-4E4E-AA66-A0239B3DD28E}"/>
              </a:ext>
            </a:extLst>
          </p:cNvPr>
          <p:cNvSpPr>
            <a:spLocks noGrp="1"/>
          </p:cNvSpPr>
          <p:nvPr>
            <p:ph type="pic" sz="quarter" idx="35"/>
          </p:nvPr>
        </p:nvSpPr>
        <p:spPr>
          <a:xfrm>
            <a:off x="6629072" y="1179843"/>
            <a:ext cx="2066544" cy="2066544"/>
          </a:xfrm>
          <a:prstGeom prst="ellipse">
            <a:avLst/>
          </a:prstGeom>
          <a:ln w="12700">
            <a:solidFill>
              <a:schemeClr val="tx2"/>
            </a:solidFill>
          </a:ln>
        </p:spPr>
        <p:txBody>
          <a:bodyPr anchor="ctr" anchorCtr="0">
            <a:normAutofit/>
          </a:bodyPr>
          <a:lstStyle>
            <a:lvl1pPr marL="0" indent="0" algn="ctr">
              <a:buNone/>
              <a:defRPr sz="1400"/>
            </a:lvl1pPr>
          </a:lstStyle>
          <a:p>
            <a:r>
              <a:rPr lang="en-US" noProof="0"/>
              <a:t>Click icon to add picture</a:t>
            </a:r>
          </a:p>
        </p:txBody>
      </p:sp>
      <p:sp>
        <p:nvSpPr>
          <p:cNvPr id="37" name="Text Placeholder 2">
            <a:extLst>
              <a:ext uri="{FF2B5EF4-FFF2-40B4-BE49-F238E27FC236}">
                <a16:creationId xmlns:a16="http://schemas.microsoft.com/office/drawing/2014/main" id="{BAA53E0C-9536-4177-A63F-0E2565EC53CD}"/>
              </a:ext>
            </a:extLst>
          </p:cNvPr>
          <p:cNvSpPr>
            <a:spLocks noGrp="1"/>
          </p:cNvSpPr>
          <p:nvPr>
            <p:ph type="body" idx="36" hasCustomPrompt="1"/>
          </p:nvPr>
        </p:nvSpPr>
        <p:spPr>
          <a:xfrm>
            <a:off x="9127048" y="4355032"/>
            <a:ext cx="2066400" cy="1280958"/>
          </a:xfrm>
        </p:spPr>
        <p:txBody>
          <a:bodyPr lIns="0" tIns="0" rIns="0" bIns="0">
            <a:normAutofit/>
          </a:bodyPr>
          <a:lstStyle>
            <a:lvl1pPr marL="0" indent="0" algn="ctr">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8" name="Text Placeholder 2">
            <a:extLst>
              <a:ext uri="{FF2B5EF4-FFF2-40B4-BE49-F238E27FC236}">
                <a16:creationId xmlns:a16="http://schemas.microsoft.com/office/drawing/2014/main" id="{67EF8E36-183B-420B-AF25-17CFA963987A}"/>
              </a:ext>
            </a:extLst>
          </p:cNvPr>
          <p:cNvSpPr>
            <a:spLocks noGrp="1"/>
          </p:cNvSpPr>
          <p:nvPr>
            <p:ph type="body" idx="37" hasCustomPrompt="1"/>
          </p:nvPr>
        </p:nvSpPr>
        <p:spPr>
          <a:xfrm>
            <a:off x="9127047" y="4042831"/>
            <a:ext cx="2066400" cy="282991"/>
          </a:xfrm>
        </p:spPr>
        <p:txBody>
          <a:bodyPr lIns="0" tIns="0" rIns="0" bIns="0" anchor="b" anchorCtr="0">
            <a:normAutofit/>
          </a:bodyPr>
          <a:lstStyle>
            <a:lvl1pPr marL="0" indent="0" algn="ctr">
              <a:spcBef>
                <a:spcPts val="600"/>
              </a:spcBef>
              <a:buClr>
                <a:schemeClr val="tx1"/>
              </a:buClr>
              <a:buFont typeface="Courier New" panose="02070309020205020404" pitchFamily="49" charset="0"/>
              <a:buNone/>
              <a:defRPr sz="1600" b="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9" name="Text Placeholder 2">
            <a:extLst>
              <a:ext uri="{FF2B5EF4-FFF2-40B4-BE49-F238E27FC236}">
                <a16:creationId xmlns:a16="http://schemas.microsoft.com/office/drawing/2014/main" id="{58DA6E86-8039-4690-AFE1-7CCF07B7CBAF}"/>
              </a:ext>
            </a:extLst>
          </p:cNvPr>
          <p:cNvSpPr>
            <a:spLocks noGrp="1"/>
          </p:cNvSpPr>
          <p:nvPr>
            <p:ph type="body" idx="38" hasCustomPrompt="1"/>
          </p:nvPr>
        </p:nvSpPr>
        <p:spPr>
          <a:xfrm>
            <a:off x="9127047" y="3428999"/>
            <a:ext cx="2066400" cy="615618"/>
          </a:xfrm>
        </p:spPr>
        <p:txBody>
          <a:bodyPr lIns="0" tIns="0" rIns="0" bIns="0" anchor="b" anchorCtr="0">
            <a:normAutofit/>
          </a:bodyPr>
          <a:lstStyle>
            <a:lvl1pPr marL="0" indent="0" algn="ct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41" name="Text Placeholder 2">
            <a:extLst>
              <a:ext uri="{FF2B5EF4-FFF2-40B4-BE49-F238E27FC236}">
                <a16:creationId xmlns:a16="http://schemas.microsoft.com/office/drawing/2014/main" id="{933214B9-0452-4C8B-AB10-922F3C3BCF01}"/>
              </a:ext>
            </a:extLst>
          </p:cNvPr>
          <p:cNvSpPr>
            <a:spLocks noGrp="1"/>
          </p:cNvSpPr>
          <p:nvPr>
            <p:ph type="body" idx="39" hasCustomPrompt="1"/>
          </p:nvPr>
        </p:nvSpPr>
        <p:spPr>
          <a:xfrm>
            <a:off x="6629217" y="4355032"/>
            <a:ext cx="2066400" cy="1280958"/>
          </a:xfrm>
        </p:spPr>
        <p:txBody>
          <a:bodyPr lIns="0" tIns="0" rIns="0" bIns="0">
            <a:normAutofit/>
          </a:bodyPr>
          <a:lstStyle>
            <a:lvl1pPr marL="0" indent="0" algn="ctr">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2" name="Text Placeholder 2">
            <a:extLst>
              <a:ext uri="{FF2B5EF4-FFF2-40B4-BE49-F238E27FC236}">
                <a16:creationId xmlns:a16="http://schemas.microsoft.com/office/drawing/2014/main" id="{A5C23113-D98B-48C7-A675-4FD5F50333F3}"/>
              </a:ext>
            </a:extLst>
          </p:cNvPr>
          <p:cNvSpPr>
            <a:spLocks noGrp="1"/>
          </p:cNvSpPr>
          <p:nvPr>
            <p:ph type="body" idx="40" hasCustomPrompt="1"/>
          </p:nvPr>
        </p:nvSpPr>
        <p:spPr>
          <a:xfrm>
            <a:off x="6629216" y="4042831"/>
            <a:ext cx="2066400" cy="282991"/>
          </a:xfrm>
        </p:spPr>
        <p:txBody>
          <a:bodyPr lIns="0" tIns="0" rIns="0" bIns="0" anchor="b" anchorCtr="0">
            <a:normAutofit/>
          </a:bodyPr>
          <a:lstStyle>
            <a:lvl1pPr marL="0" indent="0" algn="ctr">
              <a:spcBef>
                <a:spcPts val="600"/>
              </a:spcBef>
              <a:buClr>
                <a:schemeClr val="tx1"/>
              </a:buClr>
              <a:buFont typeface="Courier New" panose="02070309020205020404" pitchFamily="49" charset="0"/>
              <a:buNone/>
              <a:defRPr sz="1600" b="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9" name="Text Placeholder 2">
            <a:extLst>
              <a:ext uri="{FF2B5EF4-FFF2-40B4-BE49-F238E27FC236}">
                <a16:creationId xmlns:a16="http://schemas.microsoft.com/office/drawing/2014/main" id="{09781257-B563-41E0-B9E6-9C7330084BCC}"/>
              </a:ext>
            </a:extLst>
          </p:cNvPr>
          <p:cNvSpPr>
            <a:spLocks noGrp="1"/>
          </p:cNvSpPr>
          <p:nvPr>
            <p:ph type="body" idx="41" hasCustomPrompt="1"/>
          </p:nvPr>
        </p:nvSpPr>
        <p:spPr>
          <a:xfrm>
            <a:off x="6627903" y="3428999"/>
            <a:ext cx="2066400" cy="615618"/>
          </a:xfrm>
        </p:spPr>
        <p:txBody>
          <a:bodyPr lIns="0" tIns="0" rIns="0" bIns="0" anchor="b" anchorCtr="0">
            <a:normAutofit/>
          </a:bodyPr>
          <a:lstStyle>
            <a:lvl1pPr marL="0" indent="0" algn="ctr">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cxnSp>
        <p:nvCxnSpPr>
          <p:cNvPr id="32" name="Straight Connector 31">
            <a:extLst>
              <a:ext uri="{FF2B5EF4-FFF2-40B4-BE49-F238E27FC236}">
                <a16:creationId xmlns:a16="http://schemas.microsoft.com/office/drawing/2014/main" id="{9A32EC27-ACD8-47C0-A3ED-E4ED58D88358}"/>
              </a:ext>
            </a:extLst>
          </p:cNvPr>
          <p:cNvCxnSpPr/>
          <p:nvPr userDrawn="1"/>
        </p:nvCxnSpPr>
        <p:spPr>
          <a:xfrm>
            <a:off x="6195160" y="2217849"/>
            <a:ext cx="43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9E8819A-135C-4A5C-9F6A-A3BE05AA294F}"/>
              </a:ext>
            </a:extLst>
          </p:cNvPr>
          <p:cNvCxnSpPr/>
          <p:nvPr userDrawn="1"/>
        </p:nvCxnSpPr>
        <p:spPr>
          <a:xfrm>
            <a:off x="8703909" y="2216687"/>
            <a:ext cx="43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83294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Content Layout Slid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p:nvPr>
        </p:nvSpPr>
        <p:spPr>
          <a:xfrm>
            <a:off x="5104263" y="707529"/>
            <a:ext cx="6310887" cy="569086"/>
          </a:xfrm>
        </p:spPr>
        <p:txBody>
          <a:bodyPr lIns="0" tIns="0" rIns="0" bIns="0" anchor="b">
            <a:normAutofit/>
          </a:bodyPr>
          <a:lstStyle>
            <a:lvl1pPr algn="r">
              <a:defRPr sz="3600"/>
            </a:lvl1pPr>
          </a:lstStyle>
          <a:p>
            <a:r>
              <a:rPr lang="en-US" noProof="0"/>
              <a:t>Click to edit Master title style</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5104263" y="1625821"/>
            <a:ext cx="6289862" cy="569085"/>
          </a:xfrm>
        </p:spPr>
        <p:txBody>
          <a:bodyPr lIns="0" tIns="0" rIns="0" bIns="0">
            <a:normAutofit/>
          </a:bodyPr>
          <a:lstStyle>
            <a:lvl1pPr marL="0" indent="0" algn="r">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7395281" y="1375202"/>
            <a:ext cx="4796719" cy="100800"/>
            <a:chOff x="439494" y="3240138"/>
            <a:chExt cx="2994906"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439494" y="3290538"/>
              <a:ext cx="2944508"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4" name="Text Placeholder 2">
            <a:extLst>
              <a:ext uri="{FF2B5EF4-FFF2-40B4-BE49-F238E27FC236}">
                <a16:creationId xmlns:a16="http://schemas.microsoft.com/office/drawing/2014/main" id="{BE12A846-0DFC-435B-BAE9-D90C353E0344}"/>
              </a:ext>
            </a:extLst>
          </p:cNvPr>
          <p:cNvSpPr>
            <a:spLocks noGrp="1"/>
          </p:cNvSpPr>
          <p:nvPr>
            <p:ph type="body" idx="14" hasCustomPrompt="1"/>
          </p:nvPr>
        </p:nvSpPr>
        <p:spPr>
          <a:xfrm>
            <a:off x="1958968" y="3372939"/>
            <a:ext cx="2297722"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Text Placeholder 2">
            <a:extLst>
              <a:ext uri="{FF2B5EF4-FFF2-40B4-BE49-F238E27FC236}">
                <a16:creationId xmlns:a16="http://schemas.microsoft.com/office/drawing/2014/main" id="{F2ACDD32-C1AB-4359-B055-2F910492987E}"/>
              </a:ext>
            </a:extLst>
          </p:cNvPr>
          <p:cNvSpPr>
            <a:spLocks noGrp="1"/>
          </p:cNvSpPr>
          <p:nvPr>
            <p:ph type="body" idx="16" hasCustomPrompt="1"/>
          </p:nvPr>
        </p:nvSpPr>
        <p:spPr>
          <a:xfrm>
            <a:off x="1958968" y="2960253"/>
            <a:ext cx="2297722"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3" name="Picture Placeholder 2">
            <a:extLst>
              <a:ext uri="{FF2B5EF4-FFF2-40B4-BE49-F238E27FC236}">
                <a16:creationId xmlns:a16="http://schemas.microsoft.com/office/drawing/2014/main" id="{F6FF07C5-314A-4EA8-B78F-7A51C234D3A1}"/>
              </a:ext>
            </a:extLst>
          </p:cNvPr>
          <p:cNvSpPr>
            <a:spLocks noGrp="1"/>
          </p:cNvSpPr>
          <p:nvPr>
            <p:ph type="pic" sz="quarter" idx="33"/>
          </p:nvPr>
        </p:nvSpPr>
        <p:spPr>
          <a:xfrm>
            <a:off x="721841" y="2764036"/>
            <a:ext cx="1106424" cy="1106423"/>
          </a:xfrm>
          <a:prstGeom prst="ellipse">
            <a:avLst/>
          </a:prstGeom>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cxnSp>
        <p:nvCxnSpPr>
          <p:cNvPr id="23" name="Straight Connector 22">
            <a:extLst>
              <a:ext uri="{FF2B5EF4-FFF2-40B4-BE49-F238E27FC236}">
                <a16:creationId xmlns:a16="http://schemas.microsoft.com/office/drawing/2014/main" id="{B691060D-E361-43B0-BFD7-43D7CC4E5CCD}"/>
              </a:ext>
            </a:extLst>
          </p:cNvPr>
          <p:cNvCxnSpPr>
            <a:cxnSpLocks/>
          </p:cNvCxnSpPr>
          <p:nvPr userDrawn="1"/>
        </p:nvCxnSpPr>
        <p:spPr>
          <a:xfrm>
            <a:off x="0" y="3288596"/>
            <a:ext cx="72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0" name="Text Placeholder 2">
            <a:extLst>
              <a:ext uri="{FF2B5EF4-FFF2-40B4-BE49-F238E27FC236}">
                <a16:creationId xmlns:a16="http://schemas.microsoft.com/office/drawing/2014/main" id="{4A98AB01-9578-4430-96AD-F434AF0CDA20}"/>
              </a:ext>
            </a:extLst>
          </p:cNvPr>
          <p:cNvSpPr>
            <a:spLocks noGrp="1"/>
          </p:cNvSpPr>
          <p:nvPr>
            <p:ph type="body" idx="34" hasCustomPrompt="1"/>
          </p:nvPr>
        </p:nvSpPr>
        <p:spPr>
          <a:xfrm>
            <a:off x="1957127" y="4800796"/>
            <a:ext cx="2297722"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1" name="Text Placeholder 2">
            <a:extLst>
              <a:ext uri="{FF2B5EF4-FFF2-40B4-BE49-F238E27FC236}">
                <a16:creationId xmlns:a16="http://schemas.microsoft.com/office/drawing/2014/main" id="{EF9D60F2-A1FB-4A95-997B-A4F1723AC1EC}"/>
              </a:ext>
            </a:extLst>
          </p:cNvPr>
          <p:cNvSpPr>
            <a:spLocks noGrp="1"/>
          </p:cNvSpPr>
          <p:nvPr>
            <p:ph type="body" idx="35" hasCustomPrompt="1"/>
          </p:nvPr>
        </p:nvSpPr>
        <p:spPr>
          <a:xfrm>
            <a:off x="1957127" y="4388110"/>
            <a:ext cx="2297722"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42" name="Picture Placeholder 2">
            <a:extLst>
              <a:ext uri="{FF2B5EF4-FFF2-40B4-BE49-F238E27FC236}">
                <a16:creationId xmlns:a16="http://schemas.microsoft.com/office/drawing/2014/main" id="{76A56D2A-42F0-40C5-96D7-B1AC33152A85}"/>
              </a:ext>
            </a:extLst>
          </p:cNvPr>
          <p:cNvSpPr>
            <a:spLocks noGrp="1"/>
          </p:cNvSpPr>
          <p:nvPr>
            <p:ph type="pic" sz="quarter" idx="36"/>
          </p:nvPr>
        </p:nvSpPr>
        <p:spPr>
          <a:xfrm>
            <a:off x="720000" y="4191893"/>
            <a:ext cx="1106424" cy="1106423"/>
          </a:xfrm>
          <a:prstGeom prst="ellipse">
            <a:avLst/>
          </a:prstGeom>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cxnSp>
        <p:nvCxnSpPr>
          <p:cNvPr id="43" name="Straight Connector 42">
            <a:extLst>
              <a:ext uri="{FF2B5EF4-FFF2-40B4-BE49-F238E27FC236}">
                <a16:creationId xmlns:a16="http://schemas.microsoft.com/office/drawing/2014/main" id="{CF6D1C91-9136-4678-A712-92BE9B3902C4}"/>
              </a:ext>
            </a:extLst>
          </p:cNvPr>
          <p:cNvCxnSpPr>
            <a:cxnSpLocks/>
          </p:cNvCxnSpPr>
          <p:nvPr userDrawn="1"/>
        </p:nvCxnSpPr>
        <p:spPr>
          <a:xfrm rot="16200000">
            <a:off x="1111670" y="4028309"/>
            <a:ext cx="324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Text Placeholder 2">
            <a:extLst>
              <a:ext uri="{FF2B5EF4-FFF2-40B4-BE49-F238E27FC236}">
                <a16:creationId xmlns:a16="http://schemas.microsoft.com/office/drawing/2014/main" id="{BACF15AB-FF8A-422B-840D-88503024E5D3}"/>
              </a:ext>
            </a:extLst>
          </p:cNvPr>
          <p:cNvSpPr>
            <a:spLocks noGrp="1"/>
          </p:cNvSpPr>
          <p:nvPr>
            <p:ph type="body" idx="37" hasCustomPrompt="1"/>
          </p:nvPr>
        </p:nvSpPr>
        <p:spPr>
          <a:xfrm>
            <a:off x="5708709" y="3372939"/>
            <a:ext cx="2297722"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5" name="Text Placeholder 2">
            <a:extLst>
              <a:ext uri="{FF2B5EF4-FFF2-40B4-BE49-F238E27FC236}">
                <a16:creationId xmlns:a16="http://schemas.microsoft.com/office/drawing/2014/main" id="{EFC2028F-7DFE-412D-97DF-707D128D95E0}"/>
              </a:ext>
            </a:extLst>
          </p:cNvPr>
          <p:cNvSpPr>
            <a:spLocks noGrp="1"/>
          </p:cNvSpPr>
          <p:nvPr>
            <p:ph type="body" idx="38" hasCustomPrompt="1"/>
          </p:nvPr>
        </p:nvSpPr>
        <p:spPr>
          <a:xfrm>
            <a:off x="5708709" y="2960253"/>
            <a:ext cx="2297722"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47" name="Text Placeholder 2">
            <a:extLst>
              <a:ext uri="{FF2B5EF4-FFF2-40B4-BE49-F238E27FC236}">
                <a16:creationId xmlns:a16="http://schemas.microsoft.com/office/drawing/2014/main" id="{4349A4F0-1181-4A58-BFD4-4783CD130356}"/>
              </a:ext>
            </a:extLst>
          </p:cNvPr>
          <p:cNvSpPr>
            <a:spLocks noGrp="1"/>
          </p:cNvSpPr>
          <p:nvPr>
            <p:ph type="body" idx="40" hasCustomPrompt="1"/>
          </p:nvPr>
        </p:nvSpPr>
        <p:spPr>
          <a:xfrm>
            <a:off x="5704578" y="4800796"/>
            <a:ext cx="2297722"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8" name="Text Placeholder 2">
            <a:extLst>
              <a:ext uri="{FF2B5EF4-FFF2-40B4-BE49-F238E27FC236}">
                <a16:creationId xmlns:a16="http://schemas.microsoft.com/office/drawing/2014/main" id="{DC1D5D83-8D32-491F-87EB-9DA9360D4F2B}"/>
              </a:ext>
            </a:extLst>
          </p:cNvPr>
          <p:cNvSpPr>
            <a:spLocks noGrp="1"/>
          </p:cNvSpPr>
          <p:nvPr>
            <p:ph type="body" idx="41" hasCustomPrompt="1"/>
          </p:nvPr>
        </p:nvSpPr>
        <p:spPr>
          <a:xfrm>
            <a:off x="5704578" y="4388110"/>
            <a:ext cx="2297722"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50" name="Text Placeholder 2">
            <a:extLst>
              <a:ext uri="{FF2B5EF4-FFF2-40B4-BE49-F238E27FC236}">
                <a16:creationId xmlns:a16="http://schemas.microsoft.com/office/drawing/2014/main" id="{8120723F-A42C-4B81-97FD-6F575E5C2584}"/>
              </a:ext>
            </a:extLst>
          </p:cNvPr>
          <p:cNvSpPr>
            <a:spLocks noGrp="1"/>
          </p:cNvSpPr>
          <p:nvPr>
            <p:ph type="body" idx="43" hasCustomPrompt="1"/>
          </p:nvPr>
        </p:nvSpPr>
        <p:spPr>
          <a:xfrm>
            <a:off x="9453870" y="3372939"/>
            <a:ext cx="2297722"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51" name="Text Placeholder 2">
            <a:extLst>
              <a:ext uri="{FF2B5EF4-FFF2-40B4-BE49-F238E27FC236}">
                <a16:creationId xmlns:a16="http://schemas.microsoft.com/office/drawing/2014/main" id="{27D068F1-398F-4D11-977C-080C8151C786}"/>
              </a:ext>
            </a:extLst>
          </p:cNvPr>
          <p:cNvSpPr>
            <a:spLocks noGrp="1"/>
          </p:cNvSpPr>
          <p:nvPr>
            <p:ph type="body" idx="44" hasCustomPrompt="1"/>
          </p:nvPr>
        </p:nvSpPr>
        <p:spPr>
          <a:xfrm>
            <a:off x="9453870" y="2960253"/>
            <a:ext cx="2297722"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sp>
        <p:nvSpPr>
          <p:cNvPr id="53" name="Text Placeholder 2">
            <a:extLst>
              <a:ext uri="{FF2B5EF4-FFF2-40B4-BE49-F238E27FC236}">
                <a16:creationId xmlns:a16="http://schemas.microsoft.com/office/drawing/2014/main" id="{B795705E-C5CB-46CC-9E41-D2269E07BC15}"/>
              </a:ext>
            </a:extLst>
          </p:cNvPr>
          <p:cNvSpPr>
            <a:spLocks noGrp="1"/>
          </p:cNvSpPr>
          <p:nvPr>
            <p:ph type="body" idx="46" hasCustomPrompt="1"/>
          </p:nvPr>
        </p:nvSpPr>
        <p:spPr>
          <a:xfrm>
            <a:off x="9452029" y="4800796"/>
            <a:ext cx="2297722"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54" name="Text Placeholder 2">
            <a:extLst>
              <a:ext uri="{FF2B5EF4-FFF2-40B4-BE49-F238E27FC236}">
                <a16:creationId xmlns:a16="http://schemas.microsoft.com/office/drawing/2014/main" id="{80211A2B-0F3C-4DBE-AE01-069AE7FC3468}"/>
              </a:ext>
            </a:extLst>
          </p:cNvPr>
          <p:cNvSpPr>
            <a:spLocks noGrp="1"/>
          </p:cNvSpPr>
          <p:nvPr>
            <p:ph type="body" idx="47" hasCustomPrompt="1"/>
          </p:nvPr>
        </p:nvSpPr>
        <p:spPr>
          <a:xfrm>
            <a:off x="9452029" y="4388110"/>
            <a:ext cx="2297722"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a:t>
            </a:r>
          </a:p>
        </p:txBody>
      </p:sp>
      <p:cxnSp>
        <p:nvCxnSpPr>
          <p:cNvPr id="56" name="Straight Connector 55">
            <a:extLst>
              <a:ext uri="{FF2B5EF4-FFF2-40B4-BE49-F238E27FC236}">
                <a16:creationId xmlns:a16="http://schemas.microsoft.com/office/drawing/2014/main" id="{2E5E9742-C670-47AB-AA69-AE65D7915B06}"/>
              </a:ext>
            </a:extLst>
          </p:cNvPr>
          <p:cNvCxnSpPr>
            <a:cxnSpLocks/>
          </p:cNvCxnSpPr>
          <p:nvPr userDrawn="1"/>
        </p:nvCxnSpPr>
        <p:spPr>
          <a:xfrm rot="16200000">
            <a:off x="3531847" y="5364000"/>
            <a:ext cx="2988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58712DB-5183-45D8-9ABB-6E0795658012}"/>
              </a:ext>
            </a:extLst>
          </p:cNvPr>
          <p:cNvCxnSpPr>
            <a:cxnSpLocks/>
          </p:cNvCxnSpPr>
          <p:nvPr userDrawn="1"/>
        </p:nvCxnSpPr>
        <p:spPr>
          <a:xfrm rot="16200000">
            <a:off x="7274194" y="5363999"/>
            <a:ext cx="2988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Picture Placeholder 2">
            <a:extLst>
              <a:ext uri="{FF2B5EF4-FFF2-40B4-BE49-F238E27FC236}">
                <a16:creationId xmlns:a16="http://schemas.microsoft.com/office/drawing/2014/main" id="{417A32F4-3459-4A31-A90E-AA771FD4D491}"/>
              </a:ext>
            </a:extLst>
          </p:cNvPr>
          <p:cNvSpPr>
            <a:spLocks noGrp="1"/>
          </p:cNvSpPr>
          <p:nvPr>
            <p:ph type="pic" sz="quarter" idx="42"/>
          </p:nvPr>
        </p:nvSpPr>
        <p:spPr>
          <a:xfrm>
            <a:off x="4467451" y="4191893"/>
            <a:ext cx="1106424" cy="1106423"/>
          </a:xfrm>
          <a:prstGeom prst="ellipse">
            <a:avLst/>
          </a:prstGeom>
          <a:solidFill>
            <a:srgbClr val="0F1722"/>
          </a:solidFill>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sp>
        <p:nvSpPr>
          <p:cNvPr id="55" name="Picture Placeholder 2">
            <a:extLst>
              <a:ext uri="{FF2B5EF4-FFF2-40B4-BE49-F238E27FC236}">
                <a16:creationId xmlns:a16="http://schemas.microsoft.com/office/drawing/2014/main" id="{63549FA7-92E5-4DB1-92FA-15902DFD3753}"/>
              </a:ext>
            </a:extLst>
          </p:cNvPr>
          <p:cNvSpPr>
            <a:spLocks noGrp="1"/>
          </p:cNvSpPr>
          <p:nvPr>
            <p:ph type="pic" sz="quarter" idx="48"/>
          </p:nvPr>
        </p:nvSpPr>
        <p:spPr>
          <a:xfrm>
            <a:off x="8214902" y="4191893"/>
            <a:ext cx="1106424" cy="1106423"/>
          </a:xfrm>
          <a:prstGeom prst="ellipse">
            <a:avLst/>
          </a:prstGeom>
          <a:solidFill>
            <a:srgbClr val="0F1722"/>
          </a:solidFill>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sp>
        <p:nvSpPr>
          <p:cNvPr id="46" name="Picture Placeholder 2">
            <a:extLst>
              <a:ext uri="{FF2B5EF4-FFF2-40B4-BE49-F238E27FC236}">
                <a16:creationId xmlns:a16="http://schemas.microsoft.com/office/drawing/2014/main" id="{0F62D330-6A30-4A65-89DA-EDFE4AAD343E}"/>
              </a:ext>
            </a:extLst>
          </p:cNvPr>
          <p:cNvSpPr>
            <a:spLocks noGrp="1"/>
          </p:cNvSpPr>
          <p:nvPr>
            <p:ph type="pic" sz="quarter" idx="39"/>
          </p:nvPr>
        </p:nvSpPr>
        <p:spPr>
          <a:xfrm>
            <a:off x="4469292" y="2764036"/>
            <a:ext cx="1106424" cy="1106423"/>
          </a:xfrm>
          <a:prstGeom prst="ellipse">
            <a:avLst/>
          </a:prstGeom>
          <a:solidFill>
            <a:srgbClr val="0F1722"/>
          </a:solidFill>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sp>
        <p:nvSpPr>
          <p:cNvPr id="52" name="Picture Placeholder 2">
            <a:extLst>
              <a:ext uri="{FF2B5EF4-FFF2-40B4-BE49-F238E27FC236}">
                <a16:creationId xmlns:a16="http://schemas.microsoft.com/office/drawing/2014/main" id="{A3FC286B-05E7-4E48-A7FD-197800349118}"/>
              </a:ext>
            </a:extLst>
          </p:cNvPr>
          <p:cNvSpPr>
            <a:spLocks noGrp="1"/>
          </p:cNvSpPr>
          <p:nvPr>
            <p:ph type="pic" sz="quarter" idx="45"/>
          </p:nvPr>
        </p:nvSpPr>
        <p:spPr>
          <a:xfrm>
            <a:off x="8216743" y="2764036"/>
            <a:ext cx="1106424" cy="1106423"/>
          </a:xfrm>
          <a:prstGeom prst="ellipse">
            <a:avLst/>
          </a:prstGeom>
          <a:solidFill>
            <a:srgbClr val="0F1722"/>
          </a:solidFill>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spTree>
    <p:extLst>
      <p:ext uri="{BB962C8B-B14F-4D97-AF65-F5344CB8AC3E}">
        <p14:creationId xmlns:p14="http://schemas.microsoft.com/office/powerpoint/2010/main" val="174431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799DC18-D353-427C-B849-0204F13D9B3D}"/>
              </a:ext>
            </a:extLst>
          </p:cNvPr>
          <p:cNvSpPr>
            <a:spLocks noGrp="1"/>
          </p:cNvSpPr>
          <p:nvPr>
            <p:ph type="pic" sz="quarter" idx="14"/>
          </p:nvPr>
        </p:nvSpPr>
        <p:spPr>
          <a:xfrm>
            <a:off x="0" y="0"/>
            <a:ext cx="6083300" cy="6858000"/>
          </a:xfrm>
        </p:spPr>
        <p:txBody>
          <a:bodyPr anchor="ctr" anchorCtr="0">
            <a:normAutofit/>
          </a:bodyPr>
          <a:lstStyle>
            <a:lvl1pPr marL="0" indent="0" algn="ctr">
              <a:buNone/>
              <a:defRPr sz="1800"/>
            </a:lvl1pPr>
          </a:lstStyle>
          <a:p>
            <a:r>
              <a:rPr lang="en-US" noProof="0"/>
              <a:t>Click icon to add picture</a:t>
            </a:r>
          </a:p>
        </p:txBody>
      </p:sp>
      <p:sp>
        <p:nvSpPr>
          <p:cNvPr id="7" name="Rectangle 6">
            <a:extLst>
              <a:ext uri="{FF2B5EF4-FFF2-40B4-BE49-F238E27FC236}">
                <a16:creationId xmlns:a16="http://schemas.microsoft.com/office/drawing/2014/main" id="{45015858-8549-49EA-BB83-070E0D9D4890}"/>
              </a:ext>
            </a:extLst>
          </p:cNvPr>
          <p:cNvSpPr/>
          <p:nvPr userDrawn="1"/>
        </p:nvSpPr>
        <p:spPr>
          <a:xfrm>
            <a:off x="6083808" y="0"/>
            <a:ext cx="6108192" cy="6858000"/>
          </a:xfrm>
          <a:prstGeom prst="rect">
            <a:avLst/>
          </a:prstGeom>
          <a:gradFill flip="none" rotWithShape="1">
            <a:gsLst>
              <a:gs pos="0">
                <a:schemeClr val="accent2"/>
              </a:gs>
              <a:gs pos="36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2206FBAC-B8FD-4768-B682-E0B93BA33105}"/>
              </a:ext>
            </a:extLst>
          </p:cNvPr>
          <p:cNvSpPr>
            <a:spLocks noGrp="1"/>
          </p:cNvSpPr>
          <p:nvPr>
            <p:ph type="title" hasCustomPrompt="1"/>
          </p:nvPr>
        </p:nvSpPr>
        <p:spPr>
          <a:xfrm>
            <a:off x="6769768" y="2133599"/>
            <a:ext cx="4618957" cy="2492461"/>
          </a:xfrm>
        </p:spPr>
        <p:txBody>
          <a:bodyPr lIns="0" tIns="0" rIns="0" bIns="0" anchor="b" anchorCtr="0">
            <a:noAutofit/>
          </a:bodyPr>
          <a:lstStyle>
            <a:lvl1pPr>
              <a:defRPr sz="6000"/>
            </a:lvl1pPr>
          </a:lstStyle>
          <a:p>
            <a:r>
              <a:rPr lang="en-US" noProof="0"/>
              <a:t>PITCH</a:t>
            </a:r>
            <a:br>
              <a:rPr lang="en-US" noProof="0"/>
            </a:br>
            <a:r>
              <a:rPr lang="en-US" noProof="0"/>
              <a:t>DECK</a:t>
            </a:r>
            <a:br>
              <a:rPr lang="en-US" noProof="0"/>
            </a:br>
            <a:r>
              <a:rPr lang="en-US" noProof="0"/>
              <a:t>TITLE</a:t>
            </a:r>
          </a:p>
        </p:txBody>
      </p:sp>
      <p:sp>
        <p:nvSpPr>
          <p:cNvPr id="4" name="Date Placeholder 3">
            <a:extLst>
              <a:ext uri="{FF2B5EF4-FFF2-40B4-BE49-F238E27FC236}">
                <a16:creationId xmlns:a16="http://schemas.microsoft.com/office/drawing/2014/main" id="{2472534F-03A6-408A-9BF1-303D0A440BA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0A24E181-0C50-4F43-A5A7-6FDD1500C708}"/>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3A749CC-EB55-4FEF-AA4C-9A9C6E2AA9C0}"/>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grpSp>
        <p:nvGrpSpPr>
          <p:cNvPr id="9" name="Group 8">
            <a:extLst>
              <a:ext uri="{FF2B5EF4-FFF2-40B4-BE49-F238E27FC236}">
                <a16:creationId xmlns:a16="http://schemas.microsoft.com/office/drawing/2014/main" id="{6F3E26A6-6962-4A35-AA86-805537D45296}"/>
              </a:ext>
            </a:extLst>
          </p:cNvPr>
          <p:cNvGrpSpPr/>
          <p:nvPr userDrawn="1"/>
        </p:nvGrpSpPr>
        <p:grpSpPr>
          <a:xfrm>
            <a:off x="6769768" y="1947412"/>
            <a:ext cx="2520148" cy="102440"/>
            <a:chOff x="3631690" y="2252140"/>
            <a:chExt cx="4389743" cy="102440"/>
          </a:xfrm>
        </p:grpSpPr>
        <p:sp>
          <p:nvSpPr>
            <p:cNvPr id="10" name="Oval 9">
              <a:extLst>
                <a:ext uri="{FF2B5EF4-FFF2-40B4-BE49-F238E27FC236}">
                  <a16:creationId xmlns:a16="http://schemas.microsoft.com/office/drawing/2014/main" id="{681504C4-12AC-4251-8E47-0089784BDB9B}"/>
                </a:ext>
              </a:extLst>
            </p:cNvPr>
            <p:cNvSpPr/>
            <p:nvPr userDrawn="1"/>
          </p:nvSpPr>
          <p:spPr>
            <a:xfrm>
              <a:off x="3631690" y="2253996"/>
              <a:ext cx="175203"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1" name="Straight Connector 10">
              <a:extLst>
                <a:ext uri="{FF2B5EF4-FFF2-40B4-BE49-F238E27FC236}">
                  <a16:creationId xmlns:a16="http://schemas.microsoft.com/office/drawing/2014/main" id="{192040D0-01C2-4643-8F84-3B8F334E545C}"/>
                </a:ext>
              </a:extLst>
            </p:cNvPr>
            <p:cNvCxnSpPr/>
            <p:nvPr userDrawn="1"/>
          </p:nvCxnSpPr>
          <p:spPr>
            <a:xfrm>
              <a:off x="3681984" y="2307679"/>
              <a:ext cx="4201365"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ED601E9-2BFC-460B-A2A8-69A787A4988E}"/>
                </a:ext>
              </a:extLst>
            </p:cNvPr>
            <p:cNvSpPr/>
            <p:nvPr userDrawn="1"/>
          </p:nvSpPr>
          <p:spPr>
            <a:xfrm>
              <a:off x="7845854" y="2252140"/>
              <a:ext cx="175579"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13" name="Group 12">
            <a:extLst>
              <a:ext uri="{FF2B5EF4-FFF2-40B4-BE49-F238E27FC236}">
                <a16:creationId xmlns:a16="http://schemas.microsoft.com/office/drawing/2014/main" id="{BB49A8A6-FEDB-4D20-B581-A84DB8EFE977}"/>
              </a:ext>
            </a:extLst>
          </p:cNvPr>
          <p:cNvGrpSpPr/>
          <p:nvPr userDrawn="1"/>
        </p:nvGrpSpPr>
        <p:grpSpPr>
          <a:xfrm>
            <a:off x="6769768" y="4654084"/>
            <a:ext cx="2520148" cy="100584"/>
            <a:chOff x="3631690" y="2253996"/>
            <a:chExt cx="4389742" cy="100584"/>
          </a:xfrm>
        </p:grpSpPr>
        <p:sp>
          <p:nvSpPr>
            <p:cNvPr id="14" name="Oval 13">
              <a:extLst>
                <a:ext uri="{FF2B5EF4-FFF2-40B4-BE49-F238E27FC236}">
                  <a16:creationId xmlns:a16="http://schemas.microsoft.com/office/drawing/2014/main" id="{C2F65998-5EC3-446A-8307-1CF81A348CE3}"/>
                </a:ext>
              </a:extLst>
            </p:cNvPr>
            <p:cNvSpPr/>
            <p:nvPr userDrawn="1"/>
          </p:nvSpPr>
          <p:spPr>
            <a:xfrm>
              <a:off x="3631690" y="2253996"/>
              <a:ext cx="175203"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5" name="Straight Connector 14">
              <a:extLst>
                <a:ext uri="{FF2B5EF4-FFF2-40B4-BE49-F238E27FC236}">
                  <a16:creationId xmlns:a16="http://schemas.microsoft.com/office/drawing/2014/main" id="{7CC5D776-F60A-4A0C-AA7C-EFACDA2CEA88}"/>
                </a:ext>
              </a:extLst>
            </p:cNvPr>
            <p:cNvCxnSpPr/>
            <p:nvPr userDrawn="1"/>
          </p:nvCxnSpPr>
          <p:spPr>
            <a:xfrm>
              <a:off x="3681984" y="2307679"/>
              <a:ext cx="4201364"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AEAFE309-55C5-409C-92ED-748307C74318}"/>
                </a:ext>
              </a:extLst>
            </p:cNvPr>
            <p:cNvSpPr/>
            <p:nvPr userDrawn="1"/>
          </p:nvSpPr>
          <p:spPr>
            <a:xfrm>
              <a:off x="7845853" y="2253996"/>
              <a:ext cx="175579"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
        <p:nvSpPr>
          <p:cNvPr id="17" name="Subtitle 2">
            <a:extLst>
              <a:ext uri="{FF2B5EF4-FFF2-40B4-BE49-F238E27FC236}">
                <a16:creationId xmlns:a16="http://schemas.microsoft.com/office/drawing/2014/main" id="{5B77B20B-76F5-4912-803D-5709F730D4FB}"/>
              </a:ext>
            </a:extLst>
          </p:cNvPr>
          <p:cNvSpPr>
            <a:spLocks noGrp="1"/>
          </p:cNvSpPr>
          <p:nvPr>
            <p:ph type="subTitle" idx="1"/>
          </p:nvPr>
        </p:nvSpPr>
        <p:spPr>
          <a:xfrm>
            <a:off x="6769767" y="4889444"/>
            <a:ext cx="4618957" cy="590626"/>
          </a:xfrm>
        </p:spPr>
        <p:txBody>
          <a:bodyPr lIns="0" tIns="0" rIns="0" bIns="0">
            <a:normAutofit/>
          </a:bodyPr>
          <a:lstStyle>
            <a:lvl1pPr marL="0" indent="0" algn="l">
              <a:lnSpc>
                <a:spcPct val="100000"/>
              </a:lnSpc>
              <a:spcBef>
                <a:spcPts val="0"/>
              </a:spcBef>
              <a:buNone/>
              <a:defRPr sz="2800" b="1">
                <a:latin typeface="+mn-lt"/>
                <a:cs typeface="Segoe UI Semibold" panose="020B07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Picture Placeholder 9">
            <a:extLst>
              <a:ext uri="{FF2B5EF4-FFF2-40B4-BE49-F238E27FC236}">
                <a16:creationId xmlns:a16="http://schemas.microsoft.com/office/drawing/2014/main" id="{4293BA4F-7776-4C41-BE4F-7247935D5CCC}"/>
              </a:ext>
            </a:extLst>
          </p:cNvPr>
          <p:cNvSpPr>
            <a:spLocks noGrp="1"/>
          </p:cNvSpPr>
          <p:nvPr>
            <p:ph type="pic" sz="quarter" idx="13"/>
          </p:nvPr>
        </p:nvSpPr>
        <p:spPr>
          <a:xfrm>
            <a:off x="3706368" y="3079602"/>
            <a:ext cx="1481328" cy="758952"/>
          </a:xfrm>
        </p:spPr>
        <p:txBody>
          <a:bodyPr anchor="ctr" anchorCtr="0">
            <a:normAutofit/>
          </a:bodyPr>
          <a:lstStyle>
            <a:lvl1pPr marL="0" indent="0" algn="ctr">
              <a:buNone/>
              <a:defRPr sz="1400"/>
            </a:lvl1pPr>
          </a:lstStyle>
          <a:p>
            <a:r>
              <a:rPr lang="en-US" noProof="0"/>
              <a:t>Click icon to add picture</a:t>
            </a:r>
          </a:p>
        </p:txBody>
      </p:sp>
    </p:spTree>
    <p:extLst>
      <p:ext uri="{BB962C8B-B14F-4D97-AF65-F5344CB8AC3E}">
        <p14:creationId xmlns:p14="http://schemas.microsoft.com/office/powerpoint/2010/main" val="9076924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e Chart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1461974"/>
            <a:ext cx="4464049" cy="1177174"/>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0" y="3092276"/>
            <a:ext cx="4443165" cy="1008841"/>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2811097"/>
            <a:ext cx="3149152" cy="100800"/>
            <a:chOff x="-1228304" y="3250524"/>
            <a:chExt cx="3149152" cy="100800"/>
          </a:xfrm>
        </p:grpSpPr>
        <p:cxnSp>
          <p:nvCxnSpPr>
            <p:cNvPr id="13" name="Straight Connector 12">
              <a:extLst>
                <a:ext uri="{FF2B5EF4-FFF2-40B4-BE49-F238E27FC236}">
                  <a16:creationId xmlns:a16="http://schemas.microsoft.com/office/drawing/2014/main" id="{785A4134-866D-4143-AC1E-8A2FFDB49855}"/>
                </a:ext>
              </a:extLst>
            </p:cNvPr>
            <p:cNvCxnSpPr>
              <a:cxnSpLocks/>
            </p:cNvCxnSpPr>
            <p:nvPr userDrawn="1"/>
          </p:nvCxnSpPr>
          <p:spPr>
            <a:xfrm>
              <a:off x="-1228304" y="3290538"/>
              <a:ext cx="3096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1820048" y="3250524"/>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Text Placeholder 2">
            <a:extLst>
              <a:ext uri="{FF2B5EF4-FFF2-40B4-BE49-F238E27FC236}">
                <a16:creationId xmlns:a16="http://schemas.microsoft.com/office/drawing/2014/main" id="{9A5180A6-7D2B-4341-A749-16387D907EEF}"/>
              </a:ext>
            </a:extLst>
          </p:cNvPr>
          <p:cNvSpPr>
            <a:spLocks noGrp="1"/>
          </p:cNvSpPr>
          <p:nvPr>
            <p:ph type="body" idx="34" hasCustomPrompt="1"/>
          </p:nvPr>
        </p:nvSpPr>
        <p:spPr>
          <a:xfrm>
            <a:off x="1262770" y="4138611"/>
            <a:ext cx="1283894" cy="349611"/>
          </a:xfrm>
        </p:spPr>
        <p:txBody>
          <a:bodyPr lIns="0" tIns="0" rIns="0" bIns="0" anchor="b">
            <a:normAutofit/>
          </a:bodyPr>
          <a:lstStyle>
            <a:lvl1pPr marL="0" indent="0" algn="l">
              <a:spcBef>
                <a:spcPts val="600"/>
              </a:spcBef>
              <a:buNone/>
              <a:defRPr sz="1800" b="1" i="0">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37" name="Text Placeholder 2">
            <a:extLst>
              <a:ext uri="{FF2B5EF4-FFF2-40B4-BE49-F238E27FC236}">
                <a16:creationId xmlns:a16="http://schemas.microsoft.com/office/drawing/2014/main" id="{79DFBEE7-50AA-4F4F-8B5D-AD23ECAD9919}"/>
              </a:ext>
            </a:extLst>
          </p:cNvPr>
          <p:cNvSpPr>
            <a:spLocks noGrp="1"/>
          </p:cNvSpPr>
          <p:nvPr>
            <p:ph type="body" idx="42" hasCustomPrompt="1"/>
          </p:nvPr>
        </p:nvSpPr>
        <p:spPr>
          <a:xfrm>
            <a:off x="1262769" y="4499972"/>
            <a:ext cx="1285861" cy="246279"/>
          </a:xfrm>
        </p:spPr>
        <p:txBody>
          <a:bodyPr lIns="0" tIns="0" rIns="0" bIns="0" anchor="t" anchorCtr="0">
            <a:normAutofit/>
          </a:bodyPr>
          <a:lstStyle>
            <a:lvl1pPr marL="0" indent="0" algn="l">
              <a:spcBef>
                <a:spcPts val="600"/>
              </a:spcBef>
              <a:buNone/>
              <a:defRPr sz="1400" b="0" i="1">
                <a:solidFill>
                  <a:schemeClr val="tx1"/>
                </a:solidFill>
                <a:latin typeface="+mn-lt"/>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39" name="Text Placeholder 2">
            <a:extLst>
              <a:ext uri="{FF2B5EF4-FFF2-40B4-BE49-F238E27FC236}">
                <a16:creationId xmlns:a16="http://schemas.microsoft.com/office/drawing/2014/main" id="{306EAF0C-F17D-47D6-BAA1-16745F4F70D9}"/>
              </a:ext>
            </a:extLst>
          </p:cNvPr>
          <p:cNvSpPr>
            <a:spLocks noGrp="1"/>
          </p:cNvSpPr>
          <p:nvPr>
            <p:ph type="body" idx="45" hasCustomPrompt="1"/>
          </p:nvPr>
        </p:nvSpPr>
        <p:spPr>
          <a:xfrm>
            <a:off x="3193135" y="4138611"/>
            <a:ext cx="1283894" cy="349611"/>
          </a:xfrm>
        </p:spPr>
        <p:txBody>
          <a:bodyPr lIns="0" tIns="0" rIns="0" bIns="0" anchor="b">
            <a:normAutofit/>
          </a:bodyPr>
          <a:lstStyle>
            <a:lvl1pPr marL="0" indent="0" algn="l">
              <a:spcBef>
                <a:spcPts val="600"/>
              </a:spcBef>
              <a:buNone/>
              <a:defRPr sz="1800" b="1" i="0">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40" name="Text Placeholder 2">
            <a:extLst>
              <a:ext uri="{FF2B5EF4-FFF2-40B4-BE49-F238E27FC236}">
                <a16:creationId xmlns:a16="http://schemas.microsoft.com/office/drawing/2014/main" id="{D091E31C-C1DC-4D72-8C9E-3B6BD91E72AF}"/>
              </a:ext>
            </a:extLst>
          </p:cNvPr>
          <p:cNvSpPr>
            <a:spLocks noGrp="1"/>
          </p:cNvSpPr>
          <p:nvPr>
            <p:ph type="body" idx="46" hasCustomPrompt="1"/>
          </p:nvPr>
        </p:nvSpPr>
        <p:spPr>
          <a:xfrm>
            <a:off x="3193134" y="4499972"/>
            <a:ext cx="1285861" cy="246279"/>
          </a:xfrm>
        </p:spPr>
        <p:txBody>
          <a:bodyPr lIns="0" tIns="0" rIns="0" bIns="0" anchor="t" anchorCtr="0">
            <a:normAutofit/>
          </a:bodyPr>
          <a:lstStyle>
            <a:lvl1pPr marL="0" indent="0" algn="l">
              <a:spcBef>
                <a:spcPts val="600"/>
              </a:spcBef>
              <a:buNone/>
              <a:defRPr sz="1400" b="0" i="1">
                <a:solidFill>
                  <a:schemeClr val="tx1"/>
                </a:solidFill>
                <a:latin typeface="+mn-lt"/>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42" name="Text Placeholder 2">
            <a:extLst>
              <a:ext uri="{FF2B5EF4-FFF2-40B4-BE49-F238E27FC236}">
                <a16:creationId xmlns:a16="http://schemas.microsoft.com/office/drawing/2014/main" id="{F62E753C-C8BE-457D-9B22-6A8227347A67}"/>
              </a:ext>
            </a:extLst>
          </p:cNvPr>
          <p:cNvSpPr>
            <a:spLocks noGrp="1"/>
          </p:cNvSpPr>
          <p:nvPr>
            <p:ph type="body" idx="47" hasCustomPrompt="1"/>
          </p:nvPr>
        </p:nvSpPr>
        <p:spPr>
          <a:xfrm>
            <a:off x="5123499" y="4142294"/>
            <a:ext cx="1283894" cy="349611"/>
          </a:xfrm>
        </p:spPr>
        <p:txBody>
          <a:bodyPr lIns="0" tIns="0" rIns="0" bIns="0" anchor="b">
            <a:normAutofit/>
          </a:bodyPr>
          <a:lstStyle>
            <a:lvl1pPr marL="0" indent="0" algn="l">
              <a:spcBef>
                <a:spcPts val="600"/>
              </a:spcBef>
              <a:buNone/>
              <a:defRPr sz="1800" b="1" i="0">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43" name="Text Placeholder 2">
            <a:extLst>
              <a:ext uri="{FF2B5EF4-FFF2-40B4-BE49-F238E27FC236}">
                <a16:creationId xmlns:a16="http://schemas.microsoft.com/office/drawing/2014/main" id="{BC1E8F6C-0BDD-4AFA-9E8D-5EF61AA59F50}"/>
              </a:ext>
            </a:extLst>
          </p:cNvPr>
          <p:cNvSpPr>
            <a:spLocks noGrp="1"/>
          </p:cNvSpPr>
          <p:nvPr>
            <p:ph type="body" idx="48" hasCustomPrompt="1"/>
          </p:nvPr>
        </p:nvSpPr>
        <p:spPr>
          <a:xfrm>
            <a:off x="5123498" y="4503655"/>
            <a:ext cx="1285861" cy="246279"/>
          </a:xfrm>
        </p:spPr>
        <p:txBody>
          <a:bodyPr lIns="0" tIns="0" rIns="0" bIns="0" anchor="t" anchorCtr="0">
            <a:normAutofit/>
          </a:bodyPr>
          <a:lstStyle>
            <a:lvl1pPr marL="0" indent="0" algn="l">
              <a:spcBef>
                <a:spcPts val="600"/>
              </a:spcBef>
              <a:buNone/>
              <a:defRPr sz="1400" b="0" i="1">
                <a:solidFill>
                  <a:schemeClr val="tx1"/>
                </a:solidFill>
                <a:latin typeface="+mn-lt"/>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45" name="Text Placeholder 2">
            <a:extLst>
              <a:ext uri="{FF2B5EF4-FFF2-40B4-BE49-F238E27FC236}">
                <a16:creationId xmlns:a16="http://schemas.microsoft.com/office/drawing/2014/main" id="{C70C9772-55FF-4449-988F-6CDDE075E730}"/>
              </a:ext>
            </a:extLst>
          </p:cNvPr>
          <p:cNvSpPr>
            <a:spLocks noGrp="1"/>
          </p:cNvSpPr>
          <p:nvPr>
            <p:ph type="body" idx="49" hasCustomPrompt="1"/>
          </p:nvPr>
        </p:nvSpPr>
        <p:spPr>
          <a:xfrm>
            <a:off x="1262770" y="4826750"/>
            <a:ext cx="1283894" cy="349611"/>
          </a:xfrm>
        </p:spPr>
        <p:txBody>
          <a:bodyPr lIns="0" tIns="0" rIns="0" bIns="0" anchor="b">
            <a:normAutofit/>
          </a:bodyPr>
          <a:lstStyle>
            <a:lvl1pPr marL="0" indent="0" algn="l">
              <a:spcBef>
                <a:spcPts val="600"/>
              </a:spcBef>
              <a:buNone/>
              <a:defRPr sz="1800" b="1" i="0">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46" name="Text Placeholder 2">
            <a:extLst>
              <a:ext uri="{FF2B5EF4-FFF2-40B4-BE49-F238E27FC236}">
                <a16:creationId xmlns:a16="http://schemas.microsoft.com/office/drawing/2014/main" id="{75EE6DCE-6A55-4D95-85F7-E22E3E268256}"/>
              </a:ext>
            </a:extLst>
          </p:cNvPr>
          <p:cNvSpPr>
            <a:spLocks noGrp="1"/>
          </p:cNvSpPr>
          <p:nvPr>
            <p:ph type="body" idx="50" hasCustomPrompt="1"/>
          </p:nvPr>
        </p:nvSpPr>
        <p:spPr>
          <a:xfrm>
            <a:off x="1262769" y="5188111"/>
            <a:ext cx="1285861" cy="246279"/>
          </a:xfrm>
        </p:spPr>
        <p:txBody>
          <a:bodyPr lIns="0" tIns="0" rIns="0" bIns="0" anchor="t" anchorCtr="0">
            <a:normAutofit/>
          </a:bodyPr>
          <a:lstStyle>
            <a:lvl1pPr marL="0" indent="0" algn="l">
              <a:spcBef>
                <a:spcPts val="600"/>
              </a:spcBef>
              <a:buNone/>
              <a:defRPr sz="1400" b="0" i="1">
                <a:solidFill>
                  <a:schemeClr val="tx1"/>
                </a:solidFill>
                <a:latin typeface="+mn-lt"/>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48" name="Text Placeholder 2">
            <a:extLst>
              <a:ext uri="{FF2B5EF4-FFF2-40B4-BE49-F238E27FC236}">
                <a16:creationId xmlns:a16="http://schemas.microsoft.com/office/drawing/2014/main" id="{84DC7882-7541-4AEA-95FE-DDBCF6F9CA32}"/>
              </a:ext>
            </a:extLst>
          </p:cNvPr>
          <p:cNvSpPr>
            <a:spLocks noGrp="1"/>
          </p:cNvSpPr>
          <p:nvPr>
            <p:ph type="body" idx="51" hasCustomPrompt="1"/>
          </p:nvPr>
        </p:nvSpPr>
        <p:spPr>
          <a:xfrm>
            <a:off x="3193135" y="4826750"/>
            <a:ext cx="1283894" cy="349611"/>
          </a:xfrm>
        </p:spPr>
        <p:txBody>
          <a:bodyPr lIns="0" tIns="0" rIns="0" bIns="0" anchor="b">
            <a:normAutofit/>
          </a:bodyPr>
          <a:lstStyle>
            <a:lvl1pPr marL="0" indent="0" algn="l">
              <a:spcBef>
                <a:spcPts val="600"/>
              </a:spcBef>
              <a:buNone/>
              <a:defRPr sz="1800" b="1" i="0">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49" name="Text Placeholder 2">
            <a:extLst>
              <a:ext uri="{FF2B5EF4-FFF2-40B4-BE49-F238E27FC236}">
                <a16:creationId xmlns:a16="http://schemas.microsoft.com/office/drawing/2014/main" id="{5542D500-4CD6-4FDE-9133-F8020797D9B5}"/>
              </a:ext>
            </a:extLst>
          </p:cNvPr>
          <p:cNvSpPr>
            <a:spLocks noGrp="1"/>
          </p:cNvSpPr>
          <p:nvPr>
            <p:ph type="body" idx="52" hasCustomPrompt="1"/>
          </p:nvPr>
        </p:nvSpPr>
        <p:spPr>
          <a:xfrm>
            <a:off x="3193134" y="5188111"/>
            <a:ext cx="1285861" cy="246279"/>
          </a:xfrm>
        </p:spPr>
        <p:txBody>
          <a:bodyPr lIns="0" tIns="0" rIns="0" bIns="0" anchor="t" anchorCtr="0">
            <a:normAutofit/>
          </a:bodyPr>
          <a:lstStyle>
            <a:lvl1pPr marL="0" indent="0" algn="l">
              <a:spcBef>
                <a:spcPts val="600"/>
              </a:spcBef>
              <a:buNone/>
              <a:defRPr sz="1400" b="0" i="1">
                <a:solidFill>
                  <a:schemeClr val="tx1"/>
                </a:solidFill>
                <a:latin typeface="+mn-lt"/>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51" name="Text Placeholder 2">
            <a:extLst>
              <a:ext uri="{FF2B5EF4-FFF2-40B4-BE49-F238E27FC236}">
                <a16:creationId xmlns:a16="http://schemas.microsoft.com/office/drawing/2014/main" id="{500C362B-BA02-4F7D-86F6-3F6F2EF20D04}"/>
              </a:ext>
            </a:extLst>
          </p:cNvPr>
          <p:cNvSpPr>
            <a:spLocks noGrp="1"/>
          </p:cNvSpPr>
          <p:nvPr>
            <p:ph type="body" idx="53" hasCustomPrompt="1"/>
          </p:nvPr>
        </p:nvSpPr>
        <p:spPr>
          <a:xfrm>
            <a:off x="5123499" y="4830433"/>
            <a:ext cx="1283894" cy="349611"/>
          </a:xfrm>
        </p:spPr>
        <p:txBody>
          <a:bodyPr lIns="0" tIns="0" rIns="0" bIns="0" anchor="b">
            <a:normAutofit/>
          </a:bodyPr>
          <a:lstStyle>
            <a:lvl1pPr marL="0" indent="0" algn="l">
              <a:spcBef>
                <a:spcPts val="600"/>
              </a:spcBef>
              <a:buNone/>
              <a:defRPr sz="1800" b="1" i="0">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52" name="Text Placeholder 2">
            <a:extLst>
              <a:ext uri="{FF2B5EF4-FFF2-40B4-BE49-F238E27FC236}">
                <a16:creationId xmlns:a16="http://schemas.microsoft.com/office/drawing/2014/main" id="{E213E497-634E-40E7-BF08-765CC21529E2}"/>
              </a:ext>
            </a:extLst>
          </p:cNvPr>
          <p:cNvSpPr>
            <a:spLocks noGrp="1"/>
          </p:cNvSpPr>
          <p:nvPr>
            <p:ph type="body" idx="54" hasCustomPrompt="1"/>
          </p:nvPr>
        </p:nvSpPr>
        <p:spPr>
          <a:xfrm>
            <a:off x="5123498" y="5191794"/>
            <a:ext cx="1285861" cy="246279"/>
          </a:xfrm>
        </p:spPr>
        <p:txBody>
          <a:bodyPr lIns="0" tIns="0" rIns="0" bIns="0" anchor="t" anchorCtr="0">
            <a:normAutofit/>
          </a:bodyPr>
          <a:lstStyle>
            <a:lvl1pPr marL="0" indent="0" algn="l">
              <a:spcBef>
                <a:spcPts val="600"/>
              </a:spcBef>
              <a:buNone/>
              <a:defRPr sz="1400" b="0" i="1">
                <a:solidFill>
                  <a:schemeClr val="tx1"/>
                </a:solidFill>
                <a:latin typeface="+mn-lt"/>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8" name="Oval 7">
            <a:extLst>
              <a:ext uri="{FF2B5EF4-FFF2-40B4-BE49-F238E27FC236}">
                <a16:creationId xmlns:a16="http://schemas.microsoft.com/office/drawing/2014/main" id="{FA01C659-0131-449B-BA07-5BC568F00BF0}"/>
              </a:ext>
            </a:extLst>
          </p:cNvPr>
          <p:cNvSpPr/>
          <p:nvPr userDrawn="1"/>
        </p:nvSpPr>
        <p:spPr>
          <a:xfrm>
            <a:off x="790959" y="4258650"/>
            <a:ext cx="384048" cy="38404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54" name="Oval 53">
            <a:extLst>
              <a:ext uri="{FF2B5EF4-FFF2-40B4-BE49-F238E27FC236}">
                <a16:creationId xmlns:a16="http://schemas.microsoft.com/office/drawing/2014/main" id="{69CB80EA-A8D6-4099-9412-0C14095755FF}"/>
              </a:ext>
            </a:extLst>
          </p:cNvPr>
          <p:cNvSpPr/>
          <p:nvPr userDrawn="1"/>
        </p:nvSpPr>
        <p:spPr>
          <a:xfrm>
            <a:off x="790959" y="4965077"/>
            <a:ext cx="384048" cy="384048"/>
          </a:xfrm>
          <a:prstGeom prst="ellipse">
            <a:avLst/>
          </a:prstGeom>
          <a:solidFill>
            <a:srgbClr val="225B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55" name="Oval 54">
            <a:extLst>
              <a:ext uri="{FF2B5EF4-FFF2-40B4-BE49-F238E27FC236}">
                <a16:creationId xmlns:a16="http://schemas.microsoft.com/office/drawing/2014/main" id="{2E20CCE5-B889-49FE-8FA6-A6F0F11A5D91}"/>
              </a:ext>
            </a:extLst>
          </p:cNvPr>
          <p:cNvSpPr/>
          <p:nvPr userDrawn="1"/>
        </p:nvSpPr>
        <p:spPr>
          <a:xfrm>
            <a:off x="2725217" y="4261982"/>
            <a:ext cx="384048" cy="384048"/>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56" name="Oval 55">
            <a:extLst>
              <a:ext uri="{FF2B5EF4-FFF2-40B4-BE49-F238E27FC236}">
                <a16:creationId xmlns:a16="http://schemas.microsoft.com/office/drawing/2014/main" id="{769A77E3-4AFB-45BB-8FDC-4AD084EA9D23}"/>
              </a:ext>
            </a:extLst>
          </p:cNvPr>
          <p:cNvSpPr/>
          <p:nvPr userDrawn="1"/>
        </p:nvSpPr>
        <p:spPr>
          <a:xfrm>
            <a:off x="2725217" y="4968409"/>
            <a:ext cx="384048" cy="384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57" name="Oval 56">
            <a:extLst>
              <a:ext uri="{FF2B5EF4-FFF2-40B4-BE49-F238E27FC236}">
                <a16:creationId xmlns:a16="http://schemas.microsoft.com/office/drawing/2014/main" id="{53A8B986-3280-4EAC-846B-9167ECC55646}"/>
              </a:ext>
            </a:extLst>
          </p:cNvPr>
          <p:cNvSpPr/>
          <p:nvPr userDrawn="1"/>
        </p:nvSpPr>
        <p:spPr>
          <a:xfrm>
            <a:off x="4660323" y="4257848"/>
            <a:ext cx="384048" cy="384048"/>
          </a:xfrm>
          <a:prstGeom prst="ellipse">
            <a:avLst/>
          </a:prstGeom>
          <a:solidFill>
            <a:srgbClr val="B5316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58" name="Oval 57">
            <a:extLst>
              <a:ext uri="{FF2B5EF4-FFF2-40B4-BE49-F238E27FC236}">
                <a16:creationId xmlns:a16="http://schemas.microsoft.com/office/drawing/2014/main" id="{0AE6D315-5EC0-4956-B7BF-B94D2AFE679B}"/>
              </a:ext>
            </a:extLst>
          </p:cNvPr>
          <p:cNvSpPr/>
          <p:nvPr userDrawn="1"/>
        </p:nvSpPr>
        <p:spPr>
          <a:xfrm>
            <a:off x="4660323" y="4964275"/>
            <a:ext cx="384048" cy="384048"/>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12" name="Chart Placeholder 11">
            <a:extLst>
              <a:ext uri="{FF2B5EF4-FFF2-40B4-BE49-F238E27FC236}">
                <a16:creationId xmlns:a16="http://schemas.microsoft.com/office/drawing/2014/main" id="{9ED8422E-0C74-45EF-B794-252146C6639A}"/>
              </a:ext>
            </a:extLst>
          </p:cNvPr>
          <p:cNvSpPr>
            <a:spLocks noGrp="1"/>
          </p:cNvSpPr>
          <p:nvPr>
            <p:ph type="chart" sz="quarter" idx="55"/>
          </p:nvPr>
        </p:nvSpPr>
        <p:spPr>
          <a:xfrm>
            <a:off x="6924675" y="860425"/>
            <a:ext cx="4483100" cy="4573588"/>
          </a:xfrm>
        </p:spPr>
        <p:txBody>
          <a:bodyPr anchor="ctr" anchorCtr="0">
            <a:normAutofit/>
          </a:bodyPr>
          <a:lstStyle>
            <a:lvl1pPr marL="0" indent="0" algn="ctr">
              <a:buNone/>
              <a:defRPr sz="1200"/>
            </a:lvl1pPr>
          </a:lstStyle>
          <a:p>
            <a:r>
              <a:rPr lang="en-US" noProof="0"/>
              <a:t>Click icon to add chart</a:t>
            </a:r>
          </a:p>
        </p:txBody>
      </p:sp>
      <p:sp>
        <p:nvSpPr>
          <p:cNvPr id="35" name="Oval 34">
            <a:extLst>
              <a:ext uri="{FF2B5EF4-FFF2-40B4-BE49-F238E27FC236}">
                <a16:creationId xmlns:a16="http://schemas.microsoft.com/office/drawing/2014/main" id="{E8B7C827-F016-49F6-B775-FAC0E6420466}"/>
              </a:ext>
            </a:extLst>
          </p:cNvPr>
          <p:cNvSpPr/>
          <p:nvPr userDrawn="1"/>
        </p:nvSpPr>
        <p:spPr>
          <a:xfrm>
            <a:off x="6905624" y="905669"/>
            <a:ext cx="4483100" cy="4483100"/>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38" name="Oval 37">
            <a:extLst>
              <a:ext uri="{FF2B5EF4-FFF2-40B4-BE49-F238E27FC236}">
                <a16:creationId xmlns:a16="http://schemas.microsoft.com/office/drawing/2014/main" id="{C0F8D2C7-9093-4F92-B8A4-D819FEE69F1F}"/>
              </a:ext>
            </a:extLst>
          </p:cNvPr>
          <p:cNvSpPr/>
          <p:nvPr userDrawn="1"/>
        </p:nvSpPr>
        <p:spPr>
          <a:xfrm>
            <a:off x="8294757" y="2294802"/>
            <a:ext cx="1704834" cy="170483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cxnSp>
        <p:nvCxnSpPr>
          <p:cNvPr id="41" name="Straight Connector 40">
            <a:extLst>
              <a:ext uri="{FF2B5EF4-FFF2-40B4-BE49-F238E27FC236}">
                <a16:creationId xmlns:a16="http://schemas.microsoft.com/office/drawing/2014/main" id="{0DE9D0C0-04C1-4621-8B2D-E65A25A8DCF3}"/>
              </a:ext>
            </a:extLst>
          </p:cNvPr>
          <p:cNvCxnSpPr>
            <a:cxnSpLocks/>
          </p:cNvCxnSpPr>
          <p:nvPr userDrawn="1"/>
        </p:nvCxnSpPr>
        <p:spPr>
          <a:xfrm rot="16200000">
            <a:off x="8675514" y="450000"/>
            <a:ext cx="90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64905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and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6894591" y="1411243"/>
            <a:ext cx="4494133" cy="804338"/>
          </a:xfrm>
        </p:spPr>
        <p:txBody>
          <a:bodyPr lIns="0" tIns="0" rIns="0" bIns="0" anchor="b">
            <a:normAutofit/>
          </a:bodyPr>
          <a:lstStyle>
            <a:lvl1pPr>
              <a:defRPr sz="3600"/>
            </a:lvl1pPr>
          </a:lstStyle>
          <a:p>
            <a:r>
              <a:rPr lang="en-US" noProof="0"/>
              <a:t>CLICK TO EDIT</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6894591" y="2564787"/>
            <a:ext cx="4473108" cy="569085"/>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6924675" y="2314168"/>
            <a:ext cx="5267325" cy="100800"/>
            <a:chOff x="0" y="3240138"/>
            <a:chExt cx="3434400" cy="100800"/>
          </a:xfrm>
        </p:grpSpPr>
        <p:cxnSp>
          <p:nvCxnSpPr>
            <p:cNvPr id="12" name="Straight Connector 11">
              <a:extLst>
                <a:ext uri="{FF2B5EF4-FFF2-40B4-BE49-F238E27FC236}">
                  <a16:creationId xmlns:a16="http://schemas.microsoft.com/office/drawing/2014/main" id="{370B72A7-B625-48B8-88E6-BCE2A4DD531E}"/>
                </a:ext>
              </a:extLst>
            </p:cNvPr>
            <p:cNvCxnSpPr/>
            <p:nvPr userDrawn="1"/>
          </p:nvCxnSpPr>
          <p:spPr>
            <a:xfrm>
              <a:off x="0" y="3290538"/>
              <a:ext cx="3384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4" name="Text Placeholder 2">
            <a:extLst>
              <a:ext uri="{FF2B5EF4-FFF2-40B4-BE49-F238E27FC236}">
                <a16:creationId xmlns:a16="http://schemas.microsoft.com/office/drawing/2014/main" id="{BE12A846-0DFC-435B-BAE9-D90C353E0344}"/>
              </a:ext>
            </a:extLst>
          </p:cNvPr>
          <p:cNvSpPr>
            <a:spLocks noGrp="1"/>
          </p:cNvSpPr>
          <p:nvPr>
            <p:ph type="body" idx="14" hasCustomPrompt="1"/>
          </p:nvPr>
        </p:nvSpPr>
        <p:spPr>
          <a:xfrm>
            <a:off x="6894591" y="3189568"/>
            <a:ext cx="4482996" cy="2432603"/>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Picture Placeholder 7">
            <a:extLst>
              <a:ext uri="{FF2B5EF4-FFF2-40B4-BE49-F238E27FC236}">
                <a16:creationId xmlns:a16="http://schemas.microsoft.com/office/drawing/2014/main" id="{CF430BFB-0A7C-4FB8-B93B-8DA19F3E634A}"/>
              </a:ext>
            </a:extLst>
          </p:cNvPr>
          <p:cNvSpPr>
            <a:spLocks noGrp="1"/>
          </p:cNvSpPr>
          <p:nvPr>
            <p:ph type="pic" sz="quarter" idx="15"/>
          </p:nvPr>
        </p:nvSpPr>
        <p:spPr>
          <a:xfrm>
            <a:off x="-3710" y="1792784"/>
            <a:ext cx="6073999" cy="3721608"/>
          </a:xfrm>
        </p:spPr>
        <p:txBody>
          <a:bodyPr anchor="ctr" anchorCtr="0">
            <a:normAutofit/>
          </a:bodyPr>
          <a:lstStyle>
            <a:lvl1pPr marL="0" indent="0" algn="ctr">
              <a:buNone/>
              <a:defRPr sz="1800"/>
            </a:lvl1pPr>
          </a:lstStyle>
          <a:p>
            <a:r>
              <a:rPr lang="en-US" noProof="0"/>
              <a:t>Click icon to add picture</a:t>
            </a:r>
          </a:p>
        </p:txBody>
      </p:sp>
    </p:spTree>
    <p:extLst>
      <p:ext uri="{BB962C8B-B14F-4D97-AF65-F5344CB8AC3E}">
        <p14:creationId xmlns:p14="http://schemas.microsoft.com/office/powerpoint/2010/main" val="1286978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s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3" name="Picture Placeholder 2">
            <a:extLst>
              <a:ext uri="{FF2B5EF4-FFF2-40B4-BE49-F238E27FC236}">
                <a16:creationId xmlns:a16="http://schemas.microsoft.com/office/drawing/2014/main" id="{36EF099F-79D2-486F-A4B2-DD4F699752C8}"/>
              </a:ext>
            </a:extLst>
          </p:cNvPr>
          <p:cNvSpPr>
            <a:spLocks noGrp="1"/>
          </p:cNvSpPr>
          <p:nvPr>
            <p:ph type="pic" sz="quarter" idx="22"/>
          </p:nvPr>
        </p:nvSpPr>
        <p:spPr>
          <a:xfrm>
            <a:off x="6096000" y="0"/>
            <a:ext cx="6089650" cy="6858000"/>
          </a:xfrm>
        </p:spPr>
        <p:txBody>
          <a:bodyPr anchor="ctr" anchorCtr="0">
            <a:normAutofit/>
          </a:bodyPr>
          <a:lstStyle>
            <a:lvl1pPr marL="0" indent="0" algn="ctr">
              <a:buNone/>
              <a:defRPr sz="2000"/>
            </a:lvl1pPr>
          </a:lstStyle>
          <a:p>
            <a:r>
              <a:rPr lang="en-US" noProof="0"/>
              <a:t>Click icon to add picture</a:t>
            </a:r>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sp>
        <p:nvSpPr>
          <p:cNvPr id="21" name="Title 1">
            <a:extLst>
              <a:ext uri="{FF2B5EF4-FFF2-40B4-BE49-F238E27FC236}">
                <a16:creationId xmlns:a16="http://schemas.microsoft.com/office/drawing/2014/main" id="{1FF22294-F2E5-4C74-A30C-46BA988FD586}"/>
              </a:ext>
            </a:extLst>
          </p:cNvPr>
          <p:cNvSpPr>
            <a:spLocks noGrp="1"/>
          </p:cNvSpPr>
          <p:nvPr>
            <p:ph type="title" hasCustomPrompt="1"/>
          </p:nvPr>
        </p:nvSpPr>
        <p:spPr>
          <a:xfrm>
            <a:off x="809959" y="1546091"/>
            <a:ext cx="4846923" cy="1091078"/>
          </a:xfrm>
        </p:spPr>
        <p:txBody>
          <a:bodyPr lIns="0" tIns="0" rIns="0" bIns="0" anchor="b" anchorCtr="0">
            <a:noAutofit/>
          </a:bodyPr>
          <a:lstStyle>
            <a:lvl1pPr>
              <a:defRPr sz="5500"/>
            </a:lvl1pPr>
          </a:lstStyle>
          <a:p>
            <a:r>
              <a:rPr lang="en-US" noProof="0"/>
              <a:t>THANK YOU!</a:t>
            </a:r>
          </a:p>
        </p:txBody>
      </p:sp>
      <p:sp>
        <p:nvSpPr>
          <p:cNvPr id="22" name="Text Placeholder 3">
            <a:extLst>
              <a:ext uri="{FF2B5EF4-FFF2-40B4-BE49-F238E27FC236}">
                <a16:creationId xmlns:a16="http://schemas.microsoft.com/office/drawing/2014/main" id="{FC5C0DA6-1B31-4BDF-BAEB-BF7978102847}"/>
              </a:ext>
            </a:extLst>
          </p:cNvPr>
          <p:cNvSpPr>
            <a:spLocks noGrp="1"/>
          </p:cNvSpPr>
          <p:nvPr>
            <p:ph type="body" sz="quarter" idx="15" hasCustomPrompt="1"/>
          </p:nvPr>
        </p:nvSpPr>
        <p:spPr>
          <a:xfrm>
            <a:off x="825335" y="3083960"/>
            <a:ext cx="4586288" cy="509472"/>
          </a:xfrm>
        </p:spPr>
        <p:txBody>
          <a:bodyPr lIns="0" tIns="0" rIns="0" bIns="0" anchor="b" anchorCtr="0">
            <a:noAutofit/>
          </a:bodyPr>
          <a:lstStyle>
            <a:lvl1pPr marL="0" indent="0">
              <a:buNone/>
              <a:defRPr sz="2800" b="0">
                <a:solidFill>
                  <a:schemeClr val="tx1"/>
                </a:solidFill>
                <a:latin typeface="+mj-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August Bergqvist</a:t>
            </a:r>
          </a:p>
        </p:txBody>
      </p:sp>
      <p:sp>
        <p:nvSpPr>
          <p:cNvPr id="23" name="Text Placeholder 3">
            <a:extLst>
              <a:ext uri="{FF2B5EF4-FFF2-40B4-BE49-F238E27FC236}">
                <a16:creationId xmlns:a16="http://schemas.microsoft.com/office/drawing/2014/main" id="{5E1647C9-9AC1-4500-A56E-94CABC656E0C}"/>
              </a:ext>
            </a:extLst>
          </p:cNvPr>
          <p:cNvSpPr>
            <a:spLocks noGrp="1"/>
          </p:cNvSpPr>
          <p:nvPr>
            <p:ph type="body" sz="quarter" idx="16" hasCustomPrompt="1"/>
          </p:nvPr>
        </p:nvSpPr>
        <p:spPr>
          <a:xfrm>
            <a:off x="831850" y="3703834"/>
            <a:ext cx="4586288" cy="230941"/>
          </a:xfrm>
        </p:spPr>
        <p:txBody>
          <a:bodyPr lIns="0" tIns="0" rIns="0" bIns="0">
            <a:noAutofit/>
          </a:bodyPr>
          <a:lstStyle>
            <a:lvl1pPr marL="0" indent="0">
              <a:buNone/>
              <a:defRPr sz="1700" b="0" i="1">
                <a:solidFill>
                  <a:schemeClr val="tx1"/>
                </a:solidFill>
                <a:latin typeface="+mn-lt"/>
                <a:cs typeface="Segoe UI" panose="020B0502040204020203" pitchFamily="34" charset="0"/>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Phone:</a:t>
            </a:r>
          </a:p>
        </p:txBody>
      </p:sp>
      <p:sp>
        <p:nvSpPr>
          <p:cNvPr id="24" name="Text Placeholder 3">
            <a:extLst>
              <a:ext uri="{FF2B5EF4-FFF2-40B4-BE49-F238E27FC236}">
                <a16:creationId xmlns:a16="http://schemas.microsoft.com/office/drawing/2014/main" id="{8605CECB-8164-4428-B478-98C42902F9FC}"/>
              </a:ext>
            </a:extLst>
          </p:cNvPr>
          <p:cNvSpPr>
            <a:spLocks noGrp="1"/>
          </p:cNvSpPr>
          <p:nvPr>
            <p:ph type="body" sz="quarter" idx="17" hasCustomPrompt="1"/>
          </p:nvPr>
        </p:nvSpPr>
        <p:spPr>
          <a:xfrm>
            <a:off x="824950" y="3946707"/>
            <a:ext cx="4586288" cy="290167"/>
          </a:xfrm>
        </p:spPr>
        <p:txBody>
          <a:bodyPr lIns="0" tIns="0" rIns="0" bIns="0">
            <a:noAutofit/>
          </a:bodyPr>
          <a:lstStyle>
            <a:lvl1pPr marL="0" indent="0">
              <a:buNone/>
              <a:defRPr sz="2000" b="1">
                <a:solidFill>
                  <a:schemeClr val="bg2"/>
                </a:solidFill>
                <a:latin typeface="+mj-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+7 888 999-000-11</a:t>
            </a:r>
          </a:p>
        </p:txBody>
      </p:sp>
      <p:sp>
        <p:nvSpPr>
          <p:cNvPr id="25" name="Text Placeholder 3">
            <a:extLst>
              <a:ext uri="{FF2B5EF4-FFF2-40B4-BE49-F238E27FC236}">
                <a16:creationId xmlns:a16="http://schemas.microsoft.com/office/drawing/2014/main" id="{D39B56C4-E128-4995-91CC-64C268BC7603}"/>
              </a:ext>
            </a:extLst>
          </p:cNvPr>
          <p:cNvSpPr>
            <a:spLocks noGrp="1"/>
          </p:cNvSpPr>
          <p:nvPr>
            <p:ph type="body" sz="quarter" idx="18" hasCustomPrompt="1"/>
          </p:nvPr>
        </p:nvSpPr>
        <p:spPr>
          <a:xfrm>
            <a:off x="838750" y="4423954"/>
            <a:ext cx="4586288" cy="230941"/>
          </a:xfrm>
        </p:spPr>
        <p:txBody>
          <a:bodyPr lIns="0" tIns="0" rIns="0" bIns="0">
            <a:noAutofit/>
          </a:bodyPr>
          <a:lstStyle>
            <a:lvl1pPr marL="0" indent="0">
              <a:buNone/>
              <a:defRPr lang="ru-RU" sz="1700" b="0" i="1" kern="1200" dirty="0">
                <a:solidFill>
                  <a:schemeClr val="tx1"/>
                </a:solidFill>
                <a:latin typeface="+mn-lt"/>
                <a:ea typeface="+mn-ea"/>
                <a:cs typeface="Segoe UI" panose="020B0502040204020203" pitchFamily="34" charset="0"/>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Email:</a:t>
            </a:r>
          </a:p>
        </p:txBody>
      </p:sp>
      <p:sp>
        <p:nvSpPr>
          <p:cNvPr id="26" name="Text Placeholder 3">
            <a:extLst>
              <a:ext uri="{FF2B5EF4-FFF2-40B4-BE49-F238E27FC236}">
                <a16:creationId xmlns:a16="http://schemas.microsoft.com/office/drawing/2014/main" id="{94772DA1-74CC-430C-9A8E-5A6586692CAB}"/>
              </a:ext>
            </a:extLst>
          </p:cNvPr>
          <p:cNvSpPr>
            <a:spLocks noGrp="1"/>
          </p:cNvSpPr>
          <p:nvPr>
            <p:ph type="body" sz="quarter" idx="19" hasCustomPrompt="1"/>
          </p:nvPr>
        </p:nvSpPr>
        <p:spPr>
          <a:xfrm>
            <a:off x="831850" y="4650785"/>
            <a:ext cx="4586288" cy="364479"/>
          </a:xfrm>
        </p:spPr>
        <p:txBody>
          <a:bodyPr lIns="0" tIns="0" rIns="0" bIns="0">
            <a:noAutofit/>
          </a:bodyPr>
          <a:lstStyle>
            <a:lvl1pPr marL="0" indent="0">
              <a:buNone/>
              <a:defRPr sz="2000" b="1">
                <a:solidFill>
                  <a:schemeClr val="bg2"/>
                </a:solidFill>
                <a:latin typeface="+mj-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Bergqvist@vanarsdelltd.com</a:t>
            </a:r>
          </a:p>
        </p:txBody>
      </p:sp>
      <p:sp>
        <p:nvSpPr>
          <p:cNvPr id="27" name="Text Placeholder 3">
            <a:extLst>
              <a:ext uri="{FF2B5EF4-FFF2-40B4-BE49-F238E27FC236}">
                <a16:creationId xmlns:a16="http://schemas.microsoft.com/office/drawing/2014/main" id="{7A073B5B-2BE3-49D1-A646-1492F534C94B}"/>
              </a:ext>
            </a:extLst>
          </p:cNvPr>
          <p:cNvSpPr>
            <a:spLocks noGrp="1"/>
          </p:cNvSpPr>
          <p:nvPr>
            <p:ph type="body" sz="quarter" idx="20" hasCustomPrompt="1"/>
          </p:nvPr>
        </p:nvSpPr>
        <p:spPr>
          <a:xfrm>
            <a:off x="831850" y="5153025"/>
            <a:ext cx="4586288" cy="230941"/>
          </a:xfrm>
        </p:spPr>
        <p:txBody>
          <a:bodyPr lIns="0" tIns="0" rIns="0" bIns="0">
            <a:noAutofit/>
          </a:bodyPr>
          <a:lstStyle>
            <a:lvl1pPr marL="0" indent="0">
              <a:buNone/>
              <a:defRPr lang="ru-RU" sz="1700" b="0" i="1" kern="1200" dirty="0">
                <a:solidFill>
                  <a:schemeClr val="tx1"/>
                </a:solidFill>
                <a:latin typeface="+mn-lt"/>
                <a:ea typeface="+mn-ea"/>
                <a:cs typeface="Segoe UI" panose="020B0502040204020203" pitchFamily="34" charset="0"/>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marL="0" lvl="0" indent="0" algn="l" defTabSz="914400" rtl="0" eaLnBrk="1" latinLnBrk="0" hangingPunct="1">
              <a:lnSpc>
                <a:spcPct val="90000"/>
              </a:lnSpc>
              <a:spcBef>
                <a:spcPts val="1000"/>
              </a:spcBef>
              <a:buFont typeface="Arial" panose="020B0604020202020204" pitchFamily="34" charset="0"/>
              <a:buNone/>
            </a:pPr>
            <a:r>
              <a:rPr lang="en-US" noProof="0"/>
              <a:t>Website:</a:t>
            </a:r>
          </a:p>
        </p:txBody>
      </p:sp>
      <p:sp>
        <p:nvSpPr>
          <p:cNvPr id="28" name="Text Placeholder 3">
            <a:extLst>
              <a:ext uri="{FF2B5EF4-FFF2-40B4-BE49-F238E27FC236}">
                <a16:creationId xmlns:a16="http://schemas.microsoft.com/office/drawing/2014/main" id="{52D10EDD-0329-4443-8665-7603E4A83B16}"/>
              </a:ext>
            </a:extLst>
          </p:cNvPr>
          <p:cNvSpPr>
            <a:spLocks noGrp="1"/>
          </p:cNvSpPr>
          <p:nvPr>
            <p:ph type="body" sz="quarter" idx="21" hasCustomPrompt="1"/>
          </p:nvPr>
        </p:nvSpPr>
        <p:spPr>
          <a:xfrm>
            <a:off x="824950" y="5363814"/>
            <a:ext cx="4586288" cy="364479"/>
          </a:xfrm>
        </p:spPr>
        <p:txBody>
          <a:bodyPr lIns="0" tIns="0" rIns="0" bIns="0">
            <a:noAutofit/>
          </a:bodyPr>
          <a:lstStyle>
            <a:lvl1pPr marL="0" indent="0">
              <a:buNone/>
              <a:defRPr sz="2000" b="1">
                <a:solidFill>
                  <a:schemeClr val="bg2"/>
                </a:solidFill>
                <a:latin typeface="+mj-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www.vanarsdelltd.com</a:t>
            </a:r>
          </a:p>
        </p:txBody>
      </p:sp>
      <p:grpSp>
        <p:nvGrpSpPr>
          <p:cNvPr id="4" name="Group 3">
            <a:extLst>
              <a:ext uri="{FF2B5EF4-FFF2-40B4-BE49-F238E27FC236}">
                <a16:creationId xmlns:a16="http://schemas.microsoft.com/office/drawing/2014/main" id="{5F591C52-0202-44BA-A6BE-E2362516B893}"/>
              </a:ext>
            </a:extLst>
          </p:cNvPr>
          <p:cNvGrpSpPr/>
          <p:nvPr userDrawn="1"/>
        </p:nvGrpSpPr>
        <p:grpSpPr>
          <a:xfrm>
            <a:off x="801543" y="2750589"/>
            <a:ext cx="4569895" cy="100800"/>
            <a:chOff x="808548" y="2750589"/>
            <a:chExt cx="4569895" cy="100800"/>
          </a:xfrm>
        </p:grpSpPr>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808548" y="2750589"/>
              <a:ext cx="4505297" cy="100800"/>
              <a:chOff x="496859" y="3240138"/>
              <a:chExt cx="2937541" cy="100800"/>
            </a:xfrm>
          </p:grpSpPr>
          <p:cxnSp>
            <p:nvCxnSpPr>
              <p:cNvPr id="12" name="Straight Connector 11">
                <a:extLst>
                  <a:ext uri="{FF2B5EF4-FFF2-40B4-BE49-F238E27FC236}">
                    <a16:creationId xmlns:a16="http://schemas.microsoft.com/office/drawing/2014/main" id="{370B72A7-B625-48B8-88E6-BCE2A4DD531E}"/>
                  </a:ext>
                </a:extLst>
              </p:cNvPr>
              <p:cNvCxnSpPr/>
              <p:nvPr userDrawn="1"/>
            </p:nvCxnSpPr>
            <p:spPr>
              <a:xfrm>
                <a:off x="496859" y="3285674"/>
                <a:ext cx="2887142"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29" name="Oval 28">
              <a:extLst>
                <a:ext uri="{FF2B5EF4-FFF2-40B4-BE49-F238E27FC236}">
                  <a16:creationId xmlns:a16="http://schemas.microsoft.com/office/drawing/2014/main" id="{BECBEDE0-51BB-48BD-AAAD-63B6F60C1D57}"/>
                </a:ext>
              </a:extLst>
            </p:cNvPr>
            <p:cNvSpPr/>
            <p:nvPr userDrawn="1"/>
          </p:nvSpPr>
          <p:spPr>
            <a:xfrm flipH="1">
              <a:off x="5277642" y="2750589"/>
              <a:ext cx="100801"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grpSp>
        <p:nvGrpSpPr>
          <p:cNvPr id="32" name="Group 31">
            <a:extLst>
              <a:ext uri="{FF2B5EF4-FFF2-40B4-BE49-F238E27FC236}">
                <a16:creationId xmlns:a16="http://schemas.microsoft.com/office/drawing/2014/main" id="{63E1608D-F119-4C0D-8D91-7CB089C037C8}"/>
              </a:ext>
            </a:extLst>
          </p:cNvPr>
          <p:cNvGrpSpPr/>
          <p:nvPr userDrawn="1"/>
        </p:nvGrpSpPr>
        <p:grpSpPr>
          <a:xfrm>
            <a:off x="801543" y="1660573"/>
            <a:ext cx="4575417" cy="105664"/>
            <a:chOff x="808548" y="2745725"/>
            <a:chExt cx="4575417" cy="105664"/>
          </a:xfrm>
        </p:grpSpPr>
        <p:grpSp>
          <p:nvGrpSpPr>
            <p:cNvPr id="33" name="Group 32">
              <a:extLst>
                <a:ext uri="{FF2B5EF4-FFF2-40B4-BE49-F238E27FC236}">
                  <a16:creationId xmlns:a16="http://schemas.microsoft.com/office/drawing/2014/main" id="{EBDC0121-6865-4B65-A28B-1CEDB16AAD9E}"/>
                </a:ext>
              </a:extLst>
            </p:cNvPr>
            <p:cNvGrpSpPr/>
            <p:nvPr userDrawn="1"/>
          </p:nvGrpSpPr>
          <p:grpSpPr>
            <a:xfrm flipH="1">
              <a:off x="808548" y="2750589"/>
              <a:ext cx="4505297" cy="100800"/>
              <a:chOff x="496859" y="3240138"/>
              <a:chExt cx="2937541" cy="100800"/>
            </a:xfrm>
          </p:grpSpPr>
          <p:cxnSp>
            <p:nvCxnSpPr>
              <p:cNvPr id="35" name="Straight Connector 34">
                <a:extLst>
                  <a:ext uri="{FF2B5EF4-FFF2-40B4-BE49-F238E27FC236}">
                    <a16:creationId xmlns:a16="http://schemas.microsoft.com/office/drawing/2014/main" id="{386E3714-07DE-4318-B5BC-25F879B97D59}"/>
                  </a:ext>
                </a:extLst>
              </p:cNvPr>
              <p:cNvCxnSpPr/>
              <p:nvPr userDrawn="1"/>
            </p:nvCxnSpPr>
            <p:spPr>
              <a:xfrm>
                <a:off x="496859" y="3285674"/>
                <a:ext cx="2887142"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2ECCE30B-E848-4C5E-83A1-A811D489E7B8}"/>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34" name="Oval 33">
              <a:extLst>
                <a:ext uri="{FF2B5EF4-FFF2-40B4-BE49-F238E27FC236}">
                  <a16:creationId xmlns:a16="http://schemas.microsoft.com/office/drawing/2014/main" id="{09817AEC-C67C-49A3-AC5A-669FD4D6D586}"/>
                </a:ext>
              </a:extLst>
            </p:cNvPr>
            <p:cNvSpPr/>
            <p:nvPr userDrawn="1"/>
          </p:nvSpPr>
          <p:spPr>
            <a:xfrm flipH="1">
              <a:off x="5283164" y="2745725"/>
              <a:ext cx="100801"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Tree>
    <p:extLst>
      <p:ext uri="{BB962C8B-B14F-4D97-AF65-F5344CB8AC3E}">
        <p14:creationId xmlns:p14="http://schemas.microsoft.com/office/powerpoint/2010/main" val="27883942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ppendix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3" name="Picture Placeholder 2">
            <a:extLst>
              <a:ext uri="{FF2B5EF4-FFF2-40B4-BE49-F238E27FC236}">
                <a16:creationId xmlns:a16="http://schemas.microsoft.com/office/drawing/2014/main" id="{96C5B5AA-0D95-4C33-8EBC-90401B51BDB4}"/>
              </a:ext>
            </a:extLst>
          </p:cNvPr>
          <p:cNvSpPr>
            <a:spLocks noGrp="1"/>
          </p:cNvSpPr>
          <p:nvPr>
            <p:ph type="pic" sz="quarter" idx="14"/>
          </p:nvPr>
        </p:nvSpPr>
        <p:spPr>
          <a:xfrm>
            <a:off x="6032" y="1912946"/>
            <a:ext cx="12185968" cy="3493008"/>
          </a:xfrm>
        </p:spPr>
        <p:txBody>
          <a:bodyPr anchor="ctr" anchorCtr="0">
            <a:normAutofit/>
          </a:bodyPr>
          <a:lstStyle>
            <a:lvl1pPr marL="0" indent="0" algn="ctr">
              <a:buNone/>
              <a:defRPr sz="1400"/>
            </a:lvl1pPr>
          </a:lstStyle>
          <a:p>
            <a:r>
              <a:rPr lang="en-US" noProof="0"/>
              <a:t>Click icon to add picture</a:t>
            </a:r>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3848934" y="457496"/>
            <a:ext cx="4494133" cy="804338"/>
          </a:xfrm>
        </p:spPr>
        <p:txBody>
          <a:bodyPr lIns="0" tIns="0" rIns="0" bIns="0" anchor="b">
            <a:normAutofit/>
          </a:bodyPr>
          <a:lstStyle>
            <a:lvl1pPr algn="ctr">
              <a:defRPr sz="3600"/>
            </a:lvl1pPr>
          </a:lstStyle>
          <a:p>
            <a:r>
              <a:rPr lang="en-US" noProof="0"/>
              <a:t>APPENDIX</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nvGrpSpPr>
          <p:cNvPr id="4" name="Group 3">
            <a:extLst>
              <a:ext uri="{FF2B5EF4-FFF2-40B4-BE49-F238E27FC236}">
                <a16:creationId xmlns:a16="http://schemas.microsoft.com/office/drawing/2014/main" id="{908B302A-0F76-466E-9FCE-DCEECCBCF6C9}"/>
              </a:ext>
            </a:extLst>
          </p:cNvPr>
          <p:cNvGrpSpPr/>
          <p:nvPr userDrawn="1"/>
        </p:nvGrpSpPr>
        <p:grpSpPr>
          <a:xfrm>
            <a:off x="4736152" y="1509426"/>
            <a:ext cx="2719696" cy="100800"/>
            <a:chOff x="4732222" y="1509426"/>
            <a:chExt cx="2719696" cy="100800"/>
          </a:xfrm>
        </p:grpSpPr>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4732222" y="1509426"/>
              <a:ext cx="2669296" cy="100800"/>
              <a:chOff x="1693969" y="3240138"/>
              <a:chExt cx="1740431" cy="100800"/>
            </a:xfrm>
          </p:grpSpPr>
          <p:cxnSp>
            <p:nvCxnSpPr>
              <p:cNvPr id="12" name="Straight Connector 11">
                <a:extLst>
                  <a:ext uri="{FF2B5EF4-FFF2-40B4-BE49-F238E27FC236}">
                    <a16:creationId xmlns:a16="http://schemas.microsoft.com/office/drawing/2014/main" id="{370B72A7-B625-48B8-88E6-BCE2A4DD531E}"/>
                  </a:ext>
                </a:extLst>
              </p:cNvPr>
              <p:cNvCxnSpPr/>
              <p:nvPr userDrawn="1"/>
            </p:nvCxnSpPr>
            <p:spPr>
              <a:xfrm>
                <a:off x="1693969" y="3290538"/>
                <a:ext cx="1690032"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21" name="Oval 20">
              <a:extLst>
                <a:ext uri="{FF2B5EF4-FFF2-40B4-BE49-F238E27FC236}">
                  <a16:creationId xmlns:a16="http://schemas.microsoft.com/office/drawing/2014/main" id="{427C0C4F-6341-4BE0-931E-AAA6EA2AF137}"/>
                </a:ext>
              </a:extLst>
            </p:cNvPr>
            <p:cNvSpPr/>
            <p:nvPr userDrawn="1"/>
          </p:nvSpPr>
          <p:spPr>
            <a:xfrm flipH="1">
              <a:off x="7351117" y="1509426"/>
              <a:ext cx="100801"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Tree>
    <p:extLst>
      <p:ext uri="{BB962C8B-B14F-4D97-AF65-F5344CB8AC3E}">
        <p14:creationId xmlns:p14="http://schemas.microsoft.com/office/powerpoint/2010/main" val="25764489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stimonials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5104263" y="707529"/>
            <a:ext cx="6310887" cy="569086"/>
          </a:xfrm>
        </p:spPr>
        <p:txBody>
          <a:bodyPr lIns="0" tIns="0" rIns="0" bIns="0" anchor="b">
            <a:normAutofit/>
          </a:bodyPr>
          <a:lstStyle>
            <a:lvl1pPr algn="r">
              <a:defRPr sz="3600"/>
            </a:lvl1pPr>
          </a:lstStyle>
          <a:p>
            <a:r>
              <a:rPr lang="en-US" noProof="0"/>
              <a:t>TESTIMONIALS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7773282" y="1375202"/>
            <a:ext cx="4418718" cy="100800"/>
            <a:chOff x="675503" y="3240138"/>
            <a:chExt cx="2758897"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675503" y="3290538"/>
              <a:ext cx="2708499"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40" name="Text Placeholder 2">
            <a:extLst>
              <a:ext uri="{FF2B5EF4-FFF2-40B4-BE49-F238E27FC236}">
                <a16:creationId xmlns:a16="http://schemas.microsoft.com/office/drawing/2014/main" id="{4A98AB01-9578-4430-96AD-F434AF0CDA20}"/>
              </a:ext>
            </a:extLst>
          </p:cNvPr>
          <p:cNvSpPr>
            <a:spLocks noGrp="1"/>
          </p:cNvSpPr>
          <p:nvPr>
            <p:ph type="body" idx="34" hasCustomPrompt="1"/>
          </p:nvPr>
        </p:nvSpPr>
        <p:spPr>
          <a:xfrm>
            <a:off x="822459" y="4996962"/>
            <a:ext cx="1625324"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Customer Title</a:t>
            </a:r>
          </a:p>
        </p:txBody>
      </p:sp>
      <p:sp>
        <p:nvSpPr>
          <p:cNvPr id="41" name="Text Placeholder 2">
            <a:extLst>
              <a:ext uri="{FF2B5EF4-FFF2-40B4-BE49-F238E27FC236}">
                <a16:creationId xmlns:a16="http://schemas.microsoft.com/office/drawing/2014/main" id="{EF9D60F2-A1FB-4A95-997B-A4F1723AC1EC}"/>
              </a:ext>
            </a:extLst>
          </p:cNvPr>
          <p:cNvSpPr>
            <a:spLocks noGrp="1"/>
          </p:cNvSpPr>
          <p:nvPr>
            <p:ph type="body" idx="35" hasCustomPrompt="1"/>
          </p:nvPr>
        </p:nvSpPr>
        <p:spPr>
          <a:xfrm>
            <a:off x="822459" y="4191894"/>
            <a:ext cx="1625324" cy="720726"/>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a:t>
            </a:r>
            <a:br>
              <a:rPr lang="en-US" noProof="0"/>
            </a:br>
            <a:r>
              <a:rPr lang="en-US" noProof="0"/>
              <a:t>text</a:t>
            </a:r>
          </a:p>
        </p:txBody>
      </p:sp>
      <p:sp>
        <p:nvSpPr>
          <p:cNvPr id="42" name="Picture Placeholder 2">
            <a:extLst>
              <a:ext uri="{FF2B5EF4-FFF2-40B4-BE49-F238E27FC236}">
                <a16:creationId xmlns:a16="http://schemas.microsoft.com/office/drawing/2014/main" id="{76A56D2A-42F0-40C5-96D7-B1AC33152A85}"/>
              </a:ext>
            </a:extLst>
          </p:cNvPr>
          <p:cNvSpPr>
            <a:spLocks noGrp="1"/>
          </p:cNvSpPr>
          <p:nvPr>
            <p:ph type="pic" sz="quarter" idx="36"/>
          </p:nvPr>
        </p:nvSpPr>
        <p:spPr>
          <a:xfrm>
            <a:off x="2447783" y="4435460"/>
            <a:ext cx="1106424" cy="1106423"/>
          </a:xfrm>
          <a:prstGeom prst="ellipse">
            <a:avLst/>
          </a:prstGeom>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cxnSp>
        <p:nvCxnSpPr>
          <p:cNvPr id="43" name="Straight Connector 42">
            <a:extLst>
              <a:ext uri="{FF2B5EF4-FFF2-40B4-BE49-F238E27FC236}">
                <a16:creationId xmlns:a16="http://schemas.microsoft.com/office/drawing/2014/main" id="{CF6D1C91-9136-4678-A712-92BE9B3902C4}"/>
              </a:ext>
            </a:extLst>
          </p:cNvPr>
          <p:cNvCxnSpPr>
            <a:cxnSpLocks/>
          </p:cNvCxnSpPr>
          <p:nvPr userDrawn="1"/>
        </p:nvCxnSpPr>
        <p:spPr>
          <a:xfrm flipV="1">
            <a:off x="3000995" y="3984820"/>
            <a:ext cx="0" cy="44255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F2D92A7B-1C40-4AEB-92C3-C35F8C01F1FA}"/>
              </a:ext>
            </a:extLst>
          </p:cNvPr>
          <p:cNvSpPr>
            <a:spLocks noGrp="1"/>
          </p:cNvSpPr>
          <p:nvPr>
            <p:ph type="body" sz="quarter" idx="49"/>
          </p:nvPr>
        </p:nvSpPr>
        <p:spPr>
          <a:xfrm>
            <a:off x="803253" y="1769589"/>
            <a:ext cx="3044973" cy="2212848"/>
          </a:xfrm>
          <a:custGeom>
            <a:avLst/>
            <a:gdLst>
              <a:gd name="connsiteX0" fmla="*/ 0 w 3044952"/>
              <a:gd name="connsiteY0" fmla="*/ 368815 h 2212848"/>
              <a:gd name="connsiteX1" fmla="*/ 368815 w 3044952"/>
              <a:gd name="connsiteY1" fmla="*/ 0 h 2212848"/>
              <a:gd name="connsiteX2" fmla="*/ 2676137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0 w 3044952"/>
              <a:gd name="connsiteY0" fmla="*/ 368815 h 2212848"/>
              <a:gd name="connsiteX1" fmla="*/ 254515 w 3044952"/>
              <a:gd name="connsiteY1" fmla="*/ 0 h 2212848"/>
              <a:gd name="connsiteX2" fmla="*/ 2676137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0 w 3044952"/>
              <a:gd name="connsiteY0" fmla="*/ 368815 h 2212848"/>
              <a:gd name="connsiteX1" fmla="*/ 254515 w 3044952"/>
              <a:gd name="connsiteY1" fmla="*/ 0 h 2212848"/>
              <a:gd name="connsiteX2" fmla="*/ 2842392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676158 w 3044973"/>
              <a:gd name="connsiteY5" fmla="*/ 2212848 h 2212848"/>
              <a:gd name="connsiteX6" fmla="*/ 368836 w 3044973"/>
              <a:gd name="connsiteY6" fmla="*/ 2212848 h 2212848"/>
              <a:gd name="connsiteX7" fmla="*/ 21 w 3044973"/>
              <a:gd name="connsiteY7" fmla="*/ 1844033 h 2212848"/>
              <a:gd name="connsiteX8" fmla="*/ 21 w 3044973"/>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676158 w 3044973"/>
              <a:gd name="connsiteY5" fmla="*/ 2212848 h 2212848"/>
              <a:gd name="connsiteX6" fmla="*/ 233754 w 3044973"/>
              <a:gd name="connsiteY6" fmla="*/ 2207652 h 2212848"/>
              <a:gd name="connsiteX7" fmla="*/ 21 w 3044973"/>
              <a:gd name="connsiteY7" fmla="*/ 1844033 h 2212848"/>
              <a:gd name="connsiteX8" fmla="*/ 21 w 3044973"/>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842413 w 3044973"/>
              <a:gd name="connsiteY5" fmla="*/ 2212848 h 2212848"/>
              <a:gd name="connsiteX6" fmla="*/ 233754 w 3044973"/>
              <a:gd name="connsiteY6" fmla="*/ 2207652 h 2212848"/>
              <a:gd name="connsiteX7" fmla="*/ 21 w 3044973"/>
              <a:gd name="connsiteY7" fmla="*/ 1844033 h 2212848"/>
              <a:gd name="connsiteX8" fmla="*/ 21 w 3044973"/>
              <a:gd name="connsiteY8" fmla="*/ 368815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4973" h="2212848">
                <a:moveTo>
                  <a:pt x="21" y="368815"/>
                </a:moveTo>
                <a:cubicBezTo>
                  <a:pt x="21" y="165124"/>
                  <a:pt x="-6305" y="0"/>
                  <a:pt x="197386" y="0"/>
                </a:cubicBezTo>
                <a:lnTo>
                  <a:pt x="2842413" y="0"/>
                </a:lnTo>
                <a:cubicBezTo>
                  <a:pt x="3046104" y="0"/>
                  <a:pt x="3044973" y="165124"/>
                  <a:pt x="3044973" y="368815"/>
                </a:cubicBezTo>
                <a:lnTo>
                  <a:pt x="3044973" y="1844033"/>
                </a:lnTo>
                <a:cubicBezTo>
                  <a:pt x="3044973" y="2047724"/>
                  <a:pt x="3046104" y="2212848"/>
                  <a:pt x="2842413" y="2212848"/>
                </a:cubicBezTo>
                <a:lnTo>
                  <a:pt x="233754" y="2207652"/>
                </a:lnTo>
                <a:cubicBezTo>
                  <a:pt x="30063" y="2207652"/>
                  <a:pt x="21" y="2047724"/>
                  <a:pt x="21" y="1844033"/>
                </a:cubicBezTo>
                <a:lnTo>
                  <a:pt x="21" y="368815"/>
                </a:lnTo>
                <a:close/>
              </a:path>
            </a:pathLst>
          </a:custGeom>
          <a:ln>
            <a:solidFill>
              <a:schemeClr val="bg1">
                <a:lumMod val="50000"/>
                <a:lumOff val="50000"/>
              </a:schemeClr>
            </a:solidFill>
          </a:ln>
        </p:spPr>
        <p:txBody>
          <a:bodyPr lIns="216000" tIns="180000" rIns="216000" bIns="180000">
            <a:normAutofit/>
          </a:bodyPr>
          <a:lstStyle>
            <a:lvl1pPr marL="0" indent="0">
              <a:buNone/>
              <a:defRPr sz="1400">
                <a:solidFill>
                  <a:schemeClr val="tx2"/>
                </a:solidFill>
              </a:defRPr>
            </a:lvl1pPr>
          </a:lstStyle>
          <a:p>
            <a:pPr lvl="0"/>
            <a:r>
              <a:rPr lang="en-US" noProof="0"/>
              <a:t>Click to edit Master text styles</a:t>
            </a:r>
          </a:p>
        </p:txBody>
      </p:sp>
      <p:sp>
        <p:nvSpPr>
          <p:cNvPr id="24" name="Oval 23">
            <a:extLst>
              <a:ext uri="{FF2B5EF4-FFF2-40B4-BE49-F238E27FC236}">
                <a16:creationId xmlns:a16="http://schemas.microsoft.com/office/drawing/2014/main" id="{F2E312F1-B417-47B6-97E4-7CCA31034F82}"/>
              </a:ext>
            </a:extLst>
          </p:cNvPr>
          <p:cNvSpPr/>
          <p:nvPr userDrawn="1"/>
        </p:nvSpPr>
        <p:spPr>
          <a:xfrm>
            <a:off x="2950595" y="3930376"/>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58" name="Text Placeholder 2">
            <a:extLst>
              <a:ext uri="{FF2B5EF4-FFF2-40B4-BE49-F238E27FC236}">
                <a16:creationId xmlns:a16="http://schemas.microsoft.com/office/drawing/2014/main" id="{13DB5D84-04D8-4536-A06B-AED76E7C51D7}"/>
              </a:ext>
            </a:extLst>
          </p:cNvPr>
          <p:cNvSpPr>
            <a:spLocks noGrp="1"/>
          </p:cNvSpPr>
          <p:nvPr>
            <p:ph type="body" idx="50" hasCustomPrompt="1"/>
          </p:nvPr>
        </p:nvSpPr>
        <p:spPr>
          <a:xfrm>
            <a:off x="4586638" y="4996962"/>
            <a:ext cx="1625324"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Customer Title</a:t>
            </a:r>
          </a:p>
        </p:txBody>
      </p:sp>
      <p:sp>
        <p:nvSpPr>
          <p:cNvPr id="59" name="Text Placeholder 2">
            <a:extLst>
              <a:ext uri="{FF2B5EF4-FFF2-40B4-BE49-F238E27FC236}">
                <a16:creationId xmlns:a16="http://schemas.microsoft.com/office/drawing/2014/main" id="{3AB0AC7E-7919-422E-95A1-82E8B125756D}"/>
              </a:ext>
            </a:extLst>
          </p:cNvPr>
          <p:cNvSpPr>
            <a:spLocks noGrp="1"/>
          </p:cNvSpPr>
          <p:nvPr>
            <p:ph type="body" idx="51" hasCustomPrompt="1"/>
          </p:nvPr>
        </p:nvSpPr>
        <p:spPr>
          <a:xfrm>
            <a:off x="4586638" y="4191894"/>
            <a:ext cx="1625324" cy="720726"/>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a:t>
            </a:r>
            <a:br>
              <a:rPr lang="en-US" noProof="0"/>
            </a:br>
            <a:r>
              <a:rPr lang="en-US" noProof="0"/>
              <a:t>text</a:t>
            </a:r>
          </a:p>
        </p:txBody>
      </p:sp>
      <p:sp>
        <p:nvSpPr>
          <p:cNvPr id="60" name="Picture Placeholder 2">
            <a:extLst>
              <a:ext uri="{FF2B5EF4-FFF2-40B4-BE49-F238E27FC236}">
                <a16:creationId xmlns:a16="http://schemas.microsoft.com/office/drawing/2014/main" id="{B44FD76B-D1AE-458B-AF32-E4AA246B0881}"/>
              </a:ext>
            </a:extLst>
          </p:cNvPr>
          <p:cNvSpPr>
            <a:spLocks noGrp="1"/>
          </p:cNvSpPr>
          <p:nvPr>
            <p:ph type="pic" sz="quarter" idx="52"/>
          </p:nvPr>
        </p:nvSpPr>
        <p:spPr>
          <a:xfrm>
            <a:off x="6211962" y="4435460"/>
            <a:ext cx="1106424" cy="1106423"/>
          </a:xfrm>
          <a:prstGeom prst="ellipse">
            <a:avLst/>
          </a:prstGeom>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cxnSp>
        <p:nvCxnSpPr>
          <p:cNvPr id="61" name="Straight Connector 60">
            <a:extLst>
              <a:ext uri="{FF2B5EF4-FFF2-40B4-BE49-F238E27FC236}">
                <a16:creationId xmlns:a16="http://schemas.microsoft.com/office/drawing/2014/main" id="{07D22CD4-7F86-495D-B381-7D706058B916}"/>
              </a:ext>
            </a:extLst>
          </p:cNvPr>
          <p:cNvCxnSpPr>
            <a:cxnSpLocks/>
          </p:cNvCxnSpPr>
          <p:nvPr userDrawn="1"/>
        </p:nvCxnSpPr>
        <p:spPr>
          <a:xfrm flipV="1">
            <a:off x="6765174" y="3984820"/>
            <a:ext cx="0" cy="44255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2" name="Text Placeholder 3">
            <a:extLst>
              <a:ext uri="{FF2B5EF4-FFF2-40B4-BE49-F238E27FC236}">
                <a16:creationId xmlns:a16="http://schemas.microsoft.com/office/drawing/2014/main" id="{1BA0EB90-BA97-4A18-AD3D-1E839B636DEB}"/>
              </a:ext>
            </a:extLst>
          </p:cNvPr>
          <p:cNvSpPr>
            <a:spLocks noGrp="1"/>
          </p:cNvSpPr>
          <p:nvPr>
            <p:ph type="body" sz="quarter" idx="53"/>
          </p:nvPr>
        </p:nvSpPr>
        <p:spPr>
          <a:xfrm>
            <a:off x="4567432" y="1769589"/>
            <a:ext cx="3044973" cy="2212848"/>
          </a:xfrm>
          <a:custGeom>
            <a:avLst/>
            <a:gdLst>
              <a:gd name="connsiteX0" fmla="*/ 0 w 3044952"/>
              <a:gd name="connsiteY0" fmla="*/ 368815 h 2212848"/>
              <a:gd name="connsiteX1" fmla="*/ 368815 w 3044952"/>
              <a:gd name="connsiteY1" fmla="*/ 0 h 2212848"/>
              <a:gd name="connsiteX2" fmla="*/ 2676137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0 w 3044952"/>
              <a:gd name="connsiteY0" fmla="*/ 368815 h 2212848"/>
              <a:gd name="connsiteX1" fmla="*/ 254515 w 3044952"/>
              <a:gd name="connsiteY1" fmla="*/ 0 h 2212848"/>
              <a:gd name="connsiteX2" fmla="*/ 2676137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0 w 3044952"/>
              <a:gd name="connsiteY0" fmla="*/ 368815 h 2212848"/>
              <a:gd name="connsiteX1" fmla="*/ 254515 w 3044952"/>
              <a:gd name="connsiteY1" fmla="*/ 0 h 2212848"/>
              <a:gd name="connsiteX2" fmla="*/ 2842392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676158 w 3044973"/>
              <a:gd name="connsiteY5" fmla="*/ 2212848 h 2212848"/>
              <a:gd name="connsiteX6" fmla="*/ 368836 w 3044973"/>
              <a:gd name="connsiteY6" fmla="*/ 2212848 h 2212848"/>
              <a:gd name="connsiteX7" fmla="*/ 21 w 3044973"/>
              <a:gd name="connsiteY7" fmla="*/ 1844033 h 2212848"/>
              <a:gd name="connsiteX8" fmla="*/ 21 w 3044973"/>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676158 w 3044973"/>
              <a:gd name="connsiteY5" fmla="*/ 2212848 h 2212848"/>
              <a:gd name="connsiteX6" fmla="*/ 233754 w 3044973"/>
              <a:gd name="connsiteY6" fmla="*/ 2207652 h 2212848"/>
              <a:gd name="connsiteX7" fmla="*/ 21 w 3044973"/>
              <a:gd name="connsiteY7" fmla="*/ 1844033 h 2212848"/>
              <a:gd name="connsiteX8" fmla="*/ 21 w 3044973"/>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842413 w 3044973"/>
              <a:gd name="connsiteY5" fmla="*/ 2212848 h 2212848"/>
              <a:gd name="connsiteX6" fmla="*/ 233754 w 3044973"/>
              <a:gd name="connsiteY6" fmla="*/ 2207652 h 2212848"/>
              <a:gd name="connsiteX7" fmla="*/ 21 w 3044973"/>
              <a:gd name="connsiteY7" fmla="*/ 1844033 h 2212848"/>
              <a:gd name="connsiteX8" fmla="*/ 21 w 3044973"/>
              <a:gd name="connsiteY8" fmla="*/ 368815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4973" h="2212848">
                <a:moveTo>
                  <a:pt x="21" y="368815"/>
                </a:moveTo>
                <a:cubicBezTo>
                  <a:pt x="21" y="165124"/>
                  <a:pt x="-6305" y="0"/>
                  <a:pt x="197386" y="0"/>
                </a:cubicBezTo>
                <a:lnTo>
                  <a:pt x="2842413" y="0"/>
                </a:lnTo>
                <a:cubicBezTo>
                  <a:pt x="3046104" y="0"/>
                  <a:pt x="3044973" y="165124"/>
                  <a:pt x="3044973" y="368815"/>
                </a:cubicBezTo>
                <a:lnTo>
                  <a:pt x="3044973" y="1844033"/>
                </a:lnTo>
                <a:cubicBezTo>
                  <a:pt x="3044973" y="2047724"/>
                  <a:pt x="3046104" y="2212848"/>
                  <a:pt x="2842413" y="2212848"/>
                </a:cubicBezTo>
                <a:lnTo>
                  <a:pt x="233754" y="2207652"/>
                </a:lnTo>
                <a:cubicBezTo>
                  <a:pt x="30063" y="2207652"/>
                  <a:pt x="21" y="2047724"/>
                  <a:pt x="21" y="1844033"/>
                </a:cubicBezTo>
                <a:lnTo>
                  <a:pt x="21" y="368815"/>
                </a:lnTo>
                <a:close/>
              </a:path>
            </a:pathLst>
          </a:custGeom>
          <a:ln>
            <a:solidFill>
              <a:schemeClr val="bg1">
                <a:lumMod val="50000"/>
                <a:lumOff val="50000"/>
              </a:schemeClr>
            </a:solidFill>
          </a:ln>
        </p:spPr>
        <p:txBody>
          <a:bodyPr lIns="216000" tIns="180000" rIns="216000" bIns="180000">
            <a:normAutofit/>
          </a:bodyPr>
          <a:lstStyle>
            <a:lvl1pPr marL="0" indent="0">
              <a:buNone/>
              <a:defRPr sz="1400">
                <a:solidFill>
                  <a:schemeClr val="tx2"/>
                </a:solidFill>
              </a:defRPr>
            </a:lvl1pPr>
          </a:lstStyle>
          <a:p>
            <a:pPr lvl="0"/>
            <a:r>
              <a:rPr lang="en-US" noProof="0"/>
              <a:t>Click to edit Master text styles</a:t>
            </a:r>
          </a:p>
        </p:txBody>
      </p:sp>
      <p:sp>
        <p:nvSpPr>
          <p:cNvPr id="63" name="Oval 62">
            <a:extLst>
              <a:ext uri="{FF2B5EF4-FFF2-40B4-BE49-F238E27FC236}">
                <a16:creationId xmlns:a16="http://schemas.microsoft.com/office/drawing/2014/main" id="{ED057A87-963C-4F8A-BD4C-959BF8AF699B}"/>
              </a:ext>
            </a:extLst>
          </p:cNvPr>
          <p:cNvSpPr/>
          <p:nvPr userDrawn="1"/>
        </p:nvSpPr>
        <p:spPr>
          <a:xfrm>
            <a:off x="6714774" y="3930376"/>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64" name="Text Placeholder 2">
            <a:extLst>
              <a:ext uri="{FF2B5EF4-FFF2-40B4-BE49-F238E27FC236}">
                <a16:creationId xmlns:a16="http://schemas.microsoft.com/office/drawing/2014/main" id="{B6BAFE05-9EC0-4C3C-AB0F-89A83361452F}"/>
              </a:ext>
            </a:extLst>
          </p:cNvPr>
          <p:cNvSpPr>
            <a:spLocks noGrp="1"/>
          </p:cNvSpPr>
          <p:nvPr>
            <p:ph type="body" idx="54" hasCustomPrompt="1"/>
          </p:nvPr>
        </p:nvSpPr>
        <p:spPr>
          <a:xfrm>
            <a:off x="8350818" y="4992196"/>
            <a:ext cx="1625324" cy="328343"/>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600" i="1">
                <a:solidFill>
                  <a:schemeClr val="tx1"/>
                </a:solidFill>
                <a:latin typeface="+mn-lt"/>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Customer Title</a:t>
            </a:r>
          </a:p>
        </p:txBody>
      </p:sp>
      <p:sp>
        <p:nvSpPr>
          <p:cNvPr id="65" name="Text Placeholder 2">
            <a:extLst>
              <a:ext uri="{FF2B5EF4-FFF2-40B4-BE49-F238E27FC236}">
                <a16:creationId xmlns:a16="http://schemas.microsoft.com/office/drawing/2014/main" id="{290BF8E2-78CA-4427-9231-3C5EDC272DEE}"/>
              </a:ext>
            </a:extLst>
          </p:cNvPr>
          <p:cNvSpPr>
            <a:spLocks noGrp="1"/>
          </p:cNvSpPr>
          <p:nvPr>
            <p:ph type="body" idx="55" hasCustomPrompt="1"/>
          </p:nvPr>
        </p:nvSpPr>
        <p:spPr>
          <a:xfrm>
            <a:off x="8350818" y="4187128"/>
            <a:ext cx="1625324" cy="720726"/>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a:t>
            </a:r>
            <a:br>
              <a:rPr lang="en-US" noProof="0"/>
            </a:br>
            <a:r>
              <a:rPr lang="en-US" noProof="0"/>
              <a:t>text</a:t>
            </a:r>
          </a:p>
        </p:txBody>
      </p:sp>
      <p:sp>
        <p:nvSpPr>
          <p:cNvPr id="66" name="Picture Placeholder 2">
            <a:extLst>
              <a:ext uri="{FF2B5EF4-FFF2-40B4-BE49-F238E27FC236}">
                <a16:creationId xmlns:a16="http://schemas.microsoft.com/office/drawing/2014/main" id="{ACA8732F-AB9E-4253-BB5A-5ADD5BA9B153}"/>
              </a:ext>
            </a:extLst>
          </p:cNvPr>
          <p:cNvSpPr>
            <a:spLocks noGrp="1"/>
          </p:cNvSpPr>
          <p:nvPr>
            <p:ph type="pic" sz="quarter" idx="56"/>
          </p:nvPr>
        </p:nvSpPr>
        <p:spPr>
          <a:xfrm>
            <a:off x="9976142" y="4430694"/>
            <a:ext cx="1106424" cy="1106423"/>
          </a:xfrm>
          <a:prstGeom prst="ellipse">
            <a:avLst/>
          </a:prstGeom>
          <a:ln w="12700">
            <a:solidFill>
              <a:schemeClr val="bg1">
                <a:lumMod val="50000"/>
                <a:lumOff val="50000"/>
              </a:schemeClr>
            </a:solidFill>
          </a:ln>
        </p:spPr>
        <p:txBody>
          <a:bodyPr anchor="ctr" anchorCtr="0">
            <a:normAutofit/>
          </a:bodyPr>
          <a:lstStyle>
            <a:lvl1pPr marL="0" indent="0" algn="ctr">
              <a:buNone/>
              <a:defRPr sz="1400"/>
            </a:lvl1pPr>
          </a:lstStyle>
          <a:p>
            <a:r>
              <a:rPr lang="en-US" noProof="0"/>
              <a:t>Click icon to add picture</a:t>
            </a:r>
          </a:p>
        </p:txBody>
      </p:sp>
      <p:cxnSp>
        <p:nvCxnSpPr>
          <p:cNvPr id="67" name="Straight Connector 66">
            <a:extLst>
              <a:ext uri="{FF2B5EF4-FFF2-40B4-BE49-F238E27FC236}">
                <a16:creationId xmlns:a16="http://schemas.microsoft.com/office/drawing/2014/main" id="{BB9A566A-8C97-4AE6-B9EF-701587499889}"/>
              </a:ext>
            </a:extLst>
          </p:cNvPr>
          <p:cNvCxnSpPr>
            <a:cxnSpLocks/>
          </p:cNvCxnSpPr>
          <p:nvPr userDrawn="1"/>
        </p:nvCxnSpPr>
        <p:spPr>
          <a:xfrm flipV="1">
            <a:off x="10529354" y="3980054"/>
            <a:ext cx="0" cy="44255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8" name="Text Placeholder 3">
            <a:extLst>
              <a:ext uri="{FF2B5EF4-FFF2-40B4-BE49-F238E27FC236}">
                <a16:creationId xmlns:a16="http://schemas.microsoft.com/office/drawing/2014/main" id="{45B69021-5E85-4B37-B529-366AC57512FD}"/>
              </a:ext>
            </a:extLst>
          </p:cNvPr>
          <p:cNvSpPr>
            <a:spLocks noGrp="1"/>
          </p:cNvSpPr>
          <p:nvPr>
            <p:ph type="body" sz="quarter" idx="57"/>
          </p:nvPr>
        </p:nvSpPr>
        <p:spPr>
          <a:xfrm>
            <a:off x="8331612" y="1769589"/>
            <a:ext cx="3044973" cy="2212848"/>
          </a:xfrm>
          <a:custGeom>
            <a:avLst/>
            <a:gdLst>
              <a:gd name="connsiteX0" fmla="*/ 0 w 3044952"/>
              <a:gd name="connsiteY0" fmla="*/ 368815 h 2212848"/>
              <a:gd name="connsiteX1" fmla="*/ 368815 w 3044952"/>
              <a:gd name="connsiteY1" fmla="*/ 0 h 2212848"/>
              <a:gd name="connsiteX2" fmla="*/ 2676137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0 w 3044952"/>
              <a:gd name="connsiteY0" fmla="*/ 368815 h 2212848"/>
              <a:gd name="connsiteX1" fmla="*/ 254515 w 3044952"/>
              <a:gd name="connsiteY1" fmla="*/ 0 h 2212848"/>
              <a:gd name="connsiteX2" fmla="*/ 2676137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0 w 3044952"/>
              <a:gd name="connsiteY0" fmla="*/ 368815 h 2212848"/>
              <a:gd name="connsiteX1" fmla="*/ 254515 w 3044952"/>
              <a:gd name="connsiteY1" fmla="*/ 0 h 2212848"/>
              <a:gd name="connsiteX2" fmla="*/ 2842392 w 3044952"/>
              <a:gd name="connsiteY2" fmla="*/ 0 h 2212848"/>
              <a:gd name="connsiteX3" fmla="*/ 3044952 w 3044952"/>
              <a:gd name="connsiteY3" fmla="*/ 368815 h 2212848"/>
              <a:gd name="connsiteX4" fmla="*/ 3044952 w 3044952"/>
              <a:gd name="connsiteY4" fmla="*/ 1844033 h 2212848"/>
              <a:gd name="connsiteX5" fmla="*/ 2676137 w 3044952"/>
              <a:gd name="connsiteY5" fmla="*/ 2212848 h 2212848"/>
              <a:gd name="connsiteX6" fmla="*/ 368815 w 3044952"/>
              <a:gd name="connsiteY6" fmla="*/ 2212848 h 2212848"/>
              <a:gd name="connsiteX7" fmla="*/ 0 w 3044952"/>
              <a:gd name="connsiteY7" fmla="*/ 1844033 h 2212848"/>
              <a:gd name="connsiteX8" fmla="*/ 0 w 3044952"/>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676158 w 3044973"/>
              <a:gd name="connsiteY5" fmla="*/ 2212848 h 2212848"/>
              <a:gd name="connsiteX6" fmla="*/ 368836 w 3044973"/>
              <a:gd name="connsiteY6" fmla="*/ 2212848 h 2212848"/>
              <a:gd name="connsiteX7" fmla="*/ 21 w 3044973"/>
              <a:gd name="connsiteY7" fmla="*/ 1844033 h 2212848"/>
              <a:gd name="connsiteX8" fmla="*/ 21 w 3044973"/>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676158 w 3044973"/>
              <a:gd name="connsiteY5" fmla="*/ 2212848 h 2212848"/>
              <a:gd name="connsiteX6" fmla="*/ 233754 w 3044973"/>
              <a:gd name="connsiteY6" fmla="*/ 2207652 h 2212848"/>
              <a:gd name="connsiteX7" fmla="*/ 21 w 3044973"/>
              <a:gd name="connsiteY7" fmla="*/ 1844033 h 2212848"/>
              <a:gd name="connsiteX8" fmla="*/ 21 w 3044973"/>
              <a:gd name="connsiteY8" fmla="*/ 368815 h 2212848"/>
              <a:gd name="connsiteX0" fmla="*/ 21 w 3044973"/>
              <a:gd name="connsiteY0" fmla="*/ 368815 h 2212848"/>
              <a:gd name="connsiteX1" fmla="*/ 197386 w 3044973"/>
              <a:gd name="connsiteY1" fmla="*/ 0 h 2212848"/>
              <a:gd name="connsiteX2" fmla="*/ 2842413 w 3044973"/>
              <a:gd name="connsiteY2" fmla="*/ 0 h 2212848"/>
              <a:gd name="connsiteX3" fmla="*/ 3044973 w 3044973"/>
              <a:gd name="connsiteY3" fmla="*/ 368815 h 2212848"/>
              <a:gd name="connsiteX4" fmla="*/ 3044973 w 3044973"/>
              <a:gd name="connsiteY4" fmla="*/ 1844033 h 2212848"/>
              <a:gd name="connsiteX5" fmla="*/ 2842413 w 3044973"/>
              <a:gd name="connsiteY5" fmla="*/ 2212848 h 2212848"/>
              <a:gd name="connsiteX6" fmla="*/ 233754 w 3044973"/>
              <a:gd name="connsiteY6" fmla="*/ 2207652 h 2212848"/>
              <a:gd name="connsiteX7" fmla="*/ 21 w 3044973"/>
              <a:gd name="connsiteY7" fmla="*/ 1844033 h 2212848"/>
              <a:gd name="connsiteX8" fmla="*/ 21 w 3044973"/>
              <a:gd name="connsiteY8" fmla="*/ 368815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4973" h="2212848">
                <a:moveTo>
                  <a:pt x="21" y="368815"/>
                </a:moveTo>
                <a:cubicBezTo>
                  <a:pt x="21" y="165124"/>
                  <a:pt x="-6305" y="0"/>
                  <a:pt x="197386" y="0"/>
                </a:cubicBezTo>
                <a:lnTo>
                  <a:pt x="2842413" y="0"/>
                </a:lnTo>
                <a:cubicBezTo>
                  <a:pt x="3046104" y="0"/>
                  <a:pt x="3044973" y="165124"/>
                  <a:pt x="3044973" y="368815"/>
                </a:cubicBezTo>
                <a:lnTo>
                  <a:pt x="3044973" y="1844033"/>
                </a:lnTo>
                <a:cubicBezTo>
                  <a:pt x="3044973" y="2047724"/>
                  <a:pt x="3046104" y="2212848"/>
                  <a:pt x="2842413" y="2212848"/>
                </a:cubicBezTo>
                <a:lnTo>
                  <a:pt x="233754" y="2207652"/>
                </a:lnTo>
                <a:cubicBezTo>
                  <a:pt x="30063" y="2207652"/>
                  <a:pt x="21" y="2047724"/>
                  <a:pt x="21" y="1844033"/>
                </a:cubicBezTo>
                <a:lnTo>
                  <a:pt x="21" y="368815"/>
                </a:lnTo>
                <a:close/>
              </a:path>
            </a:pathLst>
          </a:custGeom>
          <a:ln>
            <a:solidFill>
              <a:schemeClr val="bg1">
                <a:lumMod val="50000"/>
                <a:lumOff val="50000"/>
              </a:schemeClr>
            </a:solidFill>
          </a:ln>
        </p:spPr>
        <p:txBody>
          <a:bodyPr lIns="216000" tIns="180000" rIns="216000" bIns="180000">
            <a:normAutofit/>
          </a:bodyPr>
          <a:lstStyle>
            <a:lvl1pPr marL="0" indent="0">
              <a:buNone/>
              <a:defRPr sz="1400">
                <a:solidFill>
                  <a:schemeClr val="tx2"/>
                </a:solidFill>
              </a:defRPr>
            </a:lvl1pPr>
          </a:lstStyle>
          <a:p>
            <a:pPr lvl="0"/>
            <a:r>
              <a:rPr lang="en-US" noProof="0"/>
              <a:t>Click to edit Master text styles</a:t>
            </a:r>
          </a:p>
        </p:txBody>
      </p:sp>
      <p:sp>
        <p:nvSpPr>
          <p:cNvPr id="69" name="Oval 68">
            <a:extLst>
              <a:ext uri="{FF2B5EF4-FFF2-40B4-BE49-F238E27FC236}">
                <a16:creationId xmlns:a16="http://schemas.microsoft.com/office/drawing/2014/main" id="{E407CD49-808A-445A-96C0-E3083C9FB390}"/>
              </a:ext>
            </a:extLst>
          </p:cNvPr>
          <p:cNvSpPr/>
          <p:nvPr userDrawn="1"/>
        </p:nvSpPr>
        <p:spPr>
          <a:xfrm>
            <a:off x="10478954" y="3925610"/>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Tree>
    <p:extLst>
      <p:ext uri="{BB962C8B-B14F-4D97-AF65-F5344CB8AC3E}">
        <p14:creationId xmlns:p14="http://schemas.microsoft.com/office/powerpoint/2010/main" val="864131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Content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1980591"/>
            <a:ext cx="4187903" cy="1177174"/>
          </a:xfrm>
        </p:spPr>
        <p:txBody>
          <a:bodyPr lIns="0" tIns="0" rIns="0" bIns="0" anchor="b">
            <a:normAutofit/>
          </a:bodyPr>
          <a:lstStyle>
            <a:lvl1pPr>
              <a:defRPr sz="3600"/>
            </a:lvl1pPr>
          </a:lstStyle>
          <a:p>
            <a:r>
              <a:rPr lang="en-US" noProof="0"/>
              <a:t>CASE STUDY</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0" y="3610893"/>
            <a:ext cx="4168311" cy="1897530"/>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3319328"/>
            <a:ext cx="3866400" cy="100800"/>
            <a:chOff x="-1228304" y="3240138"/>
            <a:chExt cx="3866400" cy="100800"/>
          </a:xfrm>
        </p:grpSpPr>
        <p:cxnSp>
          <p:nvCxnSpPr>
            <p:cNvPr id="13" name="Straight Connector 12">
              <a:extLst>
                <a:ext uri="{FF2B5EF4-FFF2-40B4-BE49-F238E27FC236}">
                  <a16:creationId xmlns:a16="http://schemas.microsoft.com/office/drawing/2014/main" id="{785A4134-866D-4143-AC1E-8A2FFDB49855}"/>
                </a:ext>
              </a:extLst>
            </p:cNvPr>
            <p:cNvCxnSpPr>
              <a:cxnSpLocks/>
            </p:cNvCxnSpPr>
            <p:nvPr userDrawn="1"/>
          </p:nvCxnSpPr>
          <p:spPr>
            <a:xfrm>
              <a:off x="-1228304" y="3290538"/>
              <a:ext cx="3816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2537296"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
            <a:extLst>
              <a:ext uri="{FF2B5EF4-FFF2-40B4-BE49-F238E27FC236}">
                <a16:creationId xmlns:a16="http://schemas.microsoft.com/office/drawing/2014/main" id="{82DA762C-1D45-43AA-9DB3-3D8DBE3EACFE}"/>
              </a:ext>
            </a:extLst>
          </p:cNvPr>
          <p:cNvSpPr>
            <a:spLocks noGrp="1"/>
          </p:cNvSpPr>
          <p:nvPr>
            <p:ph type="body" idx="33" hasCustomPrompt="1"/>
          </p:nvPr>
        </p:nvSpPr>
        <p:spPr>
          <a:xfrm>
            <a:off x="5267325" y="1126345"/>
            <a:ext cx="6086475" cy="2662466"/>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8" name="Text Placeholder 2">
            <a:extLst>
              <a:ext uri="{FF2B5EF4-FFF2-40B4-BE49-F238E27FC236}">
                <a16:creationId xmlns:a16="http://schemas.microsoft.com/office/drawing/2014/main" id="{4C3C1BF4-C955-4D71-87E4-BE0F7B619575}"/>
              </a:ext>
            </a:extLst>
          </p:cNvPr>
          <p:cNvSpPr>
            <a:spLocks noGrp="1"/>
          </p:cNvSpPr>
          <p:nvPr>
            <p:ph type="body" idx="34" hasCustomPrompt="1"/>
          </p:nvPr>
        </p:nvSpPr>
        <p:spPr>
          <a:xfrm>
            <a:off x="5269967" y="3909256"/>
            <a:ext cx="6086475" cy="1822399"/>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2205956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obile Phone and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6096000" y="1294387"/>
            <a:ext cx="5314072" cy="569086"/>
          </a:xfrm>
        </p:spPr>
        <p:txBody>
          <a:bodyPr lIns="0" tIns="0" rIns="0" bIns="0" anchor="b">
            <a:normAutofit/>
          </a:bodyPr>
          <a:lstStyle>
            <a:lvl1pPr algn="l">
              <a:defRPr sz="3600"/>
            </a:lvl1pPr>
          </a:lstStyle>
          <a:p>
            <a:r>
              <a:rPr lang="en-US" noProof="0"/>
              <a:t>CLICK TO EDIT TITLE</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6096000" y="2212679"/>
            <a:ext cx="5292725" cy="978407"/>
          </a:xfrm>
        </p:spPr>
        <p:txBody>
          <a:bodyPr lIns="0" tIns="0" rIns="0" bIns="0">
            <a:normAutofit/>
          </a:bodyPr>
          <a:lstStyle>
            <a:lvl1pPr marL="0" indent="0" algn="l">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6096000" y="1970230"/>
            <a:ext cx="6096000" cy="100800"/>
            <a:chOff x="646015" y="3248308"/>
            <a:chExt cx="3107749"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646015" y="3290538"/>
              <a:ext cx="3107749"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702376" y="3248308"/>
              <a:ext cx="51388"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3" name="Text Placeholder 2">
            <a:extLst>
              <a:ext uri="{FF2B5EF4-FFF2-40B4-BE49-F238E27FC236}">
                <a16:creationId xmlns:a16="http://schemas.microsoft.com/office/drawing/2014/main" id="{ABD2EF23-562D-4049-92E3-48371C9E83A4}"/>
              </a:ext>
            </a:extLst>
          </p:cNvPr>
          <p:cNvSpPr>
            <a:spLocks noGrp="1"/>
          </p:cNvSpPr>
          <p:nvPr>
            <p:ph type="body" idx="30" hasCustomPrompt="1"/>
          </p:nvPr>
        </p:nvSpPr>
        <p:spPr>
          <a:xfrm>
            <a:off x="6098826" y="3335524"/>
            <a:ext cx="5311245" cy="2248846"/>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 name="Rectangle 2">
            <a:extLst>
              <a:ext uri="{FF2B5EF4-FFF2-40B4-BE49-F238E27FC236}">
                <a16:creationId xmlns:a16="http://schemas.microsoft.com/office/drawing/2014/main" id="{496B07E0-C579-4C5F-9AD4-6AF791562924}"/>
              </a:ext>
            </a:extLst>
          </p:cNvPr>
          <p:cNvSpPr/>
          <p:nvPr userDrawn="1"/>
        </p:nvSpPr>
        <p:spPr>
          <a:xfrm>
            <a:off x="963549" y="1819285"/>
            <a:ext cx="4306824" cy="3648456"/>
          </a:xfrm>
          <a:prstGeom prst="rect">
            <a:avLst/>
          </a:prstGeom>
          <a:blipFill>
            <a:blip r:embed="rId2">
              <a:extLst>
                <a:ext uri="{96DAC541-7B7A-43D3-8B79-37D633B846F1}">
                  <asvg:svgBlip xmlns:asvg="http://schemas.microsoft.com/office/drawing/2016/SVG/main" r:embed="rId3"/>
                </a:ext>
              </a:extLst>
            </a:blip>
            <a:srcRect/>
            <a:stretch>
              <a:fillRect t="-195" b="-19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1" name="Picture Placeholder 2">
            <a:extLst>
              <a:ext uri="{FF2B5EF4-FFF2-40B4-BE49-F238E27FC236}">
                <a16:creationId xmlns:a16="http://schemas.microsoft.com/office/drawing/2014/main" id="{D5639F99-011E-49CF-8ABD-A4DB4439FB47}"/>
              </a:ext>
            </a:extLst>
          </p:cNvPr>
          <p:cNvSpPr>
            <a:spLocks noGrp="1"/>
          </p:cNvSpPr>
          <p:nvPr>
            <p:ph type="pic" sz="quarter" idx="14"/>
          </p:nvPr>
        </p:nvSpPr>
        <p:spPr>
          <a:xfrm>
            <a:off x="3315505" y="1976894"/>
            <a:ext cx="1819656" cy="3108960"/>
          </a:xfrm>
          <a:ln w="25400">
            <a:solidFill>
              <a:schemeClr val="tx2"/>
            </a:solidFill>
          </a:ln>
        </p:spPr>
        <p:txBody>
          <a:bodyPr anchor="ctr" anchorCtr="0">
            <a:normAutofit/>
          </a:bodyPr>
          <a:lstStyle>
            <a:lvl1pPr marL="0" indent="0" algn="ctr">
              <a:buNone/>
              <a:defRPr sz="1400"/>
            </a:lvl1pPr>
          </a:lstStyle>
          <a:p>
            <a:r>
              <a:rPr lang="en-US" noProof="0"/>
              <a:t>Click icon to add picture</a:t>
            </a:r>
          </a:p>
        </p:txBody>
      </p:sp>
      <p:sp>
        <p:nvSpPr>
          <p:cNvPr id="22" name="Picture Placeholder 2">
            <a:extLst>
              <a:ext uri="{FF2B5EF4-FFF2-40B4-BE49-F238E27FC236}">
                <a16:creationId xmlns:a16="http://schemas.microsoft.com/office/drawing/2014/main" id="{028483B2-B562-448D-AEE1-556BC9366BBA}"/>
              </a:ext>
            </a:extLst>
          </p:cNvPr>
          <p:cNvSpPr>
            <a:spLocks noGrp="1"/>
          </p:cNvSpPr>
          <p:nvPr>
            <p:ph type="pic" sz="quarter" idx="31"/>
          </p:nvPr>
        </p:nvSpPr>
        <p:spPr>
          <a:xfrm>
            <a:off x="1102188" y="3517926"/>
            <a:ext cx="2057400" cy="1819656"/>
          </a:xfrm>
          <a:ln w="25400">
            <a:solidFill>
              <a:schemeClr val="tx2"/>
            </a:solidFill>
          </a:ln>
        </p:spPr>
        <p:txBody>
          <a:bodyPr anchor="ctr" anchorCtr="0">
            <a:normAutofit/>
          </a:bodyPr>
          <a:lstStyle>
            <a:lvl1pPr marL="0" indent="0" algn="ctr">
              <a:buNone/>
              <a:defRPr sz="1400"/>
            </a:lvl1pPr>
          </a:lstStyle>
          <a:p>
            <a:r>
              <a:rPr lang="en-US" noProof="0"/>
              <a:t>Click icon to add picture</a:t>
            </a:r>
          </a:p>
        </p:txBody>
      </p:sp>
    </p:spTree>
    <p:extLst>
      <p:ext uri="{BB962C8B-B14F-4D97-AF65-F5344CB8AC3E}">
        <p14:creationId xmlns:p14="http://schemas.microsoft.com/office/powerpoint/2010/main" val="31957634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nual">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42737603-04DB-411C-B2D9-BDFF9AEE89D6}"/>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1" name="Text Placeholder 3">
            <a:extLst>
              <a:ext uri="{FF2B5EF4-FFF2-40B4-BE49-F238E27FC236}">
                <a16:creationId xmlns:a16="http://schemas.microsoft.com/office/drawing/2014/main" id="{605A03A4-E79C-49C5-A546-FF8E2D42E9D2}"/>
              </a:ext>
            </a:extLst>
          </p:cNvPr>
          <p:cNvSpPr>
            <a:spLocks noGrp="1"/>
          </p:cNvSpPr>
          <p:nvPr>
            <p:ph type="body" sz="half" idx="2"/>
          </p:nvPr>
        </p:nvSpPr>
        <p:spPr>
          <a:xfrm>
            <a:off x="883319" y="3054194"/>
            <a:ext cx="1645920" cy="618756"/>
          </a:xfrm>
        </p:spPr>
        <p:txBody>
          <a:bodyPr lIns="0" tIns="0" rIns="0" bIns="0" anchor="t" anchorCtr="0">
            <a:normAutofit/>
          </a:bodyPr>
          <a:lstStyle>
            <a:lvl1pPr marL="0" indent="0">
              <a:lnSpc>
                <a:spcPct val="100000"/>
              </a:lnSpc>
              <a:spcBef>
                <a:spcPts val="0"/>
              </a:spcBef>
              <a:buNone/>
              <a:defRPr lang="en-US" sz="1400"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22" name="Text Placeholder 3">
            <a:extLst>
              <a:ext uri="{FF2B5EF4-FFF2-40B4-BE49-F238E27FC236}">
                <a16:creationId xmlns:a16="http://schemas.microsoft.com/office/drawing/2014/main" id="{9EA27EF7-FC6B-496C-B737-B9219950367E}"/>
              </a:ext>
            </a:extLst>
          </p:cNvPr>
          <p:cNvSpPr>
            <a:spLocks noGrp="1"/>
          </p:cNvSpPr>
          <p:nvPr>
            <p:ph type="body" sz="half" idx="34" hasCustomPrompt="1"/>
          </p:nvPr>
        </p:nvSpPr>
        <p:spPr>
          <a:xfrm>
            <a:off x="1384584" y="2023761"/>
            <a:ext cx="2469965" cy="982274"/>
          </a:xfrm>
        </p:spPr>
        <p:txBody>
          <a:bodyPr lIns="0" rIns="0" bIns="0" anchor="ctr" anchorCtr="0">
            <a:normAutofit/>
          </a:bodyPr>
          <a:lstStyle>
            <a:lvl1pPr marL="0" indent="0">
              <a:spcBef>
                <a:spcPts val="0"/>
              </a:spcBef>
              <a:buNone/>
              <a:defRPr lang="en-US" sz="2000" b="1" kern="1200" dirty="0">
                <a:solidFill>
                  <a:schemeClr val="bg2"/>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23" name="Text Placeholder 3">
            <a:extLst>
              <a:ext uri="{FF2B5EF4-FFF2-40B4-BE49-F238E27FC236}">
                <a16:creationId xmlns:a16="http://schemas.microsoft.com/office/drawing/2014/main" id="{6C0E2C30-6E91-49DE-B7A1-6E32A19EC81D}"/>
              </a:ext>
            </a:extLst>
          </p:cNvPr>
          <p:cNvSpPr>
            <a:spLocks noGrp="1"/>
          </p:cNvSpPr>
          <p:nvPr>
            <p:ph type="body" sz="half" idx="36"/>
          </p:nvPr>
        </p:nvSpPr>
        <p:spPr>
          <a:xfrm>
            <a:off x="2596444" y="3054194"/>
            <a:ext cx="1389888" cy="618756"/>
          </a:xfrm>
        </p:spPr>
        <p:txBody>
          <a:bodyPr lIns="0" tIns="0" rIns="0" bIns="0" anchor="t" anchorCtr="0">
            <a:normAutofit/>
          </a:bodyPr>
          <a:lstStyle>
            <a:lvl1pPr marL="0" indent="0">
              <a:lnSpc>
                <a:spcPct val="100000"/>
              </a:lnSpc>
              <a:spcBef>
                <a:spcPts val="0"/>
              </a:spcBef>
              <a:buNone/>
              <a:defRPr lang="en-US" sz="1400"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24" name="Picture Placeholder 12">
            <a:extLst>
              <a:ext uri="{FF2B5EF4-FFF2-40B4-BE49-F238E27FC236}">
                <a16:creationId xmlns:a16="http://schemas.microsoft.com/office/drawing/2014/main" id="{70BE5E73-C067-492F-BE30-5E3DADAD40EF}"/>
              </a:ext>
            </a:extLst>
          </p:cNvPr>
          <p:cNvSpPr>
            <a:spLocks noGrp="1"/>
          </p:cNvSpPr>
          <p:nvPr>
            <p:ph type="pic" sz="quarter" idx="37"/>
          </p:nvPr>
        </p:nvSpPr>
        <p:spPr>
          <a:xfrm>
            <a:off x="875852" y="3731781"/>
            <a:ext cx="1636776" cy="1618488"/>
          </a:xfrm>
        </p:spPr>
        <p:txBody>
          <a:bodyPr anchor="ctr" anchorCtr="0">
            <a:noAutofit/>
          </a:bodyPr>
          <a:lstStyle>
            <a:lvl1pPr marL="0" indent="0" algn="ctr">
              <a:buNone/>
              <a:defRPr sz="1400">
                <a:solidFill>
                  <a:schemeClr val="tx1"/>
                </a:solidFill>
              </a:defRPr>
            </a:lvl1pPr>
          </a:lstStyle>
          <a:p>
            <a:r>
              <a:rPr lang="en-US" noProof="0"/>
              <a:t>Click icon to add picture</a:t>
            </a:r>
          </a:p>
        </p:txBody>
      </p:sp>
      <p:sp>
        <p:nvSpPr>
          <p:cNvPr id="25" name="Picture Placeholder 12">
            <a:extLst>
              <a:ext uri="{FF2B5EF4-FFF2-40B4-BE49-F238E27FC236}">
                <a16:creationId xmlns:a16="http://schemas.microsoft.com/office/drawing/2014/main" id="{36A9B448-4FDC-41F7-941E-5BF5A129057A}"/>
              </a:ext>
            </a:extLst>
          </p:cNvPr>
          <p:cNvSpPr>
            <a:spLocks noGrp="1"/>
          </p:cNvSpPr>
          <p:nvPr>
            <p:ph type="pic" sz="quarter" idx="38"/>
          </p:nvPr>
        </p:nvSpPr>
        <p:spPr>
          <a:xfrm>
            <a:off x="2499831" y="3731781"/>
            <a:ext cx="1636776" cy="1618488"/>
          </a:xfrm>
        </p:spPr>
        <p:txBody>
          <a:bodyPr anchor="ctr" anchorCtr="0">
            <a:noAutofit/>
          </a:bodyPr>
          <a:lstStyle>
            <a:lvl1pPr marL="0" indent="0" algn="ctr">
              <a:buNone/>
              <a:defRPr sz="1400">
                <a:solidFill>
                  <a:schemeClr val="tx1"/>
                </a:solidFill>
              </a:defRPr>
            </a:lvl1pPr>
          </a:lstStyle>
          <a:p>
            <a:r>
              <a:rPr lang="en-US" noProof="0"/>
              <a:t>Click icon to add picture</a:t>
            </a:r>
          </a:p>
        </p:txBody>
      </p:sp>
      <p:sp>
        <p:nvSpPr>
          <p:cNvPr id="26" name="Text Placeholder 3">
            <a:extLst>
              <a:ext uri="{FF2B5EF4-FFF2-40B4-BE49-F238E27FC236}">
                <a16:creationId xmlns:a16="http://schemas.microsoft.com/office/drawing/2014/main" id="{90B3A413-8776-4B3B-931F-C132DAB3A425}"/>
              </a:ext>
            </a:extLst>
          </p:cNvPr>
          <p:cNvSpPr>
            <a:spLocks noGrp="1"/>
          </p:cNvSpPr>
          <p:nvPr>
            <p:ph type="body" sz="half" idx="39"/>
          </p:nvPr>
        </p:nvSpPr>
        <p:spPr>
          <a:xfrm>
            <a:off x="4940427" y="3054194"/>
            <a:ext cx="2113508" cy="618756"/>
          </a:xfrm>
        </p:spPr>
        <p:txBody>
          <a:bodyPr lIns="0" tIns="0" rIns="0" bIns="0" anchor="t" anchorCtr="0">
            <a:normAutofit/>
          </a:bodyPr>
          <a:lstStyle>
            <a:lvl1pPr marL="0" indent="0">
              <a:lnSpc>
                <a:spcPct val="100000"/>
              </a:lnSpc>
              <a:spcBef>
                <a:spcPts val="0"/>
              </a:spcBef>
              <a:buNone/>
              <a:defRPr lang="en-US" sz="1400" i="0" kern="120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27" name="Text Placeholder 3">
            <a:extLst>
              <a:ext uri="{FF2B5EF4-FFF2-40B4-BE49-F238E27FC236}">
                <a16:creationId xmlns:a16="http://schemas.microsoft.com/office/drawing/2014/main" id="{BAD0CCD5-B712-4DB2-BFE3-4D3461B29F6D}"/>
              </a:ext>
            </a:extLst>
          </p:cNvPr>
          <p:cNvSpPr>
            <a:spLocks noGrp="1"/>
          </p:cNvSpPr>
          <p:nvPr>
            <p:ph type="body" sz="half" idx="40" hasCustomPrompt="1"/>
          </p:nvPr>
        </p:nvSpPr>
        <p:spPr>
          <a:xfrm>
            <a:off x="5494328" y="2023761"/>
            <a:ext cx="1943702" cy="982274"/>
          </a:xfrm>
        </p:spPr>
        <p:txBody>
          <a:bodyPr lIns="0" rIns="0" bIns="0" anchor="ctr" anchorCtr="0">
            <a:normAutofit/>
          </a:bodyPr>
          <a:lstStyle>
            <a:lvl1pPr marL="0" indent="0">
              <a:spcBef>
                <a:spcPts val="0"/>
              </a:spcBef>
              <a:buNone/>
              <a:defRPr lang="en-US" sz="2000" b="1" kern="1200" dirty="0">
                <a:solidFill>
                  <a:schemeClr val="bg2"/>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28" name="Picture Placeholder 12">
            <a:extLst>
              <a:ext uri="{FF2B5EF4-FFF2-40B4-BE49-F238E27FC236}">
                <a16:creationId xmlns:a16="http://schemas.microsoft.com/office/drawing/2014/main" id="{64125935-B0D3-4ABD-9BBA-A60E46D2C55C}"/>
              </a:ext>
            </a:extLst>
          </p:cNvPr>
          <p:cNvSpPr>
            <a:spLocks noGrp="1"/>
          </p:cNvSpPr>
          <p:nvPr>
            <p:ph type="pic" sz="quarter" idx="43"/>
          </p:nvPr>
        </p:nvSpPr>
        <p:spPr>
          <a:xfrm>
            <a:off x="4946407" y="3731781"/>
            <a:ext cx="2048256" cy="896112"/>
          </a:xfrm>
        </p:spPr>
        <p:txBody>
          <a:bodyPr anchor="ctr" anchorCtr="0">
            <a:noAutofit/>
          </a:bodyPr>
          <a:lstStyle>
            <a:lvl1pPr marL="0" indent="0" algn="ctr">
              <a:buNone/>
              <a:defRPr sz="1400">
                <a:solidFill>
                  <a:schemeClr val="tx1"/>
                </a:solidFill>
              </a:defRPr>
            </a:lvl1pPr>
          </a:lstStyle>
          <a:p>
            <a:r>
              <a:rPr lang="en-US" noProof="0"/>
              <a:t>Click icon to add picture</a:t>
            </a:r>
          </a:p>
        </p:txBody>
      </p:sp>
      <p:sp>
        <p:nvSpPr>
          <p:cNvPr id="29" name="Text Placeholder 3">
            <a:extLst>
              <a:ext uri="{FF2B5EF4-FFF2-40B4-BE49-F238E27FC236}">
                <a16:creationId xmlns:a16="http://schemas.microsoft.com/office/drawing/2014/main" id="{47D3BA4D-FA26-44C8-B927-E42CC8E67B79}"/>
              </a:ext>
            </a:extLst>
          </p:cNvPr>
          <p:cNvSpPr>
            <a:spLocks noGrp="1"/>
          </p:cNvSpPr>
          <p:nvPr>
            <p:ph type="body" sz="half" idx="45"/>
          </p:nvPr>
        </p:nvSpPr>
        <p:spPr>
          <a:xfrm>
            <a:off x="7900319" y="3054194"/>
            <a:ext cx="2197045" cy="618756"/>
          </a:xfrm>
        </p:spPr>
        <p:txBody>
          <a:bodyPr lIns="0" tIns="0" rIns="0" bIns="0" anchor="t" anchorCtr="0">
            <a:normAutofit/>
          </a:bodyPr>
          <a:lstStyle>
            <a:lvl1pPr marL="0" indent="0">
              <a:lnSpc>
                <a:spcPct val="100000"/>
              </a:lnSpc>
              <a:spcBef>
                <a:spcPts val="0"/>
              </a:spcBef>
              <a:buNone/>
              <a:defRPr lang="en-US" sz="1400" i="0" kern="120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0" name="Text Placeholder 3">
            <a:extLst>
              <a:ext uri="{FF2B5EF4-FFF2-40B4-BE49-F238E27FC236}">
                <a16:creationId xmlns:a16="http://schemas.microsoft.com/office/drawing/2014/main" id="{2D2A84D7-2523-470B-A3C0-0140355D4F68}"/>
              </a:ext>
            </a:extLst>
          </p:cNvPr>
          <p:cNvSpPr>
            <a:spLocks noGrp="1"/>
          </p:cNvSpPr>
          <p:nvPr>
            <p:ph type="body" sz="half" idx="46" hasCustomPrompt="1"/>
          </p:nvPr>
        </p:nvSpPr>
        <p:spPr>
          <a:xfrm>
            <a:off x="8454220" y="2023761"/>
            <a:ext cx="1943702" cy="982274"/>
          </a:xfrm>
        </p:spPr>
        <p:txBody>
          <a:bodyPr lIns="0" rIns="0" bIns="0" anchor="ctr" anchorCtr="0">
            <a:normAutofit/>
          </a:bodyPr>
          <a:lstStyle>
            <a:lvl1pPr marL="0" indent="0">
              <a:spcBef>
                <a:spcPts val="0"/>
              </a:spcBef>
              <a:buNone/>
              <a:defRPr lang="en-US" sz="2000" b="1" kern="1200" dirty="0">
                <a:solidFill>
                  <a:schemeClr val="bg2"/>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32" name="Text Placeholder 3">
            <a:extLst>
              <a:ext uri="{FF2B5EF4-FFF2-40B4-BE49-F238E27FC236}">
                <a16:creationId xmlns:a16="http://schemas.microsoft.com/office/drawing/2014/main" id="{55D1A91B-BB99-4DC7-B8F5-55514B49A9D1}"/>
              </a:ext>
            </a:extLst>
          </p:cNvPr>
          <p:cNvSpPr>
            <a:spLocks noGrp="1"/>
          </p:cNvSpPr>
          <p:nvPr>
            <p:ph type="body" sz="half" idx="49"/>
          </p:nvPr>
        </p:nvSpPr>
        <p:spPr>
          <a:xfrm>
            <a:off x="7900319" y="4671712"/>
            <a:ext cx="2223939" cy="519503"/>
          </a:xfrm>
        </p:spPr>
        <p:txBody>
          <a:bodyPr lIns="0" tIns="0" rIns="0" bIns="0" anchor="t" anchorCtr="0">
            <a:normAutofit/>
          </a:bodyPr>
          <a:lstStyle>
            <a:lvl1pPr marL="0" indent="0">
              <a:lnSpc>
                <a:spcPct val="100000"/>
              </a:lnSpc>
              <a:spcBef>
                <a:spcPts val="0"/>
              </a:spcBef>
              <a:buNone/>
              <a:defRPr lang="en-US" sz="1400" i="0"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3" name="Text Placeholder 3">
            <a:extLst>
              <a:ext uri="{FF2B5EF4-FFF2-40B4-BE49-F238E27FC236}">
                <a16:creationId xmlns:a16="http://schemas.microsoft.com/office/drawing/2014/main" id="{FFAB2C75-BBBF-4A4D-A633-7CEFFABAFE32}"/>
              </a:ext>
            </a:extLst>
          </p:cNvPr>
          <p:cNvSpPr>
            <a:spLocks noGrp="1"/>
          </p:cNvSpPr>
          <p:nvPr>
            <p:ph type="body" sz="half" idx="51"/>
          </p:nvPr>
        </p:nvSpPr>
        <p:spPr>
          <a:xfrm>
            <a:off x="4940427" y="4830765"/>
            <a:ext cx="2048256" cy="519503"/>
          </a:xfrm>
        </p:spPr>
        <p:txBody>
          <a:bodyPr lIns="0" tIns="0" rIns="0" bIns="0" anchor="t" anchorCtr="0">
            <a:normAutofit/>
          </a:bodyPr>
          <a:lstStyle>
            <a:lvl1pPr marL="0" indent="0">
              <a:lnSpc>
                <a:spcPct val="100000"/>
              </a:lnSpc>
              <a:spcBef>
                <a:spcPts val="0"/>
              </a:spcBef>
              <a:buNone/>
              <a:defRPr lang="en-US" sz="1400" i="0"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4" name="Text Placeholder 7">
            <a:extLst>
              <a:ext uri="{FF2B5EF4-FFF2-40B4-BE49-F238E27FC236}">
                <a16:creationId xmlns:a16="http://schemas.microsoft.com/office/drawing/2014/main" id="{83CD3289-0FBC-4854-8EB2-ADD41F89CA4F}"/>
              </a:ext>
            </a:extLst>
          </p:cNvPr>
          <p:cNvSpPr>
            <a:spLocks noGrp="1"/>
          </p:cNvSpPr>
          <p:nvPr>
            <p:ph type="body" sz="quarter" idx="25" hasCustomPrompt="1"/>
          </p:nvPr>
        </p:nvSpPr>
        <p:spPr>
          <a:xfrm>
            <a:off x="823358" y="2023413"/>
            <a:ext cx="558402" cy="896112"/>
          </a:xfrm>
        </p:spPr>
        <p:txBody>
          <a:bodyPr lIns="0" tIns="0" rIns="0" bIns="0">
            <a:noAutofit/>
          </a:bodyPr>
          <a:lstStyle>
            <a:lvl1pPr marL="0" indent="0" algn="l">
              <a:buNone/>
              <a:defRPr sz="7000" b="1">
                <a:ln>
                  <a:solidFill>
                    <a:schemeClr val="tx1"/>
                  </a:solidFill>
                </a:ln>
                <a:noFill/>
                <a:latin typeface="+mj-lt"/>
                <a:ea typeface="Tahoma" panose="020B0604030504040204" pitchFamily="34" charset="0"/>
                <a:cs typeface="Tahoma" panose="020B0604030504040204" pitchFamily="34" charset="0"/>
              </a:defRPr>
            </a:lvl1pPr>
          </a:lstStyle>
          <a:p>
            <a:pPr lvl="0"/>
            <a:r>
              <a:rPr lang="en-US" noProof="0"/>
              <a:t>1</a:t>
            </a:r>
          </a:p>
        </p:txBody>
      </p:sp>
      <p:sp>
        <p:nvSpPr>
          <p:cNvPr id="36" name="Text Placeholder 7">
            <a:extLst>
              <a:ext uri="{FF2B5EF4-FFF2-40B4-BE49-F238E27FC236}">
                <a16:creationId xmlns:a16="http://schemas.microsoft.com/office/drawing/2014/main" id="{2F18CD59-6602-4DEC-9B12-412E6BAF9283}"/>
              </a:ext>
            </a:extLst>
          </p:cNvPr>
          <p:cNvSpPr>
            <a:spLocks noGrp="1"/>
          </p:cNvSpPr>
          <p:nvPr>
            <p:ph type="body" sz="quarter" idx="52" hasCustomPrompt="1"/>
          </p:nvPr>
        </p:nvSpPr>
        <p:spPr>
          <a:xfrm>
            <a:off x="4912823" y="1999493"/>
            <a:ext cx="558402" cy="896112"/>
          </a:xfrm>
        </p:spPr>
        <p:txBody>
          <a:bodyPr lIns="0" tIns="0" rIns="0" bIns="0">
            <a:noAutofit/>
          </a:bodyPr>
          <a:lstStyle>
            <a:lvl1pPr marL="0" indent="0" algn="l">
              <a:buNone/>
              <a:defRPr lang="ru-RU" sz="7000" b="1" kern="1200" dirty="0">
                <a:ln>
                  <a:solidFill>
                    <a:schemeClr val="tx1"/>
                  </a:solidFill>
                </a:ln>
                <a:noFill/>
                <a:latin typeface="+mj-lt"/>
                <a:ea typeface="Tahoma" panose="020B0604030504040204" pitchFamily="34" charset="0"/>
                <a:cs typeface="Tahoma" panose="020B060403050404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en-US" noProof="0"/>
              <a:t>1</a:t>
            </a:r>
          </a:p>
        </p:txBody>
      </p:sp>
      <p:sp>
        <p:nvSpPr>
          <p:cNvPr id="37" name="Text Placeholder 7">
            <a:extLst>
              <a:ext uri="{FF2B5EF4-FFF2-40B4-BE49-F238E27FC236}">
                <a16:creationId xmlns:a16="http://schemas.microsoft.com/office/drawing/2014/main" id="{88B09568-0B94-4B51-BE65-A72C65C3D7DA}"/>
              </a:ext>
            </a:extLst>
          </p:cNvPr>
          <p:cNvSpPr>
            <a:spLocks noGrp="1"/>
          </p:cNvSpPr>
          <p:nvPr>
            <p:ph type="body" sz="quarter" idx="53" hasCustomPrompt="1"/>
          </p:nvPr>
        </p:nvSpPr>
        <p:spPr>
          <a:xfrm>
            <a:off x="7873424" y="2002966"/>
            <a:ext cx="558402" cy="896112"/>
          </a:xfrm>
        </p:spPr>
        <p:txBody>
          <a:bodyPr lIns="0" tIns="0" rIns="0" bIns="0">
            <a:noAutofit/>
          </a:bodyPr>
          <a:lstStyle>
            <a:lvl1pPr marL="0" indent="0" algn="l">
              <a:buNone/>
              <a:defRPr lang="ru-RU" sz="7000" b="1" kern="1200" dirty="0">
                <a:ln>
                  <a:solidFill>
                    <a:schemeClr val="tx1"/>
                  </a:solidFill>
                </a:ln>
                <a:noFill/>
                <a:latin typeface="+mj-lt"/>
                <a:ea typeface="Tahoma" panose="020B0604030504040204" pitchFamily="34" charset="0"/>
                <a:cs typeface="Tahoma" panose="020B060403050404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en-US" noProof="0"/>
              <a:t>1</a:t>
            </a:r>
          </a:p>
        </p:txBody>
      </p:sp>
      <p:sp>
        <p:nvSpPr>
          <p:cNvPr id="40" name="Text Placeholder 3">
            <a:extLst>
              <a:ext uri="{FF2B5EF4-FFF2-40B4-BE49-F238E27FC236}">
                <a16:creationId xmlns:a16="http://schemas.microsoft.com/office/drawing/2014/main" id="{315834F5-9ACD-4898-B96E-8C732881FF01}"/>
              </a:ext>
            </a:extLst>
          </p:cNvPr>
          <p:cNvSpPr>
            <a:spLocks noGrp="1"/>
          </p:cNvSpPr>
          <p:nvPr>
            <p:ph type="body" sz="half" idx="50"/>
          </p:nvPr>
        </p:nvSpPr>
        <p:spPr>
          <a:xfrm>
            <a:off x="2359124" y="5706529"/>
            <a:ext cx="8993089" cy="365122"/>
          </a:xfrm>
        </p:spPr>
        <p:txBody>
          <a:bodyPr lIns="0" tIns="0" rIns="0" bIns="0" anchor="t" anchorCtr="0">
            <a:normAutofit/>
          </a:bodyPr>
          <a:lstStyle>
            <a:lvl1pPr marL="0" indent="0" algn="r">
              <a:lnSpc>
                <a:spcPct val="100000"/>
              </a:lnSpc>
              <a:spcBef>
                <a:spcPts val="0"/>
              </a:spcBef>
              <a:buNone/>
              <a:defRPr lang="en-US" sz="1400" i="0" kern="120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38" name="Title 1">
            <a:extLst>
              <a:ext uri="{FF2B5EF4-FFF2-40B4-BE49-F238E27FC236}">
                <a16:creationId xmlns:a16="http://schemas.microsoft.com/office/drawing/2014/main" id="{7E5CF6DE-4761-4BA5-A429-30AC8BBAD45B}"/>
              </a:ext>
            </a:extLst>
          </p:cNvPr>
          <p:cNvSpPr>
            <a:spLocks noGrp="1"/>
          </p:cNvSpPr>
          <p:nvPr>
            <p:ph type="title" hasCustomPrompt="1"/>
          </p:nvPr>
        </p:nvSpPr>
        <p:spPr>
          <a:xfrm>
            <a:off x="839789" y="780001"/>
            <a:ext cx="10512424" cy="606677"/>
          </a:xfrm>
        </p:spPr>
        <p:txBody>
          <a:bodyPr lIns="0" tIns="0" rIns="0" bIns="0" anchor="t" anchorCtr="0">
            <a:normAutofit/>
          </a:bodyPr>
          <a:lstStyle>
            <a:lvl1pPr marL="0" algn="r" defTabSz="914400" rtl="0" eaLnBrk="1" latinLnBrk="0" hangingPunct="1">
              <a:lnSpc>
                <a:spcPct val="90000"/>
              </a:lnSpc>
              <a:spcBef>
                <a:spcPct val="0"/>
              </a:spcBef>
              <a:buNone/>
              <a:defRPr lang="ru-RU" sz="3600" b="1" kern="1200" dirty="0">
                <a:solidFill>
                  <a:schemeClr val="bg2"/>
                </a:solidFill>
                <a:latin typeface="+mj-lt"/>
                <a:ea typeface="+mj-ea"/>
                <a:cs typeface="+mj-cs"/>
              </a:defRPr>
            </a:lvl1pPr>
          </a:lstStyle>
          <a:p>
            <a:r>
              <a:rPr lang="en-US" noProof="0"/>
              <a:t>HOW TO USE THIS TEMPLATE</a:t>
            </a:r>
          </a:p>
        </p:txBody>
      </p:sp>
      <p:sp>
        <p:nvSpPr>
          <p:cNvPr id="41" name="Picture Placeholder 9">
            <a:extLst>
              <a:ext uri="{FF2B5EF4-FFF2-40B4-BE49-F238E27FC236}">
                <a16:creationId xmlns:a16="http://schemas.microsoft.com/office/drawing/2014/main" id="{8A4896B5-1C5E-47F0-8F0C-4EF97E356C86}"/>
              </a:ext>
            </a:extLst>
          </p:cNvPr>
          <p:cNvSpPr>
            <a:spLocks noGrp="1"/>
          </p:cNvSpPr>
          <p:nvPr>
            <p:ph type="pic" sz="quarter" idx="13"/>
          </p:nvPr>
        </p:nvSpPr>
        <p:spPr>
          <a:xfrm>
            <a:off x="7900319" y="3779907"/>
            <a:ext cx="1481328" cy="758952"/>
          </a:xfrm>
        </p:spPr>
        <p:txBody>
          <a:bodyPr anchor="ctr" anchorCtr="0">
            <a:normAutofit/>
          </a:bodyPr>
          <a:lstStyle>
            <a:lvl1pPr marL="0" indent="0" algn="ctr">
              <a:buNone/>
              <a:defRPr sz="1400"/>
            </a:lvl1pPr>
          </a:lstStyle>
          <a:p>
            <a:r>
              <a:rPr lang="en-US" noProof="0"/>
              <a:t>Click icon to add picture</a:t>
            </a:r>
          </a:p>
        </p:txBody>
      </p:sp>
      <p:grpSp>
        <p:nvGrpSpPr>
          <p:cNvPr id="31" name="Group 30">
            <a:extLst>
              <a:ext uri="{FF2B5EF4-FFF2-40B4-BE49-F238E27FC236}">
                <a16:creationId xmlns:a16="http://schemas.microsoft.com/office/drawing/2014/main" id="{D87F4783-C8BA-411C-A188-4A4DAED10C02}"/>
              </a:ext>
            </a:extLst>
          </p:cNvPr>
          <p:cNvGrpSpPr/>
          <p:nvPr userDrawn="1"/>
        </p:nvGrpSpPr>
        <p:grpSpPr>
          <a:xfrm flipH="1">
            <a:off x="4416000" y="1375202"/>
            <a:ext cx="7776000" cy="100800"/>
            <a:chOff x="-322289" y="3240138"/>
            <a:chExt cx="5070122" cy="100800"/>
          </a:xfrm>
        </p:grpSpPr>
        <p:cxnSp>
          <p:nvCxnSpPr>
            <p:cNvPr id="39" name="Straight Connector 38">
              <a:extLst>
                <a:ext uri="{FF2B5EF4-FFF2-40B4-BE49-F238E27FC236}">
                  <a16:creationId xmlns:a16="http://schemas.microsoft.com/office/drawing/2014/main" id="{959A2713-966D-4694-A067-D6BE1B2986D1}"/>
                </a:ext>
              </a:extLst>
            </p:cNvPr>
            <p:cNvCxnSpPr>
              <a:cxnSpLocks/>
            </p:cNvCxnSpPr>
            <p:nvPr userDrawn="1"/>
          </p:nvCxnSpPr>
          <p:spPr>
            <a:xfrm>
              <a:off x="-322289" y="3290538"/>
              <a:ext cx="5070122"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CA15F19-C2FE-4F13-9359-69E884CA83B9}"/>
                </a:ext>
              </a:extLst>
            </p:cNvPr>
            <p:cNvSpPr/>
            <p:nvPr userDrawn="1"/>
          </p:nvSpPr>
          <p:spPr>
            <a:xfrm>
              <a:off x="4682109"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Tree>
    <p:extLst>
      <p:ext uri="{BB962C8B-B14F-4D97-AF65-F5344CB8AC3E}">
        <p14:creationId xmlns:p14="http://schemas.microsoft.com/office/powerpoint/2010/main" val="3253577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78196A9-689D-4410-BFC0-7ACB19755A0C}"/>
              </a:ext>
            </a:extLst>
          </p:cNvPr>
          <p:cNvSpPr/>
          <p:nvPr userDrawn="1"/>
        </p:nvSpPr>
        <p:spPr>
          <a:xfrm>
            <a:off x="0" y="0"/>
            <a:ext cx="12192000" cy="4416552"/>
          </a:xfrm>
          <a:prstGeom prst="rect">
            <a:avLst/>
          </a:prstGeom>
          <a:blipFill>
            <a:blip r:embed="rId2"/>
            <a:srcRect/>
            <a:stretch>
              <a:fillRect l="-842" r="-8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2" name="Title 1">
            <a:extLst>
              <a:ext uri="{FF2B5EF4-FFF2-40B4-BE49-F238E27FC236}">
                <a16:creationId xmlns:a16="http://schemas.microsoft.com/office/drawing/2014/main" id="{129BFEAD-57CF-438A-8084-C5AC7F47E544}"/>
              </a:ext>
            </a:extLst>
          </p:cNvPr>
          <p:cNvSpPr>
            <a:spLocks noGrp="1"/>
          </p:cNvSpPr>
          <p:nvPr>
            <p:ph type="ctrTitle" hasCustomPrompt="1"/>
          </p:nvPr>
        </p:nvSpPr>
        <p:spPr>
          <a:xfrm>
            <a:off x="1524000" y="2462986"/>
            <a:ext cx="9144000" cy="1786094"/>
          </a:xfrm>
        </p:spPr>
        <p:txBody>
          <a:bodyPr anchor="b"/>
          <a:lstStyle>
            <a:lvl1pPr algn="ctr">
              <a:defRPr sz="6000"/>
            </a:lvl1pPr>
          </a:lstStyle>
          <a:p>
            <a:r>
              <a:rPr lang="en-US" noProof="0"/>
              <a:t>CLICK TO EDIT MASTER TITLE STYLE</a:t>
            </a:r>
          </a:p>
        </p:txBody>
      </p:sp>
      <p:sp>
        <p:nvSpPr>
          <p:cNvPr id="4" name="Date Placeholder 3">
            <a:extLst>
              <a:ext uri="{FF2B5EF4-FFF2-40B4-BE49-F238E27FC236}">
                <a16:creationId xmlns:a16="http://schemas.microsoft.com/office/drawing/2014/main" id="{7E17A3CB-B083-4E49-9123-A5E47559DCDB}"/>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A8C4102C-4609-416C-A808-0FFE0051DAA1}"/>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2D7BCC5D-6F2C-472F-BD4C-4096793DFC2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7" name="Rectangle 6">
            <a:extLst>
              <a:ext uri="{FF2B5EF4-FFF2-40B4-BE49-F238E27FC236}">
                <a16:creationId xmlns:a16="http://schemas.microsoft.com/office/drawing/2014/main" id="{7BE854BB-FA44-4CAB-85DF-F5C412560348}"/>
              </a:ext>
            </a:extLst>
          </p:cNvPr>
          <p:cNvSpPr/>
          <p:nvPr userDrawn="1"/>
        </p:nvSpPr>
        <p:spPr>
          <a:xfrm>
            <a:off x="0" y="4416552"/>
            <a:ext cx="12192000" cy="2441448"/>
          </a:xfrm>
          <a:prstGeom prst="rect">
            <a:avLst/>
          </a:prstGeom>
          <a:gradFill flip="none" rotWithShape="1">
            <a:gsLst>
              <a:gs pos="0">
                <a:schemeClr val="accent2"/>
              </a:gs>
              <a:gs pos="34000">
                <a:srgbClr val="0F1722"/>
              </a:gs>
              <a:gs pos="69000">
                <a:srgbClr val="0F1722"/>
              </a:gs>
              <a:gs pos="100000">
                <a:schemeClr val="accent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Subtitle 2">
            <a:extLst>
              <a:ext uri="{FF2B5EF4-FFF2-40B4-BE49-F238E27FC236}">
                <a16:creationId xmlns:a16="http://schemas.microsoft.com/office/drawing/2014/main" id="{389BFFF1-5465-4317-B9DB-C23A5B1D76EF}"/>
              </a:ext>
            </a:extLst>
          </p:cNvPr>
          <p:cNvSpPr>
            <a:spLocks noGrp="1"/>
          </p:cNvSpPr>
          <p:nvPr>
            <p:ph type="subTitle" idx="1"/>
          </p:nvPr>
        </p:nvSpPr>
        <p:spPr>
          <a:xfrm>
            <a:off x="1524000" y="4734696"/>
            <a:ext cx="9144000" cy="459798"/>
          </a:xfrm>
        </p:spPr>
        <p:txBody>
          <a:bodyPr lIns="0" tIns="0" rIns="0" bIns="0">
            <a:normAutofit/>
          </a:bodyPr>
          <a:lstStyle>
            <a:lvl1pPr marL="0" indent="0" algn="ctr">
              <a:lnSpc>
                <a:spcPct val="100000"/>
              </a:lnSpc>
              <a:spcBef>
                <a:spcPts val="0"/>
              </a:spcBef>
              <a:buNone/>
              <a:defRPr sz="2800" b="1">
                <a:latin typeface="+mn-lt"/>
                <a:cs typeface="Segoe UI Semibold" panose="020B07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grpSp>
        <p:nvGrpSpPr>
          <p:cNvPr id="15" name="Group 14">
            <a:extLst>
              <a:ext uri="{FF2B5EF4-FFF2-40B4-BE49-F238E27FC236}">
                <a16:creationId xmlns:a16="http://schemas.microsoft.com/office/drawing/2014/main" id="{676B4374-8F24-43DE-860D-E5C6EA850AB4}"/>
              </a:ext>
            </a:extLst>
          </p:cNvPr>
          <p:cNvGrpSpPr/>
          <p:nvPr userDrawn="1"/>
        </p:nvGrpSpPr>
        <p:grpSpPr>
          <a:xfrm>
            <a:off x="3619265" y="2253996"/>
            <a:ext cx="4953471" cy="100584"/>
            <a:chOff x="3631692" y="2253996"/>
            <a:chExt cx="4953471" cy="100584"/>
          </a:xfrm>
        </p:grpSpPr>
        <p:sp>
          <p:nvSpPr>
            <p:cNvPr id="11" name="Oval 10">
              <a:extLst>
                <a:ext uri="{FF2B5EF4-FFF2-40B4-BE49-F238E27FC236}">
                  <a16:creationId xmlns:a16="http://schemas.microsoft.com/office/drawing/2014/main" id="{585C7755-9394-4129-AB48-1AC32DA80C75}"/>
                </a:ext>
              </a:extLst>
            </p:cNvPr>
            <p:cNvSpPr/>
            <p:nvPr userDrawn="1"/>
          </p:nvSpPr>
          <p:spPr>
            <a:xfrm>
              <a:off x="3631692" y="2253996"/>
              <a:ext cx="100584"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3" name="Straight Connector 12">
              <a:extLst>
                <a:ext uri="{FF2B5EF4-FFF2-40B4-BE49-F238E27FC236}">
                  <a16:creationId xmlns:a16="http://schemas.microsoft.com/office/drawing/2014/main" id="{64C71ABE-575A-48CF-82B1-EDE8535F3993}"/>
                </a:ext>
              </a:extLst>
            </p:cNvPr>
            <p:cNvCxnSpPr/>
            <p:nvPr userDrawn="1"/>
          </p:nvCxnSpPr>
          <p:spPr>
            <a:xfrm>
              <a:off x="3681984" y="2307679"/>
              <a:ext cx="4828032"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E3C1EA63-78B2-4715-B4DC-63D98AC7F354}"/>
                </a:ext>
              </a:extLst>
            </p:cNvPr>
            <p:cNvSpPr/>
            <p:nvPr userDrawn="1"/>
          </p:nvSpPr>
          <p:spPr>
            <a:xfrm>
              <a:off x="8484579" y="2253996"/>
              <a:ext cx="100584"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16" name="Group 15">
            <a:extLst>
              <a:ext uri="{FF2B5EF4-FFF2-40B4-BE49-F238E27FC236}">
                <a16:creationId xmlns:a16="http://schemas.microsoft.com/office/drawing/2014/main" id="{E9BB74A1-0BEA-4AD8-8138-0641A45D8B40}"/>
              </a:ext>
            </a:extLst>
          </p:cNvPr>
          <p:cNvGrpSpPr/>
          <p:nvPr userDrawn="1"/>
        </p:nvGrpSpPr>
        <p:grpSpPr>
          <a:xfrm>
            <a:off x="4652581" y="5305363"/>
            <a:ext cx="2886839" cy="100584"/>
            <a:chOff x="3631690" y="2253996"/>
            <a:chExt cx="5028467" cy="100584"/>
          </a:xfrm>
        </p:grpSpPr>
        <p:sp>
          <p:nvSpPr>
            <p:cNvPr id="17" name="Oval 16">
              <a:extLst>
                <a:ext uri="{FF2B5EF4-FFF2-40B4-BE49-F238E27FC236}">
                  <a16:creationId xmlns:a16="http://schemas.microsoft.com/office/drawing/2014/main" id="{73D0026E-5270-4C52-A1AF-5631E8192DCD}"/>
                </a:ext>
              </a:extLst>
            </p:cNvPr>
            <p:cNvSpPr/>
            <p:nvPr userDrawn="1"/>
          </p:nvSpPr>
          <p:spPr>
            <a:xfrm>
              <a:off x="3631690" y="2253996"/>
              <a:ext cx="175203"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A6085D92-5F70-4097-A2FF-C15B13788D08}"/>
                </a:ext>
              </a:extLst>
            </p:cNvPr>
            <p:cNvCxnSpPr/>
            <p:nvPr userDrawn="1"/>
          </p:nvCxnSpPr>
          <p:spPr>
            <a:xfrm>
              <a:off x="3681984" y="2307679"/>
              <a:ext cx="4828032"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BE68EB6C-48D0-4EBF-8541-926D16790F52}"/>
                </a:ext>
              </a:extLst>
            </p:cNvPr>
            <p:cNvSpPr/>
            <p:nvPr userDrawn="1"/>
          </p:nvSpPr>
          <p:spPr>
            <a:xfrm>
              <a:off x="8484578" y="2253996"/>
              <a:ext cx="175579"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Tree>
    <p:extLst>
      <p:ext uri="{BB962C8B-B14F-4D97-AF65-F5344CB8AC3E}">
        <p14:creationId xmlns:p14="http://schemas.microsoft.com/office/powerpoint/2010/main" val="13641896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015858-8549-49EA-BB83-070E0D9D4890}"/>
              </a:ext>
            </a:extLst>
          </p:cNvPr>
          <p:cNvSpPr/>
          <p:nvPr userDrawn="1"/>
        </p:nvSpPr>
        <p:spPr>
          <a:xfrm>
            <a:off x="6083808" y="0"/>
            <a:ext cx="6108192" cy="6858000"/>
          </a:xfrm>
          <a:prstGeom prst="rect">
            <a:avLst/>
          </a:prstGeom>
          <a:gradFill flip="none" rotWithShape="1">
            <a:gsLst>
              <a:gs pos="0">
                <a:schemeClr val="accent2"/>
              </a:gs>
              <a:gs pos="36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2206FBAC-B8FD-4768-B682-E0B93BA33105}"/>
              </a:ext>
            </a:extLst>
          </p:cNvPr>
          <p:cNvSpPr>
            <a:spLocks noGrp="1"/>
          </p:cNvSpPr>
          <p:nvPr>
            <p:ph type="title" hasCustomPrompt="1"/>
          </p:nvPr>
        </p:nvSpPr>
        <p:spPr>
          <a:xfrm>
            <a:off x="6769768" y="2133599"/>
            <a:ext cx="4618957" cy="2492461"/>
          </a:xfrm>
        </p:spPr>
        <p:txBody>
          <a:bodyPr lIns="0" tIns="0" rIns="0" bIns="0" anchor="b" anchorCtr="0">
            <a:noAutofit/>
          </a:bodyPr>
          <a:lstStyle>
            <a:lvl1pPr>
              <a:defRPr sz="6000"/>
            </a:lvl1pPr>
          </a:lstStyle>
          <a:p>
            <a:r>
              <a:rPr lang="en-US" noProof="0"/>
              <a:t>PITCH</a:t>
            </a:r>
            <a:br>
              <a:rPr lang="en-US" noProof="0"/>
            </a:br>
            <a:r>
              <a:rPr lang="en-US" noProof="0"/>
              <a:t>DECK</a:t>
            </a:r>
            <a:br>
              <a:rPr lang="en-US" noProof="0"/>
            </a:br>
            <a:r>
              <a:rPr lang="en-US" noProof="0"/>
              <a:t>TITLE</a:t>
            </a:r>
          </a:p>
        </p:txBody>
      </p:sp>
      <p:sp>
        <p:nvSpPr>
          <p:cNvPr id="4" name="Date Placeholder 3">
            <a:extLst>
              <a:ext uri="{FF2B5EF4-FFF2-40B4-BE49-F238E27FC236}">
                <a16:creationId xmlns:a16="http://schemas.microsoft.com/office/drawing/2014/main" id="{2472534F-03A6-408A-9BF1-303D0A440BA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0A24E181-0C50-4F43-A5A7-6FDD1500C708}"/>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3A749CC-EB55-4FEF-AA4C-9A9C6E2AA9C0}"/>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grpSp>
        <p:nvGrpSpPr>
          <p:cNvPr id="9" name="Group 8">
            <a:extLst>
              <a:ext uri="{FF2B5EF4-FFF2-40B4-BE49-F238E27FC236}">
                <a16:creationId xmlns:a16="http://schemas.microsoft.com/office/drawing/2014/main" id="{6F3E26A6-6962-4A35-AA86-805537D45296}"/>
              </a:ext>
            </a:extLst>
          </p:cNvPr>
          <p:cNvGrpSpPr/>
          <p:nvPr userDrawn="1"/>
        </p:nvGrpSpPr>
        <p:grpSpPr>
          <a:xfrm>
            <a:off x="6769768" y="1947412"/>
            <a:ext cx="2520148" cy="102440"/>
            <a:chOff x="3631690" y="2252140"/>
            <a:chExt cx="4389743" cy="102440"/>
          </a:xfrm>
        </p:grpSpPr>
        <p:sp>
          <p:nvSpPr>
            <p:cNvPr id="10" name="Oval 9">
              <a:extLst>
                <a:ext uri="{FF2B5EF4-FFF2-40B4-BE49-F238E27FC236}">
                  <a16:creationId xmlns:a16="http://schemas.microsoft.com/office/drawing/2014/main" id="{681504C4-12AC-4251-8E47-0089784BDB9B}"/>
                </a:ext>
              </a:extLst>
            </p:cNvPr>
            <p:cNvSpPr/>
            <p:nvPr userDrawn="1"/>
          </p:nvSpPr>
          <p:spPr>
            <a:xfrm>
              <a:off x="3631690" y="2253996"/>
              <a:ext cx="175203"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1" name="Straight Connector 10">
              <a:extLst>
                <a:ext uri="{FF2B5EF4-FFF2-40B4-BE49-F238E27FC236}">
                  <a16:creationId xmlns:a16="http://schemas.microsoft.com/office/drawing/2014/main" id="{192040D0-01C2-4643-8F84-3B8F334E545C}"/>
                </a:ext>
              </a:extLst>
            </p:cNvPr>
            <p:cNvCxnSpPr/>
            <p:nvPr userDrawn="1"/>
          </p:nvCxnSpPr>
          <p:spPr>
            <a:xfrm>
              <a:off x="3681984" y="2307679"/>
              <a:ext cx="4201365"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ED601E9-2BFC-460B-A2A8-69A787A4988E}"/>
                </a:ext>
              </a:extLst>
            </p:cNvPr>
            <p:cNvSpPr/>
            <p:nvPr userDrawn="1"/>
          </p:nvSpPr>
          <p:spPr>
            <a:xfrm>
              <a:off x="7845854" y="2252140"/>
              <a:ext cx="175579"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13" name="Group 12">
            <a:extLst>
              <a:ext uri="{FF2B5EF4-FFF2-40B4-BE49-F238E27FC236}">
                <a16:creationId xmlns:a16="http://schemas.microsoft.com/office/drawing/2014/main" id="{BB49A8A6-FEDB-4D20-B581-A84DB8EFE977}"/>
              </a:ext>
            </a:extLst>
          </p:cNvPr>
          <p:cNvGrpSpPr/>
          <p:nvPr userDrawn="1"/>
        </p:nvGrpSpPr>
        <p:grpSpPr>
          <a:xfrm>
            <a:off x="6769768" y="4654084"/>
            <a:ext cx="2520148" cy="100584"/>
            <a:chOff x="3631690" y="2253996"/>
            <a:chExt cx="4389742" cy="100584"/>
          </a:xfrm>
        </p:grpSpPr>
        <p:sp>
          <p:nvSpPr>
            <p:cNvPr id="14" name="Oval 13">
              <a:extLst>
                <a:ext uri="{FF2B5EF4-FFF2-40B4-BE49-F238E27FC236}">
                  <a16:creationId xmlns:a16="http://schemas.microsoft.com/office/drawing/2014/main" id="{C2F65998-5EC3-446A-8307-1CF81A348CE3}"/>
                </a:ext>
              </a:extLst>
            </p:cNvPr>
            <p:cNvSpPr/>
            <p:nvPr userDrawn="1"/>
          </p:nvSpPr>
          <p:spPr>
            <a:xfrm>
              <a:off x="3631690" y="2253996"/>
              <a:ext cx="175203"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5" name="Straight Connector 14">
              <a:extLst>
                <a:ext uri="{FF2B5EF4-FFF2-40B4-BE49-F238E27FC236}">
                  <a16:creationId xmlns:a16="http://schemas.microsoft.com/office/drawing/2014/main" id="{7CC5D776-F60A-4A0C-AA7C-EFACDA2CEA88}"/>
                </a:ext>
              </a:extLst>
            </p:cNvPr>
            <p:cNvCxnSpPr/>
            <p:nvPr userDrawn="1"/>
          </p:nvCxnSpPr>
          <p:spPr>
            <a:xfrm>
              <a:off x="3681984" y="2307679"/>
              <a:ext cx="4201364" cy="0"/>
            </a:xfrm>
            <a:prstGeom prst="line">
              <a:avLst/>
            </a:prstGeom>
            <a:ln w="12700">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AEAFE309-55C5-409C-92ED-748307C74318}"/>
                </a:ext>
              </a:extLst>
            </p:cNvPr>
            <p:cNvSpPr/>
            <p:nvPr userDrawn="1"/>
          </p:nvSpPr>
          <p:spPr>
            <a:xfrm>
              <a:off x="7845853" y="2253996"/>
              <a:ext cx="175579" cy="100584"/>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
        <p:nvSpPr>
          <p:cNvPr id="17" name="Subtitle 2">
            <a:extLst>
              <a:ext uri="{FF2B5EF4-FFF2-40B4-BE49-F238E27FC236}">
                <a16:creationId xmlns:a16="http://schemas.microsoft.com/office/drawing/2014/main" id="{5B77B20B-76F5-4912-803D-5709F730D4FB}"/>
              </a:ext>
            </a:extLst>
          </p:cNvPr>
          <p:cNvSpPr>
            <a:spLocks noGrp="1"/>
          </p:cNvSpPr>
          <p:nvPr>
            <p:ph type="subTitle" idx="1"/>
          </p:nvPr>
        </p:nvSpPr>
        <p:spPr>
          <a:xfrm>
            <a:off x="6769767" y="4889444"/>
            <a:ext cx="4618957" cy="590626"/>
          </a:xfrm>
        </p:spPr>
        <p:txBody>
          <a:bodyPr lIns="0" tIns="0" rIns="0" bIns="0">
            <a:normAutofit/>
          </a:bodyPr>
          <a:lstStyle>
            <a:lvl1pPr marL="0" indent="0" algn="l">
              <a:lnSpc>
                <a:spcPct val="100000"/>
              </a:lnSpc>
              <a:spcBef>
                <a:spcPts val="0"/>
              </a:spcBef>
              <a:buNone/>
              <a:defRPr sz="2800" b="1">
                <a:latin typeface="+mn-lt"/>
                <a:cs typeface="Segoe UI Semibold" panose="020B07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3791958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2091023"/>
            <a:ext cx="5021940" cy="804338"/>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0" y="3244567"/>
            <a:ext cx="4205904" cy="569085"/>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2993948"/>
            <a:ext cx="3434400" cy="100800"/>
            <a:chOff x="0" y="3240138"/>
            <a:chExt cx="3434400" cy="100800"/>
          </a:xfrm>
        </p:grpSpPr>
        <p:cxnSp>
          <p:nvCxnSpPr>
            <p:cNvPr id="13" name="Straight Connector 12">
              <a:extLst>
                <a:ext uri="{FF2B5EF4-FFF2-40B4-BE49-F238E27FC236}">
                  <a16:creationId xmlns:a16="http://schemas.microsoft.com/office/drawing/2014/main" id="{785A4134-866D-4143-AC1E-8A2FFDB49855}"/>
                </a:ext>
              </a:extLst>
            </p:cNvPr>
            <p:cNvCxnSpPr/>
            <p:nvPr userDrawn="1"/>
          </p:nvCxnSpPr>
          <p:spPr>
            <a:xfrm>
              <a:off x="0" y="3290538"/>
              <a:ext cx="3384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3333600"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6" name="Text Placeholder 2">
            <a:extLst>
              <a:ext uri="{FF2B5EF4-FFF2-40B4-BE49-F238E27FC236}">
                <a16:creationId xmlns:a16="http://schemas.microsoft.com/office/drawing/2014/main" id="{BB522941-5C7D-4701-9AD7-BB4C11C6EBCE}"/>
              </a:ext>
            </a:extLst>
          </p:cNvPr>
          <p:cNvSpPr>
            <a:spLocks noGrp="1"/>
          </p:cNvSpPr>
          <p:nvPr>
            <p:ph type="body" idx="14" hasCustomPrompt="1"/>
          </p:nvPr>
        </p:nvSpPr>
        <p:spPr>
          <a:xfrm>
            <a:off x="815720" y="3869349"/>
            <a:ext cx="4215201" cy="1328330"/>
          </a:xfrm>
        </p:spPr>
        <p:txBody>
          <a:bodyPr lIns="0" tIns="0" rIns="0" bIns="0">
            <a:normAutofit/>
          </a:bodyPr>
          <a:lstStyle>
            <a:lvl1pPr marL="0" indent="0">
              <a:lnSpc>
                <a:spcPct val="100000"/>
              </a:lnSpc>
              <a:spcBef>
                <a:spcPts val="600"/>
              </a:spcBef>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Picture Placeholder 7">
            <a:extLst>
              <a:ext uri="{FF2B5EF4-FFF2-40B4-BE49-F238E27FC236}">
                <a16:creationId xmlns:a16="http://schemas.microsoft.com/office/drawing/2014/main" id="{DE71F7A0-F439-470D-A1B8-556C960D112C}"/>
              </a:ext>
            </a:extLst>
          </p:cNvPr>
          <p:cNvSpPr>
            <a:spLocks noGrp="1"/>
          </p:cNvSpPr>
          <p:nvPr>
            <p:ph type="pic" sz="quarter" idx="15"/>
          </p:nvPr>
        </p:nvSpPr>
        <p:spPr>
          <a:xfrm>
            <a:off x="6103003" y="2490534"/>
            <a:ext cx="6083300" cy="2587752"/>
          </a:xfrm>
        </p:spPr>
        <p:txBody>
          <a:bodyPr anchor="ctr" anchorCtr="0">
            <a:normAutofit/>
          </a:bodyPr>
          <a:lstStyle>
            <a:lvl1pPr marL="0" indent="0" algn="ctr">
              <a:buNone/>
              <a:defRPr sz="1800"/>
            </a:lvl1pPr>
          </a:lstStyle>
          <a:p>
            <a:r>
              <a:rPr lang="en-US" noProof="0"/>
              <a:t>Click icon to add picture</a:t>
            </a:r>
          </a:p>
        </p:txBody>
      </p:sp>
    </p:spTree>
    <p:extLst>
      <p:ext uri="{BB962C8B-B14F-4D97-AF65-F5344CB8AC3E}">
        <p14:creationId xmlns:p14="http://schemas.microsoft.com/office/powerpoint/2010/main" val="25399692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6E3F0B-343E-4C97-A8D6-C47FCC915F74}"/>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7215E379-3C1C-4942-917E-02E25E8CB910}"/>
              </a:ext>
            </a:extLst>
          </p:cNvPr>
          <p:cNvSpPr>
            <a:spLocks noGrp="1"/>
          </p:cNvSpPr>
          <p:nvPr>
            <p:ph type="title"/>
          </p:nvPr>
        </p:nvSpPr>
        <p:spPr>
          <a:xfrm>
            <a:off x="838200" y="365126"/>
            <a:ext cx="10515600" cy="652969"/>
          </a:xfrm>
        </p:spPr>
        <p:txBody>
          <a:bodyPr/>
          <a:lstStyle/>
          <a:p>
            <a:r>
              <a:rPr lang="en-US" noProof="0"/>
              <a:t>Click to edit Master title style</a:t>
            </a:r>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
        <p:nvSpPr>
          <p:cNvPr id="6" name="Content Placeholder 2">
            <a:extLst>
              <a:ext uri="{FF2B5EF4-FFF2-40B4-BE49-F238E27FC236}">
                <a16:creationId xmlns:a16="http://schemas.microsoft.com/office/drawing/2014/main" id="{DEA943F6-C418-4339-8C7E-A12127BDE29C}"/>
              </a:ext>
            </a:extLst>
          </p:cNvPr>
          <p:cNvSpPr>
            <a:spLocks noGrp="1"/>
          </p:cNvSpPr>
          <p:nvPr>
            <p:ph idx="1"/>
          </p:nvPr>
        </p:nvSpPr>
        <p:spPr>
          <a:xfrm>
            <a:off x="838200" y="1187777"/>
            <a:ext cx="10515600" cy="4534293"/>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7844681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B6FE9A2-5CE4-4652-97CE-3FF947D5485F}"/>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7215E379-3C1C-4942-917E-02E25E8CB910}"/>
              </a:ext>
            </a:extLst>
          </p:cNvPr>
          <p:cNvSpPr>
            <a:spLocks noGrp="1"/>
          </p:cNvSpPr>
          <p:nvPr>
            <p:ph type="title"/>
          </p:nvPr>
        </p:nvSpPr>
        <p:spPr>
          <a:xfrm>
            <a:off x="838200" y="365126"/>
            <a:ext cx="10515600" cy="652969"/>
          </a:xfrm>
        </p:spPr>
        <p:txBody>
          <a:bodyPr/>
          <a:lstStyle/>
          <a:p>
            <a:r>
              <a:rPr lang="en-US" noProof="0"/>
              <a:t>Click to edit Master title style</a:t>
            </a:r>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
        <p:nvSpPr>
          <p:cNvPr id="7" name="Content Placeholder 2">
            <a:extLst>
              <a:ext uri="{FF2B5EF4-FFF2-40B4-BE49-F238E27FC236}">
                <a16:creationId xmlns:a16="http://schemas.microsoft.com/office/drawing/2014/main" id="{3FD6D4E1-CC57-4556-9CB7-31B375477219}"/>
              </a:ext>
            </a:extLst>
          </p:cNvPr>
          <p:cNvSpPr>
            <a:spLocks noGrp="1"/>
          </p:cNvSpPr>
          <p:nvPr>
            <p:ph sz="half" idx="1"/>
          </p:nvPr>
        </p:nvSpPr>
        <p:spPr>
          <a:xfrm>
            <a:off x="838200" y="1159497"/>
            <a:ext cx="5181600" cy="4543719"/>
          </a:xfrm>
        </p:spPr>
        <p:txBody>
          <a:bodyPr>
            <a:normAutofit/>
          </a:bodyPr>
          <a:lstStyle>
            <a:lvl1pPr>
              <a:defRPr sz="2000">
                <a:solidFill>
                  <a:schemeClr val="bg2"/>
                </a:solidFill>
              </a:defRPr>
            </a:lvl1pPr>
            <a:lvl2pPr>
              <a:defRPr sz="18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a:extLst>
              <a:ext uri="{FF2B5EF4-FFF2-40B4-BE49-F238E27FC236}">
                <a16:creationId xmlns:a16="http://schemas.microsoft.com/office/drawing/2014/main" id="{2AE7A31C-D605-4363-B037-1938B9304C13}"/>
              </a:ext>
            </a:extLst>
          </p:cNvPr>
          <p:cNvSpPr>
            <a:spLocks noGrp="1"/>
          </p:cNvSpPr>
          <p:nvPr>
            <p:ph sz="half" idx="2"/>
          </p:nvPr>
        </p:nvSpPr>
        <p:spPr>
          <a:xfrm>
            <a:off x="6172200" y="1159497"/>
            <a:ext cx="5181600" cy="4543719"/>
          </a:xfrm>
        </p:spPr>
        <p:txBody>
          <a:bodyPr>
            <a:normAutofit/>
          </a:bodyPr>
          <a:lstStyle>
            <a:lvl1pPr>
              <a:defRPr sz="2000">
                <a:solidFill>
                  <a:schemeClr val="bg2"/>
                </a:solidFill>
              </a:defRPr>
            </a:lvl1pPr>
            <a:lvl2pPr>
              <a:defRPr sz="18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8849159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4B5E40D-C1A5-4C5A-BBA0-C3E41F028D0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7215E379-3C1C-4942-917E-02E25E8CB910}"/>
              </a:ext>
            </a:extLst>
          </p:cNvPr>
          <p:cNvSpPr>
            <a:spLocks noGrp="1"/>
          </p:cNvSpPr>
          <p:nvPr>
            <p:ph type="title"/>
          </p:nvPr>
        </p:nvSpPr>
        <p:spPr>
          <a:xfrm>
            <a:off x="838200" y="365126"/>
            <a:ext cx="10515600" cy="652969"/>
          </a:xfrm>
        </p:spPr>
        <p:txBody>
          <a:bodyPr/>
          <a:lstStyle/>
          <a:p>
            <a:r>
              <a:rPr lang="en-US" noProof="0"/>
              <a:t>Click to edit Master title style</a:t>
            </a:r>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
        <p:nvSpPr>
          <p:cNvPr id="7" name="Text Placeholder 2">
            <a:extLst>
              <a:ext uri="{FF2B5EF4-FFF2-40B4-BE49-F238E27FC236}">
                <a16:creationId xmlns:a16="http://schemas.microsoft.com/office/drawing/2014/main" id="{85C650EE-495E-44EB-870B-AC85B18EBDB8}"/>
              </a:ext>
            </a:extLst>
          </p:cNvPr>
          <p:cNvSpPr>
            <a:spLocks noGrp="1"/>
          </p:cNvSpPr>
          <p:nvPr>
            <p:ph type="body" idx="1"/>
          </p:nvPr>
        </p:nvSpPr>
        <p:spPr>
          <a:xfrm>
            <a:off x="839788" y="1256955"/>
            <a:ext cx="5157787"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8" name="Content Placeholder 3">
            <a:extLst>
              <a:ext uri="{FF2B5EF4-FFF2-40B4-BE49-F238E27FC236}">
                <a16:creationId xmlns:a16="http://schemas.microsoft.com/office/drawing/2014/main" id="{77DCC2A5-8A6A-431F-BD6C-93E32539A0F4}"/>
              </a:ext>
            </a:extLst>
          </p:cNvPr>
          <p:cNvSpPr>
            <a:spLocks noGrp="1"/>
          </p:cNvSpPr>
          <p:nvPr>
            <p:ph sz="half" idx="2"/>
          </p:nvPr>
        </p:nvSpPr>
        <p:spPr>
          <a:xfrm>
            <a:off x="839788" y="2203414"/>
            <a:ext cx="5157787" cy="3397631"/>
          </a:xfrm>
        </p:spPr>
        <p:txBody>
          <a:bodyPr>
            <a:normAutofit/>
          </a:bodyPr>
          <a:lstStyle>
            <a:lvl1pPr>
              <a:defRPr sz="2000">
                <a:solidFill>
                  <a:schemeClr val="bg2"/>
                </a:solidFill>
              </a:defRPr>
            </a:lvl1pPr>
            <a:lvl2pPr>
              <a:defRPr sz="18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4">
            <a:extLst>
              <a:ext uri="{FF2B5EF4-FFF2-40B4-BE49-F238E27FC236}">
                <a16:creationId xmlns:a16="http://schemas.microsoft.com/office/drawing/2014/main" id="{7FE620E9-8AD3-4771-8897-E65B461E2801}"/>
              </a:ext>
            </a:extLst>
          </p:cNvPr>
          <p:cNvSpPr>
            <a:spLocks noGrp="1"/>
          </p:cNvSpPr>
          <p:nvPr>
            <p:ph type="body" sz="quarter" idx="3"/>
          </p:nvPr>
        </p:nvSpPr>
        <p:spPr>
          <a:xfrm>
            <a:off x="6172200" y="1256955"/>
            <a:ext cx="5183188"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0" name="Content Placeholder 5">
            <a:extLst>
              <a:ext uri="{FF2B5EF4-FFF2-40B4-BE49-F238E27FC236}">
                <a16:creationId xmlns:a16="http://schemas.microsoft.com/office/drawing/2014/main" id="{B75F265B-9F81-4A64-A8D4-7D0A31CEA45A}"/>
              </a:ext>
            </a:extLst>
          </p:cNvPr>
          <p:cNvSpPr>
            <a:spLocks noGrp="1"/>
          </p:cNvSpPr>
          <p:nvPr>
            <p:ph sz="quarter" idx="4"/>
          </p:nvPr>
        </p:nvSpPr>
        <p:spPr>
          <a:xfrm>
            <a:off x="6172200" y="2203414"/>
            <a:ext cx="5183188" cy="3397631"/>
          </a:xfrm>
        </p:spPr>
        <p:txBody>
          <a:bodyPr>
            <a:normAutofit/>
          </a:bodyPr>
          <a:lstStyle>
            <a:lvl1pPr>
              <a:defRPr sz="2000">
                <a:solidFill>
                  <a:schemeClr val="bg2"/>
                </a:solidFill>
              </a:defRPr>
            </a:lvl1pPr>
            <a:lvl2pPr>
              <a:defRPr sz="18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1408030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6E3F0B-343E-4C97-A8D6-C47FCC915F74}"/>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
        <p:nvSpPr>
          <p:cNvPr id="8" name="Title 1">
            <a:extLst>
              <a:ext uri="{FF2B5EF4-FFF2-40B4-BE49-F238E27FC236}">
                <a16:creationId xmlns:a16="http://schemas.microsoft.com/office/drawing/2014/main" id="{8A02905C-2C7D-4445-B47F-3EBBA44657F7}"/>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p>
        </p:txBody>
      </p:sp>
      <p:sp>
        <p:nvSpPr>
          <p:cNvPr id="9" name="Text Placeholder 3">
            <a:extLst>
              <a:ext uri="{FF2B5EF4-FFF2-40B4-BE49-F238E27FC236}">
                <a16:creationId xmlns:a16="http://schemas.microsoft.com/office/drawing/2014/main" id="{17BC8A51-D50F-4F98-9402-8FF90BD2D1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0" name="Content Placeholder 2">
            <a:extLst>
              <a:ext uri="{FF2B5EF4-FFF2-40B4-BE49-F238E27FC236}">
                <a16:creationId xmlns:a16="http://schemas.microsoft.com/office/drawing/2014/main" id="{3AE79E65-3D1E-4444-9BD4-8578BF0C6484}"/>
              </a:ext>
            </a:extLst>
          </p:cNvPr>
          <p:cNvSpPr>
            <a:spLocks noGrp="1"/>
          </p:cNvSpPr>
          <p:nvPr>
            <p:ph idx="1"/>
          </p:nvPr>
        </p:nvSpPr>
        <p:spPr>
          <a:xfrm>
            <a:off x="5183188" y="457201"/>
            <a:ext cx="6172200" cy="5403850"/>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600">
                <a:solidFill>
                  <a:schemeClr val="bg2"/>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1279995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6E3F0B-343E-4C97-A8D6-C47FCC915F74}"/>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
        <p:nvSpPr>
          <p:cNvPr id="8" name="Title 1">
            <a:extLst>
              <a:ext uri="{FF2B5EF4-FFF2-40B4-BE49-F238E27FC236}">
                <a16:creationId xmlns:a16="http://schemas.microsoft.com/office/drawing/2014/main" id="{8A02905C-2C7D-4445-B47F-3EBBA44657F7}"/>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p>
        </p:txBody>
      </p:sp>
      <p:sp>
        <p:nvSpPr>
          <p:cNvPr id="9" name="Text Placeholder 3">
            <a:extLst>
              <a:ext uri="{FF2B5EF4-FFF2-40B4-BE49-F238E27FC236}">
                <a16:creationId xmlns:a16="http://schemas.microsoft.com/office/drawing/2014/main" id="{17BC8A51-D50F-4F98-9402-8FF90BD2D1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1" name="Picture Placeholder 2">
            <a:extLst>
              <a:ext uri="{FF2B5EF4-FFF2-40B4-BE49-F238E27FC236}">
                <a16:creationId xmlns:a16="http://schemas.microsoft.com/office/drawing/2014/main" id="{1D23A006-AC57-4A0B-BC20-6D226A80CC78}"/>
              </a:ext>
            </a:extLst>
          </p:cNvPr>
          <p:cNvSpPr>
            <a:spLocks noGrp="1"/>
          </p:cNvSpPr>
          <p:nvPr>
            <p:ph type="pic" idx="1"/>
          </p:nvPr>
        </p:nvSpPr>
        <p:spPr>
          <a:xfrm>
            <a:off x="5183188" y="457201"/>
            <a:ext cx="6172200" cy="5403850"/>
          </a:xfrm>
        </p:spPr>
        <p:txBody>
          <a:bodyPr>
            <a:normAutofit/>
          </a:bodyPr>
          <a:lstStyle>
            <a:lvl1pPr marL="0" indent="0">
              <a:buNone/>
              <a:defRPr sz="24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p>
        </p:txBody>
      </p:sp>
    </p:spTree>
    <p:extLst>
      <p:ext uri="{BB962C8B-B14F-4D97-AF65-F5344CB8AC3E}">
        <p14:creationId xmlns:p14="http://schemas.microsoft.com/office/powerpoint/2010/main" val="25853051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F05564D-C546-470F-B93C-274AA86CE01F}"/>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7215E379-3C1C-4942-917E-02E25E8CB910}"/>
              </a:ext>
            </a:extLst>
          </p:cNvPr>
          <p:cNvSpPr>
            <a:spLocks noGrp="1"/>
          </p:cNvSpPr>
          <p:nvPr>
            <p:ph type="title"/>
          </p:nvPr>
        </p:nvSpPr>
        <p:spPr>
          <a:xfrm>
            <a:off x="838200" y="365126"/>
            <a:ext cx="10515600" cy="652969"/>
          </a:xfrm>
        </p:spPr>
        <p:txBody>
          <a:bodyPr/>
          <a:lstStyle/>
          <a:p>
            <a:r>
              <a:rPr lang="en-US" noProof="0"/>
              <a:t>Click to edit Master title style</a:t>
            </a:r>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
        <p:nvSpPr>
          <p:cNvPr id="8" name="Text Placeholder 7">
            <a:extLst>
              <a:ext uri="{FF2B5EF4-FFF2-40B4-BE49-F238E27FC236}">
                <a16:creationId xmlns:a16="http://schemas.microsoft.com/office/drawing/2014/main" id="{FE102DC0-E499-4C34-9CD9-CDABF71081B3}"/>
              </a:ext>
            </a:extLst>
          </p:cNvPr>
          <p:cNvSpPr>
            <a:spLocks noGrp="1"/>
          </p:cNvSpPr>
          <p:nvPr>
            <p:ph type="body" sz="quarter" idx="13"/>
          </p:nvPr>
        </p:nvSpPr>
        <p:spPr>
          <a:xfrm>
            <a:off x="1470819" y="2355057"/>
            <a:ext cx="9250363" cy="2147887"/>
          </a:xfrm>
        </p:spPr>
        <p:txBody>
          <a:bodyPr anchor="ctr">
            <a:normAutofit/>
          </a:bodyPr>
          <a:lstStyle>
            <a:lvl1pPr marL="0" indent="0" algn="ctr">
              <a:buNone/>
              <a:defRPr sz="6000"/>
            </a:lvl1pPr>
          </a:lstStyle>
          <a:p>
            <a:pPr lvl="0"/>
            <a:r>
              <a:rPr lang="en-US" noProof="0"/>
              <a:t>Click to edit Master text styles</a:t>
            </a:r>
          </a:p>
        </p:txBody>
      </p:sp>
    </p:spTree>
    <p:extLst>
      <p:ext uri="{BB962C8B-B14F-4D97-AF65-F5344CB8AC3E}">
        <p14:creationId xmlns:p14="http://schemas.microsoft.com/office/powerpoint/2010/main" val="8839916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F05564D-C546-470F-B93C-274AA86CE01F}"/>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7215E379-3C1C-4942-917E-02E25E8CB910}"/>
              </a:ext>
            </a:extLst>
          </p:cNvPr>
          <p:cNvSpPr>
            <a:spLocks noGrp="1"/>
          </p:cNvSpPr>
          <p:nvPr>
            <p:ph type="title"/>
          </p:nvPr>
        </p:nvSpPr>
        <p:spPr>
          <a:xfrm>
            <a:off x="838200" y="365126"/>
            <a:ext cx="10515600" cy="652969"/>
          </a:xfrm>
        </p:spPr>
        <p:txBody>
          <a:bodyPr/>
          <a:lstStyle/>
          <a:p>
            <a:r>
              <a:rPr lang="en-US" noProof="0"/>
              <a:t>Click to edit Master title style</a:t>
            </a:r>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Tree>
    <p:extLst>
      <p:ext uri="{BB962C8B-B14F-4D97-AF65-F5344CB8AC3E}">
        <p14:creationId xmlns:p14="http://schemas.microsoft.com/office/powerpoint/2010/main" val="28545300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60A5F-CE74-4F00-A5C2-F9742DDFFF1F}"/>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3" name="Date Placeholder 2">
            <a:extLst>
              <a:ext uri="{FF2B5EF4-FFF2-40B4-BE49-F238E27FC236}">
                <a16:creationId xmlns:a16="http://schemas.microsoft.com/office/drawing/2014/main" id="{046047C4-77C4-4E19-8DD7-2ED3165B7637}"/>
              </a:ext>
            </a:extLst>
          </p:cNvPr>
          <p:cNvSpPr>
            <a:spLocks noGrp="1"/>
          </p:cNvSpPr>
          <p:nvPr>
            <p:ph type="dt" sz="half" idx="10"/>
          </p:nvPr>
        </p:nvSpPr>
        <p:spPr/>
        <p:txBody>
          <a:bodyPr/>
          <a:lstStyle/>
          <a:p>
            <a:r>
              <a:rPr lang="en-US" noProof="0"/>
              <a:t>MM.DD.20XX</a:t>
            </a:r>
          </a:p>
        </p:txBody>
      </p:sp>
      <p:sp>
        <p:nvSpPr>
          <p:cNvPr id="4" name="Footer Placeholder 3">
            <a:extLst>
              <a:ext uri="{FF2B5EF4-FFF2-40B4-BE49-F238E27FC236}">
                <a16:creationId xmlns:a16="http://schemas.microsoft.com/office/drawing/2014/main" id="{D250B5CF-1C4F-4BA2-8E78-5F48C92A9DA1}"/>
              </a:ext>
            </a:extLst>
          </p:cNvPr>
          <p:cNvSpPr>
            <a:spLocks noGrp="1"/>
          </p:cNvSpPr>
          <p:nvPr>
            <p:ph type="ftr" sz="quarter" idx="11"/>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4C6A0A-8A9D-47A1-97DA-BB494915175B}"/>
              </a:ext>
            </a:extLst>
          </p:cNvPr>
          <p:cNvSpPr>
            <a:spLocks noGrp="1"/>
          </p:cNvSpPr>
          <p:nvPr>
            <p:ph type="sldNum" sz="quarter" idx="12"/>
          </p:nvPr>
        </p:nvSpPr>
        <p:spPr/>
        <p:txBody>
          <a:bodyPr/>
          <a:lstStyle/>
          <a:p>
            <a:fld id="{8D581BC7-E183-40DB-AC97-C19EA4EB8894}" type="slidenum">
              <a:rPr lang="en-US" noProof="0" smtClean="0"/>
              <a:pPr/>
              <a:t>‹#›</a:t>
            </a:fld>
            <a:endParaRPr lang="en-US" noProof="0"/>
          </a:p>
        </p:txBody>
      </p:sp>
    </p:spTree>
    <p:extLst>
      <p:ext uri="{BB962C8B-B14F-4D97-AF65-F5344CB8AC3E}">
        <p14:creationId xmlns:p14="http://schemas.microsoft.com/office/powerpoint/2010/main" val="2231715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and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6894591" y="1090118"/>
            <a:ext cx="4494133" cy="804338"/>
          </a:xfrm>
        </p:spPr>
        <p:txBody>
          <a:bodyPr lIns="0" tIns="0" rIns="0" bIns="0" anchor="b">
            <a:normAutofit/>
          </a:bodyPr>
          <a:lstStyle>
            <a:lvl1pPr>
              <a:defRPr sz="3600"/>
            </a:lvl1pPr>
          </a:lstStyle>
          <a:p>
            <a:r>
              <a:rPr lang="en-US" noProof="0"/>
              <a:t>CLICK TO EDIT</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6894591" y="2243662"/>
            <a:ext cx="4473108" cy="569085"/>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6924675" y="1993043"/>
            <a:ext cx="5267325" cy="100800"/>
            <a:chOff x="0" y="3240138"/>
            <a:chExt cx="3434400" cy="100800"/>
          </a:xfrm>
        </p:grpSpPr>
        <p:cxnSp>
          <p:nvCxnSpPr>
            <p:cNvPr id="12" name="Straight Connector 11">
              <a:extLst>
                <a:ext uri="{FF2B5EF4-FFF2-40B4-BE49-F238E27FC236}">
                  <a16:creationId xmlns:a16="http://schemas.microsoft.com/office/drawing/2014/main" id="{370B72A7-B625-48B8-88E6-BCE2A4DD531E}"/>
                </a:ext>
              </a:extLst>
            </p:cNvPr>
            <p:cNvCxnSpPr/>
            <p:nvPr userDrawn="1"/>
          </p:nvCxnSpPr>
          <p:spPr>
            <a:xfrm>
              <a:off x="0" y="3290538"/>
              <a:ext cx="3384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4" name="Text Placeholder 2">
            <a:extLst>
              <a:ext uri="{FF2B5EF4-FFF2-40B4-BE49-F238E27FC236}">
                <a16:creationId xmlns:a16="http://schemas.microsoft.com/office/drawing/2014/main" id="{BE12A846-0DFC-435B-BAE9-D90C353E0344}"/>
              </a:ext>
            </a:extLst>
          </p:cNvPr>
          <p:cNvSpPr>
            <a:spLocks noGrp="1"/>
          </p:cNvSpPr>
          <p:nvPr>
            <p:ph type="body" idx="14" hasCustomPrompt="1"/>
          </p:nvPr>
        </p:nvSpPr>
        <p:spPr>
          <a:xfrm>
            <a:off x="6894591" y="2868443"/>
            <a:ext cx="4482996" cy="2432603"/>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Picture Placeholder 7">
            <a:extLst>
              <a:ext uri="{FF2B5EF4-FFF2-40B4-BE49-F238E27FC236}">
                <a16:creationId xmlns:a16="http://schemas.microsoft.com/office/drawing/2014/main" id="{F0861AA2-8248-462C-B6D8-FFD829F41ED0}"/>
              </a:ext>
            </a:extLst>
          </p:cNvPr>
          <p:cNvSpPr>
            <a:spLocks noGrp="1"/>
          </p:cNvSpPr>
          <p:nvPr>
            <p:ph type="pic" sz="quarter" idx="15"/>
          </p:nvPr>
        </p:nvSpPr>
        <p:spPr>
          <a:xfrm>
            <a:off x="2854411" y="1472184"/>
            <a:ext cx="3246204" cy="5385816"/>
          </a:xfrm>
        </p:spPr>
        <p:txBody>
          <a:bodyPr anchor="ctr" anchorCtr="0">
            <a:normAutofit/>
          </a:bodyPr>
          <a:lstStyle>
            <a:lvl1pPr marL="0" indent="0" algn="ctr">
              <a:buNone/>
              <a:defRPr sz="1800"/>
            </a:lvl1pPr>
          </a:lstStyle>
          <a:p>
            <a:r>
              <a:rPr lang="en-US" noProof="0"/>
              <a:t>Click icon to add picture</a:t>
            </a:r>
          </a:p>
        </p:txBody>
      </p:sp>
    </p:spTree>
    <p:extLst>
      <p:ext uri="{BB962C8B-B14F-4D97-AF65-F5344CB8AC3E}">
        <p14:creationId xmlns:p14="http://schemas.microsoft.com/office/powerpoint/2010/main" val="1247638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Layout ver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2219359"/>
            <a:ext cx="5021940" cy="804338"/>
          </a:xfrm>
        </p:spPr>
        <p:txBody>
          <a:bodyPr lIns="0" tIns="0" rIns="0" bIns="0" anchor="b">
            <a:normAutofit/>
          </a:bodyPr>
          <a:lstStyle>
            <a:lvl1pPr>
              <a:defRPr sz="3600"/>
            </a:lvl1pPr>
          </a:lstStyle>
          <a:p>
            <a:r>
              <a:rPr lang="en-US" noProof="0"/>
              <a:t>CLICK TO EDIT</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3122284"/>
            <a:ext cx="3434400" cy="100800"/>
            <a:chOff x="0" y="3240138"/>
            <a:chExt cx="3434400" cy="100800"/>
          </a:xfrm>
        </p:grpSpPr>
        <p:cxnSp>
          <p:nvCxnSpPr>
            <p:cNvPr id="13" name="Straight Connector 12">
              <a:extLst>
                <a:ext uri="{FF2B5EF4-FFF2-40B4-BE49-F238E27FC236}">
                  <a16:creationId xmlns:a16="http://schemas.microsoft.com/office/drawing/2014/main" id="{785A4134-866D-4143-AC1E-8A2FFDB49855}"/>
                </a:ext>
              </a:extLst>
            </p:cNvPr>
            <p:cNvCxnSpPr/>
            <p:nvPr userDrawn="1"/>
          </p:nvCxnSpPr>
          <p:spPr>
            <a:xfrm>
              <a:off x="0" y="3290538"/>
              <a:ext cx="3384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3333600"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3" name="Picture Placeholder 7">
            <a:extLst>
              <a:ext uri="{FF2B5EF4-FFF2-40B4-BE49-F238E27FC236}">
                <a16:creationId xmlns:a16="http://schemas.microsoft.com/office/drawing/2014/main" id="{278C2B8F-0B29-449C-AFFD-42BB56FA1595}"/>
              </a:ext>
            </a:extLst>
          </p:cNvPr>
          <p:cNvSpPr>
            <a:spLocks noGrp="1"/>
          </p:cNvSpPr>
          <p:nvPr>
            <p:ph type="pic" sz="quarter" idx="15"/>
          </p:nvPr>
        </p:nvSpPr>
        <p:spPr>
          <a:xfrm>
            <a:off x="6108356" y="-20834"/>
            <a:ext cx="5245444" cy="5385816"/>
          </a:xfrm>
        </p:spPr>
        <p:txBody>
          <a:bodyPr anchor="ctr" anchorCtr="0">
            <a:normAutofit/>
          </a:bodyPr>
          <a:lstStyle>
            <a:lvl1pPr marL="0" indent="0" algn="ctr">
              <a:buNone/>
              <a:defRPr sz="1800"/>
            </a:lvl1pPr>
          </a:lstStyle>
          <a:p>
            <a:r>
              <a:rPr lang="en-US" noProof="0"/>
              <a:t>Click icon to add picture</a:t>
            </a:r>
          </a:p>
        </p:txBody>
      </p:sp>
      <p:sp>
        <p:nvSpPr>
          <p:cNvPr id="22" name="Text Placeholder 2">
            <a:extLst>
              <a:ext uri="{FF2B5EF4-FFF2-40B4-BE49-F238E27FC236}">
                <a16:creationId xmlns:a16="http://schemas.microsoft.com/office/drawing/2014/main" id="{D25C4036-2954-4AB4-BF92-443DCB981702}"/>
              </a:ext>
            </a:extLst>
          </p:cNvPr>
          <p:cNvSpPr>
            <a:spLocks noGrp="1"/>
          </p:cNvSpPr>
          <p:nvPr>
            <p:ph type="body" idx="14" hasCustomPrompt="1"/>
          </p:nvPr>
        </p:nvSpPr>
        <p:spPr>
          <a:xfrm>
            <a:off x="777216" y="3392351"/>
            <a:ext cx="5009495" cy="2210173"/>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23103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cons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hasCustomPrompt="1"/>
          </p:nvPr>
        </p:nvSpPr>
        <p:spPr>
          <a:xfrm>
            <a:off x="6400317" y="707529"/>
            <a:ext cx="4494133" cy="569086"/>
          </a:xfrm>
        </p:spPr>
        <p:txBody>
          <a:bodyPr lIns="0" tIns="0" rIns="0" bIns="0" anchor="b">
            <a:normAutofit/>
          </a:bodyPr>
          <a:lstStyle>
            <a:lvl1pPr>
              <a:defRPr sz="3600"/>
            </a:lvl1pPr>
          </a:lstStyle>
          <a:p>
            <a:r>
              <a:rPr lang="en-US" noProof="0"/>
              <a:t>CLICK TO EDIT</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6400317" y="1625821"/>
            <a:ext cx="4473108" cy="569085"/>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6430402" y="1375202"/>
            <a:ext cx="5761598" cy="100800"/>
            <a:chOff x="-322276" y="3240138"/>
            <a:chExt cx="3756676"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322276" y="3290538"/>
              <a:ext cx="3706276"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4" name="Text Placeholder 2">
            <a:extLst>
              <a:ext uri="{FF2B5EF4-FFF2-40B4-BE49-F238E27FC236}">
                <a16:creationId xmlns:a16="http://schemas.microsoft.com/office/drawing/2014/main" id="{BE12A846-0DFC-435B-BAE9-D90C353E0344}"/>
              </a:ext>
            </a:extLst>
          </p:cNvPr>
          <p:cNvSpPr>
            <a:spLocks noGrp="1"/>
          </p:cNvSpPr>
          <p:nvPr>
            <p:ph type="body" idx="14" hasCustomPrompt="1"/>
          </p:nvPr>
        </p:nvSpPr>
        <p:spPr>
          <a:xfrm>
            <a:off x="2920469" y="3291840"/>
            <a:ext cx="2670048" cy="640080"/>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4" name="Picture Placeholder 3">
            <a:extLst>
              <a:ext uri="{FF2B5EF4-FFF2-40B4-BE49-F238E27FC236}">
                <a16:creationId xmlns:a16="http://schemas.microsoft.com/office/drawing/2014/main" id="{1EDA47E0-9B2C-45BF-A34A-E7069690AEF4}"/>
              </a:ext>
            </a:extLst>
          </p:cNvPr>
          <p:cNvSpPr>
            <a:spLocks noGrp="1"/>
          </p:cNvSpPr>
          <p:nvPr>
            <p:ph type="pic" sz="quarter" idx="15"/>
          </p:nvPr>
        </p:nvSpPr>
        <p:spPr>
          <a:xfrm>
            <a:off x="2090460" y="3273552"/>
            <a:ext cx="640080" cy="658368"/>
          </a:xfrm>
        </p:spPr>
        <p:txBody>
          <a:bodyPr anchor="ctr" anchorCtr="0">
            <a:normAutofit/>
          </a:bodyPr>
          <a:lstStyle>
            <a:lvl1pPr marL="0" indent="0" algn="ctr">
              <a:buNone/>
              <a:defRPr sz="900"/>
            </a:lvl1pPr>
          </a:lstStyle>
          <a:p>
            <a:r>
              <a:rPr lang="en-US" noProof="0"/>
              <a:t>Click icon to add picture</a:t>
            </a:r>
          </a:p>
        </p:txBody>
      </p:sp>
      <p:sp>
        <p:nvSpPr>
          <p:cNvPr id="22" name="Text Placeholder 2">
            <a:extLst>
              <a:ext uri="{FF2B5EF4-FFF2-40B4-BE49-F238E27FC236}">
                <a16:creationId xmlns:a16="http://schemas.microsoft.com/office/drawing/2014/main" id="{F2ACDD32-C1AB-4359-B055-2F910492987E}"/>
              </a:ext>
            </a:extLst>
          </p:cNvPr>
          <p:cNvSpPr>
            <a:spLocks noGrp="1"/>
          </p:cNvSpPr>
          <p:nvPr>
            <p:ph type="body" idx="16" hasCustomPrompt="1"/>
          </p:nvPr>
        </p:nvSpPr>
        <p:spPr>
          <a:xfrm>
            <a:off x="831850" y="3291840"/>
            <a:ext cx="1209357" cy="640080"/>
          </a:xfrm>
        </p:spPr>
        <p:txBody>
          <a:bodyPr lIns="0" tIns="0" rIns="0" bIns="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text styles</a:t>
            </a:r>
          </a:p>
        </p:txBody>
      </p:sp>
      <p:sp>
        <p:nvSpPr>
          <p:cNvPr id="23" name="Text Placeholder 2">
            <a:extLst>
              <a:ext uri="{FF2B5EF4-FFF2-40B4-BE49-F238E27FC236}">
                <a16:creationId xmlns:a16="http://schemas.microsoft.com/office/drawing/2014/main" id="{C7A796C4-1255-4B26-B034-EFB1284B77EB}"/>
              </a:ext>
            </a:extLst>
          </p:cNvPr>
          <p:cNvSpPr>
            <a:spLocks noGrp="1"/>
          </p:cNvSpPr>
          <p:nvPr>
            <p:ph type="body" idx="17" hasCustomPrompt="1"/>
          </p:nvPr>
        </p:nvSpPr>
        <p:spPr>
          <a:xfrm>
            <a:off x="2920469" y="4427608"/>
            <a:ext cx="2670048" cy="640080"/>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4" name="Picture Placeholder 3">
            <a:extLst>
              <a:ext uri="{FF2B5EF4-FFF2-40B4-BE49-F238E27FC236}">
                <a16:creationId xmlns:a16="http://schemas.microsoft.com/office/drawing/2014/main" id="{7F406E84-6EA1-4D34-8016-6A41F065FF76}"/>
              </a:ext>
            </a:extLst>
          </p:cNvPr>
          <p:cNvSpPr>
            <a:spLocks noGrp="1"/>
          </p:cNvSpPr>
          <p:nvPr>
            <p:ph type="pic" sz="quarter" idx="18"/>
          </p:nvPr>
        </p:nvSpPr>
        <p:spPr>
          <a:xfrm>
            <a:off x="2090460" y="4409320"/>
            <a:ext cx="640080" cy="658368"/>
          </a:xfrm>
        </p:spPr>
        <p:txBody>
          <a:bodyPr anchor="ctr" anchorCtr="0">
            <a:normAutofit/>
          </a:bodyPr>
          <a:lstStyle>
            <a:lvl1pPr marL="0" indent="0" algn="ctr">
              <a:buNone/>
              <a:defRPr sz="900"/>
            </a:lvl1pPr>
          </a:lstStyle>
          <a:p>
            <a:r>
              <a:rPr lang="en-US" noProof="0"/>
              <a:t>Click icon to add picture</a:t>
            </a:r>
          </a:p>
        </p:txBody>
      </p:sp>
      <p:sp>
        <p:nvSpPr>
          <p:cNvPr id="25" name="Text Placeholder 2">
            <a:extLst>
              <a:ext uri="{FF2B5EF4-FFF2-40B4-BE49-F238E27FC236}">
                <a16:creationId xmlns:a16="http://schemas.microsoft.com/office/drawing/2014/main" id="{7965133B-076D-4FAD-8D2A-C24FE2619C80}"/>
              </a:ext>
            </a:extLst>
          </p:cNvPr>
          <p:cNvSpPr>
            <a:spLocks noGrp="1"/>
          </p:cNvSpPr>
          <p:nvPr>
            <p:ph type="body" idx="19" hasCustomPrompt="1"/>
          </p:nvPr>
        </p:nvSpPr>
        <p:spPr>
          <a:xfrm>
            <a:off x="831850" y="4427608"/>
            <a:ext cx="1209357" cy="640080"/>
          </a:xfrm>
        </p:spPr>
        <p:txBody>
          <a:bodyPr lIns="0" tIns="0" rIns="0" bIns="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text styles</a:t>
            </a:r>
          </a:p>
        </p:txBody>
      </p:sp>
      <p:sp>
        <p:nvSpPr>
          <p:cNvPr id="26" name="Text Placeholder 2">
            <a:extLst>
              <a:ext uri="{FF2B5EF4-FFF2-40B4-BE49-F238E27FC236}">
                <a16:creationId xmlns:a16="http://schemas.microsoft.com/office/drawing/2014/main" id="{CABE6307-1A20-419D-A352-17FF0286600B}"/>
              </a:ext>
            </a:extLst>
          </p:cNvPr>
          <p:cNvSpPr>
            <a:spLocks noGrp="1"/>
          </p:cNvSpPr>
          <p:nvPr>
            <p:ph type="body" idx="20" hasCustomPrompt="1"/>
          </p:nvPr>
        </p:nvSpPr>
        <p:spPr>
          <a:xfrm>
            <a:off x="8549426" y="3291840"/>
            <a:ext cx="2670048" cy="640080"/>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27" name="Picture Placeholder 3">
            <a:extLst>
              <a:ext uri="{FF2B5EF4-FFF2-40B4-BE49-F238E27FC236}">
                <a16:creationId xmlns:a16="http://schemas.microsoft.com/office/drawing/2014/main" id="{D2C5C227-18EE-4D6A-AA31-30B8F7CD20AE}"/>
              </a:ext>
            </a:extLst>
          </p:cNvPr>
          <p:cNvSpPr>
            <a:spLocks noGrp="1"/>
          </p:cNvSpPr>
          <p:nvPr>
            <p:ph type="pic" sz="quarter" idx="21"/>
          </p:nvPr>
        </p:nvSpPr>
        <p:spPr>
          <a:xfrm>
            <a:off x="7719417" y="3273552"/>
            <a:ext cx="640080" cy="658368"/>
          </a:xfrm>
        </p:spPr>
        <p:txBody>
          <a:bodyPr anchor="ctr" anchorCtr="0">
            <a:normAutofit/>
          </a:bodyPr>
          <a:lstStyle>
            <a:lvl1pPr marL="0" indent="0" algn="ctr">
              <a:buNone/>
              <a:defRPr sz="900"/>
            </a:lvl1pPr>
          </a:lstStyle>
          <a:p>
            <a:r>
              <a:rPr lang="en-US" noProof="0"/>
              <a:t>Click icon to add picture</a:t>
            </a:r>
          </a:p>
        </p:txBody>
      </p:sp>
      <p:sp>
        <p:nvSpPr>
          <p:cNvPr id="28" name="Text Placeholder 2">
            <a:extLst>
              <a:ext uri="{FF2B5EF4-FFF2-40B4-BE49-F238E27FC236}">
                <a16:creationId xmlns:a16="http://schemas.microsoft.com/office/drawing/2014/main" id="{6ABEA821-83E0-4C10-98A8-5F29E246F741}"/>
              </a:ext>
            </a:extLst>
          </p:cNvPr>
          <p:cNvSpPr>
            <a:spLocks noGrp="1"/>
          </p:cNvSpPr>
          <p:nvPr>
            <p:ph type="body" idx="22" hasCustomPrompt="1"/>
          </p:nvPr>
        </p:nvSpPr>
        <p:spPr>
          <a:xfrm>
            <a:off x="6460807" y="3291840"/>
            <a:ext cx="1209357" cy="640080"/>
          </a:xfrm>
        </p:spPr>
        <p:txBody>
          <a:bodyPr lIns="0" tIns="0" rIns="0" bIns="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text</a:t>
            </a:r>
          </a:p>
        </p:txBody>
      </p:sp>
      <p:sp>
        <p:nvSpPr>
          <p:cNvPr id="29" name="Text Placeholder 2">
            <a:extLst>
              <a:ext uri="{FF2B5EF4-FFF2-40B4-BE49-F238E27FC236}">
                <a16:creationId xmlns:a16="http://schemas.microsoft.com/office/drawing/2014/main" id="{CA1DC741-B44F-4275-A1D5-B8D26A3390B3}"/>
              </a:ext>
            </a:extLst>
          </p:cNvPr>
          <p:cNvSpPr>
            <a:spLocks noGrp="1"/>
          </p:cNvSpPr>
          <p:nvPr>
            <p:ph type="body" idx="23" hasCustomPrompt="1"/>
          </p:nvPr>
        </p:nvSpPr>
        <p:spPr>
          <a:xfrm>
            <a:off x="8549426" y="4427608"/>
            <a:ext cx="2670048" cy="640080"/>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0" name="Picture Placeholder 3">
            <a:extLst>
              <a:ext uri="{FF2B5EF4-FFF2-40B4-BE49-F238E27FC236}">
                <a16:creationId xmlns:a16="http://schemas.microsoft.com/office/drawing/2014/main" id="{C550F6C4-BE33-415F-B0BC-B47EDC1BDACB}"/>
              </a:ext>
            </a:extLst>
          </p:cNvPr>
          <p:cNvSpPr>
            <a:spLocks noGrp="1"/>
          </p:cNvSpPr>
          <p:nvPr>
            <p:ph type="pic" sz="quarter" idx="24"/>
          </p:nvPr>
        </p:nvSpPr>
        <p:spPr>
          <a:xfrm>
            <a:off x="7719417" y="4409320"/>
            <a:ext cx="640080" cy="658368"/>
          </a:xfrm>
        </p:spPr>
        <p:txBody>
          <a:bodyPr anchor="ctr" anchorCtr="0">
            <a:normAutofit/>
          </a:bodyPr>
          <a:lstStyle>
            <a:lvl1pPr marL="0" indent="0" algn="ctr">
              <a:buNone/>
              <a:defRPr sz="900"/>
            </a:lvl1pPr>
          </a:lstStyle>
          <a:p>
            <a:r>
              <a:rPr lang="en-US" noProof="0"/>
              <a:t>Click icon to add picture</a:t>
            </a:r>
          </a:p>
        </p:txBody>
      </p:sp>
      <p:sp>
        <p:nvSpPr>
          <p:cNvPr id="31" name="Text Placeholder 2">
            <a:extLst>
              <a:ext uri="{FF2B5EF4-FFF2-40B4-BE49-F238E27FC236}">
                <a16:creationId xmlns:a16="http://schemas.microsoft.com/office/drawing/2014/main" id="{4C0830D2-D692-4161-8ECB-338703C94351}"/>
              </a:ext>
            </a:extLst>
          </p:cNvPr>
          <p:cNvSpPr>
            <a:spLocks noGrp="1"/>
          </p:cNvSpPr>
          <p:nvPr>
            <p:ph type="body" idx="25" hasCustomPrompt="1"/>
          </p:nvPr>
        </p:nvSpPr>
        <p:spPr>
          <a:xfrm>
            <a:off x="6460807" y="4427608"/>
            <a:ext cx="1209357" cy="640080"/>
          </a:xfrm>
        </p:spPr>
        <p:txBody>
          <a:bodyPr lIns="0" tIns="0" rIns="0" bIns="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text</a:t>
            </a:r>
          </a:p>
        </p:txBody>
      </p:sp>
    </p:spTree>
    <p:extLst>
      <p:ext uri="{BB962C8B-B14F-4D97-AF65-F5344CB8AC3E}">
        <p14:creationId xmlns:p14="http://schemas.microsoft.com/office/powerpoint/2010/main" val="331145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onitor and Content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803276" y="2091023"/>
            <a:ext cx="4464049" cy="804338"/>
          </a:xfrm>
        </p:spPr>
        <p:txBody>
          <a:bodyPr lIns="0" tIns="0" rIns="0" bIns="0" anchor="b">
            <a:normAutofit/>
          </a:bodyPr>
          <a:lstStyle>
            <a:lvl1pP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826770" y="3244567"/>
            <a:ext cx="4443165" cy="569085"/>
          </a:xfrm>
        </p:spPr>
        <p:txBody>
          <a:bodyPr lIns="0" tIns="0" rIns="0" bIns="0">
            <a:normAutofit/>
          </a:bodyPr>
          <a:lstStyle>
            <a:lvl1pPr marL="0" indent="0">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Rectangle 7">
            <a:extLst>
              <a:ext uri="{FF2B5EF4-FFF2-40B4-BE49-F238E27FC236}">
                <a16:creationId xmlns:a16="http://schemas.microsoft.com/office/drawing/2014/main" id="{4ACF4ED1-C6C8-4C5C-8C14-4FF197588C03}"/>
              </a:ext>
            </a:extLst>
          </p:cNvPr>
          <p:cNvSpPr/>
          <p:nvPr userDrawn="1"/>
        </p:nvSpPr>
        <p:spPr>
          <a:xfrm>
            <a:off x="6192163" y="1435133"/>
            <a:ext cx="5175504" cy="4187952"/>
          </a:xfrm>
          <a:prstGeom prst="rect">
            <a:avLst/>
          </a:prstGeom>
          <a:blipFill>
            <a:blip r:embed="rId2">
              <a:extLst>
                <a:ext uri="{96DAC541-7B7A-43D3-8B79-37D633B846F1}">
                  <asvg:svgBlip xmlns:asvg="http://schemas.microsoft.com/office/drawing/2016/SVG/main" r:embed="rId3"/>
                </a:ext>
              </a:extLst>
            </a:blip>
            <a:srcRect/>
            <a:stretch>
              <a:fillRect t="1504" b="150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5" name="Group 14">
            <a:extLst>
              <a:ext uri="{FF2B5EF4-FFF2-40B4-BE49-F238E27FC236}">
                <a16:creationId xmlns:a16="http://schemas.microsoft.com/office/drawing/2014/main" id="{B7317392-EF87-4050-8BBE-32F74B0CF15A}"/>
              </a:ext>
            </a:extLst>
          </p:cNvPr>
          <p:cNvGrpSpPr/>
          <p:nvPr userDrawn="1"/>
        </p:nvGrpSpPr>
        <p:grpSpPr>
          <a:xfrm>
            <a:off x="0" y="2993948"/>
            <a:ext cx="3434400" cy="100800"/>
            <a:chOff x="0" y="3240138"/>
            <a:chExt cx="3434400" cy="100800"/>
          </a:xfrm>
        </p:grpSpPr>
        <p:cxnSp>
          <p:nvCxnSpPr>
            <p:cNvPr id="13" name="Straight Connector 12">
              <a:extLst>
                <a:ext uri="{FF2B5EF4-FFF2-40B4-BE49-F238E27FC236}">
                  <a16:creationId xmlns:a16="http://schemas.microsoft.com/office/drawing/2014/main" id="{785A4134-866D-4143-AC1E-8A2FFDB49855}"/>
                </a:ext>
              </a:extLst>
            </p:cNvPr>
            <p:cNvCxnSpPr/>
            <p:nvPr userDrawn="1"/>
          </p:nvCxnSpPr>
          <p:spPr>
            <a:xfrm>
              <a:off x="0" y="3290538"/>
              <a:ext cx="3384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3333600" y="3240138"/>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6" name="Text Placeholder 2">
            <a:extLst>
              <a:ext uri="{FF2B5EF4-FFF2-40B4-BE49-F238E27FC236}">
                <a16:creationId xmlns:a16="http://schemas.microsoft.com/office/drawing/2014/main" id="{BB522941-5C7D-4701-9AD7-BB4C11C6EBCE}"/>
              </a:ext>
            </a:extLst>
          </p:cNvPr>
          <p:cNvSpPr>
            <a:spLocks noGrp="1"/>
          </p:cNvSpPr>
          <p:nvPr>
            <p:ph type="body" idx="14" hasCustomPrompt="1"/>
          </p:nvPr>
        </p:nvSpPr>
        <p:spPr>
          <a:xfrm>
            <a:off x="815720" y="3869349"/>
            <a:ext cx="4452987" cy="1328330"/>
          </a:xfrm>
        </p:spPr>
        <p:txBody>
          <a:bodyPr lIns="0" tIns="0" rIns="0" bIns="0">
            <a:normAutofit/>
          </a:bodyPr>
          <a:lstStyle>
            <a:lvl1pPr marL="216000" indent="-216000">
              <a:lnSpc>
                <a:spcPct val="100000"/>
              </a:lnSpc>
              <a:spcBef>
                <a:spcPts val="600"/>
              </a:spcBef>
              <a:buClr>
                <a:schemeClr val="tx1"/>
              </a:buClr>
              <a:buFont typeface="Courier New" panose="02070309020205020404" pitchFamily="49" charset="0"/>
              <a:buChar char="o"/>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6B8B3AB3-C02D-418C-A9E2-AA65DE78350D}"/>
              </a:ext>
            </a:extLst>
          </p:cNvPr>
          <p:cNvSpPr>
            <a:spLocks noGrp="1"/>
          </p:cNvSpPr>
          <p:nvPr>
            <p:ph type="pic" sz="quarter" idx="15"/>
          </p:nvPr>
        </p:nvSpPr>
        <p:spPr>
          <a:xfrm>
            <a:off x="6362829" y="1673942"/>
            <a:ext cx="4853962" cy="3141406"/>
          </a:xfrm>
          <a:ln w="25400">
            <a:solidFill>
              <a:schemeClr val="tx2"/>
            </a:solidFill>
          </a:ln>
        </p:spPr>
        <p:txBody>
          <a:bodyPr anchor="ctr" anchorCtr="0">
            <a:normAutofit/>
          </a:bodyPr>
          <a:lstStyle>
            <a:lvl1pPr marL="0" indent="0" algn="ctr">
              <a:buNone/>
              <a:defRPr sz="1400"/>
            </a:lvl1pPr>
          </a:lstStyle>
          <a:p>
            <a:r>
              <a:rPr lang="en-US" noProof="0"/>
              <a:t>Click icon to add picture</a:t>
            </a:r>
          </a:p>
        </p:txBody>
      </p:sp>
    </p:spTree>
    <p:extLst>
      <p:ext uri="{BB962C8B-B14F-4D97-AF65-F5344CB8AC3E}">
        <p14:creationId xmlns:p14="http://schemas.microsoft.com/office/powerpoint/2010/main" val="269886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title Content Layout">
    <p:spTree>
      <p:nvGrpSpPr>
        <p:cNvPr id="1" name=""/>
        <p:cNvGrpSpPr/>
        <p:nvPr/>
      </p:nvGrpSpPr>
      <p:grpSpPr>
        <a:xfrm>
          <a:off x="0" y="0"/>
          <a:ext cx="0" cy="0"/>
          <a:chOff x="0" y="0"/>
          <a:chExt cx="0" cy="0"/>
        </a:xfrm>
      </p:grpSpPr>
      <p:sp>
        <p:nvSpPr>
          <p:cNvPr id="22" name="Picture Placeholder 7">
            <a:extLst>
              <a:ext uri="{FF2B5EF4-FFF2-40B4-BE49-F238E27FC236}">
                <a16:creationId xmlns:a16="http://schemas.microsoft.com/office/drawing/2014/main" id="{093DA11F-BC94-447C-B660-9C906BED01B1}"/>
              </a:ext>
            </a:extLst>
          </p:cNvPr>
          <p:cNvSpPr>
            <a:spLocks noGrp="1"/>
          </p:cNvSpPr>
          <p:nvPr>
            <p:ph type="pic" sz="quarter" idx="15"/>
          </p:nvPr>
        </p:nvSpPr>
        <p:spPr>
          <a:xfrm>
            <a:off x="0" y="1682496"/>
            <a:ext cx="12191999" cy="3493008"/>
          </a:xfrm>
        </p:spPr>
        <p:txBody>
          <a:bodyPr anchor="ctr" anchorCtr="0">
            <a:normAutofit/>
          </a:bodyPr>
          <a:lstStyle>
            <a:lvl1pPr marL="0" indent="0" algn="ctr">
              <a:buNone/>
              <a:defRPr sz="1800"/>
            </a:lvl1pPr>
          </a:lstStyle>
          <a:p>
            <a:r>
              <a:rPr lang="en-US" noProof="0"/>
              <a:t>Click icon to add picture</a:t>
            </a:r>
          </a:p>
        </p:txBody>
      </p:sp>
      <p:sp>
        <p:nvSpPr>
          <p:cNvPr id="7" name="Rectangle 6">
            <a:extLst>
              <a:ext uri="{FF2B5EF4-FFF2-40B4-BE49-F238E27FC236}">
                <a16:creationId xmlns:a16="http://schemas.microsoft.com/office/drawing/2014/main" id="{09F1B35C-893A-4033-ADC0-2192AFA2927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2" name="Title 1">
            <a:extLst>
              <a:ext uri="{FF2B5EF4-FFF2-40B4-BE49-F238E27FC236}">
                <a16:creationId xmlns:a16="http://schemas.microsoft.com/office/drawing/2014/main" id="{CD637DF8-B064-4F36-89F8-EBF538A2E7F2}"/>
              </a:ext>
            </a:extLst>
          </p:cNvPr>
          <p:cNvSpPr>
            <a:spLocks noGrp="1"/>
          </p:cNvSpPr>
          <p:nvPr>
            <p:ph type="title" hasCustomPrompt="1"/>
          </p:nvPr>
        </p:nvSpPr>
        <p:spPr>
          <a:xfrm>
            <a:off x="3863976" y="696584"/>
            <a:ext cx="4464049" cy="569086"/>
          </a:xfrm>
        </p:spPr>
        <p:txBody>
          <a:bodyPr lIns="0" tIns="0" rIns="0" bIns="0" anchor="b">
            <a:normAutofit/>
          </a:bodyPr>
          <a:lstStyle>
            <a:lvl1pPr algn="ctr">
              <a:defRPr sz="3600"/>
            </a:lvl1pPr>
          </a:lstStyle>
          <a:p>
            <a:r>
              <a:rPr lang="en-US" noProof="0"/>
              <a:t>CLICK TO EDIT</a:t>
            </a:r>
          </a:p>
        </p:txBody>
      </p:sp>
      <p:sp>
        <p:nvSpPr>
          <p:cNvPr id="3" name="Text Placeholder 2">
            <a:extLst>
              <a:ext uri="{FF2B5EF4-FFF2-40B4-BE49-F238E27FC236}">
                <a16:creationId xmlns:a16="http://schemas.microsoft.com/office/drawing/2014/main" id="{8A72532A-5006-46B7-AE99-3A6891CD0254}"/>
              </a:ext>
            </a:extLst>
          </p:cNvPr>
          <p:cNvSpPr>
            <a:spLocks noGrp="1"/>
          </p:cNvSpPr>
          <p:nvPr>
            <p:ph type="body" idx="1" hasCustomPrompt="1"/>
          </p:nvPr>
        </p:nvSpPr>
        <p:spPr>
          <a:xfrm>
            <a:off x="3884860" y="1983086"/>
            <a:ext cx="4443165" cy="569085"/>
          </a:xfrm>
        </p:spPr>
        <p:txBody>
          <a:bodyPr lIns="0" tIns="0" rIns="0" bIns="0">
            <a:normAutofit/>
          </a:bodyPr>
          <a:lstStyle>
            <a:lvl1pPr marL="0" indent="0" algn="ctr">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Date Placeholder 3">
            <a:extLst>
              <a:ext uri="{FF2B5EF4-FFF2-40B4-BE49-F238E27FC236}">
                <a16:creationId xmlns:a16="http://schemas.microsoft.com/office/drawing/2014/main" id="{49EFC6D7-3241-401C-A16A-4A7CC2653954}"/>
              </a:ext>
            </a:extLst>
          </p:cNvPr>
          <p:cNvSpPr>
            <a:spLocks noGrp="1"/>
          </p:cNvSpPr>
          <p:nvPr>
            <p:ph type="dt" sz="half" idx="10"/>
          </p:nvPr>
        </p:nvSpPr>
        <p:spPr/>
        <p:txBody>
          <a:bodyPr/>
          <a:lstStyle/>
          <a:p>
            <a:r>
              <a:rPr lang="en-US" noProof="0"/>
              <a:t>MM.DD.20XX</a:t>
            </a:r>
          </a:p>
        </p:txBody>
      </p:sp>
      <p:sp>
        <p:nvSpPr>
          <p:cNvPr id="5" name="Footer Placeholder 4">
            <a:extLst>
              <a:ext uri="{FF2B5EF4-FFF2-40B4-BE49-F238E27FC236}">
                <a16:creationId xmlns:a16="http://schemas.microsoft.com/office/drawing/2014/main" id="{F345D6DC-ABA5-4D00-9CD3-92FFDD1FA2DC}"/>
              </a:ext>
            </a:extLst>
          </p:cNvPr>
          <p:cNvSpPr>
            <a:spLocks noGrp="1"/>
          </p:cNvSpPr>
          <p:nvPr>
            <p:ph type="ftr" sz="quarter" idx="11"/>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92459C86-0106-40E0-AA18-795EC5787677}"/>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11" name="Picture Placeholder 10">
            <a:extLst>
              <a:ext uri="{FF2B5EF4-FFF2-40B4-BE49-F238E27FC236}">
                <a16:creationId xmlns:a16="http://schemas.microsoft.com/office/drawing/2014/main" id="{6D14F7B3-A6CF-491C-9855-75B5784CC456}"/>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sp>
        <p:nvSpPr>
          <p:cNvPr id="17" name="Oval 16">
            <a:extLst>
              <a:ext uri="{FF2B5EF4-FFF2-40B4-BE49-F238E27FC236}">
                <a16:creationId xmlns:a16="http://schemas.microsoft.com/office/drawing/2014/main" id="{72225750-E4CE-4A81-A0C3-4023030D637E}"/>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8" name="Straight Connector 17">
            <a:extLst>
              <a:ext uri="{FF2B5EF4-FFF2-40B4-BE49-F238E27FC236}">
                <a16:creationId xmlns:a16="http://schemas.microsoft.com/office/drawing/2014/main" id="{3819C324-07DF-49DB-A08C-0E6155CE3041}"/>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5A34025-44F2-4A09-8629-F1794E9D35A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0" name="Straight Connector 19">
            <a:extLst>
              <a:ext uri="{FF2B5EF4-FFF2-40B4-BE49-F238E27FC236}">
                <a16:creationId xmlns:a16="http://schemas.microsoft.com/office/drawing/2014/main" id="{815854A2-EAE9-4B2A-84CF-5A4BD753863A}"/>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78842051-6173-4CC2-8C4A-8AE31FE7BA54}"/>
              </a:ext>
            </a:extLst>
          </p:cNvPr>
          <p:cNvGrpSpPr/>
          <p:nvPr userDrawn="1"/>
        </p:nvGrpSpPr>
        <p:grpSpPr>
          <a:xfrm>
            <a:off x="5124396" y="1373283"/>
            <a:ext cx="1943208" cy="100800"/>
            <a:chOff x="3149478" y="1373283"/>
            <a:chExt cx="1943208" cy="100800"/>
          </a:xfrm>
        </p:grpSpPr>
        <p:grpSp>
          <p:nvGrpSpPr>
            <p:cNvPr id="15" name="Group 14">
              <a:extLst>
                <a:ext uri="{FF2B5EF4-FFF2-40B4-BE49-F238E27FC236}">
                  <a16:creationId xmlns:a16="http://schemas.microsoft.com/office/drawing/2014/main" id="{B7317392-EF87-4050-8BBE-32F74B0CF15A}"/>
                </a:ext>
              </a:extLst>
            </p:cNvPr>
            <p:cNvGrpSpPr/>
            <p:nvPr userDrawn="1"/>
          </p:nvGrpSpPr>
          <p:grpSpPr>
            <a:xfrm>
              <a:off x="3149478" y="1373283"/>
              <a:ext cx="1943208" cy="100800"/>
              <a:chOff x="0" y="3237441"/>
              <a:chExt cx="1943208" cy="100800"/>
            </a:xfrm>
          </p:grpSpPr>
          <p:cxnSp>
            <p:nvCxnSpPr>
              <p:cNvPr id="13" name="Straight Connector 12">
                <a:extLst>
                  <a:ext uri="{FF2B5EF4-FFF2-40B4-BE49-F238E27FC236}">
                    <a16:creationId xmlns:a16="http://schemas.microsoft.com/office/drawing/2014/main" id="{785A4134-866D-4143-AC1E-8A2FFDB49855}"/>
                  </a:ext>
                </a:extLst>
              </p:cNvPr>
              <p:cNvCxnSpPr/>
              <p:nvPr userDrawn="1"/>
            </p:nvCxnSpPr>
            <p:spPr>
              <a:xfrm>
                <a:off x="0" y="3290538"/>
                <a:ext cx="1892808"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BBC5D9C-B8FB-455B-9398-36DB21F2765E}"/>
                  </a:ext>
                </a:extLst>
              </p:cNvPr>
              <p:cNvSpPr/>
              <p:nvPr userDrawn="1"/>
            </p:nvSpPr>
            <p:spPr>
              <a:xfrm>
                <a:off x="1842408" y="3237441"/>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21" name="Oval 20">
              <a:extLst>
                <a:ext uri="{FF2B5EF4-FFF2-40B4-BE49-F238E27FC236}">
                  <a16:creationId xmlns:a16="http://schemas.microsoft.com/office/drawing/2014/main" id="{5D1C3636-C306-4492-8D46-194288459CAF}"/>
                </a:ext>
              </a:extLst>
            </p:cNvPr>
            <p:cNvSpPr/>
            <p:nvPr userDrawn="1"/>
          </p:nvSpPr>
          <p:spPr>
            <a:xfrm>
              <a:off x="3149478" y="1373283"/>
              <a:ext cx="100800"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Tree>
    <p:extLst>
      <p:ext uri="{BB962C8B-B14F-4D97-AF65-F5344CB8AC3E}">
        <p14:creationId xmlns:p14="http://schemas.microsoft.com/office/powerpoint/2010/main" val="3235028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ntent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8E3FDB8-6D5C-48FE-99EA-7EC60F4D8191}"/>
              </a:ext>
            </a:extLst>
          </p:cNvPr>
          <p:cNvSpPr/>
          <p:nvPr userDrawn="1"/>
        </p:nvSpPr>
        <p:spPr>
          <a:xfrm>
            <a:off x="0" y="0"/>
            <a:ext cx="12192000" cy="6858000"/>
          </a:xfrm>
          <a:prstGeom prst="rect">
            <a:avLst/>
          </a:prstGeom>
          <a:gradFill flip="none" rotWithShape="1">
            <a:gsLst>
              <a:gs pos="0">
                <a:schemeClr val="accent2"/>
              </a:gs>
              <a:gs pos="34000">
                <a:srgbClr val="0F1722"/>
              </a:gs>
              <a:gs pos="69000">
                <a:srgbClr val="0F1722"/>
              </a:gs>
              <a:gs pos="100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noProof="0"/>
          </a:p>
        </p:txBody>
      </p:sp>
      <p:sp>
        <p:nvSpPr>
          <p:cNvPr id="5" name="Date Placeholder 4">
            <a:extLst>
              <a:ext uri="{FF2B5EF4-FFF2-40B4-BE49-F238E27FC236}">
                <a16:creationId xmlns:a16="http://schemas.microsoft.com/office/drawing/2014/main" id="{2D9775F3-A041-479A-8038-652B7D9C72E9}"/>
              </a:ext>
            </a:extLst>
          </p:cNvPr>
          <p:cNvSpPr>
            <a:spLocks noGrp="1"/>
          </p:cNvSpPr>
          <p:nvPr>
            <p:ph type="dt" sz="half" idx="10"/>
          </p:nvPr>
        </p:nvSpPr>
        <p:spPr/>
        <p:txBody>
          <a:bodyPr/>
          <a:lstStyle/>
          <a:p>
            <a:r>
              <a:rPr lang="en-US" noProof="0"/>
              <a:t>MM.DD.20XX</a:t>
            </a:r>
          </a:p>
        </p:txBody>
      </p:sp>
      <p:sp>
        <p:nvSpPr>
          <p:cNvPr id="6" name="Footer Placeholder 5">
            <a:extLst>
              <a:ext uri="{FF2B5EF4-FFF2-40B4-BE49-F238E27FC236}">
                <a16:creationId xmlns:a16="http://schemas.microsoft.com/office/drawing/2014/main" id="{29BEDD04-BE4E-4B91-B13E-0C4FB3E1658F}"/>
              </a:ext>
            </a:extLst>
          </p:cNvPr>
          <p:cNvSpPr>
            <a:spLocks noGrp="1"/>
          </p:cNvSpPr>
          <p:nvPr>
            <p:ph type="ftr" sz="quarter" idx="11"/>
          </p:nvPr>
        </p:nvSpPr>
        <p:spPr/>
        <p:txBody>
          <a:bodyPr/>
          <a:lstStyle/>
          <a:p>
            <a:r>
              <a:rPr lang="en-US" noProof="0"/>
              <a:t>ADD A FOOTER</a:t>
            </a:r>
          </a:p>
        </p:txBody>
      </p:sp>
      <p:sp>
        <p:nvSpPr>
          <p:cNvPr id="7" name="Slide Number Placeholder 6">
            <a:extLst>
              <a:ext uri="{FF2B5EF4-FFF2-40B4-BE49-F238E27FC236}">
                <a16:creationId xmlns:a16="http://schemas.microsoft.com/office/drawing/2014/main" id="{306DF5D8-12DC-494E-B0F1-2E9C86A14544}"/>
              </a:ext>
            </a:extLst>
          </p:cNvPr>
          <p:cNvSpPr>
            <a:spLocks noGrp="1"/>
          </p:cNvSpPr>
          <p:nvPr>
            <p:ph type="sldNum" sz="quarter" idx="12"/>
          </p:nvPr>
        </p:nvSpPr>
        <p:spPr/>
        <p:txBody>
          <a:bodyPr/>
          <a:lstStyle/>
          <a:p>
            <a:fld id="{8D581BC7-E183-40DB-AC97-C19EA4EB8894}" type="slidenum">
              <a:rPr lang="en-US" noProof="0" smtClean="0"/>
              <a:t>‹#›</a:t>
            </a:fld>
            <a:endParaRPr lang="en-US" noProof="0"/>
          </a:p>
        </p:txBody>
      </p:sp>
      <p:sp>
        <p:nvSpPr>
          <p:cNvPr id="8" name="Title 1">
            <a:extLst>
              <a:ext uri="{FF2B5EF4-FFF2-40B4-BE49-F238E27FC236}">
                <a16:creationId xmlns:a16="http://schemas.microsoft.com/office/drawing/2014/main" id="{ABF87C9E-53A2-4DE1-89DC-3907BE2E3D3C}"/>
              </a:ext>
            </a:extLst>
          </p:cNvPr>
          <p:cNvSpPr>
            <a:spLocks noGrp="1"/>
          </p:cNvSpPr>
          <p:nvPr>
            <p:ph type="title"/>
          </p:nvPr>
        </p:nvSpPr>
        <p:spPr>
          <a:xfrm>
            <a:off x="5104263" y="707529"/>
            <a:ext cx="6310887" cy="569086"/>
          </a:xfrm>
        </p:spPr>
        <p:txBody>
          <a:bodyPr lIns="0" tIns="0" rIns="0" bIns="0" anchor="b">
            <a:normAutofit/>
          </a:bodyPr>
          <a:lstStyle>
            <a:lvl1pPr algn="r">
              <a:defRPr sz="3600"/>
            </a:lvl1pPr>
          </a:lstStyle>
          <a:p>
            <a:r>
              <a:rPr lang="en-US" noProof="0"/>
              <a:t>Click to edit Master title style</a:t>
            </a:r>
          </a:p>
        </p:txBody>
      </p:sp>
      <p:sp>
        <p:nvSpPr>
          <p:cNvPr id="9" name="Text Placeholder 2">
            <a:extLst>
              <a:ext uri="{FF2B5EF4-FFF2-40B4-BE49-F238E27FC236}">
                <a16:creationId xmlns:a16="http://schemas.microsoft.com/office/drawing/2014/main" id="{EB453F8F-AA02-4E0D-93BF-8CF4F1490377}"/>
              </a:ext>
            </a:extLst>
          </p:cNvPr>
          <p:cNvSpPr>
            <a:spLocks noGrp="1"/>
          </p:cNvSpPr>
          <p:nvPr>
            <p:ph type="body" idx="1" hasCustomPrompt="1"/>
          </p:nvPr>
        </p:nvSpPr>
        <p:spPr>
          <a:xfrm>
            <a:off x="5104263" y="1625821"/>
            <a:ext cx="6289862" cy="569085"/>
          </a:xfrm>
        </p:spPr>
        <p:txBody>
          <a:bodyPr lIns="0" tIns="0" rIns="0" bIns="0">
            <a:normAutofit/>
          </a:bodyPr>
          <a:lstStyle>
            <a:lvl1pPr marL="0" indent="0" algn="r">
              <a:lnSpc>
                <a:spcPct val="100000"/>
              </a:lnSpc>
              <a:buNone/>
              <a:defRPr sz="1800" b="1">
                <a:solidFill>
                  <a:schemeClr val="tx1"/>
                </a:solidFill>
                <a:latin typeface="+mn-lt"/>
                <a:cs typeface="Segoe UI Semibold" panose="020B07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Picture Placeholder 10">
            <a:extLst>
              <a:ext uri="{FF2B5EF4-FFF2-40B4-BE49-F238E27FC236}">
                <a16:creationId xmlns:a16="http://schemas.microsoft.com/office/drawing/2014/main" id="{A541F291-2E4B-474E-9ED0-55C97A2A066D}"/>
              </a:ext>
            </a:extLst>
          </p:cNvPr>
          <p:cNvSpPr>
            <a:spLocks noGrp="1"/>
          </p:cNvSpPr>
          <p:nvPr>
            <p:ph type="pic" sz="quarter" idx="13"/>
          </p:nvPr>
        </p:nvSpPr>
        <p:spPr>
          <a:xfrm>
            <a:off x="831850" y="859665"/>
            <a:ext cx="1078992" cy="548640"/>
          </a:xfrm>
        </p:spPr>
        <p:txBody>
          <a:bodyPr anchor="ctr" anchorCtr="0">
            <a:normAutofit/>
          </a:bodyPr>
          <a:lstStyle>
            <a:lvl1pPr marL="0" indent="0" algn="ctr">
              <a:buNone/>
              <a:defRPr sz="1200"/>
            </a:lvl1pPr>
          </a:lstStyle>
          <a:p>
            <a:r>
              <a:rPr lang="en-US" noProof="0"/>
              <a:t>Click icon to add picture</a:t>
            </a:r>
          </a:p>
        </p:txBody>
      </p:sp>
      <p:grpSp>
        <p:nvGrpSpPr>
          <p:cNvPr id="11" name="Group 10">
            <a:extLst>
              <a:ext uri="{FF2B5EF4-FFF2-40B4-BE49-F238E27FC236}">
                <a16:creationId xmlns:a16="http://schemas.microsoft.com/office/drawing/2014/main" id="{59E4D57E-4989-4939-A31F-637543FAB606}"/>
              </a:ext>
            </a:extLst>
          </p:cNvPr>
          <p:cNvGrpSpPr/>
          <p:nvPr userDrawn="1"/>
        </p:nvGrpSpPr>
        <p:grpSpPr>
          <a:xfrm flipH="1">
            <a:off x="7179281" y="1375202"/>
            <a:ext cx="5012719" cy="100800"/>
            <a:chOff x="304632" y="3240138"/>
            <a:chExt cx="3129768" cy="100800"/>
          </a:xfrm>
        </p:grpSpPr>
        <p:cxnSp>
          <p:nvCxnSpPr>
            <p:cNvPr id="12" name="Straight Connector 11">
              <a:extLst>
                <a:ext uri="{FF2B5EF4-FFF2-40B4-BE49-F238E27FC236}">
                  <a16:creationId xmlns:a16="http://schemas.microsoft.com/office/drawing/2014/main" id="{370B72A7-B625-48B8-88E6-BCE2A4DD531E}"/>
                </a:ext>
              </a:extLst>
            </p:cNvPr>
            <p:cNvCxnSpPr>
              <a:cxnSpLocks/>
            </p:cNvCxnSpPr>
            <p:nvPr userDrawn="1"/>
          </p:nvCxnSpPr>
          <p:spPr>
            <a:xfrm>
              <a:off x="304632" y="3290538"/>
              <a:ext cx="307937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ED729F-F8A5-4244-9776-4935C260F11F}"/>
                </a:ext>
              </a:extLst>
            </p:cNvPr>
            <p:cNvSpPr/>
            <p:nvPr userDrawn="1"/>
          </p:nvSpPr>
          <p:spPr>
            <a:xfrm>
              <a:off x="3368676" y="3240138"/>
              <a:ext cx="65724" cy="100800"/>
            </a:xfrm>
            <a:prstGeom prst="ellipse">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sp>
        <p:nvSpPr>
          <p:cNvPr id="14" name="Text Placeholder 2">
            <a:extLst>
              <a:ext uri="{FF2B5EF4-FFF2-40B4-BE49-F238E27FC236}">
                <a16:creationId xmlns:a16="http://schemas.microsoft.com/office/drawing/2014/main" id="{BE12A846-0DFC-435B-BAE9-D90C353E0344}"/>
              </a:ext>
            </a:extLst>
          </p:cNvPr>
          <p:cNvSpPr>
            <a:spLocks noGrp="1"/>
          </p:cNvSpPr>
          <p:nvPr>
            <p:ph type="body" idx="14" hasCustomPrompt="1"/>
          </p:nvPr>
        </p:nvSpPr>
        <p:spPr>
          <a:xfrm>
            <a:off x="1226927" y="4271296"/>
            <a:ext cx="2944368" cy="1419822"/>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17" name="Straight Connector 16">
            <a:extLst>
              <a:ext uri="{FF2B5EF4-FFF2-40B4-BE49-F238E27FC236}">
                <a16:creationId xmlns:a16="http://schemas.microsoft.com/office/drawing/2014/main" id="{6150998C-CF95-4C6F-8962-8EB2DB30177D}"/>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86A2ACD-8CF5-48A3-A678-E213A809B332}"/>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9" name="Straight Connector 18">
            <a:extLst>
              <a:ext uri="{FF2B5EF4-FFF2-40B4-BE49-F238E27FC236}">
                <a16:creationId xmlns:a16="http://schemas.microsoft.com/office/drawing/2014/main" id="{F00811BB-0E37-4D70-84A5-97B3FBEDCBE6}"/>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03B3046-0457-4D23-8E0C-64E3FCD620BB}"/>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Text Placeholder 2">
            <a:extLst>
              <a:ext uri="{FF2B5EF4-FFF2-40B4-BE49-F238E27FC236}">
                <a16:creationId xmlns:a16="http://schemas.microsoft.com/office/drawing/2014/main" id="{F2ACDD32-C1AB-4359-B055-2F910492987E}"/>
              </a:ext>
            </a:extLst>
          </p:cNvPr>
          <p:cNvSpPr>
            <a:spLocks noGrp="1"/>
          </p:cNvSpPr>
          <p:nvPr>
            <p:ph type="body" idx="16" hasCustomPrompt="1"/>
          </p:nvPr>
        </p:nvSpPr>
        <p:spPr>
          <a:xfrm>
            <a:off x="1226927" y="3858610"/>
            <a:ext cx="2944368"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6" name="Text Placeholder 15">
            <a:extLst>
              <a:ext uri="{FF2B5EF4-FFF2-40B4-BE49-F238E27FC236}">
                <a16:creationId xmlns:a16="http://schemas.microsoft.com/office/drawing/2014/main" id="{D0092E26-7A96-4712-98A7-FFDA7C3D7721}"/>
              </a:ext>
            </a:extLst>
          </p:cNvPr>
          <p:cNvSpPr>
            <a:spLocks noGrp="1"/>
          </p:cNvSpPr>
          <p:nvPr>
            <p:ph type="body" sz="quarter" idx="26" hasCustomPrompt="1"/>
          </p:nvPr>
        </p:nvSpPr>
        <p:spPr>
          <a:xfrm>
            <a:off x="1226927" y="2760518"/>
            <a:ext cx="978408" cy="978408"/>
          </a:xfrm>
          <a:prstGeom prst="ellipse">
            <a:avLst/>
          </a:prstGeom>
          <a:ln w="6350">
            <a:solidFill>
              <a:schemeClr val="tx1"/>
            </a:solid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1</a:t>
            </a:r>
          </a:p>
        </p:txBody>
      </p:sp>
      <p:sp>
        <p:nvSpPr>
          <p:cNvPr id="34" name="Text Placeholder 2">
            <a:extLst>
              <a:ext uri="{FF2B5EF4-FFF2-40B4-BE49-F238E27FC236}">
                <a16:creationId xmlns:a16="http://schemas.microsoft.com/office/drawing/2014/main" id="{B17B484C-F876-40B2-89DE-FC7A9E54C835}"/>
              </a:ext>
            </a:extLst>
          </p:cNvPr>
          <p:cNvSpPr>
            <a:spLocks noGrp="1"/>
          </p:cNvSpPr>
          <p:nvPr>
            <p:ph type="body" idx="27" hasCustomPrompt="1"/>
          </p:nvPr>
        </p:nvSpPr>
        <p:spPr>
          <a:xfrm>
            <a:off x="4871314" y="4271296"/>
            <a:ext cx="2944368" cy="1419822"/>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5" name="Text Placeholder 15">
            <a:extLst>
              <a:ext uri="{FF2B5EF4-FFF2-40B4-BE49-F238E27FC236}">
                <a16:creationId xmlns:a16="http://schemas.microsoft.com/office/drawing/2014/main" id="{7A54608E-523B-47AC-B8A6-3E8FE9A15847}"/>
              </a:ext>
            </a:extLst>
          </p:cNvPr>
          <p:cNvSpPr>
            <a:spLocks noGrp="1"/>
          </p:cNvSpPr>
          <p:nvPr>
            <p:ph type="body" sz="quarter" idx="28" hasCustomPrompt="1"/>
          </p:nvPr>
        </p:nvSpPr>
        <p:spPr>
          <a:xfrm>
            <a:off x="4871314" y="2760518"/>
            <a:ext cx="978408" cy="978408"/>
          </a:xfrm>
          <a:prstGeom prst="ellipse">
            <a:avLst/>
          </a:prstGeom>
          <a:ln w="6350">
            <a:solidFill>
              <a:schemeClr val="tx1"/>
            </a:solid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2</a:t>
            </a:r>
          </a:p>
        </p:txBody>
      </p:sp>
      <p:sp>
        <p:nvSpPr>
          <p:cNvPr id="36" name="Text Placeholder 2">
            <a:extLst>
              <a:ext uri="{FF2B5EF4-FFF2-40B4-BE49-F238E27FC236}">
                <a16:creationId xmlns:a16="http://schemas.microsoft.com/office/drawing/2014/main" id="{99E02476-A734-4A74-BC42-F104B37C8C19}"/>
              </a:ext>
            </a:extLst>
          </p:cNvPr>
          <p:cNvSpPr>
            <a:spLocks noGrp="1"/>
          </p:cNvSpPr>
          <p:nvPr>
            <p:ph type="body" idx="29" hasCustomPrompt="1"/>
          </p:nvPr>
        </p:nvSpPr>
        <p:spPr>
          <a:xfrm>
            <a:off x="4871314" y="3858610"/>
            <a:ext cx="2944368"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7" name="Text Placeholder 2">
            <a:extLst>
              <a:ext uri="{FF2B5EF4-FFF2-40B4-BE49-F238E27FC236}">
                <a16:creationId xmlns:a16="http://schemas.microsoft.com/office/drawing/2014/main" id="{E0D32F26-CEE2-4420-A43D-B008AE2D1DDC}"/>
              </a:ext>
            </a:extLst>
          </p:cNvPr>
          <p:cNvSpPr>
            <a:spLocks noGrp="1"/>
          </p:cNvSpPr>
          <p:nvPr>
            <p:ph type="body" idx="30" hasCustomPrompt="1"/>
          </p:nvPr>
        </p:nvSpPr>
        <p:spPr>
          <a:xfrm>
            <a:off x="8515702" y="4271296"/>
            <a:ext cx="2944368" cy="1419822"/>
          </a:xfrm>
        </p:spPr>
        <p:txBody>
          <a:bodyPr lIns="0" tIns="0" rIns="0" bIns="0">
            <a:normAutofit/>
          </a:bodyPr>
          <a:lstStyle>
            <a:lvl1pPr marL="0" indent="0">
              <a:lnSpc>
                <a:spcPct val="100000"/>
              </a:lnSpc>
              <a:spcBef>
                <a:spcPts val="600"/>
              </a:spcBef>
              <a:buClr>
                <a:schemeClr val="tx1"/>
              </a:buClr>
              <a:buFont typeface="Courier New" panose="02070309020205020404" pitchFamily="49" charset="0"/>
              <a:buNone/>
              <a:defRPr sz="1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38" name="Text Placeholder 15">
            <a:extLst>
              <a:ext uri="{FF2B5EF4-FFF2-40B4-BE49-F238E27FC236}">
                <a16:creationId xmlns:a16="http://schemas.microsoft.com/office/drawing/2014/main" id="{DBC2890A-FFF7-4606-A262-6D464BA5D997}"/>
              </a:ext>
            </a:extLst>
          </p:cNvPr>
          <p:cNvSpPr>
            <a:spLocks noGrp="1"/>
          </p:cNvSpPr>
          <p:nvPr>
            <p:ph type="body" sz="quarter" idx="31" hasCustomPrompt="1"/>
          </p:nvPr>
        </p:nvSpPr>
        <p:spPr>
          <a:xfrm>
            <a:off x="8515702" y="2760518"/>
            <a:ext cx="978408" cy="978408"/>
          </a:xfrm>
          <a:prstGeom prst="ellipse">
            <a:avLst/>
          </a:prstGeom>
          <a:ln w="6350">
            <a:solidFill>
              <a:schemeClr val="tx1"/>
            </a:solidFill>
          </a:ln>
        </p:spPr>
        <p:txBody>
          <a:bodyPr lIns="0" tIns="0" rIns="0" bIns="0" anchor="ctr" anchorCtr="0">
            <a:noAutofit/>
          </a:bodyPr>
          <a:lstStyle>
            <a:lvl1pPr marL="0" indent="0" algn="ctr">
              <a:buNone/>
              <a:defRPr sz="7000" b="1">
                <a:ln w="6350">
                  <a:solidFill>
                    <a:schemeClr val="tx1"/>
                  </a:solidFill>
                </a:ln>
                <a:noFill/>
                <a:latin typeface="+mj-lt"/>
              </a:defRPr>
            </a:lvl1pPr>
          </a:lstStyle>
          <a:p>
            <a:pPr lvl="0"/>
            <a:r>
              <a:rPr lang="en-US" noProof="0"/>
              <a:t>3</a:t>
            </a:r>
          </a:p>
        </p:txBody>
      </p:sp>
      <p:sp>
        <p:nvSpPr>
          <p:cNvPr id="39" name="Text Placeholder 2">
            <a:extLst>
              <a:ext uri="{FF2B5EF4-FFF2-40B4-BE49-F238E27FC236}">
                <a16:creationId xmlns:a16="http://schemas.microsoft.com/office/drawing/2014/main" id="{268E1254-8C59-4B9B-A775-45CA3D655514}"/>
              </a:ext>
            </a:extLst>
          </p:cNvPr>
          <p:cNvSpPr>
            <a:spLocks noGrp="1"/>
          </p:cNvSpPr>
          <p:nvPr>
            <p:ph type="body" idx="32" hasCustomPrompt="1"/>
          </p:nvPr>
        </p:nvSpPr>
        <p:spPr>
          <a:xfrm>
            <a:off x="8515702" y="3858610"/>
            <a:ext cx="2944368" cy="328343"/>
          </a:xfrm>
        </p:spPr>
        <p:txBody>
          <a:bodyPr lIns="0" tIns="0" rIns="0" bIns="0" anchor="b" anchorCtr="0">
            <a:normAutofit/>
          </a:bodyPr>
          <a:lstStyle>
            <a:lvl1pPr marL="0" indent="0">
              <a:spcBef>
                <a:spcPts val="600"/>
              </a:spcBef>
              <a:buClr>
                <a:schemeClr val="tx1"/>
              </a:buClr>
              <a:buFont typeface="Courier New" panose="02070309020205020404" pitchFamily="49" charset="0"/>
              <a:buNone/>
              <a:defRPr sz="20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8E47DC43-D8A0-4F17-B897-D8B07A6F1B47}"/>
              </a:ext>
            </a:extLst>
          </p:cNvPr>
          <p:cNvCxnSpPr/>
          <p:nvPr userDrawn="1"/>
        </p:nvCxnSpPr>
        <p:spPr>
          <a:xfrm>
            <a:off x="2205335" y="3256107"/>
            <a:ext cx="266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201F265-08ED-497A-BE5C-62220829348F}"/>
              </a:ext>
            </a:extLst>
          </p:cNvPr>
          <p:cNvCxnSpPr/>
          <p:nvPr userDrawn="1"/>
        </p:nvCxnSpPr>
        <p:spPr>
          <a:xfrm>
            <a:off x="5849839" y="3255785"/>
            <a:ext cx="266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634403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67058B-89E0-4460-AB21-21747CB3A1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7201C5EB-04D6-4050-930C-5F6907528D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A732220F-109C-4A57-81E9-C6279EDA1374}"/>
              </a:ext>
            </a:extLst>
          </p:cNvPr>
          <p:cNvSpPr>
            <a:spLocks noGrp="1"/>
          </p:cNvSpPr>
          <p:nvPr>
            <p:ph type="dt" sz="half" idx="2"/>
          </p:nvPr>
        </p:nvSpPr>
        <p:spPr>
          <a:xfrm>
            <a:off x="10016836" y="5878720"/>
            <a:ext cx="1336964" cy="298800"/>
          </a:xfrm>
          <a:prstGeom prst="rect">
            <a:avLst/>
          </a:prstGeom>
        </p:spPr>
        <p:txBody>
          <a:bodyPr vert="horz" lIns="0" tIns="0" rIns="0" bIns="0" rtlCol="0" anchor="ctr"/>
          <a:lstStyle>
            <a:lvl1pPr algn="r">
              <a:defRPr sz="1000">
                <a:solidFill>
                  <a:schemeClr val="bg1">
                    <a:lumMod val="50000"/>
                    <a:lumOff val="50000"/>
                  </a:schemeClr>
                </a:solidFill>
              </a:defRPr>
            </a:lvl1pPr>
          </a:lstStyle>
          <a:p>
            <a:r>
              <a:rPr lang="en-US" noProof="0"/>
              <a:t>MM.DD.20XX</a:t>
            </a:r>
          </a:p>
        </p:txBody>
      </p:sp>
      <p:sp>
        <p:nvSpPr>
          <p:cNvPr id="5" name="Footer Placeholder 4">
            <a:extLst>
              <a:ext uri="{FF2B5EF4-FFF2-40B4-BE49-F238E27FC236}">
                <a16:creationId xmlns:a16="http://schemas.microsoft.com/office/drawing/2014/main" id="{0A25404F-F26F-42E5-BA15-C0373FC1CF2B}"/>
              </a:ext>
            </a:extLst>
          </p:cNvPr>
          <p:cNvSpPr>
            <a:spLocks noGrp="1"/>
          </p:cNvSpPr>
          <p:nvPr>
            <p:ph type="ftr" sz="quarter" idx="3"/>
          </p:nvPr>
        </p:nvSpPr>
        <p:spPr>
          <a:xfrm>
            <a:off x="1169960" y="5878720"/>
            <a:ext cx="2915733" cy="298800"/>
          </a:xfrm>
          <a:prstGeom prst="rect">
            <a:avLst/>
          </a:prstGeom>
        </p:spPr>
        <p:txBody>
          <a:bodyPr vert="horz" lIns="91440" tIns="45720" rIns="91440" bIns="45720" rtlCol="0" anchor="ctr"/>
          <a:lstStyle>
            <a:lvl1pPr algn="l">
              <a:defRPr sz="1000">
                <a:solidFill>
                  <a:schemeClr val="bg1">
                    <a:lumMod val="50000"/>
                    <a:lumOff val="50000"/>
                  </a:schemeClr>
                </a:solidFill>
              </a:defRPr>
            </a:lvl1pPr>
          </a:lstStyle>
          <a:p>
            <a:r>
              <a:rPr lang="en-US" noProof="0"/>
              <a:t>ADD A FOOTER</a:t>
            </a:r>
          </a:p>
        </p:txBody>
      </p:sp>
      <p:sp>
        <p:nvSpPr>
          <p:cNvPr id="6" name="Slide Number Placeholder 5">
            <a:extLst>
              <a:ext uri="{FF2B5EF4-FFF2-40B4-BE49-F238E27FC236}">
                <a16:creationId xmlns:a16="http://schemas.microsoft.com/office/drawing/2014/main" id="{41725174-FA04-488F-9F0C-3CD1D1483FA9}"/>
              </a:ext>
            </a:extLst>
          </p:cNvPr>
          <p:cNvSpPr>
            <a:spLocks noGrp="1"/>
          </p:cNvSpPr>
          <p:nvPr>
            <p:ph type="sldNum" sz="quarter" idx="4"/>
          </p:nvPr>
        </p:nvSpPr>
        <p:spPr>
          <a:xfrm>
            <a:off x="778643" y="5879656"/>
            <a:ext cx="354492" cy="297307"/>
          </a:xfrm>
          <a:prstGeom prst="rect">
            <a:avLst/>
          </a:prstGeom>
        </p:spPr>
        <p:txBody>
          <a:bodyPr vert="horz" lIns="91440" tIns="45720" rIns="91440" bIns="45720" rtlCol="0" anchor="ctr"/>
          <a:lstStyle>
            <a:lvl1pPr algn="ctr">
              <a:defRPr sz="1000">
                <a:solidFill>
                  <a:schemeClr val="bg2"/>
                </a:solidFill>
              </a:defRPr>
            </a:lvl1pPr>
          </a:lstStyle>
          <a:p>
            <a:fld id="{8D581BC7-E183-40DB-AC97-C19EA4EB8894}" type="slidenum">
              <a:rPr lang="en-US" noProof="0" smtClean="0"/>
              <a:pPr/>
              <a:t>‹#›</a:t>
            </a:fld>
            <a:endParaRPr lang="en-US" noProof="0"/>
          </a:p>
        </p:txBody>
      </p:sp>
      <p:sp>
        <p:nvSpPr>
          <p:cNvPr id="7" name="Oval 6">
            <a:extLst>
              <a:ext uri="{FF2B5EF4-FFF2-40B4-BE49-F238E27FC236}">
                <a16:creationId xmlns:a16="http://schemas.microsoft.com/office/drawing/2014/main" id="{7FEF1588-F385-48F3-800A-554A9423E77A}"/>
              </a:ext>
            </a:extLst>
          </p:cNvPr>
          <p:cNvSpPr/>
          <p:nvPr userDrawn="1"/>
        </p:nvSpPr>
        <p:spPr>
          <a:xfrm>
            <a:off x="809310" y="5879656"/>
            <a:ext cx="283464" cy="283464"/>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0" name="Straight Connector 9">
            <a:extLst>
              <a:ext uri="{FF2B5EF4-FFF2-40B4-BE49-F238E27FC236}">
                <a16:creationId xmlns:a16="http://schemas.microsoft.com/office/drawing/2014/main" id="{440B0943-F568-4674-8FA4-B435B1E466AF}"/>
              </a:ext>
            </a:extLst>
          </p:cNvPr>
          <p:cNvCxnSpPr/>
          <p:nvPr userDrawn="1"/>
        </p:nvCxnSpPr>
        <p:spPr>
          <a:xfrm>
            <a:off x="11580000" y="6020920"/>
            <a:ext cx="612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62DE7FD5-7941-43A1-8663-42AE40546A4F}"/>
              </a:ext>
            </a:extLst>
          </p:cNvPr>
          <p:cNvSpPr/>
          <p:nvPr userDrawn="1"/>
        </p:nvSpPr>
        <p:spPr>
          <a:xfrm>
            <a:off x="11466563" y="5966056"/>
            <a:ext cx="109728" cy="109728"/>
          </a:xfrm>
          <a:prstGeom prst="ellipse">
            <a:avLst/>
          </a:prstGeom>
          <a:no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3" name="Straight Connector 12">
            <a:extLst>
              <a:ext uri="{FF2B5EF4-FFF2-40B4-BE49-F238E27FC236}">
                <a16:creationId xmlns:a16="http://schemas.microsoft.com/office/drawing/2014/main" id="{97791EE5-EF06-4BF8-84C6-EC24114E73F5}"/>
              </a:ext>
            </a:extLst>
          </p:cNvPr>
          <p:cNvCxnSpPr>
            <a:cxnSpLocks/>
          </p:cNvCxnSpPr>
          <p:nvPr userDrawn="1"/>
        </p:nvCxnSpPr>
        <p:spPr>
          <a:xfrm flipV="1">
            <a:off x="0" y="6020920"/>
            <a:ext cx="803275" cy="468"/>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861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6" r:id="rId21"/>
    <p:sldLayoutId id="2147483677" r:id="rId22"/>
    <p:sldLayoutId id="2147483678" r:id="rId23"/>
    <p:sldLayoutId id="2147483679" r:id="rId24"/>
    <p:sldLayoutId id="2147483680" r:id="rId25"/>
    <p:sldLayoutId id="2147483681" r:id="rId26"/>
    <p:sldLayoutId id="2147483682" r:id="rId27"/>
    <p:sldLayoutId id="2147483683" r:id="rId28"/>
    <p:sldLayoutId id="2147483684" r:id="rId29"/>
    <p:sldLayoutId id="2147483685" r:id="rId30"/>
    <p:sldLayoutId id="2147483686" r:id="rId31"/>
    <p:sldLayoutId id="2147483687" r:id="rId32"/>
    <p:sldLayoutId id="2147483690" r:id="rId33"/>
    <p:sldLayoutId id="2147483691" r:id="rId34"/>
    <p:sldLayoutId id="2147483688" r:id="rId35"/>
    <p:sldLayoutId id="2147483692" r:id="rId36"/>
    <p:sldLayoutId id="2147483689" r:id="rId37"/>
  </p:sldLayoutIdLst>
  <p:hf hdr="0"/>
  <p:txStyles>
    <p:title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27" userDrawn="1">
          <p15:clr>
            <a:srgbClr val="F26B43"/>
          </p15:clr>
        </p15:guide>
        <p15:guide id="2" pos="7174" userDrawn="1">
          <p15:clr>
            <a:srgbClr val="F26B43"/>
          </p15:clr>
        </p15:guide>
        <p15:guide id="3" pos="506" userDrawn="1">
          <p15:clr>
            <a:srgbClr val="F26B43"/>
          </p15:clr>
        </p15:guide>
        <p15:guide id="4" orient="horz" pos="3793" userDrawn="1">
          <p15:clr>
            <a:srgbClr val="F26B43"/>
          </p15:clr>
        </p15:guide>
        <p15:guide id="5" pos="3840" userDrawn="1">
          <p15:clr>
            <a:srgbClr val="F26B43"/>
          </p15:clr>
        </p15:guide>
        <p15:guide id="6" orient="horz" pos="2160" userDrawn="1">
          <p15:clr>
            <a:srgbClr val="F26B43"/>
          </p15:clr>
        </p15:guide>
        <p15:guide id="7" pos="3318" userDrawn="1">
          <p15:clr>
            <a:srgbClr val="F26B43"/>
          </p15:clr>
        </p15:guide>
        <p15:guide id="8" pos="436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8.xml"/><Relationship Id="rId7" Type="http://schemas.openxmlformats.org/officeDocument/2006/relationships/image" Target="../media/image10.jpe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7.png"/><Relationship Id="rId5" Type="http://schemas.openxmlformats.org/officeDocument/2006/relationships/image" Target="../media/image11.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7.png"/><Relationship Id="rId5" Type="http://schemas.openxmlformats.org/officeDocument/2006/relationships/hyperlink" Target="https://www.google.com/url?sa=t&amp;rct=j&amp;q=&amp;esrc=s&amp;source=web&amp;cd=&amp;cad=rja&amp;uact=8&amp;ved=2ahUKEwjO5tipmYrwAhWEM-wKHRHTBGwQjBAwBHoECAcQAQ&amp;url=https://fr.rode.com/&amp;usg=AOvVaw0CA-2Aq9Ny1mPCuGjFB5Kp" TargetMode="Externa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7.png"/><Relationship Id="rId5" Type="http://schemas.openxmlformats.org/officeDocument/2006/relationships/image" Target="../media/image12.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7.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7.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7.png"/><Relationship Id="rId5" Type="http://schemas.openxmlformats.org/officeDocument/2006/relationships/image" Target="../media/image13.jpe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bstract background&#10;">
            <a:extLst>
              <a:ext uri="{FF2B5EF4-FFF2-40B4-BE49-F238E27FC236}">
                <a16:creationId xmlns:a16="http://schemas.microsoft.com/office/drawing/2014/main" id="{403E5740-1FF0-42AF-A459-70BE0BD24FDC}"/>
              </a:ext>
            </a:extLst>
          </p:cNvPr>
          <p:cNvPicPr>
            <a:picLocks noGrp="1" noChangeAspect="1"/>
          </p:cNvPicPr>
          <p:nvPr>
            <p:ph type="pic" sz="quarter" idx="14"/>
          </p:nvPr>
        </p:nvPicPr>
        <p:blipFill rotWithShape="1">
          <a:blip r:embed="rId5">
            <a:extLst>
              <a:ext uri="{28A0092B-C50C-407E-A947-70E740481C1C}">
                <a14:useLocalDpi xmlns:a14="http://schemas.microsoft.com/office/drawing/2010/main" val="0"/>
              </a:ext>
            </a:extLst>
          </a:blip>
          <a:srcRect/>
          <a:stretch/>
        </p:blipFill>
        <p:spPr/>
      </p:pic>
      <p:sp>
        <p:nvSpPr>
          <p:cNvPr id="2" name="Title 1">
            <a:extLst>
              <a:ext uri="{FF2B5EF4-FFF2-40B4-BE49-F238E27FC236}">
                <a16:creationId xmlns:a16="http://schemas.microsoft.com/office/drawing/2014/main" id="{EA4B7241-C2B7-4F61-A69C-236E16A5F62F}"/>
              </a:ext>
            </a:extLst>
          </p:cNvPr>
          <p:cNvSpPr>
            <a:spLocks noGrp="1"/>
          </p:cNvSpPr>
          <p:nvPr>
            <p:ph type="title"/>
          </p:nvPr>
        </p:nvSpPr>
        <p:spPr>
          <a:xfrm>
            <a:off x="6230537" y="2829882"/>
            <a:ext cx="5697415" cy="2492461"/>
          </a:xfrm>
        </p:spPr>
        <p:txBody>
          <a:bodyPr/>
          <a:lstStyle/>
          <a:p>
            <a:r>
              <a:rPr lang="en-US" sz="4800" dirty="0"/>
              <a:t>PREPARING FOR REMOTE MEETINGS WITH INTERPRETATION </a:t>
            </a:r>
          </a:p>
        </p:txBody>
      </p:sp>
      <p:sp>
        <p:nvSpPr>
          <p:cNvPr id="3" name="Subtitle 2">
            <a:extLst>
              <a:ext uri="{FF2B5EF4-FFF2-40B4-BE49-F238E27FC236}">
                <a16:creationId xmlns:a16="http://schemas.microsoft.com/office/drawing/2014/main" id="{FDFD3B61-D7B5-4C7A-80FB-02A3436F88E1}"/>
              </a:ext>
            </a:extLst>
          </p:cNvPr>
          <p:cNvSpPr>
            <a:spLocks noGrp="1"/>
          </p:cNvSpPr>
          <p:nvPr>
            <p:ph type="subTitle" idx="1"/>
          </p:nvPr>
        </p:nvSpPr>
        <p:spPr/>
        <p:txBody>
          <a:bodyPr vert="horz" lIns="0" tIns="0" rIns="0" bIns="0" rtlCol="0" anchor="t">
            <a:normAutofit/>
          </a:bodyPr>
          <a:lstStyle/>
          <a:p>
            <a:r>
              <a:rPr lang="en-US" dirty="0">
                <a:cs typeface="Segoe UI Semibold"/>
              </a:rPr>
              <a:t>Guidelines for speakers</a:t>
            </a:r>
          </a:p>
          <a:p>
            <a:endParaRPr lang="ru-RU" dirty="0"/>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982231551"/>
      </p:ext>
    </p:extLst>
  </p:cSld>
  <p:clrMapOvr>
    <a:masterClrMapping/>
  </p:clrMapOvr>
  <mc:AlternateContent xmlns:mc="http://schemas.openxmlformats.org/markup-compatibility/2006" xmlns:p14="http://schemas.microsoft.com/office/powerpoint/2010/main">
    <mc:Choice Requires="p14">
      <p:transition spd="slow" p14:dur="2000" advTm="32200"/>
    </mc:Choice>
    <mc:Fallback xmlns="">
      <p:transition spd="slow" advTm="32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6C22-D0C4-4D8E-86F7-1A902F1CA7AB}"/>
              </a:ext>
            </a:extLst>
          </p:cNvPr>
          <p:cNvSpPr>
            <a:spLocks noGrp="1"/>
          </p:cNvSpPr>
          <p:nvPr>
            <p:ph type="title"/>
          </p:nvPr>
        </p:nvSpPr>
        <p:spPr>
          <a:xfrm>
            <a:off x="803277" y="1608523"/>
            <a:ext cx="2828198" cy="1286838"/>
          </a:xfrm>
        </p:spPr>
        <p:txBody>
          <a:bodyPr anchor="b">
            <a:normAutofit/>
          </a:bodyPr>
          <a:lstStyle/>
          <a:p>
            <a:r>
              <a:rPr lang="en-US" sz="2300" dirty="0"/>
              <a:t>CONNECT ON A COMPUTER WITH AN </a:t>
            </a:r>
            <a:r>
              <a:rPr lang="en-US" sz="2300" u="sng" dirty="0"/>
              <a:t>ETHERNET </a:t>
            </a:r>
            <a:r>
              <a:rPr lang="en-US" sz="2300" dirty="0"/>
              <a:t>CABLE</a:t>
            </a:r>
          </a:p>
        </p:txBody>
      </p:sp>
      <p:sp>
        <p:nvSpPr>
          <p:cNvPr id="7" name="Text Placeholder 6">
            <a:extLst>
              <a:ext uri="{FF2B5EF4-FFF2-40B4-BE49-F238E27FC236}">
                <a16:creationId xmlns:a16="http://schemas.microsoft.com/office/drawing/2014/main" id="{1EBE5B37-5B62-411B-BD45-E04DD958A3F9}"/>
              </a:ext>
            </a:extLst>
          </p:cNvPr>
          <p:cNvSpPr>
            <a:spLocks noGrp="1"/>
          </p:cNvSpPr>
          <p:nvPr>
            <p:ph type="body" idx="1"/>
          </p:nvPr>
        </p:nvSpPr>
        <p:spPr>
          <a:xfrm>
            <a:off x="798016" y="3546491"/>
            <a:ext cx="2828198" cy="2098138"/>
          </a:xfrm>
        </p:spPr>
        <p:txBody>
          <a:bodyPr vert="horz" lIns="0" tIns="0" rIns="0" bIns="0" rtlCol="0" anchor="t">
            <a:normAutofit/>
          </a:bodyPr>
          <a:lstStyle/>
          <a:p>
            <a:r>
              <a:rPr lang="en-US" sz="2400" b="0" i="1" dirty="0">
                <a:cs typeface="Segoe UI Semibold"/>
              </a:rPr>
              <a:t>No tablets or smartphones!</a:t>
            </a:r>
          </a:p>
          <a:p>
            <a:endParaRPr lang="en-US" sz="2000" b="0" dirty="0"/>
          </a:p>
        </p:txBody>
      </p:sp>
      <p:sp>
        <p:nvSpPr>
          <p:cNvPr id="3" name="Date Placeholder 2">
            <a:extLst>
              <a:ext uri="{FF2B5EF4-FFF2-40B4-BE49-F238E27FC236}">
                <a16:creationId xmlns:a16="http://schemas.microsoft.com/office/drawing/2014/main" id="{41F813B4-2C3F-45B0-A38D-A3FE79E6D71B}"/>
              </a:ext>
            </a:extLst>
          </p:cNvPr>
          <p:cNvSpPr>
            <a:spLocks noGrp="1"/>
          </p:cNvSpPr>
          <p:nvPr>
            <p:ph type="dt" sz="half" idx="10"/>
          </p:nvPr>
        </p:nvSpPr>
        <p:spPr>
          <a:xfrm>
            <a:off x="10016836" y="5878720"/>
            <a:ext cx="1336964" cy="298800"/>
          </a:xfrm>
        </p:spPr>
        <p:txBody>
          <a:bodyPr anchor="ctr">
            <a:normAutofit/>
          </a:bodyPr>
          <a:lstStyle/>
          <a:p>
            <a:pPr>
              <a:spcAft>
                <a:spcPts val="600"/>
              </a:spcAft>
            </a:pPr>
            <a:r>
              <a:rPr lang="en-US" dirty="0"/>
              <a:t>August 2020</a:t>
            </a:r>
          </a:p>
        </p:txBody>
      </p:sp>
      <p:sp>
        <p:nvSpPr>
          <p:cNvPr id="4" name="Footer Placeholder 3">
            <a:extLst>
              <a:ext uri="{FF2B5EF4-FFF2-40B4-BE49-F238E27FC236}">
                <a16:creationId xmlns:a16="http://schemas.microsoft.com/office/drawing/2014/main" id="{577B5262-30A5-4063-A21E-56FCACC40308}"/>
              </a:ext>
            </a:extLst>
          </p:cNvPr>
          <p:cNvSpPr>
            <a:spLocks noGrp="1"/>
          </p:cNvSpPr>
          <p:nvPr>
            <p:ph type="ftr" sz="quarter" idx="11"/>
          </p:nvPr>
        </p:nvSpPr>
        <p:spPr>
          <a:xfrm>
            <a:off x="1169960" y="5878720"/>
            <a:ext cx="2915733" cy="298800"/>
          </a:xfrm>
        </p:spPr>
        <p:txBody>
          <a:bodyPr anchor="ctr">
            <a:normAutofit/>
          </a:bodyPr>
          <a:lstStyle/>
          <a:p>
            <a:pPr>
              <a:spcAft>
                <a:spcPts val="600"/>
              </a:spcAft>
            </a:pPr>
            <a:r>
              <a:rPr lang="en-US" dirty="0"/>
              <a:t>UNON IS DCS</a:t>
            </a:r>
          </a:p>
        </p:txBody>
      </p:sp>
      <p:sp>
        <p:nvSpPr>
          <p:cNvPr id="5" name="Slide Number Placeholder 4">
            <a:extLst>
              <a:ext uri="{FF2B5EF4-FFF2-40B4-BE49-F238E27FC236}">
                <a16:creationId xmlns:a16="http://schemas.microsoft.com/office/drawing/2014/main" id="{1C5328BF-D489-4F39-BA27-5AD38E9116D8}"/>
              </a:ext>
            </a:extLst>
          </p:cNvPr>
          <p:cNvSpPr>
            <a:spLocks noGrp="1"/>
          </p:cNvSpPr>
          <p:nvPr>
            <p:ph type="sldNum" sz="quarter" idx="12"/>
          </p:nvPr>
        </p:nvSpPr>
        <p:spPr>
          <a:xfrm>
            <a:off x="778643" y="5879656"/>
            <a:ext cx="354492" cy="297307"/>
          </a:xfrm>
        </p:spPr>
        <p:txBody>
          <a:bodyPr anchor="ctr">
            <a:normAutofit/>
          </a:bodyPr>
          <a:lstStyle/>
          <a:p>
            <a:pPr>
              <a:spcAft>
                <a:spcPts val="600"/>
              </a:spcAft>
            </a:pPr>
            <a:fld id="{8D581BC7-E183-40DB-AC97-C19EA4EB8894}" type="slidenum">
              <a:rPr lang="en-US" smtClean="0"/>
              <a:pPr>
                <a:spcAft>
                  <a:spcPts val="600"/>
                </a:spcAft>
              </a:pPr>
              <a:t>2</a:t>
            </a:fld>
            <a:endParaRPr lang="en-US" dirty="0"/>
          </a:p>
        </p:txBody>
      </p:sp>
      <p:sp>
        <p:nvSpPr>
          <p:cNvPr id="23" name="Text Placeholder 7">
            <a:extLst>
              <a:ext uri="{FF2B5EF4-FFF2-40B4-BE49-F238E27FC236}">
                <a16:creationId xmlns:a16="http://schemas.microsoft.com/office/drawing/2014/main" id="{58BA99FB-E1E7-4965-A50E-5A3AEF508F43}"/>
              </a:ext>
            </a:extLst>
          </p:cNvPr>
          <p:cNvSpPr>
            <a:spLocks noGrp="1"/>
          </p:cNvSpPr>
          <p:nvPr>
            <p:ph type="body" idx="27"/>
          </p:nvPr>
        </p:nvSpPr>
        <p:spPr>
          <a:xfrm>
            <a:off x="4128617" y="4096240"/>
            <a:ext cx="2066544" cy="1626014"/>
          </a:xfrm>
        </p:spPr>
        <p:txBody>
          <a:bodyPr vert="horz" lIns="0" tIns="0" rIns="0" bIns="0" rtlCol="0" anchor="t">
            <a:normAutofit/>
          </a:bodyPr>
          <a:lstStyle/>
          <a:p>
            <a:pPr marL="285750" indent="-285750" algn="l">
              <a:lnSpc>
                <a:spcPct val="90000"/>
              </a:lnSpc>
              <a:buFont typeface="Arial"/>
              <a:buChar char="•"/>
            </a:pPr>
            <a:r>
              <a:rPr lang="en-US" sz="1600" dirty="0">
                <a:ea typeface="+mn-lt"/>
                <a:cs typeface="+mn-lt"/>
              </a:rPr>
              <a:t>If you have internet, you have an Ethernet port on your modem</a:t>
            </a:r>
          </a:p>
          <a:p>
            <a:pPr marL="285750" indent="-285750" algn="l">
              <a:lnSpc>
                <a:spcPct val="90000"/>
              </a:lnSpc>
              <a:buFont typeface="Arial"/>
              <a:buChar char="•"/>
            </a:pPr>
            <a:r>
              <a:rPr lang="en-US" sz="1600" dirty="0">
                <a:ea typeface="+mn-lt"/>
                <a:cs typeface="+mn-lt"/>
              </a:rPr>
              <a:t>Ethernet cables can be sourced easily and cheaply</a:t>
            </a:r>
            <a:endParaRPr lang="en-US" sz="1600" dirty="0">
              <a:cs typeface="Segoe UI Light"/>
            </a:endParaRPr>
          </a:p>
          <a:p>
            <a:pPr algn="l">
              <a:lnSpc>
                <a:spcPct val="90000"/>
              </a:lnSpc>
            </a:pPr>
            <a:endParaRPr lang="en-US" sz="1600" dirty="0">
              <a:cs typeface="Segoe UI Light"/>
            </a:endParaRPr>
          </a:p>
        </p:txBody>
      </p:sp>
      <p:pic>
        <p:nvPicPr>
          <p:cNvPr id="8" name="Picture 8" descr="A computer sitting on top of a keyboard&#10;&#10;Description automatically generated">
            <a:extLst>
              <a:ext uri="{FF2B5EF4-FFF2-40B4-BE49-F238E27FC236}">
                <a16:creationId xmlns:a16="http://schemas.microsoft.com/office/drawing/2014/main" id="{B5672020-01A1-4B90-A723-5EE4847EFDBC}"/>
              </a:ext>
            </a:extLst>
          </p:cNvPr>
          <p:cNvPicPr>
            <a:picLocks noGrp="1" noChangeAspect="1"/>
          </p:cNvPicPr>
          <p:nvPr>
            <p:ph type="pic" sz="quarter" idx="34"/>
          </p:nvPr>
        </p:nvPicPr>
        <p:blipFill rotWithShape="1">
          <a:blip r:embed="rId5"/>
          <a:srcRect l="16950" r="16950"/>
          <a:stretch/>
        </p:blipFill>
        <p:spPr>
          <a:xfrm>
            <a:off x="9128072" y="1395503"/>
            <a:ext cx="2138431" cy="2138431"/>
          </a:xfrm>
        </p:spPr>
      </p:pic>
      <p:sp>
        <p:nvSpPr>
          <p:cNvPr id="33" name="Text Placeholder 13">
            <a:extLst>
              <a:ext uri="{FF2B5EF4-FFF2-40B4-BE49-F238E27FC236}">
                <a16:creationId xmlns:a16="http://schemas.microsoft.com/office/drawing/2014/main" id="{FD70D76C-73A1-42F3-AA36-DF701875D20C}"/>
              </a:ext>
            </a:extLst>
          </p:cNvPr>
          <p:cNvSpPr>
            <a:spLocks noGrp="1"/>
          </p:cNvSpPr>
          <p:nvPr>
            <p:ph type="body" idx="36"/>
          </p:nvPr>
        </p:nvSpPr>
        <p:spPr>
          <a:xfrm>
            <a:off x="9127048" y="4096240"/>
            <a:ext cx="2066400" cy="1280958"/>
          </a:xfrm>
        </p:spPr>
        <p:txBody>
          <a:bodyPr vert="horz" lIns="0" tIns="0" rIns="0" bIns="0" rtlCol="0" anchor="t">
            <a:normAutofit/>
          </a:bodyPr>
          <a:lstStyle/>
          <a:p>
            <a:pPr marL="285750" indent="-285750" algn="l">
              <a:lnSpc>
                <a:spcPct val="90000"/>
              </a:lnSpc>
              <a:buFont typeface="Arial" panose="02070309020205020404" pitchFamily="49" charset="0"/>
              <a:buChar char="•"/>
            </a:pPr>
            <a:r>
              <a:rPr lang="en-US" sz="1600" dirty="0">
                <a:ea typeface="+mn-lt"/>
                <a:cs typeface="+mn-lt"/>
              </a:rPr>
              <a:t>Reduces sound and video issues for listeners </a:t>
            </a:r>
            <a:r>
              <a:rPr lang="en-US" sz="1600" i="1" dirty="0">
                <a:ea typeface="+mn-lt"/>
                <a:cs typeface="+mn-lt"/>
              </a:rPr>
              <a:t>and </a:t>
            </a:r>
            <a:r>
              <a:rPr lang="en-US" sz="1600" dirty="0">
                <a:ea typeface="+mn-lt"/>
                <a:cs typeface="+mn-lt"/>
              </a:rPr>
              <a:t>interpreters</a:t>
            </a:r>
            <a:endParaRPr lang="en-US" sz="1600" dirty="0">
              <a:cs typeface="Segoe UI Light"/>
            </a:endParaRPr>
          </a:p>
          <a:p>
            <a:endParaRPr lang="en-US" dirty="0">
              <a:cs typeface="Segoe UI Light"/>
            </a:endParaRPr>
          </a:p>
        </p:txBody>
      </p:sp>
      <p:sp>
        <p:nvSpPr>
          <p:cNvPr id="39" name="Text Placeholder 16">
            <a:extLst>
              <a:ext uri="{FF2B5EF4-FFF2-40B4-BE49-F238E27FC236}">
                <a16:creationId xmlns:a16="http://schemas.microsoft.com/office/drawing/2014/main" id="{2D6F5A93-4AA1-4226-BC4C-61A2C21A0EF7}"/>
              </a:ext>
            </a:extLst>
          </p:cNvPr>
          <p:cNvSpPr>
            <a:spLocks noGrp="1"/>
          </p:cNvSpPr>
          <p:nvPr>
            <p:ph type="body" idx="39"/>
          </p:nvPr>
        </p:nvSpPr>
        <p:spPr>
          <a:xfrm>
            <a:off x="6629217" y="4096240"/>
            <a:ext cx="2066400" cy="1280958"/>
          </a:xfrm>
        </p:spPr>
        <p:txBody>
          <a:bodyPr vert="horz" lIns="0" tIns="0" rIns="0" bIns="0" rtlCol="0" anchor="t">
            <a:noAutofit/>
          </a:bodyPr>
          <a:lstStyle/>
          <a:p>
            <a:pPr marL="285750" indent="-285750" algn="l">
              <a:buFont typeface="Arial" panose="02070309020205020404" pitchFamily="49" charset="0"/>
              <a:buChar char="•"/>
            </a:pPr>
            <a:r>
              <a:rPr lang="en-US" sz="1600" dirty="0">
                <a:ea typeface="+mn-lt"/>
                <a:cs typeface="+mn-lt"/>
              </a:rPr>
              <a:t>Connection, sound and video much more stable</a:t>
            </a:r>
            <a:endParaRPr lang="en-US" sz="1600" dirty="0">
              <a:cs typeface="Segoe UI Light"/>
            </a:endParaRPr>
          </a:p>
          <a:p>
            <a:pPr marL="285750" indent="-285750" algn="l">
              <a:buFont typeface="Arial" panose="02070309020205020404" pitchFamily="49" charset="0"/>
              <a:buChar char="•"/>
            </a:pPr>
            <a:r>
              <a:rPr lang="en-US" sz="1600" dirty="0">
                <a:ea typeface="+mn-lt"/>
                <a:cs typeface="+mn-lt"/>
              </a:rPr>
              <a:t>Fewer connection issues</a:t>
            </a:r>
            <a:endParaRPr lang="en-US" sz="1600" dirty="0">
              <a:cs typeface="Segoe UI Light"/>
            </a:endParaRPr>
          </a:p>
        </p:txBody>
      </p:sp>
      <p:pic>
        <p:nvPicPr>
          <p:cNvPr id="14" name="Picture 14" descr="A hand holding a cell phone&#10;&#10;Description automatically generated">
            <a:extLst>
              <a:ext uri="{FF2B5EF4-FFF2-40B4-BE49-F238E27FC236}">
                <a16:creationId xmlns:a16="http://schemas.microsoft.com/office/drawing/2014/main" id="{EFAA1A50-27A5-4A08-AE5A-560E342500A1}"/>
              </a:ext>
            </a:extLst>
          </p:cNvPr>
          <p:cNvPicPr>
            <a:picLocks noGrp="1" noChangeAspect="1"/>
          </p:cNvPicPr>
          <p:nvPr>
            <p:ph type="pic" sz="quarter" idx="35"/>
          </p:nvPr>
        </p:nvPicPr>
        <p:blipFill rotWithShape="1">
          <a:blip r:embed="rId6"/>
          <a:srcRect l="17831" r="17831"/>
          <a:stretch/>
        </p:blipFill>
        <p:spPr>
          <a:xfrm>
            <a:off x="6629072" y="1395503"/>
            <a:ext cx="2138431" cy="2138431"/>
          </a:xfrm>
        </p:spPr>
      </p:pic>
      <p:pic>
        <p:nvPicPr>
          <p:cNvPr id="18" name="Picture 18" descr="A close up of electronics&#10;&#10;Description automatically generated">
            <a:extLst>
              <a:ext uri="{FF2B5EF4-FFF2-40B4-BE49-F238E27FC236}">
                <a16:creationId xmlns:a16="http://schemas.microsoft.com/office/drawing/2014/main" id="{D1FB00A8-AF66-49DC-B696-195DD0C10FFC}"/>
              </a:ext>
            </a:extLst>
          </p:cNvPr>
          <p:cNvPicPr>
            <a:picLocks noGrp="1" noChangeAspect="1"/>
          </p:cNvPicPr>
          <p:nvPr>
            <p:ph type="pic" sz="quarter" idx="33"/>
          </p:nvPr>
        </p:nvPicPr>
        <p:blipFill rotWithShape="1">
          <a:blip r:embed="rId7"/>
          <a:srcRect l="38" r="38"/>
          <a:stretch/>
        </p:blipFill>
        <p:spPr>
          <a:xfrm>
            <a:off x="4115694" y="1395503"/>
            <a:ext cx="2066544" cy="2138430"/>
          </a:xfrm>
        </p:spPr>
      </p:pic>
      <p:pic>
        <p:nvPicPr>
          <p:cNvPr id="12" name="Audio 1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004447669"/>
      </p:ext>
    </p:extLst>
  </p:cSld>
  <p:clrMapOvr>
    <a:masterClrMapping/>
  </p:clrMapOvr>
  <mc:AlternateContent xmlns:mc="http://schemas.openxmlformats.org/markup-compatibility/2006" xmlns:p14="http://schemas.microsoft.com/office/powerpoint/2010/main">
    <mc:Choice Requires="p14">
      <p:transition spd="slow" p14:dur="2000" advTm="22759"/>
    </mc:Choice>
    <mc:Fallback xmlns="">
      <p:transition spd="slow" advTm="22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CB059-9E3B-4C24-8E61-717292C2944E}"/>
              </a:ext>
            </a:extLst>
          </p:cNvPr>
          <p:cNvSpPr>
            <a:spLocks noGrp="1"/>
          </p:cNvSpPr>
          <p:nvPr>
            <p:ph type="title"/>
          </p:nvPr>
        </p:nvSpPr>
        <p:spPr/>
        <p:txBody>
          <a:bodyPr>
            <a:normAutofit fontScale="90000"/>
          </a:bodyPr>
          <a:lstStyle/>
          <a:p>
            <a:r>
              <a:rPr lang="en-US" dirty="0"/>
              <a:t>USE A PROPER SETUP</a:t>
            </a:r>
          </a:p>
        </p:txBody>
      </p:sp>
      <p:sp>
        <p:nvSpPr>
          <p:cNvPr id="3" name="Text Placeholder 2">
            <a:extLst>
              <a:ext uri="{FF2B5EF4-FFF2-40B4-BE49-F238E27FC236}">
                <a16:creationId xmlns:a16="http://schemas.microsoft.com/office/drawing/2014/main" id="{E66139D5-668D-4A3D-B6B6-F71EC385C8FF}"/>
              </a:ext>
            </a:extLst>
          </p:cNvPr>
          <p:cNvSpPr>
            <a:spLocks noGrp="1"/>
          </p:cNvSpPr>
          <p:nvPr>
            <p:ph type="body" idx="1"/>
          </p:nvPr>
        </p:nvSpPr>
        <p:spPr/>
        <p:txBody>
          <a:bodyPr vert="horz" lIns="0" tIns="0" rIns="0" bIns="0" rtlCol="0" anchor="t">
            <a:normAutofit/>
          </a:bodyPr>
          <a:lstStyle/>
          <a:p>
            <a:r>
              <a:rPr lang="en-US" dirty="0">
                <a:cs typeface="Segoe UI Semibold"/>
              </a:rPr>
              <a:t>WITH AN EXTERNAL MICROPHONE</a:t>
            </a:r>
            <a:endParaRPr lang="en-US" dirty="0"/>
          </a:p>
        </p:txBody>
      </p:sp>
      <p:sp>
        <p:nvSpPr>
          <p:cNvPr id="8" name="Text Placeholder 7">
            <a:extLst>
              <a:ext uri="{FF2B5EF4-FFF2-40B4-BE49-F238E27FC236}">
                <a16:creationId xmlns:a16="http://schemas.microsoft.com/office/drawing/2014/main" id="{EEA947F5-DD66-4D26-BA34-D1D8F7CE9010}"/>
              </a:ext>
            </a:extLst>
          </p:cNvPr>
          <p:cNvSpPr>
            <a:spLocks noGrp="1"/>
          </p:cNvSpPr>
          <p:nvPr>
            <p:ph type="body" idx="14"/>
          </p:nvPr>
        </p:nvSpPr>
        <p:spPr>
          <a:xfrm>
            <a:off x="815720" y="3797462"/>
            <a:ext cx="4452987" cy="1975310"/>
          </a:xfrm>
        </p:spPr>
        <p:txBody>
          <a:bodyPr vert="horz" lIns="0" tIns="0" rIns="0" bIns="0" rtlCol="0" anchor="t">
            <a:normAutofit/>
          </a:bodyPr>
          <a:lstStyle/>
          <a:p>
            <a:pPr marL="215900" indent="-215900"/>
            <a:r>
              <a:rPr lang="en-US" sz="1600" dirty="0">
                <a:ea typeface="+mn-lt"/>
                <a:cs typeface="+mn-lt"/>
              </a:rPr>
              <a:t>This is essential to provide good sound for all delegates </a:t>
            </a:r>
            <a:r>
              <a:rPr lang="en-US" sz="1600" i="1" dirty="0">
                <a:ea typeface="+mn-lt"/>
                <a:cs typeface="+mn-lt"/>
              </a:rPr>
              <a:t>and </a:t>
            </a:r>
            <a:r>
              <a:rPr lang="en-US" sz="1600" dirty="0">
                <a:ea typeface="+mn-lt"/>
                <a:cs typeface="+mn-lt"/>
              </a:rPr>
              <a:t>interpreters </a:t>
            </a:r>
          </a:p>
          <a:p>
            <a:pPr marL="215900" indent="-215900"/>
            <a:r>
              <a:rPr lang="en-US" sz="1600" dirty="0">
                <a:cs typeface="Segoe UI Light"/>
              </a:rPr>
              <a:t>A USB stand-alone microphone is the best option</a:t>
            </a:r>
          </a:p>
          <a:p>
            <a:pPr marL="215900" indent="-215900"/>
            <a:r>
              <a:rPr lang="en-US" sz="1600" dirty="0">
                <a:ea typeface="+mn-lt"/>
                <a:cs typeface="+mn-lt"/>
              </a:rPr>
              <a:t>Provides crisp, clear and safer sound</a:t>
            </a:r>
          </a:p>
          <a:p>
            <a:pPr marL="215900" indent="-215900"/>
            <a:r>
              <a:rPr lang="en-US" sz="1600" dirty="0">
                <a:ea typeface="+mn-lt"/>
                <a:cs typeface="+mn-lt"/>
              </a:rPr>
              <a:t>Do not use your computer’s in-built mic </a:t>
            </a:r>
          </a:p>
        </p:txBody>
      </p:sp>
      <p:sp>
        <p:nvSpPr>
          <p:cNvPr id="6" name="Slide Number Placeholder 5">
            <a:extLst>
              <a:ext uri="{FF2B5EF4-FFF2-40B4-BE49-F238E27FC236}">
                <a16:creationId xmlns:a16="http://schemas.microsoft.com/office/drawing/2014/main" id="{2B9E0CB5-2F64-4439-AFE9-1BB3ACE6FA9D}"/>
              </a:ext>
            </a:extLst>
          </p:cNvPr>
          <p:cNvSpPr>
            <a:spLocks noGrp="1"/>
          </p:cNvSpPr>
          <p:nvPr>
            <p:ph type="sldNum" sz="quarter" idx="12"/>
          </p:nvPr>
        </p:nvSpPr>
        <p:spPr/>
        <p:txBody>
          <a:bodyPr/>
          <a:lstStyle/>
          <a:p>
            <a:fld id="{8D581BC7-E183-40DB-AC97-C19EA4EB8894}" type="slidenum">
              <a:rPr lang="en-US" smtClean="0"/>
              <a:t>3</a:t>
            </a:fld>
            <a:endParaRPr lang="en-US" dirty="0"/>
          </a:p>
        </p:txBody>
      </p:sp>
      <p:sp>
        <p:nvSpPr>
          <p:cNvPr id="5" name="Footer Placeholder 4">
            <a:extLst>
              <a:ext uri="{FF2B5EF4-FFF2-40B4-BE49-F238E27FC236}">
                <a16:creationId xmlns:a16="http://schemas.microsoft.com/office/drawing/2014/main" id="{FFFF8DFC-D37E-4FE9-81F0-77C68D469526}"/>
              </a:ext>
            </a:extLst>
          </p:cNvPr>
          <p:cNvSpPr>
            <a:spLocks noGrp="1"/>
          </p:cNvSpPr>
          <p:nvPr>
            <p:ph type="ftr" sz="quarter" idx="11"/>
          </p:nvPr>
        </p:nvSpPr>
        <p:spPr/>
        <p:txBody>
          <a:bodyPr/>
          <a:lstStyle/>
          <a:p>
            <a:r>
              <a:rPr lang="en-US" dirty="0"/>
              <a:t>UNON IS DCS</a:t>
            </a:r>
          </a:p>
        </p:txBody>
      </p:sp>
      <p:sp>
        <p:nvSpPr>
          <p:cNvPr id="4" name="Date Placeholder 3">
            <a:extLst>
              <a:ext uri="{FF2B5EF4-FFF2-40B4-BE49-F238E27FC236}">
                <a16:creationId xmlns:a16="http://schemas.microsoft.com/office/drawing/2014/main" id="{0BA396AE-BE46-43FB-B4E7-224D2AF39F83}"/>
              </a:ext>
            </a:extLst>
          </p:cNvPr>
          <p:cNvSpPr>
            <a:spLocks noGrp="1"/>
          </p:cNvSpPr>
          <p:nvPr>
            <p:ph type="dt" sz="half" idx="10"/>
          </p:nvPr>
        </p:nvSpPr>
        <p:spPr/>
        <p:txBody>
          <a:bodyPr/>
          <a:lstStyle/>
          <a:p>
            <a:r>
              <a:rPr lang="en-US" dirty="0"/>
              <a:t>August 2020</a:t>
            </a:r>
          </a:p>
        </p:txBody>
      </p:sp>
      <p:pic>
        <p:nvPicPr>
          <p:cNvPr id="17" name="Picture Placeholder 16"/>
          <p:cNvPicPr>
            <a:picLocks noGrp="1" noChangeAspect="1"/>
          </p:cNvPicPr>
          <p:nvPr>
            <p:ph type="pic" sz="quarter" idx="15"/>
          </p:nvPr>
        </p:nvPicPr>
        <p:blipFill>
          <a:blip r:embed="rId5"/>
          <a:srcRect t="1451" b="1451"/>
          <a:stretch>
            <a:fillRect/>
          </a:stretch>
        </p:blipFill>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9525" y="6096000"/>
            <a:ext cx="609600" cy="609600"/>
          </a:xfrm>
          <a:prstGeom prst="rect">
            <a:avLst/>
          </a:prstGeom>
        </p:spPr>
      </p:pic>
    </p:spTree>
    <p:extLst>
      <p:ext uri="{BB962C8B-B14F-4D97-AF65-F5344CB8AC3E}">
        <p14:creationId xmlns:p14="http://schemas.microsoft.com/office/powerpoint/2010/main" val="3766803063"/>
      </p:ext>
    </p:extLst>
  </p:cSld>
  <p:clrMapOvr>
    <a:masterClrMapping/>
  </p:clrMapOvr>
  <mc:AlternateContent xmlns:mc="http://schemas.openxmlformats.org/markup-compatibility/2006" xmlns:p14="http://schemas.microsoft.com/office/powerpoint/2010/main">
    <mc:Choice Requires="p14">
      <p:transition spd="slow" p14:dur="2000" advTm="19917"/>
    </mc:Choice>
    <mc:Fallback xmlns="">
      <p:transition spd="slow" advTm="199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noProof="0" dirty="0"/>
              <a:t>August 2020</a:t>
            </a:r>
          </a:p>
        </p:txBody>
      </p:sp>
      <p:sp>
        <p:nvSpPr>
          <p:cNvPr id="3" name="Footer Placeholder 2"/>
          <p:cNvSpPr>
            <a:spLocks noGrp="1"/>
          </p:cNvSpPr>
          <p:nvPr>
            <p:ph type="ftr" sz="quarter" idx="11"/>
          </p:nvPr>
        </p:nvSpPr>
        <p:spPr/>
        <p:txBody>
          <a:bodyPr/>
          <a:lstStyle/>
          <a:p>
            <a:r>
              <a:rPr lang="en-US" dirty="0"/>
              <a:t>UNON IS DCS</a:t>
            </a:r>
            <a:endParaRPr lang="en-US" noProof="0" dirty="0"/>
          </a:p>
        </p:txBody>
      </p:sp>
      <p:sp>
        <p:nvSpPr>
          <p:cNvPr id="4" name="Slide Number Placeholder 3"/>
          <p:cNvSpPr>
            <a:spLocks noGrp="1"/>
          </p:cNvSpPr>
          <p:nvPr>
            <p:ph type="sldNum" sz="quarter" idx="12"/>
          </p:nvPr>
        </p:nvSpPr>
        <p:spPr/>
        <p:txBody>
          <a:bodyPr/>
          <a:lstStyle/>
          <a:p>
            <a:fld id="{8D581BC7-E183-40DB-AC97-C19EA4EB8894}" type="slidenum">
              <a:rPr lang="en-US" noProof="0" smtClean="0"/>
              <a:t>4</a:t>
            </a:fld>
            <a:endParaRPr lang="en-US" noProof="0" dirty="0"/>
          </a:p>
        </p:txBody>
      </p:sp>
      <p:sp>
        <p:nvSpPr>
          <p:cNvPr id="5" name="Title 4"/>
          <p:cNvSpPr>
            <a:spLocks noGrp="1"/>
          </p:cNvSpPr>
          <p:nvPr>
            <p:ph type="title"/>
          </p:nvPr>
        </p:nvSpPr>
        <p:spPr>
          <a:xfrm>
            <a:off x="2663687" y="707529"/>
            <a:ext cx="8751463" cy="569086"/>
          </a:xfrm>
        </p:spPr>
        <p:txBody>
          <a:bodyPr>
            <a:normAutofit/>
          </a:bodyPr>
          <a:lstStyle/>
          <a:p>
            <a:r>
              <a:rPr lang="en-GB" dirty="0"/>
              <a:t>MICROPHONE TIPS</a:t>
            </a:r>
          </a:p>
        </p:txBody>
      </p:sp>
      <p:sp>
        <p:nvSpPr>
          <p:cNvPr id="6" name="Text Placeholder 5"/>
          <p:cNvSpPr>
            <a:spLocks noGrp="1"/>
          </p:cNvSpPr>
          <p:nvPr>
            <p:ph type="body" idx="1"/>
          </p:nvPr>
        </p:nvSpPr>
        <p:spPr/>
        <p:txBody>
          <a:bodyPr/>
          <a:lstStyle/>
          <a:p>
            <a:r>
              <a:rPr lang="en-GB" dirty="0"/>
              <a:t>Below are some tips on what to look for in a good microphone and what to avoid</a:t>
            </a:r>
          </a:p>
        </p:txBody>
      </p:sp>
      <p:sp>
        <p:nvSpPr>
          <p:cNvPr id="8" name="Text Placeholder 7"/>
          <p:cNvSpPr>
            <a:spLocks noGrp="1"/>
          </p:cNvSpPr>
          <p:nvPr>
            <p:ph type="body" idx="14"/>
          </p:nvPr>
        </p:nvSpPr>
        <p:spPr/>
        <p:txBody>
          <a:bodyPr>
            <a:normAutofit/>
          </a:bodyPr>
          <a:lstStyle/>
          <a:p>
            <a:pPr marL="285750" indent="-285750">
              <a:buFont typeface="Symbol"/>
              <a:buChar char="•"/>
            </a:pPr>
            <a:r>
              <a:rPr lang="en-GB" dirty="0">
                <a:ea typeface="+mn-lt"/>
                <a:cs typeface="+mn-lt"/>
              </a:rPr>
              <a:t>Wired connection </a:t>
            </a:r>
          </a:p>
          <a:p>
            <a:pPr marL="285750" indent="-285750">
              <a:buFont typeface="Symbol"/>
              <a:buChar char="•"/>
            </a:pPr>
            <a:r>
              <a:rPr lang="en-GB" dirty="0">
                <a:ea typeface="+mn-lt"/>
                <a:cs typeface="+mn-lt"/>
              </a:rPr>
              <a:t>Stand-alone  mic with cardioid pick-up</a:t>
            </a:r>
          </a:p>
          <a:p>
            <a:pPr marL="285750" indent="-285750">
              <a:buFont typeface="Symbol"/>
              <a:buChar char="•"/>
            </a:pPr>
            <a:r>
              <a:rPr lang="en-GB" dirty="0">
                <a:ea typeface="+mn-lt"/>
                <a:cs typeface="+mn-lt"/>
              </a:rPr>
              <a:t>Lapel mic is a more complex option</a:t>
            </a:r>
          </a:p>
          <a:p>
            <a:endParaRPr lang="en-GB" dirty="0"/>
          </a:p>
        </p:txBody>
      </p:sp>
      <p:sp>
        <p:nvSpPr>
          <p:cNvPr id="9" name="Text Placeholder 8"/>
          <p:cNvSpPr>
            <a:spLocks noGrp="1"/>
          </p:cNvSpPr>
          <p:nvPr>
            <p:ph type="body" idx="16"/>
          </p:nvPr>
        </p:nvSpPr>
        <p:spPr/>
        <p:txBody>
          <a:bodyPr/>
          <a:lstStyle/>
          <a:p>
            <a:r>
              <a:rPr lang="en-GB" dirty="0"/>
              <a:t>What to look for</a:t>
            </a:r>
          </a:p>
        </p:txBody>
      </p:sp>
      <p:sp>
        <p:nvSpPr>
          <p:cNvPr id="10" name="Text Placeholder 9"/>
          <p:cNvSpPr>
            <a:spLocks noGrp="1"/>
          </p:cNvSpPr>
          <p:nvPr>
            <p:ph type="body" sz="quarter" idx="26"/>
          </p:nvPr>
        </p:nvSpPr>
        <p:spPr/>
        <p:txBody>
          <a:bodyPr/>
          <a:lstStyle/>
          <a:p>
            <a:r>
              <a:rPr lang="fr-FR" dirty="0"/>
              <a:t>1</a:t>
            </a:r>
            <a:endParaRPr lang="en-GB" dirty="0"/>
          </a:p>
        </p:txBody>
      </p:sp>
      <p:sp>
        <p:nvSpPr>
          <p:cNvPr id="11" name="Text Placeholder 10"/>
          <p:cNvSpPr>
            <a:spLocks noGrp="1"/>
          </p:cNvSpPr>
          <p:nvPr>
            <p:ph type="body" idx="27"/>
          </p:nvPr>
        </p:nvSpPr>
        <p:spPr/>
        <p:txBody>
          <a:bodyPr>
            <a:normAutofit lnSpcReduction="10000"/>
          </a:bodyPr>
          <a:lstStyle/>
          <a:p>
            <a:pPr marL="285750" indent="-285750">
              <a:buFont typeface="Symbol"/>
              <a:buChar char="•"/>
            </a:pPr>
            <a:r>
              <a:rPr lang="en-GB" dirty="0">
                <a:ea typeface="+mn-lt"/>
                <a:cs typeface="+mn-lt"/>
              </a:rPr>
              <a:t>Best option - stand-alone mic: </a:t>
            </a:r>
          </a:p>
          <a:p>
            <a:r>
              <a:rPr lang="en-GB" dirty="0">
                <a:ea typeface="+mn-lt"/>
                <a:cs typeface="+mn-lt"/>
              </a:rPr>
              <a:t>	Razer Siren Mini USB</a:t>
            </a:r>
          </a:p>
          <a:p>
            <a:r>
              <a:rPr lang="en-GB" sz="1400" dirty="0">
                <a:solidFill>
                  <a:schemeClr val="tx2"/>
                </a:solidFill>
                <a:ea typeface="+mn-lt"/>
                <a:cs typeface="+mn-lt"/>
              </a:rPr>
              <a:t>	</a:t>
            </a:r>
            <a:r>
              <a:rPr lang="fr-FR" sz="1400" dirty="0">
                <a:solidFill>
                  <a:schemeClr val="tx2"/>
                </a:solidFill>
                <a:ea typeface="+mn-lt"/>
                <a:cs typeface="+mn-lt"/>
              </a:rPr>
              <a:t>Rode NT-USB</a:t>
            </a:r>
            <a:endParaRPr lang="en-GB" sz="1400" dirty="0">
              <a:solidFill>
                <a:schemeClr val="tx2"/>
              </a:solidFill>
              <a:ea typeface="+mn-lt"/>
              <a:cs typeface="+mn-lt"/>
            </a:endParaRPr>
          </a:p>
          <a:p>
            <a:pPr marL="285750" indent="-285750">
              <a:buFont typeface="Symbol"/>
              <a:buChar char="•"/>
            </a:pPr>
            <a:r>
              <a:rPr lang="fr-FR" dirty="0" err="1">
                <a:ea typeface="+mn-lt"/>
                <a:cs typeface="+mn-lt"/>
              </a:rPr>
              <a:t>Lapel</a:t>
            </a:r>
            <a:r>
              <a:rPr lang="fr-FR" dirty="0">
                <a:ea typeface="+mn-lt"/>
                <a:cs typeface="+mn-lt"/>
              </a:rPr>
              <a:t>: 	</a:t>
            </a:r>
            <a:r>
              <a:rPr lang="en-GB" dirty="0">
                <a:ea typeface="+mn-lt"/>
                <a:cs typeface="+mn-lt"/>
                <a:hlinkClick r:id="rId5"/>
              </a:rPr>
              <a:t>RØDE</a:t>
            </a:r>
            <a:r>
              <a:rPr lang="en-GB" dirty="0">
                <a:ea typeface="+mn-lt"/>
                <a:cs typeface="+mn-lt"/>
              </a:rPr>
              <a:t> </a:t>
            </a:r>
            <a:r>
              <a:rPr lang="en-GB" dirty="0" err="1">
                <a:ea typeface="+mn-lt"/>
                <a:cs typeface="+mn-lt"/>
              </a:rPr>
              <a:t>Lavalier</a:t>
            </a:r>
            <a:r>
              <a:rPr lang="en-GB" dirty="0">
                <a:ea typeface="+mn-lt"/>
                <a:cs typeface="+mn-lt"/>
              </a:rPr>
              <a:t> Go + 	</a:t>
            </a:r>
            <a:r>
              <a:rPr lang="en-GB" dirty="0" err="1">
                <a:ea typeface="+mn-lt"/>
                <a:cs typeface="+mn-lt"/>
              </a:rPr>
              <a:t>Sabrent</a:t>
            </a:r>
            <a:r>
              <a:rPr lang="en-GB" dirty="0">
                <a:ea typeface="+mn-lt"/>
                <a:cs typeface="+mn-lt"/>
              </a:rPr>
              <a:t> Aluminium Stereo 	3D Sound Adapter</a:t>
            </a:r>
          </a:p>
          <a:p>
            <a:endParaRPr lang="en-GB" dirty="0"/>
          </a:p>
        </p:txBody>
      </p:sp>
      <p:sp>
        <p:nvSpPr>
          <p:cNvPr id="12" name="Text Placeholder 11"/>
          <p:cNvSpPr>
            <a:spLocks noGrp="1"/>
          </p:cNvSpPr>
          <p:nvPr>
            <p:ph type="body" sz="quarter" idx="28"/>
          </p:nvPr>
        </p:nvSpPr>
        <p:spPr/>
        <p:txBody>
          <a:bodyPr/>
          <a:lstStyle/>
          <a:p>
            <a:r>
              <a:rPr lang="fr-FR" dirty="0"/>
              <a:t>2</a:t>
            </a:r>
            <a:endParaRPr lang="en-GB" dirty="0"/>
          </a:p>
        </p:txBody>
      </p:sp>
      <p:sp>
        <p:nvSpPr>
          <p:cNvPr id="13" name="Text Placeholder 12"/>
          <p:cNvSpPr>
            <a:spLocks noGrp="1"/>
          </p:cNvSpPr>
          <p:nvPr>
            <p:ph type="body" idx="29"/>
          </p:nvPr>
        </p:nvSpPr>
        <p:spPr/>
        <p:txBody>
          <a:bodyPr/>
          <a:lstStyle/>
          <a:p>
            <a:r>
              <a:rPr lang="en-GB" dirty="0"/>
              <a:t>Possible options</a:t>
            </a:r>
          </a:p>
        </p:txBody>
      </p:sp>
      <p:sp>
        <p:nvSpPr>
          <p:cNvPr id="14" name="Text Placeholder 13"/>
          <p:cNvSpPr>
            <a:spLocks noGrp="1"/>
          </p:cNvSpPr>
          <p:nvPr>
            <p:ph type="body" idx="30"/>
          </p:nvPr>
        </p:nvSpPr>
        <p:spPr>
          <a:xfrm>
            <a:off x="8544652" y="4251977"/>
            <a:ext cx="2944368" cy="1751258"/>
          </a:xfrm>
        </p:spPr>
        <p:txBody>
          <a:bodyPr>
            <a:normAutofit lnSpcReduction="10000"/>
          </a:bodyPr>
          <a:lstStyle/>
          <a:p>
            <a:pPr marL="285750" indent="-285750">
              <a:buFont typeface="Symbol"/>
              <a:buChar char="•"/>
            </a:pPr>
            <a:r>
              <a:rPr lang="en-GB" dirty="0">
                <a:ea typeface="+mn-lt"/>
                <a:cs typeface="+mn-lt"/>
              </a:rPr>
              <a:t>Sennheiser SC165, Logitech H340 and Logitech H390</a:t>
            </a:r>
          </a:p>
          <a:p>
            <a:pPr marL="285750" indent="-285750">
              <a:buFont typeface="Symbol"/>
              <a:buChar char="•"/>
            </a:pPr>
            <a:r>
              <a:rPr lang="en-GB" dirty="0">
                <a:ea typeface="+mn-lt"/>
                <a:cs typeface="+mn-lt"/>
              </a:rPr>
              <a:t>Earbuds with integrated mic, integrated laptop mic</a:t>
            </a:r>
          </a:p>
          <a:p>
            <a:pPr marL="285750" indent="-285750">
              <a:buFont typeface="Symbol"/>
              <a:buChar char="•"/>
            </a:pPr>
            <a:r>
              <a:rPr lang="en-GB" dirty="0">
                <a:ea typeface="+mn-lt"/>
                <a:cs typeface="+mn-lt"/>
              </a:rPr>
              <a:t>Some headsets (e.g. </a:t>
            </a:r>
            <a:r>
              <a:rPr lang="en-GB" dirty="0" err="1">
                <a:ea typeface="+mn-lt"/>
                <a:cs typeface="+mn-lt"/>
              </a:rPr>
              <a:t>Sennheiser</a:t>
            </a:r>
            <a:r>
              <a:rPr lang="en-GB" dirty="0">
                <a:ea typeface="+mn-lt"/>
                <a:cs typeface="+mn-lt"/>
              </a:rPr>
              <a:t> SC-260) can be a temporary solution but often distort  sound for noise cancellation purposes</a:t>
            </a:r>
          </a:p>
          <a:p>
            <a:endParaRPr lang="en-GB" dirty="0"/>
          </a:p>
        </p:txBody>
      </p:sp>
      <p:sp>
        <p:nvSpPr>
          <p:cNvPr id="15" name="Text Placeholder 14"/>
          <p:cNvSpPr>
            <a:spLocks noGrp="1"/>
          </p:cNvSpPr>
          <p:nvPr>
            <p:ph type="body" sz="quarter" idx="31"/>
          </p:nvPr>
        </p:nvSpPr>
        <p:spPr/>
        <p:txBody>
          <a:bodyPr/>
          <a:lstStyle/>
          <a:p>
            <a:r>
              <a:rPr lang="fr-FR" dirty="0"/>
              <a:t>3</a:t>
            </a:r>
            <a:endParaRPr lang="en-GB" dirty="0"/>
          </a:p>
        </p:txBody>
      </p:sp>
      <p:sp>
        <p:nvSpPr>
          <p:cNvPr id="16" name="Text Placeholder 15"/>
          <p:cNvSpPr>
            <a:spLocks noGrp="1"/>
          </p:cNvSpPr>
          <p:nvPr>
            <p:ph type="body" idx="32"/>
          </p:nvPr>
        </p:nvSpPr>
        <p:spPr/>
        <p:txBody>
          <a:bodyPr/>
          <a:lstStyle/>
          <a:p>
            <a:r>
              <a:rPr lang="en-GB" dirty="0"/>
              <a:t>To avoid</a:t>
            </a:r>
          </a:p>
        </p:txBody>
      </p:sp>
      <p:pic>
        <p:nvPicPr>
          <p:cNvPr id="17" name="Audio 1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4078718830"/>
      </p:ext>
    </p:extLst>
  </p:cSld>
  <p:clrMapOvr>
    <a:masterClrMapping/>
  </p:clrMapOvr>
  <mc:AlternateContent xmlns:mc="http://schemas.openxmlformats.org/markup-compatibility/2006" xmlns:p14="http://schemas.microsoft.com/office/powerpoint/2010/main">
    <mc:Choice Requires="p14">
      <p:transition spd="slow" p14:dur="2000" advTm="45406"/>
    </mc:Choice>
    <mc:Fallback xmlns="">
      <p:transition spd="slow" advTm="454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CB059-9E3B-4C24-8E61-717292C2944E}"/>
              </a:ext>
            </a:extLst>
          </p:cNvPr>
          <p:cNvSpPr>
            <a:spLocks noGrp="1"/>
          </p:cNvSpPr>
          <p:nvPr>
            <p:ph type="title"/>
          </p:nvPr>
        </p:nvSpPr>
        <p:spPr>
          <a:xfrm>
            <a:off x="803276" y="1904117"/>
            <a:ext cx="4464049" cy="804338"/>
          </a:xfrm>
        </p:spPr>
        <p:txBody>
          <a:bodyPr>
            <a:normAutofit fontScale="90000"/>
          </a:bodyPr>
          <a:lstStyle/>
          <a:p>
            <a:r>
              <a:rPr lang="en-US" dirty="0"/>
              <a:t>VIDEO IS ESSENTIAL</a:t>
            </a:r>
          </a:p>
        </p:txBody>
      </p:sp>
      <p:sp>
        <p:nvSpPr>
          <p:cNvPr id="3" name="Text Placeholder 2">
            <a:extLst>
              <a:ext uri="{FF2B5EF4-FFF2-40B4-BE49-F238E27FC236}">
                <a16:creationId xmlns:a16="http://schemas.microsoft.com/office/drawing/2014/main" id="{E66139D5-668D-4A3D-B6B6-F71EC385C8FF}"/>
              </a:ext>
            </a:extLst>
          </p:cNvPr>
          <p:cNvSpPr>
            <a:spLocks noGrp="1"/>
          </p:cNvSpPr>
          <p:nvPr>
            <p:ph type="body" idx="1"/>
          </p:nvPr>
        </p:nvSpPr>
        <p:spPr>
          <a:xfrm>
            <a:off x="812393" y="3172680"/>
            <a:ext cx="4443165" cy="569085"/>
          </a:xfrm>
        </p:spPr>
        <p:txBody>
          <a:bodyPr vert="horz" lIns="0" tIns="0" rIns="0" bIns="0" rtlCol="0" anchor="t">
            <a:normAutofit/>
          </a:bodyPr>
          <a:lstStyle/>
          <a:p>
            <a:r>
              <a:rPr lang="en-US" b="0" dirty="0">
                <a:ea typeface="+mn-lt"/>
                <a:cs typeface="+mn-lt"/>
              </a:rPr>
              <a:t>All speakers should turn on their video when taking the floor, with no exceptions.</a:t>
            </a:r>
            <a:endParaRPr lang="en-US" dirty="0"/>
          </a:p>
          <a:p>
            <a:endParaRPr lang="en-US" dirty="0"/>
          </a:p>
        </p:txBody>
      </p:sp>
      <p:sp>
        <p:nvSpPr>
          <p:cNvPr id="8" name="Text Placeholder 7">
            <a:extLst>
              <a:ext uri="{FF2B5EF4-FFF2-40B4-BE49-F238E27FC236}">
                <a16:creationId xmlns:a16="http://schemas.microsoft.com/office/drawing/2014/main" id="{EEA947F5-DD66-4D26-BA34-D1D8F7CE9010}"/>
              </a:ext>
            </a:extLst>
          </p:cNvPr>
          <p:cNvSpPr>
            <a:spLocks noGrp="1"/>
          </p:cNvSpPr>
          <p:nvPr>
            <p:ph type="body" idx="14"/>
          </p:nvPr>
        </p:nvSpPr>
        <p:spPr>
          <a:xfrm>
            <a:off x="815720" y="3869349"/>
            <a:ext cx="4553628" cy="1989688"/>
          </a:xfrm>
        </p:spPr>
        <p:txBody>
          <a:bodyPr vert="horz" lIns="0" tIns="0" rIns="0" bIns="0" rtlCol="0" anchor="t">
            <a:normAutofit/>
          </a:bodyPr>
          <a:lstStyle/>
          <a:p>
            <a:pPr marL="215900" indent="-215900"/>
            <a:r>
              <a:rPr lang="en-US" dirty="0">
                <a:ea typeface="+mn-lt"/>
                <a:cs typeface="+mn-lt"/>
              </a:rPr>
              <a:t>V</a:t>
            </a:r>
            <a:r>
              <a:rPr lang="en-US" sz="1600" dirty="0">
                <a:ea typeface="+mn-lt"/>
                <a:cs typeface="+mn-lt"/>
              </a:rPr>
              <a:t>ideo is essential for interpreters, to pick up all non-verbal cues and body language.</a:t>
            </a:r>
            <a:endParaRPr lang="en-US" sz="1600" dirty="0">
              <a:cs typeface="Segoe UI Light"/>
            </a:endParaRPr>
          </a:p>
          <a:p>
            <a:pPr marL="215900" indent="-215900"/>
            <a:r>
              <a:rPr lang="en-US" sz="1600" dirty="0">
                <a:ea typeface="+mn-lt"/>
                <a:cs typeface="+mn-lt"/>
              </a:rPr>
              <a:t>If the connection is not fast enough for video, then a better connection should be found before the actual meeting, or risk not being interpreted.</a:t>
            </a:r>
          </a:p>
          <a:p>
            <a:pPr marL="215900" indent="-215900"/>
            <a:r>
              <a:rPr lang="en-GB" sz="1600" dirty="0">
                <a:ea typeface="+mn-lt"/>
                <a:cs typeface="+mn-lt"/>
              </a:rPr>
              <a:t>The speaker should be framed with face and hand gestures visible, not be backlit.</a:t>
            </a:r>
            <a:endParaRPr lang="en-US" sz="1600" dirty="0">
              <a:ea typeface="+mn-lt"/>
              <a:cs typeface="+mn-lt"/>
            </a:endParaRPr>
          </a:p>
        </p:txBody>
      </p:sp>
      <p:sp>
        <p:nvSpPr>
          <p:cNvPr id="6" name="Slide Number Placeholder 5">
            <a:extLst>
              <a:ext uri="{FF2B5EF4-FFF2-40B4-BE49-F238E27FC236}">
                <a16:creationId xmlns:a16="http://schemas.microsoft.com/office/drawing/2014/main" id="{2B9E0CB5-2F64-4439-AFE9-1BB3ACE6FA9D}"/>
              </a:ext>
            </a:extLst>
          </p:cNvPr>
          <p:cNvSpPr>
            <a:spLocks noGrp="1"/>
          </p:cNvSpPr>
          <p:nvPr>
            <p:ph type="sldNum" sz="quarter" idx="12"/>
          </p:nvPr>
        </p:nvSpPr>
        <p:spPr/>
        <p:txBody>
          <a:bodyPr/>
          <a:lstStyle/>
          <a:p>
            <a:fld id="{8D581BC7-E183-40DB-AC97-C19EA4EB8894}" type="slidenum">
              <a:rPr lang="en-US" smtClean="0"/>
              <a:t>5</a:t>
            </a:fld>
            <a:endParaRPr lang="en-US" dirty="0"/>
          </a:p>
        </p:txBody>
      </p:sp>
      <p:sp>
        <p:nvSpPr>
          <p:cNvPr id="5" name="Footer Placeholder 4">
            <a:extLst>
              <a:ext uri="{FF2B5EF4-FFF2-40B4-BE49-F238E27FC236}">
                <a16:creationId xmlns:a16="http://schemas.microsoft.com/office/drawing/2014/main" id="{FFFF8DFC-D37E-4FE9-81F0-77C68D469526}"/>
              </a:ext>
            </a:extLst>
          </p:cNvPr>
          <p:cNvSpPr>
            <a:spLocks noGrp="1"/>
          </p:cNvSpPr>
          <p:nvPr>
            <p:ph type="ftr" sz="quarter" idx="11"/>
          </p:nvPr>
        </p:nvSpPr>
        <p:spPr/>
        <p:txBody>
          <a:bodyPr/>
          <a:lstStyle/>
          <a:p>
            <a:r>
              <a:rPr lang="en-US" dirty="0"/>
              <a:t>UNON IS DCS</a:t>
            </a:r>
          </a:p>
        </p:txBody>
      </p:sp>
      <p:sp>
        <p:nvSpPr>
          <p:cNvPr id="4" name="Date Placeholder 3">
            <a:extLst>
              <a:ext uri="{FF2B5EF4-FFF2-40B4-BE49-F238E27FC236}">
                <a16:creationId xmlns:a16="http://schemas.microsoft.com/office/drawing/2014/main" id="{0BA396AE-BE46-43FB-B4E7-224D2AF39F83}"/>
              </a:ext>
            </a:extLst>
          </p:cNvPr>
          <p:cNvSpPr>
            <a:spLocks noGrp="1"/>
          </p:cNvSpPr>
          <p:nvPr>
            <p:ph type="dt" sz="half" idx="10"/>
          </p:nvPr>
        </p:nvSpPr>
        <p:spPr/>
        <p:txBody>
          <a:bodyPr/>
          <a:lstStyle/>
          <a:p>
            <a:r>
              <a:rPr lang="en-US" dirty="0"/>
              <a:t>August 2020</a:t>
            </a:r>
          </a:p>
        </p:txBody>
      </p:sp>
      <p:pic>
        <p:nvPicPr>
          <p:cNvPr id="12" name="Picture Placeholder 11"/>
          <p:cNvPicPr>
            <a:picLocks noGrp="1" noChangeAspect="1"/>
          </p:cNvPicPr>
          <p:nvPr>
            <p:ph type="pic" sz="quarter" idx="15"/>
          </p:nvPr>
        </p:nvPicPr>
        <p:blipFill>
          <a:blip r:embed="rId5"/>
          <a:srcRect l="6541" r="6541"/>
          <a:stretch>
            <a:fillRect/>
          </a:stretch>
        </p:blipFill>
        <p:spPr/>
      </p:pic>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743688509"/>
      </p:ext>
    </p:extLst>
  </p:cSld>
  <p:clrMapOvr>
    <a:masterClrMapping/>
  </p:clrMapOvr>
  <mc:AlternateContent xmlns:mc="http://schemas.openxmlformats.org/markup-compatibility/2006" xmlns:p14="http://schemas.microsoft.com/office/powerpoint/2010/main">
    <mc:Choice Requires="p14">
      <p:transition spd="slow" p14:dur="2000" advTm="18900"/>
    </mc:Choice>
    <mc:Fallback xmlns="">
      <p:transition spd="slow" advTm="18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BA396AE-BE46-43FB-B4E7-224D2AF39F83}"/>
              </a:ext>
            </a:extLst>
          </p:cNvPr>
          <p:cNvSpPr>
            <a:spLocks noGrp="1"/>
          </p:cNvSpPr>
          <p:nvPr>
            <p:ph type="dt" sz="half" idx="10"/>
          </p:nvPr>
        </p:nvSpPr>
        <p:spPr>
          <a:xfrm>
            <a:off x="10016836" y="5878720"/>
            <a:ext cx="1336964" cy="298800"/>
          </a:xfrm>
        </p:spPr>
        <p:txBody>
          <a:bodyPr anchor="ctr">
            <a:normAutofit/>
          </a:bodyPr>
          <a:lstStyle/>
          <a:p>
            <a:pPr>
              <a:spcAft>
                <a:spcPts val="600"/>
              </a:spcAft>
            </a:pPr>
            <a:r>
              <a:rPr lang="en-US" dirty="0"/>
              <a:t>August 2020</a:t>
            </a:r>
          </a:p>
        </p:txBody>
      </p:sp>
      <p:sp>
        <p:nvSpPr>
          <p:cNvPr id="5" name="Footer Placeholder 4">
            <a:extLst>
              <a:ext uri="{FF2B5EF4-FFF2-40B4-BE49-F238E27FC236}">
                <a16:creationId xmlns:a16="http://schemas.microsoft.com/office/drawing/2014/main" id="{FFFF8DFC-D37E-4FE9-81F0-77C68D469526}"/>
              </a:ext>
            </a:extLst>
          </p:cNvPr>
          <p:cNvSpPr>
            <a:spLocks noGrp="1"/>
          </p:cNvSpPr>
          <p:nvPr>
            <p:ph type="ftr" sz="quarter" idx="11"/>
          </p:nvPr>
        </p:nvSpPr>
        <p:spPr>
          <a:xfrm>
            <a:off x="1205014" y="5878720"/>
            <a:ext cx="2915733" cy="298800"/>
          </a:xfrm>
        </p:spPr>
        <p:txBody>
          <a:bodyPr anchor="ctr">
            <a:normAutofit/>
          </a:bodyPr>
          <a:lstStyle/>
          <a:p>
            <a:pPr>
              <a:spcAft>
                <a:spcPts val="600"/>
              </a:spcAft>
            </a:pPr>
            <a:r>
              <a:rPr lang="en-US" dirty="0"/>
              <a:t>UNON IS DCS</a:t>
            </a:r>
          </a:p>
        </p:txBody>
      </p:sp>
      <p:sp>
        <p:nvSpPr>
          <p:cNvPr id="6" name="Slide Number Placeholder 5">
            <a:extLst>
              <a:ext uri="{FF2B5EF4-FFF2-40B4-BE49-F238E27FC236}">
                <a16:creationId xmlns:a16="http://schemas.microsoft.com/office/drawing/2014/main" id="{2B9E0CB5-2F64-4439-AFE9-1BB3ACE6FA9D}"/>
              </a:ext>
            </a:extLst>
          </p:cNvPr>
          <p:cNvSpPr>
            <a:spLocks noGrp="1"/>
          </p:cNvSpPr>
          <p:nvPr>
            <p:ph type="sldNum" sz="quarter" idx="12"/>
          </p:nvPr>
        </p:nvSpPr>
        <p:spPr>
          <a:xfrm>
            <a:off x="778643" y="5879656"/>
            <a:ext cx="354492" cy="297307"/>
          </a:xfrm>
        </p:spPr>
        <p:txBody>
          <a:bodyPr anchor="ctr">
            <a:normAutofit/>
          </a:bodyPr>
          <a:lstStyle/>
          <a:p>
            <a:pPr>
              <a:spcAft>
                <a:spcPts val="600"/>
              </a:spcAft>
            </a:pPr>
            <a:fld id="{8D581BC7-E183-40DB-AC97-C19EA4EB8894}" type="slidenum">
              <a:rPr lang="en-US" smtClean="0"/>
              <a:pPr>
                <a:spcAft>
                  <a:spcPts val="600"/>
                </a:spcAft>
              </a:pPr>
              <a:t>6</a:t>
            </a:fld>
            <a:endParaRPr lang="en-US" dirty="0"/>
          </a:p>
        </p:txBody>
      </p:sp>
      <p:sp>
        <p:nvSpPr>
          <p:cNvPr id="2" name="Title 1">
            <a:extLst>
              <a:ext uri="{FF2B5EF4-FFF2-40B4-BE49-F238E27FC236}">
                <a16:creationId xmlns:a16="http://schemas.microsoft.com/office/drawing/2014/main" id="{134CB059-9E3B-4C24-8E61-717292C2944E}"/>
              </a:ext>
            </a:extLst>
          </p:cNvPr>
          <p:cNvSpPr>
            <a:spLocks noGrp="1"/>
          </p:cNvSpPr>
          <p:nvPr>
            <p:ph type="title"/>
          </p:nvPr>
        </p:nvSpPr>
        <p:spPr>
          <a:xfrm>
            <a:off x="5104263" y="707529"/>
            <a:ext cx="6310887" cy="569086"/>
          </a:xfrm>
        </p:spPr>
        <p:txBody>
          <a:bodyPr anchor="b">
            <a:normAutofit/>
          </a:bodyPr>
          <a:lstStyle/>
          <a:p>
            <a:r>
              <a:rPr lang="en-US" sz="3300" dirty="0"/>
              <a:t>SETTING UP</a:t>
            </a:r>
          </a:p>
        </p:txBody>
      </p:sp>
      <p:sp>
        <p:nvSpPr>
          <p:cNvPr id="3" name="Text Placeholder 2">
            <a:extLst>
              <a:ext uri="{FF2B5EF4-FFF2-40B4-BE49-F238E27FC236}">
                <a16:creationId xmlns:a16="http://schemas.microsoft.com/office/drawing/2014/main" id="{E66139D5-668D-4A3D-B6B6-F71EC385C8FF}"/>
              </a:ext>
            </a:extLst>
          </p:cNvPr>
          <p:cNvSpPr>
            <a:spLocks noGrp="1"/>
          </p:cNvSpPr>
          <p:nvPr>
            <p:ph type="body" idx="1"/>
          </p:nvPr>
        </p:nvSpPr>
        <p:spPr>
          <a:xfrm>
            <a:off x="5089886" y="1625821"/>
            <a:ext cx="6289862" cy="569085"/>
          </a:xfrm>
        </p:spPr>
        <p:txBody>
          <a:bodyPr vert="horz" lIns="0" tIns="0" rIns="0" bIns="0" rtlCol="0" anchor="t">
            <a:normAutofit/>
          </a:bodyPr>
          <a:lstStyle/>
          <a:p>
            <a:r>
              <a:rPr lang="en-US" b="0" dirty="0">
                <a:cs typeface="Segoe UI Semibold"/>
              </a:rPr>
              <a:t>Find some peace and quiet</a:t>
            </a:r>
            <a:endParaRPr lang="en-US" dirty="0"/>
          </a:p>
          <a:p>
            <a:endParaRPr lang="en-US" dirty="0"/>
          </a:p>
        </p:txBody>
      </p:sp>
      <p:sp>
        <p:nvSpPr>
          <p:cNvPr id="8" name="Text Placeholder 7">
            <a:extLst>
              <a:ext uri="{FF2B5EF4-FFF2-40B4-BE49-F238E27FC236}">
                <a16:creationId xmlns:a16="http://schemas.microsoft.com/office/drawing/2014/main" id="{EEA947F5-DD66-4D26-BA34-D1D8F7CE9010}"/>
              </a:ext>
            </a:extLst>
          </p:cNvPr>
          <p:cNvSpPr>
            <a:spLocks noGrp="1"/>
          </p:cNvSpPr>
          <p:nvPr>
            <p:ph type="body" idx="14"/>
          </p:nvPr>
        </p:nvSpPr>
        <p:spPr>
          <a:xfrm>
            <a:off x="1226927" y="4271296"/>
            <a:ext cx="2944368" cy="1419822"/>
          </a:xfrm>
        </p:spPr>
        <p:txBody>
          <a:bodyPr vert="horz" lIns="0" tIns="0" rIns="0" bIns="0" rtlCol="0" anchor="t">
            <a:normAutofit/>
          </a:bodyPr>
          <a:lstStyle/>
          <a:p>
            <a:r>
              <a:rPr lang="en-GB" dirty="0">
                <a:ea typeface="+mn-lt"/>
                <a:cs typeface="+mn-lt"/>
              </a:rPr>
              <a:t>Find a quiet environment indoors and set up your speaking station well in advance of the meeting.</a:t>
            </a:r>
            <a:endParaRPr lang="en-US" dirty="0"/>
          </a:p>
          <a:p>
            <a:pPr marL="215900" indent="-215900">
              <a:lnSpc>
                <a:spcPct val="90000"/>
              </a:lnSpc>
            </a:pPr>
            <a:endParaRPr lang="en-US" sz="1100" dirty="0">
              <a:cs typeface="Segoe UI Light"/>
            </a:endParaRPr>
          </a:p>
        </p:txBody>
      </p:sp>
      <p:sp>
        <p:nvSpPr>
          <p:cNvPr id="25" name="Text Placeholder 8">
            <a:extLst>
              <a:ext uri="{FF2B5EF4-FFF2-40B4-BE49-F238E27FC236}">
                <a16:creationId xmlns:a16="http://schemas.microsoft.com/office/drawing/2014/main" id="{6FD70432-AB55-4A17-97D9-CD7DE2B1B9CC}"/>
              </a:ext>
            </a:extLst>
          </p:cNvPr>
          <p:cNvSpPr>
            <a:spLocks noGrp="1"/>
          </p:cNvSpPr>
          <p:nvPr>
            <p:ph type="body" idx="16"/>
          </p:nvPr>
        </p:nvSpPr>
        <p:spPr>
          <a:xfrm>
            <a:off x="1226927" y="3858610"/>
            <a:ext cx="2944368" cy="328343"/>
          </a:xfrm>
        </p:spPr>
        <p:txBody>
          <a:bodyPr/>
          <a:lstStyle/>
          <a:p>
            <a:r>
              <a:rPr lang="en-US" dirty="0"/>
              <a:t>Find a quiet space</a:t>
            </a:r>
          </a:p>
        </p:txBody>
      </p:sp>
      <p:sp>
        <p:nvSpPr>
          <p:cNvPr id="27" name="Text Placeholder 9">
            <a:extLst>
              <a:ext uri="{FF2B5EF4-FFF2-40B4-BE49-F238E27FC236}">
                <a16:creationId xmlns:a16="http://schemas.microsoft.com/office/drawing/2014/main" id="{411979D3-1C4E-44FB-A4A4-345AD78F2C1E}"/>
              </a:ext>
            </a:extLst>
          </p:cNvPr>
          <p:cNvSpPr>
            <a:spLocks noGrp="1"/>
          </p:cNvSpPr>
          <p:nvPr>
            <p:ph type="body" sz="quarter" idx="26"/>
          </p:nvPr>
        </p:nvSpPr>
        <p:spPr>
          <a:xfrm>
            <a:off x="1226927" y="2760518"/>
            <a:ext cx="978408" cy="978408"/>
          </a:xfrm>
        </p:spPr>
        <p:txBody>
          <a:bodyPr/>
          <a:lstStyle/>
          <a:p>
            <a:r>
              <a:rPr lang="en-US" dirty="0"/>
              <a:t>1</a:t>
            </a:r>
          </a:p>
        </p:txBody>
      </p:sp>
      <p:sp>
        <p:nvSpPr>
          <p:cNvPr id="29" name="Text Placeholder 10">
            <a:extLst>
              <a:ext uri="{FF2B5EF4-FFF2-40B4-BE49-F238E27FC236}">
                <a16:creationId xmlns:a16="http://schemas.microsoft.com/office/drawing/2014/main" id="{C4285889-17E4-4AB6-82D1-9864F5F33FB3}"/>
              </a:ext>
            </a:extLst>
          </p:cNvPr>
          <p:cNvSpPr>
            <a:spLocks noGrp="1"/>
          </p:cNvSpPr>
          <p:nvPr>
            <p:ph type="body" idx="27"/>
          </p:nvPr>
        </p:nvSpPr>
        <p:spPr>
          <a:xfrm>
            <a:off x="4871314" y="4271296"/>
            <a:ext cx="2944368" cy="2138689"/>
          </a:xfrm>
        </p:spPr>
        <p:txBody>
          <a:bodyPr vert="horz" lIns="0" tIns="0" rIns="0" bIns="0" rtlCol="0" anchor="t">
            <a:normAutofit/>
          </a:bodyPr>
          <a:lstStyle/>
          <a:p>
            <a:pPr marL="285750" indent="-285750">
              <a:buFont typeface="Symbol"/>
              <a:buChar char="•"/>
            </a:pPr>
            <a:r>
              <a:rPr lang="en-GB" dirty="0">
                <a:ea typeface="+mn-lt"/>
                <a:cs typeface="+mn-lt"/>
              </a:rPr>
              <a:t>Switch off any other applications running on your computer.</a:t>
            </a:r>
            <a:endParaRPr lang="en-US" dirty="0">
              <a:ea typeface="+mn-lt"/>
              <a:cs typeface="+mn-lt"/>
            </a:endParaRPr>
          </a:p>
          <a:p>
            <a:pPr marL="285750" indent="-285750">
              <a:buFont typeface="Symbol"/>
              <a:buChar char="•"/>
            </a:pPr>
            <a:r>
              <a:rPr lang="en-GB" dirty="0">
                <a:ea typeface="+mn-lt"/>
                <a:cs typeface="+mn-lt"/>
              </a:rPr>
              <a:t>Switch off all sound notifications on your computer and other devices.</a:t>
            </a:r>
          </a:p>
          <a:p>
            <a:pPr marL="285750" indent="-285750">
              <a:buFont typeface="Symbol"/>
              <a:buChar char="•"/>
            </a:pPr>
            <a:r>
              <a:rPr lang="en-GB" dirty="0">
                <a:ea typeface="+mn-lt"/>
                <a:cs typeface="+mn-lt"/>
              </a:rPr>
              <a:t>Keep all other devices away from your microphone.</a:t>
            </a:r>
          </a:p>
          <a:p>
            <a:pPr marL="285750" indent="-285750">
              <a:buFont typeface="Symbol"/>
              <a:buChar char="•"/>
            </a:pPr>
            <a:r>
              <a:rPr lang="en-GB" dirty="0">
                <a:ea typeface="+mn-lt"/>
                <a:cs typeface="+mn-lt"/>
              </a:rPr>
              <a:t>Plug in your laptop.</a:t>
            </a:r>
          </a:p>
          <a:p>
            <a:pPr marL="285750" indent="-285750">
              <a:buFont typeface="Symbol"/>
              <a:buChar char="•"/>
            </a:pPr>
            <a:r>
              <a:rPr lang="fr-FR" dirty="0">
                <a:ea typeface="+mn-lt"/>
                <a:cs typeface="+mn-lt"/>
              </a:rPr>
              <a:t>Set </a:t>
            </a:r>
            <a:r>
              <a:rPr lang="fr-FR" dirty="0" err="1">
                <a:ea typeface="+mn-lt"/>
                <a:cs typeface="+mn-lt"/>
              </a:rPr>
              <a:t>mic</a:t>
            </a:r>
            <a:r>
              <a:rPr lang="fr-FR" dirty="0">
                <a:ea typeface="+mn-lt"/>
                <a:cs typeface="+mn-lt"/>
              </a:rPr>
              <a:t> </a:t>
            </a:r>
            <a:r>
              <a:rPr lang="fr-FR" dirty="0" err="1">
                <a:ea typeface="+mn-lt"/>
                <a:cs typeface="+mn-lt"/>
              </a:rPr>
              <a:t>level</a:t>
            </a:r>
            <a:r>
              <a:rPr lang="fr-FR" dirty="0">
                <a:ea typeface="+mn-lt"/>
                <a:cs typeface="+mn-lt"/>
              </a:rPr>
              <a:t> to 95%.</a:t>
            </a:r>
            <a:endParaRPr lang="en-US" dirty="0">
              <a:ea typeface="+mn-lt"/>
              <a:cs typeface="+mn-lt"/>
            </a:endParaRPr>
          </a:p>
        </p:txBody>
      </p:sp>
      <p:sp>
        <p:nvSpPr>
          <p:cNvPr id="31" name="Text Placeholder 11">
            <a:extLst>
              <a:ext uri="{FF2B5EF4-FFF2-40B4-BE49-F238E27FC236}">
                <a16:creationId xmlns:a16="http://schemas.microsoft.com/office/drawing/2014/main" id="{532B0E24-97A4-43CC-959B-16FADE49754A}"/>
              </a:ext>
            </a:extLst>
          </p:cNvPr>
          <p:cNvSpPr>
            <a:spLocks noGrp="1"/>
          </p:cNvSpPr>
          <p:nvPr>
            <p:ph type="body" sz="quarter" idx="28"/>
          </p:nvPr>
        </p:nvSpPr>
        <p:spPr>
          <a:xfrm>
            <a:off x="4871314" y="2760518"/>
            <a:ext cx="978408" cy="978408"/>
          </a:xfrm>
        </p:spPr>
        <p:txBody>
          <a:bodyPr/>
          <a:lstStyle/>
          <a:p>
            <a:r>
              <a:rPr lang="en-US" dirty="0"/>
              <a:t>2</a:t>
            </a:r>
          </a:p>
        </p:txBody>
      </p:sp>
      <p:sp>
        <p:nvSpPr>
          <p:cNvPr id="33" name="Text Placeholder 12">
            <a:extLst>
              <a:ext uri="{FF2B5EF4-FFF2-40B4-BE49-F238E27FC236}">
                <a16:creationId xmlns:a16="http://schemas.microsoft.com/office/drawing/2014/main" id="{F97949AD-559C-4E14-A50A-9682CBA5F489}"/>
              </a:ext>
            </a:extLst>
          </p:cNvPr>
          <p:cNvSpPr>
            <a:spLocks noGrp="1"/>
          </p:cNvSpPr>
          <p:nvPr>
            <p:ph type="body" idx="29"/>
          </p:nvPr>
        </p:nvSpPr>
        <p:spPr>
          <a:xfrm>
            <a:off x="4871314" y="3858610"/>
            <a:ext cx="2944368" cy="328343"/>
          </a:xfrm>
        </p:spPr>
        <p:txBody>
          <a:bodyPr/>
          <a:lstStyle/>
          <a:p>
            <a:r>
              <a:rPr lang="en-US" dirty="0"/>
              <a:t>Switch off and plug in</a:t>
            </a:r>
          </a:p>
        </p:txBody>
      </p:sp>
      <p:sp>
        <p:nvSpPr>
          <p:cNvPr id="35" name="Text Placeholder 13">
            <a:extLst>
              <a:ext uri="{FF2B5EF4-FFF2-40B4-BE49-F238E27FC236}">
                <a16:creationId xmlns:a16="http://schemas.microsoft.com/office/drawing/2014/main" id="{BC1F41E6-5077-409B-9AA4-65301077B10A}"/>
              </a:ext>
            </a:extLst>
          </p:cNvPr>
          <p:cNvSpPr>
            <a:spLocks noGrp="1"/>
          </p:cNvSpPr>
          <p:nvPr>
            <p:ph type="body" idx="30"/>
          </p:nvPr>
        </p:nvSpPr>
        <p:spPr>
          <a:xfrm>
            <a:off x="8515702" y="4271296"/>
            <a:ext cx="2944368" cy="1607424"/>
          </a:xfrm>
        </p:spPr>
        <p:txBody>
          <a:bodyPr vert="horz" lIns="0" tIns="0" rIns="0" bIns="0" rtlCol="0" anchor="t">
            <a:normAutofit fontScale="85000" lnSpcReduction="10000"/>
          </a:bodyPr>
          <a:lstStyle/>
          <a:p>
            <a:pPr marL="285750" indent="-285750">
              <a:buFont typeface="Symbol"/>
              <a:buChar char="•"/>
            </a:pPr>
            <a:r>
              <a:rPr lang="en-GB" sz="1600" dirty="0">
                <a:ea typeface="+mn-lt"/>
                <a:cs typeface="+mn-lt"/>
              </a:rPr>
              <a:t>Test your setup during dry runs, sound checks, etc. well in advance.</a:t>
            </a:r>
          </a:p>
          <a:p>
            <a:pPr marL="285750" indent="-285750">
              <a:buFont typeface="Symbol"/>
              <a:buChar char="•"/>
            </a:pPr>
            <a:r>
              <a:rPr lang="en-GB" sz="1600" dirty="0">
                <a:ea typeface="+mn-lt"/>
                <a:cs typeface="+mn-lt"/>
              </a:rPr>
              <a:t>Troubleshoot with meeting organisers, technicians and platforms to resolve issues.</a:t>
            </a:r>
          </a:p>
          <a:p>
            <a:pPr marL="285750" indent="-285750">
              <a:buFont typeface="Symbol"/>
              <a:buChar char="•"/>
            </a:pPr>
            <a:r>
              <a:rPr lang="en-GB" sz="1600" dirty="0">
                <a:ea typeface="+mn-lt"/>
                <a:cs typeface="+mn-lt"/>
              </a:rPr>
              <a:t>Set up in full and test again right before the meeting starts!</a:t>
            </a:r>
          </a:p>
          <a:p>
            <a:endParaRPr lang="en-US" dirty="0">
              <a:cs typeface="Segoe UI Light"/>
            </a:endParaRPr>
          </a:p>
        </p:txBody>
      </p:sp>
      <p:sp>
        <p:nvSpPr>
          <p:cNvPr id="37" name="Text Placeholder 14">
            <a:extLst>
              <a:ext uri="{FF2B5EF4-FFF2-40B4-BE49-F238E27FC236}">
                <a16:creationId xmlns:a16="http://schemas.microsoft.com/office/drawing/2014/main" id="{7ED6F36D-0AFF-46B7-9287-25E840B514D7}"/>
              </a:ext>
            </a:extLst>
          </p:cNvPr>
          <p:cNvSpPr>
            <a:spLocks noGrp="1"/>
          </p:cNvSpPr>
          <p:nvPr>
            <p:ph type="body" sz="quarter" idx="31"/>
          </p:nvPr>
        </p:nvSpPr>
        <p:spPr>
          <a:xfrm>
            <a:off x="8515702" y="2760518"/>
            <a:ext cx="978408" cy="978408"/>
          </a:xfrm>
        </p:spPr>
        <p:txBody>
          <a:bodyPr/>
          <a:lstStyle/>
          <a:p>
            <a:r>
              <a:rPr lang="en-US" dirty="0"/>
              <a:t>3</a:t>
            </a:r>
          </a:p>
        </p:txBody>
      </p:sp>
      <p:sp>
        <p:nvSpPr>
          <p:cNvPr id="39" name="Text Placeholder 15">
            <a:extLst>
              <a:ext uri="{FF2B5EF4-FFF2-40B4-BE49-F238E27FC236}">
                <a16:creationId xmlns:a16="http://schemas.microsoft.com/office/drawing/2014/main" id="{A1116DE9-8956-43A4-80EA-FA92E8A7F74D}"/>
              </a:ext>
            </a:extLst>
          </p:cNvPr>
          <p:cNvSpPr>
            <a:spLocks noGrp="1"/>
          </p:cNvSpPr>
          <p:nvPr>
            <p:ph type="body" idx="32"/>
          </p:nvPr>
        </p:nvSpPr>
        <p:spPr>
          <a:xfrm>
            <a:off x="8515702" y="3858610"/>
            <a:ext cx="2944368" cy="328343"/>
          </a:xfrm>
        </p:spPr>
        <p:txBody>
          <a:bodyPr>
            <a:normAutofit/>
          </a:bodyPr>
          <a:lstStyle/>
          <a:p>
            <a:r>
              <a:rPr lang="en-US" dirty="0"/>
              <a:t>Test!</a:t>
            </a:r>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286677387"/>
      </p:ext>
    </p:extLst>
  </p:cSld>
  <p:clrMapOvr>
    <a:masterClrMapping/>
  </p:clrMapOvr>
  <mc:AlternateContent xmlns:mc="http://schemas.openxmlformats.org/markup-compatibility/2006" xmlns:p14="http://schemas.microsoft.com/office/powerpoint/2010/main">
    <mc:Choice Requires="p14">
      <p:transition spd="slow" p14:dur="2000" advTm="20142"/>
    </mc:Choice>
    <mc:Fallback xmlns="">
      <p:transition spd="slow" advTm="201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noProof="0" dirty="0"/>
              <a:t>August 2020</a:t>
            </a:r>
          </a:p>
        </p:txBody>
      </p:sp>
      <p:sp>
        <p:nvSpPr>
          <p:cNvPr id="3" name="Footer Placeholder 2"/>
          <p:cNvSpPr>
            <a:spLocks noGrp="1"/>
          </p:cNvSpPr>
          <p:nvPr>
            <p:ph type="ftr" sz="quarter" idx="11"/>
          </p:nvPr>
        </p:nvSpPr>
        <p:spPr/>
        <p:txBody>
          <a:bodyPr/>
          <a:lstStyle/>
          <a:p>
            <a:r>
              <a:rPr lang="en-US" noProof="0" dirty="0"/>
              <a:t>UNON IS DCS</a:t>
            </a:r>
          </a:p>
        </p:txBody>
      </p:sp>
      <p:sp>
        <p:nvSpPr>
          <p:cNvPr id="4" name="Slide Number Placeholder 3"/>
          <p:cNvSpPr>
            <a:spLocks noGrp="1"/>
          </p:cNvSpPr>
          <p:nvPr>
            <p:ph type="sldNum" sz="quarter" idx="12"/>
          </p:nvPr>
        </p:nvSpPr>
        <p:spPr/>
        <p:txBody>
          <a:bodyPr/>
          <a:lstStyle/>
          <a:p>
            <a:fld id="{8D581BC7-E183-40DB-AC97-C19EA4EB8894}" type="slidenum">
              <a:rPr lang="en-US" noProof="0" smtClean="0"/>
              <a:t>7</a:t>
            </a:fld>
            <a:endParaRPr lang="en-US" noProof="0" dirty="0"/>
          </a:p>
        </p:txBody>
      </p:sp>
      <p:sp>
        <p:nvSpPr>
          <p:cNvPr id="5" name="Title 4"/>
          <p:cNvSpPr>
            <a:spLocks noGrp="1"/>
          </p:cNvSpPr>
          <p:nvPr>
            <p:ph type="title"/>
          </p:nvPr>
        </p:nvSpPr>
        <p:spPr/>
        <p:txBody>
          <a:bodyPr/>
          <a:lstStyle/>
          <a:p>
            <a:r>
              <a:rPr lang="fr-FR" dirty="0"/>
              <a:t>DURING MEETINGS</a:t>
            </a:r>
            <a:endParaRPr lang="en-GB" dirty="0"/>
          </a:p>
        </p:txBody>
      </p:sp>
      <p:sp>
        <p:nvSpPr>
          <p:cNvPr id="8" name="Text Placeholder 7"/>
          <p:cNvSpPr>
            <a:spLocks noGrp="1"/>
          </p:cNvSpPr>
          <p:nvPr>
            <p:ph type="body" idx="14"/>
          </p:nvPr>
        </p:nvSpPr>
        <p:spPr>
          <a:xfrm>
            <a:off x="1226927" y="4271296"/>
            <a:ext cx="2944368" cy="1607424"/>
          </a:xfrm>
        </p:spPr>
        <p:txBody>
          <a:bodyPr>
            <a:normAutofit/>
          </a:bodyPr>
          <a:lstStyle/>
          <a:p>
            <a:pPr marL="285750" indent="-285750">
              <a:buFont typeface="Symbol"/>
              <a:buChar char="•"/>
            </a:pPr>
            <a:r>
              <a:rPr lang="en-GB" dirty="0">
                <a:ea typeface="+mn-lt"/>
                <a:cs typeface="+mn-lt"/>
              </a:rPr>
              <a:t>Turn your mic off when you finish speaking</a:t>
            </a:r>
          </a:p>
          <a:p>
            <a:pPr marL="285750" indent="-285750">
              <a:buFont typeface="Symbol"/>
              <a:buChar char="•"/>
            </a:pPr>
            <a:r>
              <a:rPr lang="en-GB" dirty="0">
                <a:ea typeface="+mn-lt"/>
                <a:cs typeface="+mn-lt"/>
              </a:rPr>
              <a:t>Avoid touching microphones or shuffling papers close to microphones – this can be extremely painful for interpreters and listeners</a:t>
            </a:r>
          </a:p>
          <a:p>
            <a:endParaRPr lang="en-GB" dirty="0"/>
          </a:p>
        </p:txBody>
      </p:sp>
      <p:sp>
        <p:nvSpPr>
          <p:cNvPr id="9" name="Text Placeholder 8"/>
          <p:cNvSpPr>
            <a:spLocks noGrp="1"/>
          </p:cNvSpPr>
          <p:nvPr>
            <p:ph type="body" idx="16"/>
          </p:nvPr>
        </p:nvSpPr>
        <p:spPr/>
        <p:txBody>
          <a:bodyPr/>
          <a:lstStyle/>
          <a:p>
            <a:r>
              <a:rPr lang="en-GB" dirty="0"/>
              <a:t>Avoid extraneous noise</a:t>
            </a:r>
          </a:p>
        </p:txBody>
      </p:sp>
      <p:sp>
        <p:nvSpPr>
          <p:cNvPr id="10" name="Text Placeholder 9"/>
          <p:cNvSpPr>
            <a:spLocks noGrp="1"/>
          </p:cNvSpPr>
          <p:nvPr>
            <p:ph type="body" sz="quarter" idx="26"/>
          </p:nvPr>
        </p:nvSpPr>
        <p:spPr/>
        <p:txBody>
          <a:bodyPr/>
          <a:lstStyle/>
          <a:p>
            <a:r>
              <a:rPr lang="fr-FR" dirty="0"/>
              <a:t>1</a:t>
            </a:r>
            <a:endParaRPr lang="en-GB" dirty="0"/>
          </a:p>
        </p:txBody>
      </p:sp>
      <p:sp>
        <p:nvSpPr>
          <p:cNvPr id="11" name="Text Placeholder 10"/>
          <p:cNvSpPr>
            <a:spLocks noGrp="1"/>
          </p:cNvSpPr>
          <p:nvPr>
            <p:ph type="body" idx="27"/>
          </p:nvPr>
        </p:nvSpPr>
        <p:spPr/>
        <p:txBody>
          <a:bodyPr>
            <a:normAutofit/>
          </a:bodyPr>
          <a:lstStyle/>
          <a:p>
            <a:pPr marL="285750" indent="-285750">
              <a:buFont typeface="Symbol"/>
              <a:buChar char="•"/>
            </a:pPr>
            <a:r>
              <a:rPr lang="en-GB" dirty="0">
                <a:ea typeface="+mn-lt"/>
                <a:cs typeface="+mn-lt"/>
              </a:rPr>
              <a:t>Speak at a slow, measured pace</a:t>
            </a:r>
          </a:p>
          <a:p>
            <a:pPr marL="285750" indent="-285750">
              <a:buFont typeface="Symbol"/>
              <a:buChar char="•"/>
            </a:pPr>
            <a:r>
              <a:rPr lang="en-GB" dirty="0">
                <a:ea typeface="+mn-lt"/>
                <a:cs typeface="+mn-lt"/>
              </a:rPr>
              <a:t>Speak directly into the microphone</a:t>
            </a:r>
          </a:p>
          <a:p>
            <a:endParaRPr lang="en-GB" dirty="0"/>
          </a:p>
        </p:txBody>
      </p:sp>
      <p:sp>
        <p:nvSpPr>
          <p:cNvPr id="12" name="Text Placeholder 11"/>
          <p:cNvSpPr>
            <a:spLocks noGrp="1"/>
          </p:cNvSpPr>
          <p:nvPr>
            <p:ph type="body" sz="quarter" idx="28"/>
          </p:nvPr>
        </p:nvSpPr>
        <p:spPr/>
        <p:txBody>
          <a:bodyPr/>
          <a:lstStyle/>
          <a:p>
            <a:r>
              <a:rPr lang="fr-FR" dirty="0"/>
              <a:t>2</a:t>
            </a:r>
            <a:endParaRPr lang="en-GB" dirty="0"/>
          </a:p>
        </p:txBody>
      </p:sp>
      <p:sp>
        <p:nvSpPr>
          <p:cNvPr id="13" name="Text Placeholder 12"/>
          <p:cNvSpPr>
            <a:spLocks noGrp="1"/>
          </p:cNvSpPr>
          <p:nvPr>
            <p:ph type="body" idx="29"/>
          </p:nvPr>
        </p:nvSpPr>
        <p:spPr/>
        <p:txBody>
          <a:bodyPr>
            <a:normAutofit/>
          </a:bodyPr>
          <a:lstStyle/>
          <a:p>
            <a:r>
              <a:rPr lang="fr-FR" noProof="1"/>
              <a:t>To be heard clearly</a:t>
            </a:r>
            <a:endParaRPr lang="en-GB" noProof="1"/>
          </a:p>
        </p:txBody>
      </p:sp>
      <p:sp>
        <p:nvSpPr>
          <p:cNvPr id="14" name="Text Placeholder 13"/>
          <p:cNvSpPr>
            <a:spLocks noGrp="1"/>
          </p:cNvSpPr>
          <p:nvPr>
            <p:ph type="body" idx="30"/>
          </p:nvPr>
        </p:nvSpPr>
        <p:spPr/>
        <p:txBody>
          <a:bodyPr/>
          <a:lstStyle/>
          <a:p>
            <a:pPr marL="285750" indent="-285750">
              <a:buFont typeface="Symbol"/>
              <a:buChar char="•"/>
            </a:pPr>
            <a:r>
              <a:rPr lang="en-GB" dirty="0">
                <a:ea typeface="+mn-lt"/>
                <a:cs typeface="+mn-lt"/>
              </a:rPr>
              <a:t>Flag any issues with the platform and meeting organiser so they can be resolved asap</a:t>
            </a:r>
          </a:p>
          <a:p>
            <a:endParaRPr lang="en-GB" dirty="0"/>
          </a:p>
        </p:txBody>
      </p:sp>
      <p:sp>
        <p:nvSpPr>
          <p:cNvPr id="15" name="Text Placeholder 14"/>
          <p:cNvSpPr>
            <a:spLocks noGrp="1"/>
          </p:cNvSpPr>
          <p:nvPr>
            <p:ph type="body" sz="quarter" idx="31"/>
          </p:nvPr>
        </p:nvSpPr>
        <p:spPr/>
        <p:txBody>
          <a:bodyPr/>
          <a:lstStyle/>
          <a:p>
            <a:r>
              <a:rPr lang="fr-FR" dirty="0"/>
              <a:t>3</a:t>
            </a:r>
            <a:endParaRPr lang="en-GB" dirty="0"/>
          </a:p>
        </p:txBody>
      </p:sp>
      <p:sp>
        <p:nvSpPr>
          <p:cNvPr id="16" name="Text Placeholder 15"/>
          <p:cNvSpPr>
            <a:spLocks noGrp="1"/>
          </p:cNvSpPr>
          <p:nvPr>
            <p:ph type="body" idx="32"/>
          </p:nvPr>
        </p:nvSpPr>
        <p:spPr/>
        <p:txBody>
          <a:bodyPr/>
          <a:lstStyle/>
          <a:p>
            <a:r>
              <a:rPr lang="en-GB" dirty="0"/>
              <a:t>We are here to help</a:t>
            </a:r>
          </a:p>
        </p:txBody>
      </p:sp>
      <p:pic>
        <p:nvPicPr>
          <p:cNvPr id="19" name="Audio 1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38986183"/>
      </p:ext>
    </p:extLst>
  </p:cSld>
  <p:clrMapOvr>
    <a:masterClrMapping/>
  </p:clrMapOvr>
  <mc:AlternateContent xmlns:mc="http://schemas.openxmlformats.org/markup-compatibility/2006" xmlns:p14="http://schemas.microsoft.com/office/powerpoint/2010/main">
    <mc:Choice Requires="p14">
      <p:transition spd="slow" p14:dur="2000" advTm="14831"/>
    </mc:Choice>
    <mc:Fallback xmlns="">
      <p:transition spd="slow" advTm="148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6AB769-C08B-4A71-BEE7-D771D274389A}"/>
              </a:ext>
            </a:extLst>
          </p:cNvPr>
          <p:cNvSpPr>
            <a:spLocks noGrp="1"/>
          </p:cNvSpPr>
          <p:nvPr>
            <p:ph type="dt" sz="half" idx="10"/>
          </p:nvPr>
        </p:nvSpPr>
        <p:spPr>
          <a:xfrm>
            <a:off x="10030735" y="5878720"/>
            <a:ext cx="1336964" cy="298800"/>
          </a:xfrm>
        </p:spPr>
        <p:txBody>
          <a:bodyPr anchor="ctr">
            <a:normAutofit/>
          </a:bodyPr>
          <a:lstStyle/>
          <a:p>
            <a:pPr>
              <a:spcAft>
                <a:spcPts val="600"/>
              </a:spcAft>
            </a:pPr>
            <a:r>
              <a:rPr lang="en-US" dirty="0"/>
              <a:t>August 2020</a:t>
            </a:r>
          </a:p>
        </p:txBody>
      </p:sp>
      <p:sp>
        <p:nvSpPr>
          <p:cNvPr id="3" name="Footer Placeholder 2">
            <a:extLst>
              <a:ext uri="{FF2B5EF4-FFF2-40B4-BE49-F238E27FC236}">
                <a16:creationId xmlns:a16="http://schemas.microsoft.com/office/drawing/2014/main" id="{101DB817-586B-493A-922D-54010C888E74}"/>
              </a:ext>
            </a:extLst>
          </p:cNvPr>
          <p:cNvSpPr>
            <a:spLocks noGrp="1"/>
          </p:cNvSpPr>
          <p:nvPr>
            <p:ph type="ftr" sz="quarter" idx="11"/>
          </p:nvPr>
        </p:nvSpPr>
        <p:spPr>
          <a:xfrm>
            <a:off x="1169960" y="5878720"/>
            <a:ext cx="2915733" cy="298800"/>
          </a:xfrm>
        </p:spPr>
        <p:txBody>
          <a:bodyPr anchor="ctr">
            <a:normAutofit/>
          </a:bodyPr>
          <a:lstStyle/>
          <a:p>
            <a:pPr>
              <a:spcAft>
                <a:spcPts val="600"/>
              </a:spcAft>
            </a:pPr>
            <a:r>
              <a:rPr lang="en-US" dirty="0"/>
              <a:t>UNON IS DCS</a:t>
            </a:r>
          </a:p>
        </p:txBody>
      </p:sp>
      <p:sp>
        <p:nvSpPr>
          <p:cNvPr id="4" name="Slide Number Placeholder 3">
            <a:extLst>
              <a:ext uri="{FF2B5EF4-FFF2-40B4-BE49-F238E27FC236}">
                <a16:creationId xmlns:a16="http://schemas.microsoft.com/office/drawing/2014/main" id="{494C7D40-6709-40D4-B0FB-9D6311AF439F}"/>
              </a:ext>
            </a:extLst>
          </p:cNvPr>
          <p:cNvSpPr>
            <a:spLocks noGrp="1"/>
          </p:cNvSpPr>
          <p:nvPr>
            <p:ph type="sldNum" sz="quarter" idx="12"/>
          </p:nvPr>
        </p:nvSpPr>
        <p:spPr>
          <a:xfrm>
            <a:off x="778643" y="5879656"/>
            <a:ext cx="354492" cy="297307"/>
          </a:xfrm>
        </p:spPr>
        <p:txBody>
          <a:bodyPr anchor="ctr">
            <a:normAutofit/>
          </a:bodyPr>
          <a:lstStyle/>
          <a:p>
            <a:pPr>
              <a:spcAft>
                <a:spcPts val="600"/>
              </a:spcAft>
            </a:pPr>
            <a:fld id="{8D581BC7-E183-40DB-AC97-C19EA4EB8894}" type="slidenum">
              <a:rPr lang="en-US" smtClean="0"/>
              <a:pPr>
                <a:spcAft>
                  <a:spcPts val="600"/>
                </a:spcAft>
              </a:pPr>
              <a:t>8</a:t>
            </a:fld>
            <a:endParaRPr lang="en-US" dirty="0"/>
          </a:p>
        </p:txBody>
      </p:sp>
      <p:sp>
        <p:nvSpPr>
          <p:cNvPr id="5" name="Title 4">
            <a:extLst>
              <a:ext uri="{FF2B5EF4-FFF2-40B4-BE49-F238E27FC236}">
                <a16:creationId xmlns:a16="http://schemas.microsoft.com/office/drawing/2014/main" id="{FF93F71D-1663-42FA-A91E-FA23F03F0287}"/>
              </a:ext>
            </a:extLst>
          </p:cNvPr>
          <p:cNvSpPr>
            <a:spLocks noGrp="1"/>
          </p:cNvSpPr>
          <p:nvPr>
            <p:ph type="title"/>
          </p:nvPr>
        </p:nvSpPr>
        <p:spPr>
          <a:xfrm>
            <a:off x="6894591" y="1090118"/>
            <a:ext cx="4494133" cy="804338"/>
          </a:xfrm>
        </p:spPr>
        <p:txBody>
          <a:bodyPr anchor="b">
            <a:normAutofit/>
          </a:bodyPr>
          <a:lstStyle/>
          <a:p>
            <a:r>
              <a:rPr lang="en-US" dirty="0"/>
              <a:t>FINAL REMARKS</a:t>
            </a:r>
          </a:p>
        </p:txBody>
      </p:sp>
      <p:sp>
        <p:nvSpPr>
          <p:cNvPr id="6" name="Text Placeholder 5">
            <a:extLst>
              <a:ext uri="{FF2B5EF4-FFF2-40B4-BE49-F238E27FC236}">
                <a16:creationId xmlns:a16="http://schemas.microsoft.com/office/drawing/2014/main" id="{F62CA978-7F10-45ED-A5E7-73BCC796D219}"/>
              </a:ext>
            </a:extLst>
          </p:cNvPr>
          <p:cNvSpPr>
            <a:spLocks noGrp="1"/>
          </p:cNvSpPr>
          <p:nvPr>
            <p:ph type="body" idx="1"/>
          </p:nvPr>
        </p:nvSpPr>
        <p:spPr>
          <a:xfrm>
            <a:off x="6894591" y="2243662"/>
            <a:ext cx="4473108" cy="569085"/>
          </a:xfrm>
        </p:spPr>
        <p:txBody>
          <a:bodyPr vert="horz" lIns="0" tIns="0" rIns="0" bIns="0" rtlCol="0" anchor="t">
            <a:normAutofit/>
          </a:bodyPr>
          <a:lstStyle/>
          <a:p>
            <a:r>
              <a:rPr lang="en-US" dirty="0">
                <a:cs typeface="Segoe UI Semibold"/>
              </a:rPr>
              <a:t>A FEW FINAL COMMENTS ON RSI</a:t>
            </a:r>
            <a:endParaRPr lang="en-US" dirty="0"/>
          </a:p>
        </p:txBody>
      </p:sp>
      <p:sp>
        <p:nvSpPr>
          <p:cNvPr id="8" name="Text Placeholder 7">
            <a:extLst>
              <a:ext uri="{FF2B5EF4-FFF2-40B4-BE49-F238E27FC236}">
                <a16:creationId xmlns:a16="http://schemas.microsoft.com/office/drawing/2014/main" id="{1C19D996-1EAD-4EC5-92CC-5A60F9A9E91F}"/>
              </a:ext>
            </a:extLst>
          </p:cNvPr>
          <p:cNvSpPr>
            <a:spLocks noGrp="1"/>
          </p:cNvSpPr>
          <p:nvPr>
            <p:ph type="body" idx="14"/>
          </p:nvPr>
        </p:nvSpPr>
        <p:spPr>
          <a:xfrm>
            <a:off x="6894591" y="2825311"/>
            <a:ext cx="4497373" cy="3065206"/>
          </a:xfrm>
        </p:spPr>
        <p:txBody>
          <a:bodyPr vert="horz" lIns="0" tIns="0" rIns="0" bIns="0" rtlCol="0" anchor="t">
            <a:normAutofit lnSpcReduction="10000"/>
          </a:bodyPr>
          <a:lstStyle/>
          <a:p>
            <a:pPr marL="215900" indent="-215900"/>
            <a:r>
              <a:rPr lang="en-US" sz="1800" dirty="0"/>
              <a:t>Quality online meetings require impeccable sound and video.</a:t>
            </a:r>
            <a:endParaRPr lang="en-US" sz="1800" dirty="0">
              <a:cs typeface="Segoe UI Light"/>
            </a:endParaRPr>
          </a:p>
          <a:p>
            <a:pPr marL="215900" indent="-215900"/>
            <a:r>
              <a:rPr lang="en-US" sz="1800" dirty="0"/>
              <a:t>Communicating in remote meetings is much more difficult than for in-person meetings.</a:t>
            </a:r>
            <a:endParaRPr lang="en-US" sz="1800" dirty="0">
              <a:cs typeface="Segoe UI Light"/>
            </a:endParaRPr>
          </a:p>
          <a:p>
            <a:pPr marL="215900" indent="-215900"/>
            <a:r>
              <a:rPr lang="en-US" sz="1800" dirty="0"/>
              <a:t>There is a risk of auditory health issues for everyone, so protect your ears and those of others by following these guidelines.</a:t>
            </a:r>
            <a:endParaRPr lang="en-US" sz="1800" dirty="0">
              <a:cs typeface="Segoe UI Light"/>
            </a:endParaRPr>
          </a:p>
          <a:p>
            <a:pPr marL="215900" indent="-215900"/>
            <a:r>
              <a:rPr lang="en-US" sz="1800" dirty="0">
                <a:cs typeface="Segoe UI Light"/>
              </a:rPr>
              <a:t>Even if all these guidelines are followed, unexpected issues may come up and the interpreting team may still need to suspend interpretation.</a:t>
            </a:r>
          </a:p>
          <a:p>
            <a:pPr marL="215900" indent="-215900"/>
            <a:endParaRPr lang="en-US" dirty="0">
              <a:cs typeface="Segoe UI Light"/>
            </a:endParaRPr>
          </a:p>
        </p:txBody>
      </p:sp>
      <p:pic>
        <p:nvPicPr>
          <p:cNvPr id="20" name="Picture Placeholder 19" descr="Abstract background&#10;">
            <a:extLst>
              <a:ext uri="{FF2B5EF4-FFF2-40B4-BE49-F238E27FC236}">
                <a16:creationId xmlns:a16="http://schemas.microsoft.com/office/drawing/2014/main" id="{3330B498-1497-4DA8-99F4-8F8159B24FF9}"/>
              </a:ext>
            </a:extLst>
          </p:cNvPr>
          <p:cNvPicPr>
            <a:picLocks noGrp="1" noChangeAspect="1"/>
          </p:cNvPicPr>
          <p:nvPr>
            <p:ph type="pic" sz="quarter" idx="15"/>
          </p:nvPr>
        </p:nvPicPr>
        <p:blipFill rotWithShape="1">
          <a:blip r:embed="rId5">
            <a:extLst>
              <a:ext uri="{28A0092B-C50C-407E-A947-70E740481C1C}">
                <a14:useLocalDpi xmlns:a14="http://schemas.microsoft.com/office/drawing/2010/main" val="0"/>
              </a:ext>
            </a:extLst>
          </a:blip>
          <a:srcRect r="2" b="41"/>
          <a:stretch/>
        </p:blipFill>
        <p:spPr>
          <a:xfrm>
            <a:off x="2854411" y="1472184"/>
            <a:ext cx="3246204" cy="5385816"/>
          </a:xfrm>
          <a:noFill/>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764296182"/>
      </p:ext>
    </p:extLst>
  </p:cSld>
  <p:clrMapOvr>
    <a:masterClrMapping/>
  </p:clrMapOvr>
  <mc:AlternateContent xmlns:mc="http://schemas.openxmlformats.org/markup-compatibility/2006" xmlns:p14="http://schemas.microsoft.com/office/powerpoint/2010/main">
    <mc:Choice Requires="p14">
      <p:transition spd="slow" p14:dur="2000" advTm="26899"/>
    </mc:Choice>
    <mc:Fallback xmlns="">
      <p:transition spd="slow" advTm="268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1139825"/>
            <a:ext cx="10515600" cy="3109595"/>
          </a:xfrm>
        </p:spPr>
        <p:txBody>
          <a:bodyPr>
            <a:normAutofit/>
          </a:bodyPr>
          <a:lstStyle/>
          <a:p>
            <a:pPr algn="ctr"/>
            <a:r>
              <a:rPr lang="en-US" sz="3200" b="1" dirty="0"/>
              <a:t>Thank You</a:t>
            </a:r>
            <a:br>
              <a:rPr lang="en-US" sz="3200" b="1" dirty="0"/>
            </a:br>
            <a:br>
              <a:rPr lang="en-US" sz="3200" b="1" dirty="0"/>
            </a:br>
            <a:endParaRPr lang="en-US" sz="3200" b="1" dirty="0"/>
          </a:p>
        </p:txBody>
      </p:sp>
    </p:spTree>
    <p:extLst>
      <p:ext uri="{BB962C8B-B14F-4D97-AF65-F5344CB8AC3E}">
        <p14:creationId xmlns:p14="http://schemas.microsoft.com/office/powerpoint/2010/main" val="3097677063"/>
      </p:ext>
    </p:extLst>
  </p:cSld>
  <p:clrMapOvr>
    <a:masterClrMapping/>
  </p:clrMapOvr>
  <mc:AlternateContent xmlns:mc="http://schemas.openxmlformats.org/markup-compatibility/2006" xmlns:p14="http://schemas.microsoft.com/office/powerpoint/2010/main">
    <mc:Choice Requires="p14">
      <p:transition spd="slow" p14:dur="2000" advTm="4824"/>
    </mc:Choice>
    <mc:Fallback xmlns="">
      <p:transition spd="slow" advTm="4824"/>
    </mc:Fallback>
  </mc:AlternateContent>
</p:sld>
</file>

<file path=ppt/theme/theme1.xml><?xml version="1.0" encoding="utf-8"?>
<a:theme xmlns:a="http://schemas.openxmlformats.org/drawingml/2006/main" name="Office Theme">
  <a:themeElements>
    <a:clrScheme name="Custom 12">
      <a:dk1>
        <a:srgbClr val="00BBBB"/>
      </a:dk1>
      <a:lt1>
        <a:srgbClr val="000000"/>
      </a:lt1>
      <a:dk2>
        <a:srgbClr val="999999"/>
      </a:dk2>
      <a:lt2>
        <a:srgbClr val="FFFFFF"/>
      </a:lt2>
      <a:accent1>
        <a:srgbClr val="004448"/>
      </a:accent1>
      <a:accent2>
        <a:srgbClr val="482845"/>
      </a:accent2>
      <a:accent3>
        <a:srgbClr val="7A0000"/>
      </a:accent3>
      <a:accent4>
        <a:srgbClr val="969959"/>
      </a:accent4>
      <a:accent5>
        <a:srgbClr val="225B5F"/>
      </a:accent5>
      <a:accent6>
        <a:srgbClr val="3D8C41"/>
      </a:accent6>
      <a:hlink>
        <a:srgbClr val="7F7F7F"/>
      </a:hlink>
      <a:folHlink>
        <a:srgbClr val="7F7F7F"/>
      </a:folHlink>
    </a:clrScheme>
    <a:fontScheme name="Custom 13">
      <a:majorFont>
        <a:latin typeface="Gill Sans MT"/>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tx2"/>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56488565_Futuristic pitch deck_AAS_v4" id="{81C854B4-8588-4171-B50E-9B042741D072}" vid="{97BC3161-E59E-4E12-8009-4336211748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d18b2cca-499f-4557-a4e9-65dcf311f48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B1454BBBC1CDE42AB175907F3F7B4C8" ma:contentTypeVersion="13" ma:contentTypeDescription="Create a new document." ma:contentTypeScope="" ma:versionID="a51e39c8f0a16841201d807f82a577ed">
  <xsd:schema xmlns:xsd="http://www.w3.org/2001/XMLSchema" xmlns:xs="http://www.w3.org/2001/XMLSchema" xmlns:p="http://schemas.microsoft.com/office/2006/metadata/properties" xmlns:ns3="d18b2cca-499f-4557-a4e9-65dcf311f482" xmlns:ns4="f500b1e4-de7e-4e77-a903-0925b28ae6a4" targetNamespace="http://schemas.microsoft.com/office/2006/metadata/properties" ma:root="true" ma:fieldsID="5dd4ebfb5ce76b47312a5e0c37496f0b" ns3:_="" ns4:_="">
    <xsd:import namespace="d18b2cca-499f-4557-a4e9-65dcf311f482"/>
    <xsd:import namespace="f500b1e4-de7e-4e77-a903-0925b28ae6a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8b2cca-499f-4557-a4e9-65dcf311f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500b1e4-de7e-4e77-a903-0925b28ae6a4"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E5D4C7-1729-492F-AAFB-3920AA1F42DC}">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d18b2cca-499f-4557-a4e9-65dcf311f482"/>
    <ds:schemaRef ds:uri="http://purl.org/dc/terms/"/>
    <ds:schemaRef ds:uri="http://schemas.openxmlformats.org/package/2006/metadata/core-properties"/>
    <ds:schemaRef ds:uri="f500b1e4-de7e-4e77-a903-0925b28ae6a4"/>
    <ds:schemaRef ds:uri="http://www.w3.org/XML/1998/namespace"/>
    <ds:schemaRef ds:uri="http://purl.org/dc/dcmitype/"/>
  </ds:schemaRefs>
</ds:datastoreItem>
</file>

<file path=customXml/itemProps2.xml><?xml version="1.0" encoding="utf-8"?>
<ds:datastoreItem xmlns:ds="http://schemas.openxmlformats.org/officeDocument/2006/customXml" ds:itemID="{D3D9856B-6FC2-44C2-95EC-1C56DC2638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8b2cca-499f-4557-a4e9-65dcf311f482"/>
    <ds:schemaRef ds:uri="f500b1e4-de7e-4e77-a903-0925b28ae6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9C5E6-4E49-4D37-A97C-D10AFC636B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TF56488565</Template>
  <TotalTime>984</TotalTime>
  <Words>1195</Words>
  <Application>Microsoft Office PowerPoint</Application>
  <PresentationFormat>Widescreen</PresentationFormat>
  <Paragraphs>124</Paragraphs>
  <Slides>9</Slides>
  <Notes>9</Notes>
  <HiddenSlides>0</HiddenSlides>
  <MMClips>8</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Courier New</vt:lpstr>
      <vt:lpstr>Gill Sans MT</vt:lpstr>
      <vt:lpstr>Segoe UI Light</vt:lpstr>
      <vt:lpstr>Symbol</vt:lpstr>
      <vt:lpstr>Office Theme</vt:lpstr>
      <vt:lpstr>PREPARING FOR REMOTE MEETINGS WITH INTERPRETATION </vt:lpstr>
      <vt:lpstr>CONNECT ON A COMPUTER WITH AN ETHERNET CABLE</vt:lpstr>
      <vt:lpstr>USE A PROPER SETUP</vt:lpstr>
      <vt:lpstr>MICROPHONE TIPS</vt:lpstr>
      <vt:lpstr>VIDEO IS ESSENTIAL</vt:lpstr>
      <vt:lpstr>SETTING UP</vt:lpstr>
      <vt:lpstr>DURING MEETINGS</vt:lpstr>
      <vt:lpstr>FINAL REMARKS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PITCH DECK TITLE</dc:title>
  <dc:creator/>
  <cp:lastModifiedBy>Tirus Kariuki</cp:lastModifiedBy>
  <cp:revision>79</cp:revision>
  <dcterms:created xsi:type="dcterms:W3CDTF">2020-08-13T11:20:39Z</dcterms:created>
  <dcterms:modified xsi:type="dcterms:W3CDTF">2021-08-26T07:33:31Z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0x0101009B1454BBBC1CDE42AB175907F3F7B4C8</vt:lpwstr>
  </property>
</Properties>
</file>